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8" r:id="rId3"/>
    <p:sldId id="269" r:id="rId4"/>
    <p:sldId id="273" r:id="rId5"/>
    <p:sldId id="276" r:id="rId6"/>
    <p:sldId id="275" r:id="rId7"/>
    <p:sldId id="270" r:id="rId8"/>
    <p:sldId id="271" r:id="rId9"/>
    <p:sldId id="272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Dreaming Outloud Script Pro" panose="03050502040304050704" pitchFamily="66" charset="0"/>
      <p:regular r:id="rId17"/>
    </p:embeddedFont>
    <p:embeddedFont>
      <p:font typeface="Rock Salt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2" userDrawn="1">
          <p15:clr>
            <a:srgbClr val="A4A3A4"/>
          </p15:clr>
        </p15:guide>
        <p15:guide id="2" pos="30" userDrawn="1">
          <p15:clr>
            <a:srgbClr val="A4A3A4"/>
          </p15:clr>
        </p15:guide>
        <p15:guide id="3" pos="7650" userDrawn="1">
          <p15:clr>
            <a:srgbClr val="A4A3A4"/>
          </p15:clr>
        </p15:guide>
        <p15:guide id="4" orient="horz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0F3"/>
    <a:srgbClr val="EDF0F2"/>
    <a:srgbClr val="F0F1F4"/>
    <a:srgbClr val="FFA4B1"/>
    <a:srgbClr val="F3F4F6"/>
    <a:srgbClr val="6C0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64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72" y="1398"/>
      </p:cViewPr>
      <p:guideLst>
        <p:guide orient="horz" pos="4292"/>
        <p:guide pos="30"/>
        <p:guide pos="7650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EF991-06DF-BB14-C29A-A2BC410AB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060AC-3C7A-690C-3B90-1009E9960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B347A-DED9-F4E0-A4FB-8BBE3FBF0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946B4-AA42-65C1-02FC-40A8371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98232-221C-DD8B-6088-AE516B56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828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BF40-84B1-4368-5132-87C160F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9AD9F-68FB-705C-0ADB-8E84BBF8E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D1B20-F687-4AC8-69FE-D6D94C1F3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6ED9B-89EA-D593-3779-1F2F720A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12C1E-ECB6-EA68-A6AB-B570E940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516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B046C2-1A2D-A689-23B2-4A9D1C5C0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3F996-A607-03C5-99B3-A768D3C01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FE2DC-A60C-43CA-7366-3359BE2B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4E7E1-DC89-FB21-F4B6-F308B376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8D64A-4065-6FC5-E38B-EB494325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676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4693-B4A8-7F4D-030B-1C638AF4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76353-4747-C427-2662-AE998DF00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CEFE5-C1F8-93C4-E148-EAB23C15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4D70B-56DA-5D52-B3C8-F69E4AA9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63979-D4C3-7E3E-87C2-BE97FA87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419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8A25-BB88-2E59-E8BE-FBFAC4F9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034E7-58BF-CE51-7644-B4396EBB6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2B243-6437-F205-3F58-B7F5B703E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8CE60-2606-91E7-6705-95A39A53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332A-CD7B-23E9-7C53-1AB6BC75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318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A6A8-FA20-F057-B0EB-9943B5D7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97B76-2E8E-F5AE-B58C-70C9BDE2A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78A36-FA90-CD71-097A-7DF18A055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A18A2-5FFD-1BF5-8B39-63A168F1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AC6CA-7C5E-9ADC-6D3D-A9740D04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9EE6E-91A6-88B2-7DD4-F961082C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39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D039-DE3A-3743-60D2-4CB8D18C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7AC60-985B-28BA-00D9-1C335DC73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9E5B4-9F5C-FDB9-FEC0-1899CEF14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BC172-C61C-8973-7C20-4AADF81D9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1D6E3-DEE6-AE4B-6813-209C3CF93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CBA3D-DBB5-7AE3-BCD2-4C34162A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13ADA-320C-AA8A-9426-587FF3E3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A4E7A6-2184-8802-FF5F-6D0C6AC6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982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E18FF-ADBB-5DB4-9C7F-1210CF01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C4F57-08BE-28C4-F178-7BC2D24B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E8CE4-9ACF-8FD6-1DF1-535D676B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79121-B49F-A1E5-0967-3BD1D19D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272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387CC-C5FA-0329-BD47-6879AF38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31587-77BA-7A03-5DE8-D7FF77E4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0847-076F-6D5A-3255-6E82B899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433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79E3C-F3CA-CD3D-7845-E17053A1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46891-86B4-9865-5DA0-C6D6862DD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D4080-E3F7-97FF-C28D-4A02608C7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A5C3D-64AA-025D-1837-804DC4F6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F3E5C-A903-7409-9D8A-70C9928F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FF292-CD77-F2F4-D35D-3ED42E13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098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A853-E28A-1EC5-A8F9-024ABA90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45887-D60C-94E5-FBF8-417350768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EF905-F798-5839-96B5-399CDBF9D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7432F-8588-B171-C6D2-845819B6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116A2-EA04-15E0-DDCE-4F6ED666C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DC8DE-527D-1933-9F55-4441CB00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371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B699E-8C01-D67D-3DC0-7272FE9E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51BE3-78E0-6EDA-8BA3-B9CA2E946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B13A1-9B1C-2A18-BC62-0877913BA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CE60-8083-4077-B739-F81B6E9BF7A6}" type="datetimeFigureOut">
              <a:rPr lang="en-IN" smtClean="0"/>
              <a:t>22-12-2022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E481D-DD07-1410-2696-9FD6299DB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BD5E3-31C0-9475-989D-6609CD865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9AA87-DC9A-4B08-904A-66162A337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1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3.glb"/><Relationship Id="rId5" Type="http://schemas.openxmlformats.org/officeDocument/2006/relationships/image" Target="../media/image2.png"/><Relationship Id="rId4" Type="http://schemas.microsoft.com/office/2017/06/relationships/model3d" Target="../media/model3d2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3.glb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13" Type="http://schemas.openxmlformats.org/officeDocument/2006/relationships/image" Target="../media/image15.png"/><Relationship Id="rId3" Type="http://schemas.microsoft.com/office/2017/06/relationships/model3d" Target="../media/model3d4.glb"/><Relationship Id="rId7" Type="http://schemas.openxmlformats.org/officeDocument/2006/relationships/image" Target="../media/image12.png"/><Relationship Id="rId12" Type="http://schemas.microsoft.com/office/2017/06/relationships/model3d" Target="../media/model3d5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17/06/relationships/model3d" Target="../media/model3d2.glb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microsoft.com/office/2017/06/relationships/model3d" Target="../media/model3d4.glb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17/06/relationships/model3d" Target="../media/model3d5.glb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gif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4.glb"/><Relationship Id="rId11" Type="http://schemas.microsoft.com/office/2017/06/relationships/model3d" Target="../media/model3d3.glb"/><Relationship Id="rId5" Type="http://schemas.openxmlformats.org/officeDocument/2006/relationships/image" Target="../media/image24.sv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microsoft.com/office/2017/06/relationships/model3d" Target="../media/model3d1.glb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4.glb"/><Relationship Id="rId11" Type="http://schemas.microsoft.com/office/2017/06/relationships/model3d" Target="../media/model3d3.glb"/><Relationship Id="rId5" Type="http://schemas.openxmlformats.org/officeDocument/2006/relationships/image" Target="../media/image24.svg"/><Relationship Id="rId1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microsoft.com/office/2017/06/relationships/model3d" Target="../media/model3d1.glb"/><Relationship Id="rId14" Type="http://schemas.microsoft.com/office/2017/06/relationships/model3d" Target="../media/model3d5.glb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17/06/relationships/model3d" Target="../media/model3d5.glb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4.glb"/><Relationship Id="rId11" Type="http://schemas.microsoft.com/office/2017/06/relationships/model3d" Target="../media/model3d3.glb"/><Relationship Id="rId5" Type="http://schemas.openxmlformats.org/officeDocument/2006/relationships/image" Target="../media/image24.svg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microsoft.com/office/2017/06/relationships/model3d" Target="../media/model3d1.glb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gif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4.glb"/><Relationship Id="rId11" Type="http://schemas.microsoft.com/office/2017/06/relationships/model3d" Target="../media/model3d3.glb"/><Relationship Id="rId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microsoft.com/office/2017/06/relationships/model3d" Target="../media/model3d1.glb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roup 4499">
            <a:extLst>
              <a:ext uri="{FF2B5EF4-FFF2-40B4-BE49-F238E27FC236}">
                <a16:creationId xmlns:a16="http://schemas.microsoft.com/office/drawing/2014/main" id="{D0524D75-0041-C48B-B8C3-CD07B5A51ECB}"/>
              </a:ext>
            </a:extLst>
          </p:cNvPr>
          <p:cNvGrpSpPr/>
          <p:nvPr/>
        </p:nvGrpSpPr>
        <p:grpSpPr>
          <a:xfrm>
            <a:off x="0" y="-8663644"/>
            <a:ext cx="25272216" cy="16627772"/>
            <a:chOff x="0" y="-581527"/>
            <a:chExt cx="12191037" cy="802105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8078BF8-3510-65FE-ADE1-E2BFCF6128E9}"/>
                </a:ext>
              </a:extLst>
            </p:cNvPr>
            <p:cNvGrpSpPr/>
            <p:nvPr/>
          </p:nvGrpSpPr>
          <p:grpSpPr>
            <a:xfrm>
              <a:off x="8930809" y="-20802"/>
              <a:ext cx="3125319" cy="3449802"/>
              <a:chOff x="8930809" y="-20802"/>
              <a:chExt cx="3125319" cy="344980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C340D4C-7E63-4632-2CFF-66CEF4059F64}"/>
                  </a:ext>
                </a:extLst>
              </p:cNvPr>
              <p:cNvSpPr/>
              <p:nvPr/>
            </p:nvSpPr>
            <p:spPr>
              <a:xfrm>
                <a:off x="8930809" y="280629"/>
                <a:ext cx="2733297" cy="314837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819AEB4-4F21-6AE1-E582-CE1F83C08F27}"/>
                  </a:ext>
                </a:extLst>
              </p:cNvPr>
              <p:cNvSpPr/>
              <p:nvPr/>
            </p:nvSpPr>
            <p:spPr>
              <a:xfrm>
                <a:off x="10492172" y="-20802"/>
                <a:ext cx="1563956" cy="156395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glow rad="1219200">
                  <a:schemeClr val="bg1">
                    <a:alpha val="25000"/>
                  </a:schemeClr>
                </a:glow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0462043-7834-98C0-E608-B9DCD2F968C4}"/>
                  </a:ext>
                </a:extLst>
              </p:cNvPr>
              <p:cNvSpPr/>
              <p:nvPr/>
            </p:nvSpPr>
            <p:spPr>
              <a:xfrm>
                <a:off x="9224145" y="42857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6DBF1B-EBDD-2C84-D5A2-0379D6EB4C20}"/>
                  </a:ext>
                </a:extLst>
              </p:cNvPr>
              <p:cNvSpPr/>
              <p:nvPr/>
            </p:nvSpPr>
            <p:spPr>
              <a:xfrm>
                <a:off x="9716788" y="1161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9A391570-E02E-0B7A-F049-389FF4EEA613}"/>
                  </a:ext>
                </a:extLst>
              </p:cNvPr>
              <p:cNvSpPr/>
              <p:nvPr/>
            </p:nvSpPr>
            <p:spPr>
              <a:xfrm>
                <a:off x="11315813" y="2342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D60FA122-D651-AEF7-96FC-57F42CCA3505}"/>
                  </a:ext>
                </a:extLst>
              </p:cNvPr>
              <p:cNvSpPr/>
              <p:nvPr/>
            </p:nvSpPr>
            <p:spPr>
              <a:xfrm>
                <a:off x="9079479" y="136833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66FE5BD3-CC7E-8568-2513-570D73A95789}"/>
                  </a:ext>
                </a:extLst>
              </p:cNvPr>
              <p:cNvSpPr/>
              <p:nvPr/>
            </p:nvSpPr>
            <p:spPr>
              <a:xfrm>
                <a:off x="11176042" y="269337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C6311237-CC6A-2304-2456-C6EB5B49BD61}"/>
                  </a:ext>
                </a:extLst>
              </p:cNvPr>
              <p:cNvSpPr/>
              <p:nvPr/>
            </p:nvSpPr>
            <p:spPr>
              <a:xfrm>
                <a:off x="10340098" y="58635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92B43317-222A-92AF-B8A7-36F76A492ACE}"/>
                  </a:ext>
                </a:extLst>
              </p:cNvPr>
              <p:cNvSpPr/>
              <p:nvPr/>
            </p:nvSpPr>
            <p:spPr>
              <a:xfrm>
                <a:off x="9244162" y="217840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F73F52DD-06ED-7681-1D94-D1A71628DA56}"/>
                  </a:ext>
                </a:extLst>
              </p:cNvPr>
              <p:cNvSpPr/>
              <p:nvPr/>
            </p:nvSpPr>
            <p:spPr>
              <a:xfrm>
                <a:off x="10351026" y="263136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A07495EB-95ED-5071-14A0-69A399453292}"/>
                  </a:ext>
                </a:extLst>
              </p:cNvPr>
              <p:cNvSpPr/>
              <p:nvPr/>
            </p:nvSpPr>
            <p:spPr>
              <a:xfrm>
                <a:off x="9533195" y="191179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9F92C8BD-C543-DE5B-3DC7-A7907B47F1DA}"/>
                  </a:ext>
                </a:extLst>
              </p:cNvPr>
              <p:cNvSpPr/>
              <p:nvPr/>
            </p:nvSpPr>
            <p:spPr>
              <a:xfrm>
                <a:off x="10470329" y="101635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E9F45BD1-0C0C-29AD-0DA1-CA1B6B58B3C8}"/>
                  </a:ext>
                </a:extLst>
              </p:cNvPr>
              <p:cNvSpPr/>
              <p:nvPr/>
            </p:nvSpPr>
            <p:spPr>
              <a:xfrm>
                <a:off x="9222745" y="282312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D9553949-4CDC-DE7C-EBF6-B826BBC8FE72}"/>
                  </a:ext>
                </a:extLst>
              </p:cNvPr>
              <p:cNvSpPr/>
              <p:nvPr/>
            </p:nvSpPr>
            <p:spPr>
              <a:xfrm>
                <a:off x="11081179" y="308185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A6D20F77-4CEA-D6C2-43B0-58A06A8D861F}"/>
                  </a:ext>
                </a:extLst>
              </p:cNvPr>
              <p:cNvSpPr/>
              <p:nvPr/>
            </p:nvSpPr>
            <p:spPr>
              <a:xfrm>
                <a:off x="9462167" y="273996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12FCAFD1-CE22-D142-5194-971C05006CEC}"/>
                  </a:ext>
                </a:extLst>
              </p:cNvPr>
              <p:cNvSpPr/>
              <p:nvPr/>
            </p:nvSpPr>
            <p:spPr>
              <a:xfrm>
                <a:off x="9736960" y="191179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B87F611D-DFDD-89D6-31F1-559993337186}"/>
                  </a:ext>
                </a:extLst>
              </p:cNvPr>
              <p:cNvSpPr/>
              <p:nvPr/>
            </p:nvSpPr>
            <p:spPr>
              <a:xfrm>
                <a:off x="9369977" y="136100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AAB7986F-4A59-A22B-C0E1-B3CD8FEA4947}"/>
                  </a:ext>
                </a:extLst>
              </p:cNvPr>
              <p:cNvSpPr/>
              <p:nvPr/>
            </p:nvSpPr>
            <p:spPr>
              <a:xfrm>
                <a:off x="10075688" y="1048270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06667052-DDE7-9BDD-E0B9-B235E9536182}"/>
                  </a:ext>
                </a:extLst>
              </p:cNvPr>
              <p:cNvSpPr/>
              <p:nvPr/>
            </p:nvSpPr>
            <p:spPr>
              <a:xfrm>
                <a:off x="9385494" y="76117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C91B2406-B643-BF7B-41A2-EF12697DF655}"/>
                  </a:ext>
                </a:extLst>
              </p:cNvPr>
              <p:cNvSpPr/>
              <p:nvPr/>
            </p:nvSpPr>
            <p:spPr>
              <a:xfrm>
                <a:off x="10567361" y="68363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86D88F44-ECBE-3754-0340-87F67A182CF0}"/>
                  </a:ext>
                </a:extLst>
              </p:cNvPr>
              <p:cNvSpPr/>
              <p:nvPr/>
            </p:nvSpPr>
            <p:spPr>
              <a:xfrm>
                <a:off x="10769252" y="125436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53A8569B-66A0-1827-076D-A6B0BFCABC4A}"/>
                  </a:ext>
                </a:extLst>
              </p:cNvPr>
              <p:cNvSpPr/>
              <p:nvPr/>
            </p:nvSpPr>
            <p:spPr>
              <a:xfrm>
                <a:off x="9126069" y="1713553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5FE39302-3FED-B98F-C25A-B65B6856F0DD}"/>
                  </a:ext>
                </a:extLst>
              </p:cNvPr>
              <p:cNvSpPr/>
              <p:nvPr/>
            </p:nvSpPr>
            <p:spPr>
              <a:xfrm>
                <a:off x="9863749" y="228428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E850ABC6-9168-BA72-BE4B-C1AD016B0BB4}"/>
                  </a:ext>
                </a:extLst>
              </p:cNvPr>
              <p:cNvSpPr/>
              <p:nvPr/>
            </p:nvSpPr>
            <p:spPr>
              <a:xfrm>
                <a:off x="9133406" y="88515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97E4BC57-8549-0C37-8447-8ECF7217414D}"/>
                  </a:ext>
                </a:extLst>
              </p:cNvPr>
              <p:cNvSpPr/>
              <p:nvPr/>
            </p:nvSpPr>
            <p:spPr>
              <a:xfrm>
                <a:off x="9951606" y="56155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8291932D-44E4-B845-D54D-668B1F60F975}"/>
                  </a:ext>
                </a:extLst>
              </p:cNvPr>
              <p:cNvSpPr/>
              <p:nvPr/>
            </p:nvSpPr>
            <p:spPr>
              <a:xfrm>
                <a:off x="10552687" y="226152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9F369287-46FB-BAAB-05D5-E77CDAEEFBB9}"/>
                  </a:ext>
                </a:extLst>
              </p:cNvPr>
              <p:cNvSpPr/>
              <p:nvPr/>
            </p:nvSpPr>
            <p:spPr>
              <a:xfrm>
                <a:off x="10038842" y="196275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1050">
                <a:extLst>
                  <a:ext uri="{FF2B5EF4-FFF2-40B4-BE49-F238E27FC236}">
                    <a16:creationId xmlns:a16="http://schemas.microsoft.com/office/drawing/2014/main" id="{741C3F27-5EFA-AE9C-97CA-B3D5745846CF}"/>
                  </a:ext>
                </a:extLst>
              </p:cNvPr>
              <p:cNvSpPr/>
              <p:nvPr/>
            </p:nvSpPr>
            <p:spPr>
              <a:xfrm>
                <a:off x="9972693" y="2952798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Oval 1051">
                <a:extLst>
                  <a:ext uri="{FF2B5EF4-FFF2-40B4-BE49-F238E27FC236}">
                    <a16:creationId xmlns:a16="http://schemas.microsoft.com/office/drawing/2014/main" id="{65CEE4D3-249E-0613-ADF5-845F2597F2B9}"/>
                  </a:ext>
                </a:extLst>
              </p:cNvPr>
              <p:cNvSpPr/>
              <p:nvPr/>
            </p:nvSpPr>
            <p:spPr>
              <a:xfrm>
                <a:off x="10647150" y="31451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A06D4354-45BE-DFA8-BE85-2E1DBC51E049}"/>
                  </a:ext>
                </a:extLst>
              </p:cNvPr>
              <p:cNvSpPr/>
              <p:nvPr/>
            </p:nvSpPr>
            <p:spPr>
              <a:xfrm>
                <a:off x="9265577" y="31284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Oval 1053">
                <a:extLst>
                  <a:ext uri="{FF2B5EF4-FFF2-40B4-BE49-F238E27FC236}">
                    <a16:creationId xmlns:a16="http://schemas.microsoft.com/office/drawing/2014/main" id="{4B1FC9A5-8FF7-1253-2151-BA8F89D9FCA6}"/>
                  </a:ext>
                </a:extLst>
              </p:cNvPr>
              <p:cNvSpPr/>
              <p:nvPr/>
            </p:nvSpPr>
            <p:spPr>
              <a:xfrm>
                <a:off x="10888472" y="246122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1700F289-D60F-CA96-0DDD-AF2A72BFABA9}"/>
                  </a:ext>
                </a:extLst>
              </p:cNvPr>
              <p:cNvSpPr/>
              <p:nvPr/>
            </p:nvSpPr>
            <p:spPr>
              <a:xfrm>
                <a:off x="11318419" y="159901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94BBA26A-E161-6433-D358-64F72A135664}"/>
                  </a:ext>
                </a:extLst>
              </p:cNvPr>
              <p:cNvSpPr/>
              <p:nvPr/>
            </p:nvSpPr>
            <p:spPr>
              <a:xfrm>
                <a:off x="11485368" y="3177902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7F25E20B-27C2-CB85-680B-AC6E885AC006}"/>
                  </a:ext>
                </a:extLst>
              </p:cNvPr>
              <p:cNvSpPr/>
              <p:nvPr/>
            </p:nvSpPr>
            <p:spPr>
              <a:xfrm>
                <a:off x="9764544" y="3236139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Oval 1057">
                <a:extLst>
                  <a:ext uri="{FF2B5EF4-FFF2-40B4-BE49-F238E27FC236}">
                    <a16:creationId xmlns:a16="http://schemas.microsoft.com/office/drawing/2014/main" id="{B2AFFCBE-90D6-3945-19EE-ED9A65EDCEE0}"/>
                  </a:ext>
                </a:extLst>
              </p:cNvPr>
              <p:cNvSpPr/>
              <p:nvPr/>
            </p:nvSpPr>
            <p:spPr>
              <a:xfrm>
                <a:off x="9544751" y="254458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6DE0B580-8A6D-EE1F-B9F0-5045455F5B78}"/>
                  </a:ext>
                </a:extLst>
              </p:cNvPr>
              <p:cNvSpPr/>
              <p:nvPr/>
            </p:nvSpPr>
            <p:spPr>
              <a:xfrm>
                <a:off x="9681152" y="1465247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Oval 1059">
                <a:extLst>
                  <a:ext uri="{FF2B5EF4-FFF2-40B4-BE49-F238E27FC236}">
                    <a16:creationId xmlns:a16="http://schemas.microsoft.com/office/drawing/2014/main" id="{CD54AF15-C03D-BE5F-2C6B-9C62009DA8E4}"/>
                  </a:ext>
                </a:extLst>
              </p:cNvPr>
              <p:cNvSpPr/>
              <p:nvPr/>
            </p:nvSpPr>
            <p:spPr>
              <a:xfrm>
                <a:off x="9157753" y="667493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1" name="Oval 1060">
                <a:extLst>
                  <a:ext uri="{FF2B5EF4-FFF2-40B4-BE49-F238E27FC236}">
                    <a16:creationId xmlns:a16="http://schemas.microsoft.com/office/drawing/2014/main" id="{2AA91077-84BC-2ED8-38A5-A222FD9BD445}"/>
                  </a:ext>
                </a:extLst>
              </p:cNvPr>
              <p:cNvSpPr/>
              <p:nvPr/>
            </p:nvSpPr>
            <p:spPr>
              <a:xfrm>
                <a:off x="9669413" y="405095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070D0C88-33C5-EB3D-C10E-0EBB190F2623}"/>
                  </a:ext>
                </a:extLst>
              </p:cNvPr>
              <p:cNvSpPr/>
              <p:nvPr/>
            </p:nvSpPr>
            <p:spPr>
              <a:xfrm>
                <a:off x="9987244" y="1337522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3" name="Oval 1062">
                <a:extLst>
                  <a:ext uri="{FF2B5EF4-FFF2-40B4-BE49-F238E27FC236}">
                    <a16:creationId xmlns:a16="http://schemas.microsoft.com/office/drawing/2014/main" id="{28772383-B73B-FA85-EA5F-2E2BF6CD1954}"/>
                  </a:ext>
                </a:extLst>
              </p:cNvPr>
              <p:cNvSpPr/>
              <p:nvPr/>
            </p:nvSpPr>
            <p:spPr>
              <a:xfrm>
                <a:off x="10745773" y="2729511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4" name="Oval 1063">
                <a:extLst>
                  <a:ext uri="{FF2B5EF4-FFF2-40B4-BE49-F238E27FC236}">
                    <a16:creationId xmlns:a16="http://schemas.microsoft.com/office/drawing/2014/main" id="{E005D9B8-E890-023B-D992-A90A7F6113EB}"/>
                  </a:ext>
                </a:extLst>
              </p:cNvPr>
              <p:cNvSpPr/>
              <p:nvPr/>
            </p:nvSpPr>
            <p:spPr>
              <a:xfrm>
                <a:off x="9963766" y="2521110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7EFC3A3A-645A-624B-820D-95BAF7A69613}"/>
                  </a:ext>
                </a:extLst>
              </p:cNvPr>
              <p:cNvSpPr/>
              <p:nvPr/>
            </p:nvSpPr>
            <p:spPr>
              <a:xfrm>
                <a:off x="10271525" y="324787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B95DCD1B-D3EA-160D-F52E-18066315B9E3}"/>
                </a:ext>
              </a:extLst>
            </p:cNvPr>
            <p:cNvSpPr/>
            <p:nvPr/>
          </p:nvSpPr>
          <p:spPr>
            <a:xfrm>
              <a:off x="0" y="-581527"/>
              <a:ext cx="12191037" cy="8021053"/>
            </a:xfrm>
            <a:custGeom>
              <a:avLst/>
              <a:gdLst>
                <a:gd name="connsiteX0" fmla="*/ 0 w 12191037"/>
                <a:gd name="connsiteY0" fmla="*/ 0 h 8021053"/>
                <a:gd name="connsiteX1" fmla="*/ 0 w 12191037"/>
                <a:gd name="connsiteY1" fmla="*/ 8021053 h 8021053"/>
                <a:gd name="connsiteX2" fmla="*/ 12191038 w 12191037"/>
                <a:gd name="connsiteY2" fmla="*/ 8021053 h 8021053"/>
                <a:gd name="connsiteX3" fmla="*/ 12191038 w 12191037"/>
                <a:gd name="connsiteY3" fmla="*/ 0 h 8021053"/>
                <a:gd name="connsiteX4" fmla="*/ 10172620 w 12191037"/>
                <a:gd name="connsiteY4" fmla="*/ 2381451 h 8021053"/>
                <a:gd name="connsiteX5" fmla="*/ 10172620 w 12191037"/>
                <a:gd name="connsiteY5" fmla="*/ 3321999 h 8021053"/>
                <a:gd name="connsiteX6" fmla="*/ 9302657 w 12191037"/>
                <a:gd name="connsiteY6" fmla="*/ 3321999 h 8021053"/>
                <a:gd name="connsiteX7" fmla="*/ 9302657 w 12191037"/>
                <a:gd name="connsiteY7" fmla="*/ 2381451 h 8021053"/>
                <a:gd name="connsiteX8" fmla="*/ 9302657 w 12191037"/>
                <a:gd name="connsiteY8" fmla="*/ 2283273 h 8021053"/>
                <a:gd name="connsiteX9" fmla="*/ 9302657 w 12191037"/>
                <a:gd name="connsiteY9" fmla="*/ 1342724 h 8021053"/>
                <a:gd name="connsiteX10" fmla="*/ 10172620 w 12191037"/>
                <a:gd name="connsiteY10" fmla="*/ 1342724 h 8021053"/>
                <a:gd name="connsiteX11" fmla="*/ 10172620 w 12191037"/>
                <a:gd name="connsiteY11" fmla="*/ 2283273 h 8021053"/>
                <a:gd name="connsiteX12" fmla="*/ 10270637 w 12191037"/>
                <a:gd name="connsiteY12" fmla="*/ 3321999 h 8021053"/>
                <a:gd name="connsiteX13" fmla="*/ 10270637 w 12191037"/>
                <a:gd name="connsiteY13" fmla="*/ 2381451 h 8021053"/>
                <a:gd name="connsiteX14" fmla="*/ 11140760 w 12191037"/>
                <a:gd name="connsiteY14" fmla="*/ 2381451 h 8021053"/>
                <a:gd name="connsiteX15" fmla="*/ 11140760 w 12191037"/>
                <a:gd name="connsiteY15" fmla="*/ 3321999 h 8021053"/>
                <a:gd name="connsiteX16" fmla="*/ 11140760 w 12191037"/>
                <a:gd name="connsiteY16" fmla="*/ 2283273 h 8021053"/>
                <a:gd name="connsiteX17" fmla="*/ 10270637 w 12191037"/>
                <a:gd name="connsiteY17" fmla="*/ 2283273 h 8021053"/>
                <a:gd name="connsiteX18" fmla="*/ 10270637 w 12191037"/>
                <a:gd name="connsiteY18" fmla="*/ 1342724 h 8021053"/>
                <a:gd name="connsiteX19" fmla="*/ 11140760 w 12191037"/>
                <a:gd name="connsiteY19" fmla="*/ 1342724 h 802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1037" h="8021053">
                  <a:moveTo>
                    <a:pt x="0" y="0"/>
                  </a:moveTo>
                  <a:lnTo>
                    <a:pt x="0" y="8021053"/>
                  </a:lnTo>
                  <a:lnTo>
                    <a:pt x="12191038" y="8021053"/>
                  </a:lnTo>
                  <a:lnTo>
                    <a:pt x="12191038" y="0"/>
                  </a:lnTo>
                  <a:close/>
                  <a:moveTo>
                    <a:pt x="10172620" y="2381451"/>
                  </a:moveTo>
                  <a:lnTo>
                    <a:pt x="10172620" y="3321999"/>
                  </a:lnTo>
                  <a:lnTo>
                    <a:pt x="9302657" y="3321999"/>
                  </a:lnTo>
                  <a:lnTo>
                    <a:pt x="9302657" y="2381451"/>
                  </a:lnTo>
                  <a:close/>
                  <a:moveTo>
                    <a:pt x="9302657" y="2283273"/>
                  </a:moveTo>
                  <a:lnTo>
                    <a:pt x="9302657" y="1342724"/>
                  </a:lnTo>
                  <a:lnTo>
                    <a:pt x="10172620" y="1342724"/>
                  </a:lnTo>
                  <a:lnTo>
                    <a:pt x="10172620" y="2283273"/>
                  </a:lnTo>
                  <a:close/>
                  <a:moveTo>
                    <a:pt x="10270637" y="3321999"/>
                  </a:moveTo>
                  <a:lnTo>
                    <a:pt x="10270637" y="2381451"/>
                  </a:lnTo>
                  <a:lnTo>
                    <a:pt x="11140760" y="2381451"/>
                  </a:lnTo>
                  <a:lnTo>
                    <a:pt x="11140760" y="3321999"/>
                  </a:lnTo>
                  <a:close/>
                  <a:moveTo>
                    <a:pt x="11140760" y="2283273"/>
                  </a:moveTo>
                  <a:lnTo>
                    <a:pt x="10270637" y="2283273"/>
                  </a:lnTo>
                  <a:lnTo>
                    <a:pt x="10270637" y="1342724"/>
                  </a:lnTo>
                  <a:lnTo>
                    <a:pt x="11140760" y="1342724"/>
                  </a:lnTo>
                  <a:close/>
                </a:path>
              </a:pathLst>
            </a:custGeom>
            <a:solidFill>
              <a:srgbClr val="FFA4B1"/>
            </a:solidFill>
            <a:ln w="16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7" name="Freeform: Shape 3366">
              <a:extLst>
                <a:ext uri="{FF2B5EF4-FFF2-40B4-BE49-F238E27FC236}">
                  <a16:creationId xmlns:a16="http://schemas.microsoft.com/office/drawing/2014/main" id="{25D284B3-D66B-DBC6-2724-185DE341E7C7}"/>
                </a:ext>
              </a:extLst>
            </p:cNvPr>
            <p:cNvSpPr/>
            <p:nvPr/>
          </p:nvSpPr>
          <p:spPr>
            <a:xfrm>
              <a:off x="8736209" y="-235980"/>
              <a:ext cx="16042" cy="4794664"/>
            </a:xfrm>
            <a:custGeom>
              <a:avLst/>
              <a:gdLst>
                <a:gd name="connsiteX0" fmla="*/ 0 w 16042"/>
                <a:gd name="connsiteY0" fmla="*/ 0 h 4794664"/>
                <a:gd name="connsiteX1" fmla="*/ 0 w 16042"/>
                <a:gd name="connsiteY1" fmla="*/ 4794665 h 479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4794664">
                  <a:moveTo>
                    <a:pt x="0" y="0"/>
                  </a:moveTo>
                  <a:lnTo>
                    <a:pt x="0" y="4794665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8" name="Freeform: Shape 3367">
              <a:extLst>
                <a:ext uri="{FF2B5EF4-FFF2-40B4-BE49-F238E27FC236}">
                  <a16:creationId xmlns:a16="http://schemas.microsoft.com/office/drawing/2014/main" id="{49A06C1D-087A-B97A-E8E4-7703C2FE3FEB}"/>
                </a:ext>
              </a:extLst>
            </p:cNvPr>
            <p:cNvSpPr/>
            <p:nvPr/>
          </p:nvSpPr>
          <p:spPr>
            <a:xfrm>
              <a:off x="877021" y="597407"/>
              <a:ext cx="16042" cy="5060642"/>
            </a:xfrm>
            <a:custGeom>
              <a:avLst/>
              <a:gdLst>
                <a:gd name="connsiteX0" fmla="*/ 0 w 16042"/>
                <a:gd name="connsiteY0" fmla="*/ 0 h 5060642"/>
                <a:gd name="connsiteX1" fmla="*/ 0 w 16042"/>
                <a:gd name="connsiteY1" fmla="*/ 5060643 h 5060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060642">
                  <a:moveTo>
                    <a:pt x="0" y="0"/>
                  </a:moveTo>
                  <a:lnTo>
                    <a:pt x="0" y="5060643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0" name="Freeform: Shape 3369">
              <a:extLst>
                <a:ext uri="{FF2B5EF4-FFF2-40B4-BE49-F238E27FC236}">
                  <a16:creationId xmlns:a16="http://schemas.microsoft.com/office/drawing/2014/main" id="{FE0DC655-8FEE-BA02-9AF2-B8C9F6535ED2}"/>
                </a:ext>
              </a:extLst>
            </p:cNvPr>
            <p:cNvSpPr/>
            <p:nvPr/>
          </p:nvSpPr>
          <p:spPr>
            <a:xfrm>
              <a:off x="1664528" y="172131"/>
              <a:ext cx="16042" cy="5348598"/>
            </a:xfrm>
            <a:custGeom>
              <a:avLst/>
              <a:gdLst>
                <a:gd name="connsiteX0" fmla="*/ 0 w 16042"/>
                <a:gd name="connsiteY0" fmla="*/ 0 h 5348598"/>
                <a:gd name="connsiteX1" fmla="*/ 0 w 16042"/>
                <a:gd name="connsiteY1" fmla="*/ 5348599 h 534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348598">
                  <a:moveTo>
                    <a:pt x="0" y="0"/>
                  </a:moveTo>
                  <a:lnTo>
                    <a:pt x="0" y="5348599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1" name="Freeform: Shape 3370">
              <a:extLst>
                <a:ext uri="{FF2B5EF4-FFF2-40B4-BE49-F238E27FC236}">
                  <a16:creationId xmlns:a16="http://schemas.microsoft.com/office/drawing/2014/main" id="{29EE592D-23EC-135E-28F6-D9D83084FD29}"/>
                </a:ext>
              </a:extLst>
            </p:cNvPr>
            <p:cNvSpPr/>
            <p:nvPr/>
          </p:nvSpPr>
          <p:spPr>
            <a:xfrm>
              <a:off x="2452035" y="1776823"/>
              <a:ext cx="16042" cy="4178647"/>
            </a:xfrm>
            <a:custGeom>
              <a:avLst/>
              <a:gdLst>
                <a:gd name="connsiteX0" fmla="*/ 0 w 16042"/>
                <a:gd name="connsiteY0" fmla="*/ 0 h 4178647"/>
                <a:gd name="connsiteX1" fmla="*/ 0 w 16042"/>
                <a:gd name="connsiteY1" fmla="*/ 4178648 h 417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4178647">
                  <a:moveTo>
                    <a:pt x="0" y="0"/>
                  </a:moveTo>
                  <a:lnTo>
                    <a:pt x="0" y="4178648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2" name="Freeform: Shape 3371">
              <a:extLst>
                <a:ext uri="{FF2B5EF4-FFF2-40B4-BE49-F238E27FC236}">
                  <a16:creationId xmlns:a16="http://schemas.microsoft.com/office/drawing/2014/main" id="{F1ECD8D9-72A0-8BD7-5A86-88290C6ADED8}"/>
                </a:ext>
              </a:extLst>
            </p:cNvPr>
            <p:cNvSpPr/>
            <p:nvPr/>
          </p:nvSpPr>
          <p:spPr>
            <a:xfrm>
              <a:off x="3239542" y="-145662"/>
              <a:ext cx="16042" cy="4336181"/>
            </a:xfrm>
            <a:custGeom>
              <a:avLst/>
              <a:gdLst>
                <a:gd name="connsiteX0" fmla="*/ 0 w 16042"/>
                <a:gd name="connsiteY0" fmla="*/ 0 h 4336181"/>
                <a:gd name="connsiteX1" fmla="*/ 0 w 16042"/>
                <a:gd name="connsiteY1" fmla="*/ 4336182 h 4336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4336181">
                  <a:moveTo>
                    <a:pt x="0" y="0"/>
                  </a:moveTo>
                  <a:lnTo>
                    <a:pt x="0" y="4336182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4" name="Freeform: Shape 3373">
              <a:extLst>
                <a:ext uri="{FF2B5EF4-FFF2-40B4-BE49-F238E27FC236}">
                  <a16:creationId xmlns:a16="http://schemas.microsoft.com/office/drawing/2014/main" id="{955018F7-E5FF-5B2D-2910-83D544169B95}"/>
                </a:ext>
              </a:extLst>
            </p:cNvPr>
            <p:cNvSpPr/>
            <p:nvPr/>
          </p:nvSpPr>
          <p:spPr>
            <a:xfrm>
              <a:off x="4027049" y="-50212"/>
              <a:ext cx="16042" cy="5402179"/>
            </a:xfrm>
            <a:custGeom>
              <a:avLst/>
              <a:gdLst>
                <a:gd name="connsiteX0" fmla="*/ 0 w 16042"/>
                <a:gd name="connsiteY0" fmla="*/ 0 h 5402179"/>
                <a:gd name="connsiteX1" fmla="*/ 0 w 16042"/>
                <a:gd name="connsiteY1" fmla="*/ 5402179 h 540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402179">
                  <a:moveTo>
                    <a:pt x="0" y="0"/>
                  </a:moveTo>
                  <a:lnTo>
                    <a:pt x="0" y="5402179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5" name="Freeform: Shape 3374">
              <a:extLst>
                <a:ext uri="{FF2B5EF4-FFF2-40B4-BE49-F238E27FC236}">
                  <a16:creationId xmlns:a16="http://schemas.microsoft.com/office/drawing/2014/main" id="{369CDD5E-26EA-C2F0-BC91-7D862C7D301C}"/>
                </a:ext>
              </a:extLst>
            </p:cNvPr>
            <p:cNvSpPr/>
            <p:nvPr/>
          </p:nvSpPr>
          <p:spPr>
            <a:xfrm flipH="1">
              <a:off x="4779955" y="-305763"/>
              <a:ext cx="34763" cy="6706579"/>
            </a:xfrm>
            <a:custGeom>
              <a:avLst/>
              <a:gdLst>
                <a:gd name="connsiteX0" fmla="*/ 0 w 16042"/>
                <a:gd name="connsiteY0" fmla="*/ 0 h 3094843"/>
                <a:gd name="connsiteX1" fmla="*/ 0 w 16042"/>
                <a:gd name="connsiteY1" fmla="*/ 3094843 h 309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3094843">
                  <a:moveTo>
                    <a:pt x="0" y="0"/>
                  </a:moveTo>
                  <a:lnTo>
                    <a:pt x="0" y="3094843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6" name="Freeform: Shape 3375">
              <a:extLst>
                <a:ext uri="{FF2B5EF4-FFF2-40B4-BE49-F238E27FC236}">
                  <a16:creationId xmlns:a16="http://schemas.microsoft.com/office/drawing/2014/main" id="{38962182-8B5F-ED99-D473-9BDCBC83431C}"/>
                </a:ext>
              </a:extLst>
            </p:cNvPr>
            <p:cNvSpPr/>
            <p:nvPr/>
          </p:nvSpPr>
          <p:spPr>
            <a:xfrm>
              <a:off x="5602224" y="-350681"/>
              <a:ext cx="16042" cy="2761488"/>
            </a:xfrm>
            <a:custGeom>
              <a:avLst/>
              <a:gdLst>
                <a:gd name="connsiteX0" fmla="*/ 0 w 16042"/>
                <a:gd name="connsiteY0" fmla="*/ 0 h 2761488"/>
                <a:gd name="connsiteX1" fmla="*/ 0 w 16042"/>
                <a:gd name="connsiteY1" fmla="*/ 2761488 h 27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2761488">
                  <a:moveTo>
                    <a:pt x="0" y="0"/>
                  </a:moveTo>
                  <a:lnTo>
                    <a:pt x="0" y="2761488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8" name="Freeform: Shape 3377">
              <a:extLst>
                <a:ext uri="{FF2B5EF4-FFF2-40B4-BE49-F238E27FC236}">
                  <a16:creationId xmlns:a16="http://schemas.microsoft.com/office/drawing/2014/main" id="{19EA0FB2-5A53-B6E4-A650-95E36244B6F6}"/>
                </a:ext>
              </a:extLst>
            </p:cNvPr>
            <p:cNvSpPr/>
            <p:nvPr/>
          </p:nvSpPr>
          <p:spPr>
            <a:xfrm>
              <a:off x="6389730" y="-214483"/>
              <a:ext cx="16042" cy="587141"/>
            </a:xfrm>
            <a:custGeom>
              <a:avLst/>
              <a:gdLst>
                <a:gd name="connsiteX0" fmla="*/ 0 w 16042"/>
                <a:gd name="connsiteY0" fmla="*/ 0 h 587141"/>
                <a:gd name="connsiteX1" fmla="*/ 0 w 16042"/>
                <a:gd name="connsiteY1" fmla="*/ 587141 h 58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87141">
                  <a:moveTo>
                    <a:pt x="0" y="0"/>
                  </a:moveTo>
                  <a:lnTo>
                    <a:pt x="0" y="587141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9" name="Freeform: Shape 3378">
              <a:extLst>
                <a:ext uri="{FF2B5EF4-FFF2-40B4-BE49-F238E27FC236}">
                  <a16:creationId xmlns:a16="http://schemas.microsoft.com/office/drawing/2014/main" id="{7CA379C2-8575-456D-5637-FBD28A4B1425}"/>
                </a:ext>
              </a:extLst>
            </p:cNvPr>
            <p:cNvSpPr/>
            <p:nvPr/>
          </p:nvSpPr>
          <p:spPr>
            <a:xfrm>
              <a:off x="7177237" y="-379717"/>
              <a:ext cx="16042" cy="2912925"/>
            </a:xfrm>
            <a:custGeom>
              <a:avLst/>
              <a:gdLst>
                <a:gd name="connsiteX0" fmla="*/ 0 w 16042"/>
                <a:gd name="connsiteY0" fmla="*/ 0 h 2912925"/>
                <a:gd name="connsiteX1" fmla="*/ 0 w 16042"/>
                <a:gd name="connsiteY1" fmla="*/ 2912926 h 291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2912925">
                  <a:moveTo>
                    <a:pt x="0" y="0"/>
                  </a:moveTo>
                  <a:lnTo>
                    <a:pt x="0" y="2912926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0" name="Freeform: Shape 3379">
              <a:extLst>
                <a:ext uri="{FF2B5EF4-FFF2-40B4-BE49-F238E27FC236}">
                  <a16:creationId xmlns:a16="http://schemas.microsoft.com/office/drawing/2014/main" id="{3704B8F9-44B7-2896-EDCB-C2F2C12E043B}"/>
                </a:ext>
              </a:extLst>
            </p:cNvPr>
            <p:cNvSpPr/>
            <p:nvPr/>
          </p:nvSpPr>
          <p:spPr>
            <a:xfrm>
              <a:off x="7964744" y="-145662"/>
              <a:ext cx="16042" cy="2934742"/>
            </a:xfrm>
            <a:custGeom>
              <a:avLst/>
              <a:gdLst>
                <a:gd name="connsiteX0" fmla="*/ 0 w 16042"/>
                <a:gd name="connsiteY0" fmla="*/ 0 h 2934742"/>
                <a:gd name="connsiteX1" fmla="*/ 0 w 16042"/>
                <a:gd name="connsiteY1" fmla="*/ 2934743 h 293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2934742">
                  <a:moveTo>
                    <a:pt x="0" y="0"/>
                  </a:moveTo>
                  <a:lnTo>
                    <a:pt x="0" y="2934743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4" name="Freeform: Shape 3383">
              <a:extLst>
                <a:ext uri="{FF2B5EF4-FFF2-40B4-BE49-F238E27FC236}">
                  <a16:creationId xmlns:a16="http://schemas.microsoft.com/office/drawing/2014/main" id="{57AC3148-4678-006E-ED37-E4A57518CA07}"/>
                </a:ext>
              </a:extLst>
            </p:cNvPr>
            <p:cNvSpPr/>
            <p:nvPr/>
          </p:nvSpPr>
          <p:spPr>
            <a:xfrm>
              <a:off x="9130845" y="576392"/>
              <a:ext cx="2181726" cy="2348885"/>
            </a:xfrm>
            <a:custGeom>
              <a:avLst/>
              <a:gdLst>
                <a:gd name="connsiteX0" fmla="*/ 0 w 2181726"/>
                <a:gd name="connsiteY0" fmla="*/ 0 h 2348885"/>
                <a:gd name="connsiteX1" fmla="*/ 0 w 2181726"/>
                <a:gd name="connsiteY1" fmla="*/ 2348885 h 2348885"/>
                <a:gd name="connsiteX2" fmla="*/ 2181726 w 2181726"/>
                <a:gd name="connsiteY2" fmla="*/ 2348885 h 2348885"/>
                <a:gd name="connsiteX3" fmla="*/ 2181726 w 2181726"/>
                <a:gd name="connsiteY3" fmla="*/ 0 h 2348885"/>
                <a:gd name="connsiteX4" fmla="*/ 1041774 w 2181726"/>
                <a:gd name="connsiteY4" fmla="*/ 2164080 h 2348885"/>
                <a:gd name="connsiteX5" fmla="*/ 171811 w 2181726"/>
                <a:gd name="connsiteY5" fmla="*/ 2164080 h 2348885"/>
                <a:gd name="connsiteX6" fmla="*/ 171811 w 2181726"/>
                <a:gd name="connsiteY6" fmla="*/ 1223531 h 2348885"/>
                <a:gd name="connsiteX7" fmla="*/ 1041774 w 2181726"/>
                <a:gd name="connsiteY7" fmla="*/ 1223531 h 2348885"/>
                <a:gd name="connsiteX8" fmla="*/ 1041774 w 2181726"/>
                <a:gd name="connsiteY8" fmla="*/ 1125354 h 2348885"/>
                <a:gd name="connsiteX9" fmla="*/ 171811 w 2181726"/>
                <a:gd name="connsiteY9" fmla="*/ 1125354 h 2348885"/>
                <a:gd name="connsiteX10" fmla="*/ 171811 w 2181726"/>
                <a:gd name="connsiteY10" fmla="*/ 184805 h 2348885"/>
                <a:gd name="connsiteX11" fmla="*/ 1041774 w 2181726"/>
                <a:gd name="connsiteY11" fmla="*/ 184805 h 2348885"/>
                <a:gd name="connsiteX12" fmla="*/ 2009915 w 2181726"/>
                <a:gd name="connsiteY12" fmla="*/ 2164080 h 2348885"/>
                <a:gd name="connsiteX13" fmla="*/ 1139791 w 2181726"/>
                <a:gd name="connsiteY13" fmla="*/ 2164080 h 2348885"/>
                <a:gd name="connsiteX14" fmla="*/ 1139791 w 2181726"/>
                <a:gd name="connsiteY14" fmla="*/ 1223531 h 2348885"/>
                <a:gd name="connsiteX15" fmla="*/ 2009915 w 2181726"/>
                <a:gd name="connsiteY15" fmla="*/ 1223531 h 2348885"/>
                <a:gd name="connsiteX16" fmla="*/ 2009915 w 2181726"/>
                <a:gd name="connsiteY16" fmla="*/ 1125354 h 2348885"/>
                <a:gd name="connsiteX17" fmla="*/ 1139791 w 2181726"/>
                <a:gd name="connsiteY17" fmla="*/ 1125354 h 2348885"/>
                <a:gd name="connsiteX18" fmla="*/ 1139791 w 2181726"/>
                <a:gd name="connsiteY18" fmla="*/ 184805 h 2348885"/>
                <a:gd name="connsiteX19" fmla="*/ 2009915 w 2181726"/>
                <a:gd name="connsiteY19" fmla="*/ 184805 h 234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1726" h="2348885">
                  <a:moveTo>
                    <a:pt x="0" y="0"/>
                  </a:moveTo>
                  <a:lnTo>
                    <a:pt x="0" y="2348885"/>
                  </a:lnTo>
                  <a:lnTo>
                    <a:pt x="2181726" y="2348885"/>
                  </a:lnTo>
                  <a:lnTo>
                    <a:pt x="2181726" y="0"/>
                  </a:lnTo>
                  <a:close/>
                  <a:moveTo>
                    <a:pt x="1041774" y="2164080"/>
                  </a:moveTo>
                  <a:lnTo>
                    <a:pt x="171811" y="2164080"/>
                  </a:lnTo>
                  <a:lnTo>
                    <a:pt x="171811" y="1223531"/>
                  </a:lnTo>
                  <a:lnTo>
                    <a:pt x="1041774" y="1223531"/>
                  </a:lnTo>
                  <a:close/>
                  <a:moveTo>
                    <a:pt x="1041774" y="1125354"/>
                  </a:moveTo>
                  <a:lnTo>
                    <a:pt x="171811" y="1125354"/>
                  </a:lnTo>
                  <a:lnTo>
                    <a:pt x="171811" y="184805"/>
                  </a:lnTo>
                  <a:lnTo>
                    <a:pt x="1041774" y="184805"/>
                  </a:lnTo>
                  <a:close/>
                  <a:moveTo>
                    <a:pt x="2009915" y="2164080"/>
                  </a:moveTo>
                  <a:lnTo>
                    <a:pt x="1139791" y="2164080"/>
                  </a:lnTo>
                  <a:lnTo>
                    <a:pt x="1139791" y="1223531"/>
                  </a:lnTo>
                  <a:lnTo>
                    <a:pt x="2009915" y="1223531"/>
                  </a:lnTo>
                  <a:close/>
                  <a:moveTo>
                    <a:pt x="2009915" y="1125354"/>
                  </a:moveTo>
                  <a:lnTo>
                    <a:pt x="1139791" y="1125354"/>
                  </a:lnTo>
                  <a:lnTo>
                    <a:pt x="1139791" y="184805"/>
                  </a:lnTo>
                  <a:lnTo>
                    <a:pt x="2009915" y="184805"/>
                  </a:lnTo>
                  <a:close/>
                </a:path>
              </a:pathLst>
            </a:custGeom>
            <a:solidFill>
              <a:srgbClr val="FFD2D2"/>
            </a:solidFill>
            <a:ln w="16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68" name="3D Model 1067" descr="Office Table">
                <a:extLst>
                  <a:ext uri="{FF2B5EF4-FFF2-40B4-BE49-F238E27FC236}">
                    <a16:creationId xmlns:a16="http://schemas.microsoft.com/office/drawing/2014/main" id="{C1C82FA8-DF76-A580-A80D-5D6318ECEA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5942689"/>
                  </p:ext>
                </p:extLst>
              </p:nvPr>
            </p:nvGraphicFramePr>
            <p:xfrm>
              <a:off x="1010624" y="1419165"/>
              <a:ext cx="9872039" cy="461710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872039" cy="4617106"/>
                    </a:xfrm>
                    <a:prstGeom prst="rect">
                      <a:avLst/>
                    </a:prstGeom>
                  </am3d:spPr>
                  <am3d:camera>
                    <am3d:pos x="0" y="0" z="542579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64873" d="1000000"/>
                    <am3d:preTrans dx="0" dy="-81616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89343" ay="-27719" az="-1091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3289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68" name="3D Model 1067" descr="Office Table">
                <a:extLst>
                  <a:ext uri="{FF2B5EF4-FFF2-40B4-BE49-F238E27FC236}">
                    <a16:creationId xmlns:a16="http://schemas.microsoft.com/office/drawing/2014/main" id="{C1C82FA8-DF76-A580-A80D-5D6318ECEA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0624" y="1419165"/>
                <a:ext cx="9872039" cy="4617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064051"/>
                  </p:ext>
                </p:extLst>
              </p:nvPr>
            </p:nvGraphicFramePr>
            <p:xfrm rot="16200000">
              <a:off x="5733449" y="183768"/>
              <a:ext cx="693560" cy="3117420"/>
            </p:xfrm>
            <a:graphic>
              <a:graphicData uri="http://schemas.microsoft.com/office/drawing/2017/model3d">
                <am3d:model3d r:embed="rId4">
                  <am3d:spPr>
                    <a:xfrm rot="16200000">
                      <a:off x="0" y="0"/>
                      <a:ext cx="693560" cy="311742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451557" ay="4494569" az="-43612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871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5733449" y="183768"/>
                <a:ext cx="693560" cy="3117420"/>
              </a:xfrm>
              <a:prstGeom prst="rect">
                <a:avLst/>
              </a:prstGeom>
              <a:noFill/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69" name="3D Model 1068" descr="Office Chair">
                <a:extLst>
                  <a:ext uri="{FF2B5EF4-FFF2-40B4-BE49-F238E27FC236}">
                    <a16:creationId xmlns:a16="http://schemas.microsoft.com/office/drawing/2014/main" id="{56A2541A-6C79-54F4-DA1E-9A2A433161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2590595"/>
                  </p:ext>
                </p:extLst>
              </p:nvPr>
            </p:nvGraphicFramePr>
            <p:xfrm>
              <a:off x="4259788" y="632949"/>
              <a:ext cx="3758760" cy="710194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58760" cy="7101941"/>
                    </a:xfrm>
                    <a:prstGeom prst="rect">
                      <a:avLst/>
                    </a:prstGeom>
                  </am3d:spPr>
                  <am3d:camera>
                    <am3d:pos x="0" y="0" z="626708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00098" d="1000000"/>
                    <am3d:preTrans dx="168360" dy="-18006529" dz="1291077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3834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69" name="3D Model 1068" descr="Office Chair">
                <a:extLst>
                  <a:ext uri="{FF2B5EF4-FFF2-40B4-BE49-F238E27FC236}">
                    <a16:creationId xmlns:a16="http://schemas.microsoft.com/office/drawing/2014/main" id="{56A2541A-6C79-54F4-DA1E-9A2A433161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9788" y="632949"/>
                <a:ext cx="3758760" cy="71019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1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roup 4499">
            <a:extLst>
              <a:ext uri="{FF2B5EF4-FFF2-40B4-BE49-F238E27FC236}">
                <a16:creationId xmlns:a16="http://schemas.microsoft.com/office/drawing/2014/main" id="{D0524D75-0041-C48B-B8C3-CD07B5A51ECB}"/>
              </a:ext>
            </a:extLst>
          </p:cNvPr>
          <p:cNvGrpSpPr/>
          <p:nvPr/>
        </p:nvGrpSpPr>
        <p:grpSpPr>
          <a:xfrm>
            <a:off x="0" y="-8663644"/>
            <a:ext cx="25272216" cy="16627772"/>
            <a:chOff x="0" y="-581527"/>
            <a:chExt cx="12191037" cy="802105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8078BF8-3510-65FE-ADE1-E2BFCF6128E9}"/>
                </a:ext>
              </a:extLst>
            </p:cNvPr>
            <p:cNvGrpSpPr/>
            <p:nvPr/>
          </p:nvGrpSpPr>
          <p:grpSpPr>
            <a:xfrm>
              <a:off x="8930809" y="-20802"/>
              <a:ext cx="3125319" cy="3449802"/>
              <a:chOff x="8930809" y="-20802"/>
              <a:chExt cx="3125319" cy="344980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C340D4C-7E63-4632-2CFF-66CEF4059F64}"/>
                  </a:ext>
                </a:extLst>
              </p:cNvPr>
              <p:cNvSpPr/>
              <p:nvPr/>
            </p:nvSpPr>
            <p:spPr>
              <a:xfrm>
                <a:off x="8930809" y="280629"/>
                <a:ext cx="2733297" cy="314837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819AEB4-4F21-6AE1-E582-CE1F83C08F27}"/>
                  </a:ext>
                </a:extLst>
              </p:cNvPr>
              <p:cNvSpPr/>
              <p:nvPr/>
            </p:nvSpPr>
            <p:spPr>
              <a:xfrm>
                <a:off x="10492172" y="-20802"/>
                <a:ext cx="1563956" cy="156395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glow rad="1219200">
                  <a:schemeClr val="bg1">
                    <a:alpha val="25000"/>
                  </a:schemeClr>
                </a:glow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0462043-7834-98C0-E608-B9DCD2F968C4}"/>
                  </a:ext>
                </a:extLst>
              </p:cNvPr>
              <p:cNvSpPr/>
              <p:nvPr/>
            </p:nvSpPr>
            <p:spPr>
              <a:xfrm>
                <a:off x="9224145" y="42857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6DBF1B-EBDD-2C84-D5A2-0379D6EB4C20}"/>
                  </a:ext>
                </a:extLst>
              </p:cNvPr>
              <p:cNvSpPr/>
              <p:nvPr/>
            </p:nvSpPr>
            <p:spPr>
              <a:xfrm>
                <a:off x="9716788" y="1161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9A391570-E02E-0B7A-F049-389FF4EEA613}"/>
                  </a:ext>
                </a:extLst>
              </p:cNvPr>
              <p:cNvSpPr/>
              <p:nvPr/>
            </p:nvSpPr>
            <p:spPr>
              <a:xfrm>
                <a:off x="11315813" y="2342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D60FA122-D651-AEF7-96FC-57F42CCA3505}"/>
                  </a:ext>
                </a:extLst>
              </p:cNvPr>
              <p:cNvSpPr/>
              <p:nvPr/>
            </p:nvSpPr>
            <p:spPr>
              <a:xfrm>
                <a:off x="9079479" y="136833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66FE5BD3-CC7E-8568-2513-570D73A95789}"/>
                  </a:ext>
                </a:extLst>
              </p:cNvPr>
              <p:cNvSpPr/>
              <p:nvPr/>
            </p:nvSpPr>
            <p:spPr>
              <a:xfrm>
                <a:off x="11176042" y="269337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C6311237-CC6A-2304-2456-C6EB5B49BD61}"/>
                  </a:ext>
                </a:extLst>
              </p:cNvPr>
              <p:cNvSpPr/>
              <p:nvPr/>
            </p:nvSpPr>
            <p:spPr>
              <a:xfrm>
                <a:off x="10340098" y="58635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92B43317-222A-92AF-B8A7-36F76A492ACE}"/>
                  </a:ext>
                </a:extLst>
              </p:cNvPr>
              <p:cNvSpPr/>
              <p:nvPr/>
            </p:nvSpPr>
            <p:spPr>
              <a:xfrm>
                <a:off x="9244162" y="217840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F73F52DD-06ED-7681-1D94-D1A71628DA56}"/>
                  </a:ext>
                </a:extLst>
              </p:cNvPr>
              <p:cNvSpPr/>
              <p:nvPr/>
            </p:nvSpPr>
            <p:spPr>
              <a:xfrm>
                <a:off x="10351026" y="263136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A07495EB-95ED-5071-14A0-69A399453292}"/>
                  </a:ext>
                </a:extLst>
              </p:cNvPr>
              <p:cNvSpPr/>
              <p:nvPr/>
            </p:nvSpPr>
            <p:spPr>
              <a:xfrm>
                <a:off x="9533195" y="191179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9F92C8BD-C543-DE5B-3DC7-A7907B47F1DA}"/>
                  </a:ext>
                </a:extLst>
              </p:cNvPr>
              <p:cNvSpPr/>
              <p:nvPr/>
            </p:nvSpPr>
            <p:spPr>
              <a:xfrm>
                <a:off x="10470329" y="101635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E9F45BD1-0C0C-29AD-0DA1-CA1B6B58B3C8}"/>
                  </a:ext>
                </a:extLst>
              </p:cNvPr>
              <p:cNvSpPr/>
              <p:nvPr/>
            </p:nvSpPr>
            <p:spPr>
              <a:xfrm>
                <a:off x="9222745" y="282312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D9553949-4CDC-DE7C-EBF6-B826BBC8FE72}"/>
                  </a:ext>
                </a:extLst>
              </p:cNvPr>
              <p:cNvSpPr/>
              <p:nvPr/>
            </p:nvSpPr>
            <p:spPr>
              <a:xfrm>
                <a:off x="11081179" y="308185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A6D20F77-4CEA-D6C2-43B0-58A06A8D861F}"/>
                  </a:ext>
                </a:extLst>
              </p:cNvPr>
              <p:cNvSpPr/>
              <p:nvPr/>
            </p:nvSpPr>
            <p:spPr>
              <a:xfrm>
                <a:off x="9462167" y="273996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12FCAFD1-CE22-D142-5194-971C05006CEC}"/>
                  </a:ext>
                </a:extLst>
              </p:cNvPr>
              <p:cNvSpPr/>
              <p:nvPr/>
            </p:nvSpPr>
            <p:spPr>
              <a:xfrm>
                <a:off x="9736960" y="191179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B87F611D-DFDD-89D6-31F1-559993337186}"/>
                  </a:ext>
                </a:extLst>
              </p:cNvPr>
              <p:cNvSpPr/>
              <p:nvPr/>
            </p:nvSpPr>
            <p:spPr>
              <a:xfrm>
                <a:off x="9369977" y="136100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AAB7986F-4A59-A22B-C0E1-B3CD8FEA4947}"/>
                  </a:ext>
                </a:extLst>
              </p:cNvPr>
              <p:cNvSpPr/>
              <p:nvPr/>
            </p:nvSpPr>
            <p:spPr>
              <a:xfrm>
                <a:off x="10075688" y="1048270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06667052-DDE7-9BDD-E0B9-B235E9536182}"/>
                  </a:ext>
                </a:extLst>
              </p:cNvPr>
              <p:cNvSpPr/>
              <p:nvPr/>
            </p:nvSpPr>
            <p:spPr>
              <a:xfrm>
                <a:off x="9385494" y="76117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C91B2406-B643-BF7B-41A2-EF12697DF655}"/>
                  </a:ext>
                </a:extLst>
              </p:cNvPr>
              <p:cNvSpPr/>
              <p:nvPr/>
            </p:nvSpPr>
            <p:spPr>
              <a:xfrm>
                <a:off x="10567361" y="68363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86D88F44-ECBE-3754-0340-87F67A182CF0}"/>
                  </a:ext>
                </a:extLst>
              </p:cNvPr>
              <p:cNvSpPr/>
              <p:nvPr/>
            </p:nvSpPr>
            <p:spPr>
              <a:xfrm>
                <a:off x="10769252" y="125436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53A8569B-66A0-1827-076D-A6B0BFCABC4A}"/>
                  </a:ext>
                </a:extLst>
              </p:cNvPr>
              <p:cNvSpPr/>
              <p:nvPr/>
            </p:nvSpPr>
            <p:spPr>
              <a:xfrm>
                <a:off x="9126069" y="1713553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5FE39302-3FED-B98F-C25A-B65B6856F0DD}"/>
                  </a:ext>
                </a:extLst>
              </p:cNvPr>
              <p:cNvSpPr/>
              <p:nvPr/>
            </p:nvSpPr>
            <p:spPr>
              <a:xfrm>
                <a:off x="9863749" y="228428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E850ABC6-9168-BA72-BE4B-C1AD016B0BB4}"/>
                  </a:ext>
                </a:extLst>
              </p:cNvPr>
              <p:cNvSpPr/>
              <p:nvPr/>
            </p:nvSpPr>
            <p:spPr>
              <a:xfrm>
                <a:off x="9133406" y="88515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97E4BC57-8549-0C37-8447-8ECF7217414D}"/>
                  </a:ext>
                </a:extLst>
              </p:cNvPr>
              <p:cNvSpPr/>
              <p:nvPr/>
            </p:nvSpPr>
            <p:spPr>
              <a:xfrm>
                <a:off x="9951606" y="56155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8291932D-44E4-B845-D54D-668B1F60F975}"/>
                  </a:ext>
                </a:extLst>
              </p:cNvPr>
              <p:cNvSpPr/>
              <p:nvPr/>
            </p:nvSpPr>
            <p:spPr>
              <a:xfrm>
                <a:off x="10552687" y="226152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9F369287-46FB-BAAB-05D5-E77CDAEEFBB9}"/>
                  </a:ext>
                </a:extLst>
              </p:cNvPr>
              <p:cNvSpPr/>
              <p:nvPr/>
            </p:nvSpPr>
            <p:spPr>
              <a:xfrm>
                <a:off x="10038842" y="196275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1050">
                <a:extLst>
                  <a:ext uri="{FF2B5EF4-FFF2-40B4-BE49-F238E27FC236}">
                    <a16:creationId xmlns:a16="http://schemas.microsoft.com/office/drawing/2014/main" id="{741C3F27-5EFA-AE9C-97CA-B3D5745846CF}"/>
                  </a:ext>
                </a:extLst>
              </p:cNvPr>
              <p:cNvSpPr/>
              <p:nvPr/>
            </p:nvSpPr>
            <p:spPr>
              <a:xfrm>
                <a:off x="9972693" y="2952798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Oval 1051">
                <a:extLst>
                  <a:ext uri="{FF2B5EF4-FFF2-40B4-BE49-F238E27FC236}">
                    <a16:creationId xmlns:a16="http://schemas.microsoft.com/office/drawing/2014/main" id="{65CEE4D3-249E-0613-ADF5-845F2597F2B9}"/>
                  </a:ext>
                </a:extLst>
              </p:cNvPr>
              <p:cNvSpPr/>
              <p:nvPr/>
            </p:nvSpPr>
            <p:spPr>
              <a:xfrm>
                <a:off x="10647150" y="31451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A06D4354-45BE-DFA8-BE85-2E1DBC51E049}"/>
                  </a:ext>
                </a:extLst>
              </p:cNvPr>
              <p:cNvSpPr/>
              <p:nvPr/>
            </p:nvSpPr>
            <p:spPr>
              <a:xfrm>
                <a:off x="9265577" y="31284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Oval 1053">
                <a:extLst>
                  <a:ext uri="{FF2B5EF4-FFF2-40B4-BE49-F238E27FC236}">
                    <a16:creationId xmlns:a16="http://schemas.microsoft.com/office/drawing/2014/main" id="{4B1FC9A5-8FF7-1253-2151-BA8F89D9FCA6}"/>
                  </a:ext>
                </a:extLst>
              </p:cNvPr>
              <p:cNvSpPr/>
              <p:nvPr/>
            </p:nvSpPr>
            <p:spPr>
              <a:xfrm>
                <a:off x="10888472" y="246122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1700F289-D60F-CA96-0DDD-AF2A72BFABA9}"/>
                  </a:ext>
                </a:extLst>
              </p:cNvPr>
              <p:cNvSpPr/>
              <p:nvPr/>
            </p:nvSpPr>
            <p:spPr>
              <a:xfrm>
                <a:off x="11318419" y="159901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94BBA26A-E161-6433-D358-64F72A135664}"/>
                  </a:ext>
                </a:extLst>
              </p:cNvPr>
              <p:cNvSpPr/>
              <p:nvPr/>
            </p:nvSpPr>
            <p:spPr>
              <a:xfrm>
                <a:off x="11485368" y="3177902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7F25E20B-27C2-CB85-680B-AC6E885AC006}"/>
                  </a:ext>
                </a:extLst>
              </p:cNvPr>
              <p:cNvSpPr/>
              <p:nvPr/>
            </p:nvSpPr>
            <p:spPr>
              <a:xfrm>
                <a:off x="9764544" y="3236139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Oval 1057">
                <a:extLst>
                  <a:ext uri="{FF2B5EF4-FFF2-40B4-BE49-F238E27FC236}">
                    <a16:creationId xmlns:a16="http://schemas.microsoft.com/office/drawing/2014/main" id="{B2AFFCBE-90D6-3945-19EE-ED9A65EDCEE0}"/>
                  </a:ext>
                </a:extLst>
              </p:cNvPr>
              <p:cNvSpPr/>
              <p:nvPr/>
            </p:nvSpPr>
            <p:spPr>
              <a:xfrm>
                <a:off x="9544751" y="254458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6DE0B580-8A6D-EE1F-B9F0-5045455F5B78}"/>
                  </a:ext>
                </a:extLst>
              </p:cNvPr>
              <p:cNvSpPr/>
              <p:nvPr/>
            </p:nvSpPr>
            <p:spPr>
              <a:xfrm>
                <a:off x="9681152" y="1465247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Oval 1059">
                <a:extLst>
                  <a:ext uri="{FF2B5EF4-FFF2-40B4-BE49-F238E27FC236}">
                    <a16:creationId xmlns:a16="http://schemas.microsoft.com/office/drawing/2014/main" id="{CD54AF15-C03D-BE5F-2C6B-9C62009DA8E4}"/>
                  </a:ext>
                </a:extLst>
              </p:cNvPr>
              <p:cNvSpPr/>
              <p:nvPr/>
            </p:nvSpPr>
            <p:spPr>
              <a:xfrm>
                <a:off x="9157753" y="667493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1" name="Oval 1060">
                <a:extLst>
                  <a:ext uri="{FF2B5EF4-FFF2-40B4-BE49-F238E27FC236}">
                    <a16:creationId xmlns:a16="http://schemas.microsoft.com/office/drawing/2014/main" id="{2AA91077-84BC-2ED8-38A5-A222FD9BD445}"/>
                  </a:ext>
                </a:extLst>
              </p:cNvPr>
              <p:cNvSpPr/>
              <p:nvPr/>
            </p:nvSpPr>
            <p:spPr>
              <a:xfrm>
                <a:off x="9669413" y="405095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070D0C88-33C5-EB3D-C10E-0EBB190F2623}"/>
                  </a:ext>
                </a:extLst>
              </p:cNvPr>
              <p:cNvSpPr/>
              <p:nvPr/>
            </p:nvSpPr>
            <p:spPr>
              <a:xfrm>
                <a:off x="9987244" y="1337522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3" name="Oval 1062">
                <a:extLst>
                  <a:ext uri="{FF2B5EF4-FFF2-40B4-BE49-F238E27FC236}">
                    <a16:creationId xmlns:a16="http://schemas.microsoft.com/office/drawing/2014/main" id="{28772383-B73B-FA85-EA5F-2E2BF6CD1954}"/>
                  </a:ext>
                </a:extLst>
              </p:cNvPr>
              <p:cNvSpPr/>
              <p:nvPr/>
            </p:nvSpPr>
            <p:spPr>
              <a:xfrm>
                <a:off x="10745773" y="2729511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4" name="Oval 1063">
                <a:extLst>
                  <a:ext uri="{FF2B5EF4-FFF2-40B4-BE49-F238E27FC236}">
                    <a16:creationId xmlns:a16="http://schemas.microsoft.com/office/drawing/2014/main" id="{E005D9B8-E890-023B-D992-A90A7F6113EB}"/>
                  </a:ext>
                </a:extLst>
              </p:cNvPr>
              <p:cNvSpPr/>
              <p:nvPr/>
            </p:nvSpPr>
            <p:spPr>
              <a:xfrm>
                <a:off x="9963766" y="2521110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7EFC3A3A-645A-624B-820D-95BAF7A69613}"/>
                  </a:ext>
                </a:extLst>
              </p:cNvPr>
              <p:cNvSpPr/>
              <p:nvPr/>
            </p:nvSpPr>
            <p:spPr>
              <a:xfrm>
                <a:off x="10271525" y="324787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B95DCD1B-D3EA-160D-F52E-18066315B9E3}"/>
                </a:ext>
              </a:extLst>
            </p:cNvPr>
            <p:cNvSpPr/>
            <p:nvPr/>
          </p:nvSpPr>
          <p:spPr>
            <a:xfrm>
              <a:off x="0" y="-581527"/>
              <a:ext cx="12191037" cy="8021053"/>
            </a:xfrm>
            <a:custGeom>
              <a:avLst/>
              <a:gdLst>
                <a:gd name="connsiteX0" fmla="*/ 0 w 12191037"/>
                <a:gd name="connsiteY0" fmla="*/ 0 h 8021053"/>
                <a:gd name="connsiteX1" fmla="*/ 0 w 12191037"/>
                <a:gd name="connsiteY1" fmla="*/ 8021053 h 8021053"/>
                <a:gd name="connsiteX2" fmla="*/ 12191038 w 12191037"/>
                <a:gd name="connsiteY2" fmla="*/ 8021053 h 8021053"/>
                <a:gd name="connsiteX3" fmla="*/ 12191038 w 12191037"/>
                <a:gd name="connsiteY3" fmla="*/ 0 h 8021053"/>
                <a:gd name="connsiteX4" fmla="*/ 10172620 w 12191037"/>
                <a:gd name="connsiteY4" fmla="*/ 2381451 h 8021053"/>
                <a:gd name="connsiteX5" fmla="*/ 10172620 w 12191037"/>
                <a:gd name="connsiteY5" fmla="*/ 3321999 h 8021053"/>
                <a:gd name="connsiteX6" fmla="*/ 9302657 w 12191037"/>
                <a:gd name="connsiteY6" fmla="*/ 3321999 h 8021053"/>
                <a:gd name="connsiteX7" fmla="*/ 9302657 w 12191037"/>
                <a:gd name="connsiteY7" fmla="*/ 2381451 h 8021053"/>
                <a:gd name="connsiteX8" fmla="*/ 9302657 w 12191037"/>
                <a:gd name="connsiteY8" fmla="*/ 2283273 h 8021053"/>
                <a:gd name="connsiteX9" fmla="*/ 9302657 w 12191037"/>
                <a:gd name="connsiteY9" fmla="*/ 1342724 h 8021053"/>
                <a:gd name="connsiteX10" fmla="*/ 10172620 w 12191037"/>
                <a:gd name="connsiteY10" fmla="*/ 1342724 h 8021053"/>
                <a:gd name="connsiteX11" fmla="*/ 10172620 w 12191037"/>
                <a:gd name="connsiteY11" fmla="*/ 2283273 h 8021053"/>
                <a:gd name="connsiteX12" fmla="*/ 10270637 w 12191037"/>
                <a:gd name="connsiteY12" fmla="*/ 3321999 h 8021053"/>
                <a:gd name="connsiteX13" fmla="*/ 10270637 w 12191037"/>
                <a:gd name="connsiteY13" fmla="*/ 2381451 h 8021053"/>
                <a:gd name="connsiteX14" fmla="*/ 11140760 w 12191037"/>
                <a:gd name="connsiteY14" fmla="*/ 2381451 h 8021053"/>
                <a:gd name="connsiteX15" fmla="*/ 11140760 w 12191037"/>
                <a:gd name="connsiteY15" fmla="*/ 3321999 h 8021053"/>
                <a:gd name="connsiteX16" fmla="*/ 11140760 w 12191037"/>
                <a:gd name="connsiteY16" fmla="*/ 2283273 h 8021053"/>
                <a:gd name="connsiteX17" fmla="*/ 10270637 w 12191037"/>
                <a:gd name="connsiteY17" fmla="*/ 2283273 h 8021053"/>
                <a:gd name="connsiteX18" fmla="*/ 10270637 w 12191037"/>
                <a:gd name="connsiteY18" fmla="*/ 1342724 h 8021053"/>
                <a:gd name="connsiteX19" fmla="*/ 11140760 w 12191037"/>
                <a:gd name="connsiteY19" fmla="*/ 1342724 h 802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1037" h="8021053">
                  <a:moveTo>
                    <a:pt x="0" y="0"/>
                  </a:moveTo>
                  <a:lnTo>
                    <a:pt x="0" y="8021053"/>
                  </a:lnTo>
                  <a:lnTo>
                    <a:pt x="12191038" y="8021053"/>
                  </a:lnTo>
                  <a:lnTo>
                    <a:pt x="12191038" y="0"/>
                  </a:lnTo>
                  <a:close/>
                  <a:moveTo>
                    <a:pt x="10172620" y="2381451"/>
                  </a:moveTo>
                  <a:lnTo>
                    <a:pt x="10172620" y="3321999"/>
                  </a:lnTo>
                  <a:lnTo>
                    <a:pt x="9302657" y="3321999"/>
                  </a:lnTo>
                  <a:lnTo>
                    <a:pt x="9302657" y="2381451"/>
                  </a:lnTo>
                  <a:close/>
                  <a:moveTo>
                    <a:pt x="9302657" y="2283273"/>
                  </a:moveTo>
                  <a:lnTo>
                    <a:pt x="9302657" y="1342724"/>
                  </a:lnTo>
                  <a:lnTo>
                    <a:pt x="10172620" y="1342724"/>
                  </a:lnTo>
                  <a:lnTo>
                    <a:pt x="10172620" y="2283273"/>
                  </a:lnTo>
                  <a:close/>
                  <a:moveTo>
                    <a:pt x="10270637" y="3321999"/>
                  </a:moveTo>
                  <a:lnTo>
                    <a:pt x="10270637" y="2381451"/>
                  </a:lnTo>
                  <a:lnTo>
                    <a:pt x="11140760" y="2381451"/>
                  </a:lnTo>
                  <a:lnTo>
                    <a:pt x="11140760" y="3321999"/>
                  </a:lnTo>
                  <a:close/>
                  <a:moveTo>
                    <a:pt x="11140760" y="2283273"/>
                  </a:moveTo>
                  <a:lnTo>
                    <a:pt x="10270637" y="2283273"/>
                  </a:lnTo>
                  <a:lnTo>
                    <a:pt x="10270637" y="1342724"/>
                  </a:lnTo>
                  <a:lnTo>
                    <a:pt x="11140760" y="1342724"/>
                  </a:lnTo>
                  <a:close/>
                </a:path>
              </a:pathLst>
            </a:custGeom>
            <a:solidFill>
              <a:srgbClr val="FFA4B1"/>
            </a:solidFill>
            <a:ln w="16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7" name="Freeform: Shape 3366">
              <a:extLst>
                <a:ext uri="{FF2B5EF4-FFF2-40B4-BE49-F238E27FC236}">
                  <a16:creationId xmlns:a16="http://schemas.microsoft.com/office/drawing/2014/main" id="{25D284B3-D66B-DBC6-2724-185DE341E7C7}"/>
                </a:ext>
              </a:extLst>
            </p:cNvPr>
            <p:cNvSpPr/>
            <p:nvPr/>
          </p:nvSpPr>
          <p:spPr>
            <a:xfrm>
              <a:off x="8736209" y="-235980"/>
              <a:ext cx="16042" cy="4794664"/>
            </a:xfrm>
            <a:custGeom>
              <a:avLst/>
              <a:gdLst>
                <a:gd name="connsiteX0" fmla="*/ 0 w 16042"/>
                <a:gd name="connsiteY0" fmla="*/ 0 h 4794664"/>
                <a:gd name="connsiteX1" fmla="*/ 0 w 16042"/>
                <a:gd name="connsiteY1" fmla="*/ 4794665 h 479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4794664">
                  <a:moveTo>
                    <a:pt x="0" y="0"/>
                  </a:moveTo>
                  <a:lnTo>
                    <a:pt x="0" y="4794665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8" name="Freeform: Shape 3367">
              <a:extLst>
                <a:ext uri="{FF2B5EF4-FFF2-40B4-BE49-F238E27FC236}">
                  <a16:creationId xmlns:a16="http://schemas.microsoft.com/office/drawing/2014/main" id="{49A06C1D-087A-B97A-E8E4-7703C2FE3FEB}"/>
                </a:ext>
              </a:extLst>
            </p:cNvPr>
            <p:cNvSpPr/>
            <p:nvPr/>
          </p:nvSpPr>
          <p:spPr>
            <a:xfrm>
              <a:off x="877021" y="597407"/>
              <a:ext cx="16042" cy="5060642"/>
            </a:xfrm>
            <a:custGeom>
              <a:avLst/>
              <a:gdLst>
                <a:gd name="connsiteX0" fmla="*/ 0 w 16042"/>
                <a:gd name="connsiteY0" fmla="*/ 0 h 5060642"/>
                <a:gd name="connsiteX1" fmla="*/ 0 w 16042"/>
                <a:gd name="connsiteY1" fmla="*/ 5060643 h 5060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060642">
                  <a:moveTo>
                    <a:pt x="0" y="0"/>
                  </a:moveTo>
                  <a:lnTo>
                    <a:pt x="0" y="5060643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0" name="Freeform: Shape 3369">
              <a:extLst>
                <a:ext uri="{FF2B5EF4-FFF2-40B4-BE49-F238E27FC236}">
                  <a16:creationId xmlns:a16="http://schemas.microsoft.com/office/drawing/2014/main" id="{FE0DC655-8FEE-BA02-9AF2-B8C9F6535ED2}"/>
                </a:ext>
              </a:extLst>
            </p:cNvPr>
            <p:cNvSpPr/>
            <p:nvPr/>
          </p:nvSpPr>
          <p:spPr>
            <a:xfrm>
              <a:off x="1664528" y="172131"/>
              <a:ext cx="16042" cy="5348598"/>
            </a:xfrm>
            <a:custGeom>
              <a:avLst/>
              <a:gdLst>
                <a:gd name="connsiteX0" fmla="*/ 0 w 16042"/>
                <a:gd name="connsiteY0" fmla="*/ 0 h 5348598"/>
                <a:gd name="connsiteX1" fmla="*/ 0 w 16042"/>
                <a:gd name="connsiteY1" fmla="*/ 5348599 h 534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348598">
                  <a:moveTo>
                    <a:pt x="0" y="0"/>
                  </a:moveTo>
                  <a:lnTo>
                    <a:pt x="0" y="5348599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1" name="Freeform: Shape 3370">
              <a:extLst>
                <a:ext uri="{FF2B5EF4-FFF2-40B4-BE49-F238E27FC236}">
                  <a16:creationId xmlns:a16="http://schemas.microsoft.com/office/drawing/2014/main" id="{29EE592D-23EC-135E-28F6-D9D83084FD29}"/>
                </a:ext>
              </a:extLst>
            </p:cNvPr>
            <p:cNvSpPr/>
            <p:nvPr/>
          </p:nvSpPr>
          <p:spPr>
            <a:xfrm>
              <a:off x="2452035" y="1776823"/>
              <a:ext cx="16042" cy="4178647"/>
            </a:xfrm>
            <a:custGeom>
              <a:avLst/>
              <a:gdLst>
                <a:gd name="connsiteX0" fmla="*/ 0 w 16042"/>
                <a:gd name="connsiteY0" fmla="*/ 0 h 4178647"/>
                <a:gd name="connsiteX1" fmla="*/ 0 w 16042"/>
                <a:gd name="connsiteY1" fmla="*/ 4178648 h 417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4178647">
                  <a:moveTo>
                    <a:pt x="0" y="0"/>
                  </a:moveTo>
                  <a:lnTo>
                    <a:pt x="0" y="4178648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2" name="Freeform: Shape 3371">
              <a:extLst>
                <a:ext uri="{FF2B5EF4-FFF2-40B4-BE49-F238E27FC236}">
                  <a16:creationId xmlns:a16="http://schemas.microsoft.com/office/drawing/2014/main" id="{F1ECD8D9-72A0-8BD7-5A86-88290C6ADED8}"/>
                </a:ext>
              </a:extLst>
            </p:cNvPr>
            <p:cNvSpPr/>
            <p:nvPr/>
          </p:nvSpPr>
          <p:spPr>
            <a:xfrm>
              <a:off x="3239542" y="-145662"/>
              <a:ext cx="16042" cy="4336181"/>
            </a:xfrm>
            <a:custGeom>
              <a:avLst/>
              <a:gdLst>
                <a:gd name="connsiteX0" fmla="*/ 0 w 16042"/>
                <a:gd name="connsiteY0" fmla="*/ 0 h 4336181"/>
                <a:gd name="connsiteX1" fmla="*/ 0 w 16042"/>
                <a:gd name="connsiteY1" fmla="*/ 4336182 h 4336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4336181">
                  <a:moveTo>
                    <a:pt x="0" y="0"/>
                  </a:moveTo>
                  <a:lnTo>
                    <a:pt x="0" y="4336182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4" name="Freeform: Shape 3373">
              <a:extLst>
                <a:ext uri="{FF2B5EF4-FFF2-40B4-BE49-F238E27FC236}">
                  <a16:creationId xmlns:a16="http://schemas.microsoft.com/office/drawing/2014/main" id="{955018F7-E5FF-5B2D-2910-83D544169B95}"/>
                </a:ext>
              </a:extLst>
            </p:cNvPr>
            <p:cNvSpPr/>
            <p:nvPr/>
          </p:nvSpPr>
          <p:spPr>
            <a:xfrm>
              <a:off x="4027049" y="-50212"/>
              <a:ext cx="16042" cy="5402179"/>
            </a:xfrm>
            <a:custGeom>
              <a:avLst/>
              <a:gdLst>
                <a:gd name="connsiteX0" fmla="*/ 0 w 16042"/>
                <a:gd name="connsiteY0" fmla="*/ 0 h 5402179"/>
                <a:gd name="connsiteX1" fmla="*/ 0 w 16042"/>
                <a:gd name="connsiteY1" fmla="*/ 5402179 h 540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402179">
                  <a:moveTo>
                    <a:pt x="0" y="0"/>
                  </a:moveTo>
                  <a:lnTo>
                    <a:pt x="0" y="5402179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5" name="Freeform: Shape 3374">
              <a:extLst>
                <a:ext uri="{FF2B5EF4-FFF2-40B4-BE49-F238E27FC236}">
                  <a16:creationId xmlns:a16="http://schemas.microsoft.com/office/drawing/2014/main" id="{369CDD5E-26EA-C2F0-BC91-7D862C7D301C}"/>
                </a:ext>
              </a:extLst>
            </p:cNvPr>
            <p:cNvSpPr/>
            <p:nvPr/>
          </p:nvSpPr>
          <p:spPr>
            <a:xfrm flipH="1">
              <a:off x="4779955" y="-305763"/>
              <a:ext cx="34763" cy="6706579"/>
            </a:xfrm>
            <a:custGeom>
              <a:avLst/>
              <a:gdLst>
                <a:gd name="connsiteX0" fmla="*/ 0 w 16042"/>
                <a:gd name="connsiteY0" fmla="*/ 0 h 3094843"/>
                <a:gd name="connsiteX1" fmla="*/ 0 w 16042"/>
                <a:gd name="connsiteY1" fmla="*/ 3094843 h 309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3094843">
                  <a:moveTo>
                    <a:pt x="0" y="0"/>
                  </a:moveTo>
                  <a:lnTo>
                    <a:pt x="0" y="3094843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6" name="Freeform: Shape 3375">
              <a:extLst>
                <a:ext uri="{FF2B5EF4-FFF2-40B4-BE49-F238E27FC236}">
                  <a16:creationId xmlns:a16="http://schemas.microsoft.com/office/drawing/2014/main" id="{38962182-8B5F-ED99-D473-9BDCBC83431C}"/>
                </a:ext>
              </a:extLst>
            </p:cNvPr>
            <p:cNvSpPr/>
            <p:nvPr/>
          </p:nvSpPr>
          <p:spPr>
            <a:xfrm>
              <a:off x="5602224" y="-350681"/>
              <a:ext cx="16042" cy="2761488"/>
            </a:xfrm>
            <a:custGeom>
              <a:avLst/>
              <a:gdLst>
                <a:gd name="connsiteX0" fmla="*/ 0 w 16042"/>
                <a:gd name="connsiteY0" fmla="*/ 0 h 2761488"/>
                <a:gd name="connsiteX1" fmla="*/ 0 w 16042"/>
                <a:gd name="connsiteY1" fmla="*/ 2761488 h 27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2761488">
                  <a:moveTo>
                    <a:pt x="0" y="0"/>
                  </a:moveTo>
                  <a:lnTo>
                    <a:pt x="0" y="2761488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8" name="Freeform: Shape 3377">
              <a:extLst>
                <a:ext uri="{FF2B5EF4-FFF2-40B4-BE49-F238E27FC236}">
                  <a16:creationId xmlns:a16="http://schemas.microsoft.com/office/drawing/2014/main" id="{19EA0FB2-5A53-B6E4-A650-95E36244B6F6}"/>
                </a:ext>
              </a:extLst>
            </p:cNvPr>
            <p:cNvSpPr/>
            <p:nvPr/>
          </p:nvSpPr>
          <p:spPr>
            <a:xfrm>
              <a:off x="6389730" y="-214483"/>
              <a:ext cx="16042" cy="587141"/>
            </a:xfrm>
            <a:custGeom>
              <a:avLst/>
              <a:gdLst>
                <a:gd name="connsiteX0" fmla="*/ 0 w 16042"/>
                <a:gd name="connsiteY0" fmla="*/ 0 h 587141"/>
                <a:gd name="connsiteX1" fmla="*/ 0 w 16042"/>
                <a:gd name="connsiteY1" fmla="*/ 587141 h 58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587141">
                  <a:moveTo>
                    <a:pt x="0" y="0"/>
                  </a:moveTo>
                  <a:lnTo>
                    <a:pt x="0" y="587141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9" name="Freeform: Shape 3378">
              <a:extLst>
                <a:ext uri="{FF2B5EF4-FFF2-40B4-BE49-F238E27FC236}">
                  <a16:creationId xmlns:a16="http://schemas.microsoft.com/office/drawing/2014/main" id="{7CA379C2-8575-456D-5637-FBD28A4B1425}"/>
                </a:ext>
              </a:extLst>
            </p:cNvPr>
            <p:cNvSpPr/>
            <p:nvPr/>
          </p:nvSpPr>
          <p:spPr>
            <a:xfrm>
              <a:off x="7177237" y="-379717"/>
              <a:ext cx="16042" cy="2912925"/>
            </a:xfrm>
            <a:custGeom>
              <a:avLst/>
              <a:gdLst>
                <a:gd name="connsiteX0" fmla="*/ 0 w 16042"/>
                <a:gd name="connsiteY0" fmla="*/ 0 h 2912925"/>
                <a:gd name="connsiteX1" fmla="*/ 0 w 16042"/>
                <a:gd name="connsiteY1" fmla="*/ 2912926 h 291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2912925">
                  <a:moveTo>
                    <a:pt x="0" y="0"/>
                  </a:moveTo>
                  <a:lnTo>
                    <a:pt x="0" y="2912926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0" name="Freeform: Shape 3379">
              <a:extLst>
                <a:ext uri="{FF2B5EF4-FFF2-40B4-BE49-F238E27FC236}">
                  <a16:creationId xmlns:a16="http://schemas.microsoft.com/office/drawing/2014/main" id="{3704B8F9-44B7-2896-EDCB-C2F2C12E043B}"/>
                </a:ext>
              </a:extLst>
            </p:cNvPr>
            <p:cNvSpPr/>
            <p:nvPr/>
          </p:nvSpPr>
          <p:spPr>
            <a:xfrm>
              <a:off x="7964744" y="-145662"/>
              <a:ext cx="16042" cy="2934742"/>
            </a:xfrm>
            <a:custGeom>
              <a:avLst/>
              <a:gdLst>
                <a:gd name="connsiteX0" fmla="*/ 0 w 16042"/>
                <a:gd name="connsiteY0" fmla="*/ 0 h 2934742"/>
                <a:gd name="connsiteX1" fmla="*/ 0 w 16042"/>
                <a:gd name="connsiteY1" fmla="*/ 2934743 h 293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42" h="2934742">
                  <a:moveTo>
                    <a:pt x="0" y="0"/>
                  </a:moveTo>
                  <a:lnTo>
                    <a:pt x="0" y="2934743"/>
                  </a:lnTo>
                </a:path>
              </a:pathLst>
            </a:custGeom>
            <a:ln w="17807" cap="flat">
              <a:solidFill>
                <a:srgbClr val="FFD2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4" name="Freeform: Shape 3383">
              <a:extLst>
                <a:ext uri="{FF2B5EF4-FFF2-40B4-BE49-F238E27FC236}">
                  <a16:creationId xmlns:a16="http://schemas.microsoft.com/office/drawing/2014/main" id="{57AC3148-4678-006E-ED37-E4A57518CA07}"/>
                </a:ext>
              </a:extLst>
            </p:cNvPr>
            <p:cNvSpPr/>
            <p:nvPr/>
          </p:nvSpPr>
          <p:spPr>
            <a:xfrm>
              <a:off x="9130845" y="576392"/>
              <a:ext cx="2181726" cy="2348885"/>
            </a:xfrm>
            <a:custGeom>
              <a:avLst/>
              <a:gdLst>
                <a:gd name="connsiteX0" fmla="*/ 0 w 2181726"/>
                <a:gd name="connsiteY0" fmla="*/ 0 h 2348885"/>
                <a:gd name="connsiteX1" fmla="*/ 0 w 2181726"/>
                <a:gd name="connsiteY1" fmla="*/ 2348885 h 2348885"/>
                <a:gd name="connsiteX2" fmla="*/ 2181726 w 2181726"/>
                <a:gd name="connsiteY2" fmla="*/ 2348885 h 2348885"/>
                <a:gd name="connsiteX3" fmla="*/ 2181726 w 2181726"/>
                <a:gd name="connsiteY3" fmla="*/ 0 h 2348885"/>
                <a:gd name="connsiteX4" fmla="*/ 1041774 w 2181726"/>
                <a:gd name="connsiteY4" fmla="*/ 2164080 h 2348885"/>
                <a:gd name="connsiteX5" fmla="*/ 171811 w 2181726"/>
                <a:gd name="connsiteY5" fmla="*/ 2164080 h 2348885"/>
                <a:gd name="connsiteX6" fmla="*/ 171811 w 2181726"/>
                <a:gd name="connsiteY6" fmla="*/ 1223531 h 2348885"/>
                <a:gd name="connsiteX7" fmla="*/ 1041774 w 2181726"/>
                <a:gd name="connsiteY7" fmla="*/ 1223531 h 2348885"/>
                <a:gd name="connsiteX8" fmla="*/ 1041774 w 2181726"/>
                <a:gd name="connsiteY8" fmla="*/ 1125354 h 2348885"/>
                <a:gd name="connsiteX9" fmla="*/ 171811 w 2181726"/>
                <a:gd name="connsiteY9" fmla="*/ 1125354 h 2348885"/>
                <a:gd name="connsiteX10" fmla="*/ 171811 w 2181726"/>
                <a:gd name="connsiteY10" fmla="*/ 184805 h 2348885"/>
                <a:gd name="connsiteX11" fmla="*/ 1041774 w 2181726"/>
                <a:gd name="connsiteY11" fmla="*/ 184805 h 2348885"/>
                <a:gd name="connsiteX12" fmla="*/ 2009915 w 2181726"/>
                <a:gd name="connsiteY12" fmla="*/ 2164080 h 2348885"/>
                <a:gd name="connsiteX13" fmla="*/ 1139791 w 2181726"/>
                <a:gd name="connsiteY13" fmla="*/ 2164080 h 2348885"/>
                <a:gd name="connsiteX14" fmla="*/ 1139791 w 2181726"/>
                <a:gd name="connsiteY14" fmla="*/ 1223531 h 2348885"/>
                <a:gd name="connsiteX15" fmla="*/ 2009915 w 2181726"/>
                <a:gd name="connsiteY15" fmla="*/ 1223531 h 2348885"/>
                <a:gd name="connsiteX16" fmla="*/ 2009915 w 2181726"/>
                <a:gd name="connsiteY16" fmla="*/ 1125354 h 2348885"/>
                <a:gd name="connsiteX17" fmla="*/ 1139791 w 2181726"/>
                <a:gd name="connsiteY17" fmla="*/ 1125354 h 2348885"/>
                <a:gd name="connsiteX18" fmla="*/ 1139791 w 2181726"/>
                <a:gd name="connsiteY18" fmla="*/ 184805 h 2348885"/>
                <a:gd name="connsiteX19" fmla="*/ 2009915 w 2181726"/>
                <a:gd name="connsiteY19" fmla="*/ 184805 h 234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1726" h="2348885">
                  <a:moveTo>
                    <a:pt x="0" y="0"/>
                  </a:moveTo>
                  <a:lnTo>
                    <a:pt x="0" y="2348885"/>
                  </a:lnTo>
                  <a:lnTo>
                    <a:pt x="2181726" y="2348885"/>
                  </a:lnTo>
                  <a:lnTo>
                    <a:pt x="2181726" y="0"/>
                  </a:lnTo>
                  <a:close/>
                  <a:moveTo>
                    <a:pt x="1041774" y="2164080"/>
                  </a:moveTo>
                  <a:lnTo>
                    <a:pt x="171811" y="2164080"/>
                  </a:lnTo>
                  <a:lnTo>
                    <a:pt x="171811" y="1223531"/>
                  </a:lnTo>
                  <a:lnTo>
                    <a:pt x="1041774" y="1223531"/>
                  </a:lnTo>
                  <a:close/>
                  <a:moveTo>
                    <a:pt x="1041774" y="1125354"/>
                  </a:moveTo>
                  <a:lnTo>
                    <a:pt x="171811" y="1125354"/>
                  </a:lnTo>
                  <a:lnTo>
                    <a:pt x="171811" y="184805"/>
                  </a:lnTo>
                  <a:lnTo>
                    <a:pt x="1041774" y="184805"/>
                  </a:lnTo>
                  <a:close/>
                  <a:moveTo>
                    <a:pt x="2009915" y="2164080"/>
                  </a:moveTo>
                  <a:lnTo>
                    <a:pt x="1139791" y="2164080"/>
                  </a:lnTo>
                  <a:lnTo>
                    <a:pt x="1139791" y="1223531"/>
                  </a:lnTo>
                  <a:lnTo>
                    <a:pt x="2009915" y="1223531"/>
                  </a:lnTo>
                  <a:close/>
                  <a:moveTo>
                    <a:pt x="2009915" y="1125354"/>
                  </a:moveTo>
                  <a:lnTo>
                    <a:pt x="1139791" y="1125354"/>
                  </a:lnTo>
                  <a:lnTo>
                    <a:pt x="1139791" y="184805"/>
                  </a:lnTo>
                  <a:lnTo>
                    <a:pt x="2009915" y="184805"/>
                  </a:lnTo>
                  <a:close/>
                </a:path>
              </a:pathLst>
            </a:custGeom>
            <a:solidFill>
              <a:srgbClr val="FFD2D2"/>
            </a:solidFill>
            <a:ln w="16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68" name="3D Model 1067" descr="Office Table">
                <a:extLst>
                  <a:ext uri="{FF2B5EF4-FFF2-40B4-BE49-F238E27FC236}">
                    <a16:creationId xmlns:a16="http://schemas.microsoft.com/office/drawing/2014/main" id="{C1C82FA8-DF76-A580-A80D-5D6318ECEA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2948359"/>
                  </p:ext>
                </p:extLst>
              </p:nvPr>
            </p:nvGraphicFramePr>
            <p:xfrm>
              <a:off x="858307" y="1305731"/>
              <a:ext cx="10176666" cy="48439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176666" cy="4843967"/>
                    </a:xfrm>
                    <a:prstGeom prst="rect">
                      <a:avLst/>
                    </a:prstGeom>
                  </am3d:spPr>
                  <am3d:camera>
                    <am3d:pos x="0" y="0" z="542579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64873" d="1000000"/>
                    <am3d:preTrans dx="0" dy="-81616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438000" ay="-17780" az="-2390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3289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68" name="3D Model 1067" descr="Office Table">
                <a:extLst>
                  <a:ext uri="{FF2B5EF4-FFF2-40B4-BE49-F238E27FC236}">
                    <a16:creationId xmlns:a16="http://schemas.microsoft.com/office/drawing/2014/main" id="{C1C82FA8-DF76-A580-A80D-5D6318ECEA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307" y="1305731"/>
                <a:ext cx="10176666" cy="4843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9580908"/>
                  </p:ext>
                </p:extLst>
              </p:nvPr>
            </p:nvGraphicFramePr>
            <p:xfrm rot="16200000">
              <a:off x="5245553" y="934839"/>
              <a:ext cx="1649037" cy="2779681"/>
            </p:xfrm>
            <a:graphic>
              <a:graphicData uri="http://schemas.microsoft.com/office/drawing/2017/model3d">
                <am3d:model3d r:embed="rId4">
                  <am3d:spPr>
                    <a:xfrm rot="16200000">
                      <a:off x="0" y="0"/>
                      <a:ext cx="1649037" cy="2779681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21462000" ay="1812000" az="21534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871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5245553" y="934839"/>
                <a:ext cx="1649037" cy="2779681"/>
              </a:xfrm>
              <a:prstGeom prst="rect">
                <a:avLst/>
              </a:prstGeom>
              <a:noFill/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69" name="3D Model 1068" descr="Office Chair">
                <a:extLst>
                  <a:ext uri="{FF2B5EF4-FFF2-40B4-BE49-F238E27FC236}">
                    <a16:creationId xmlns:a16="http://schemas.microsoft.com/office/drawing/2014/main" id="{56A2541A-6C79-54F4-DA1E-9A2A433161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395"/>
                  </p:ext>
                </p:extLst>
              </p:nvPr>
            </p:nvGraphicFramePr>
            <p:xfrm>
              <a:off x="4174143" y="1362470"/>
              <a:ext cx="3930041" cy="564289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930041" cy="5642890"/>
                    </a:xfrm>
                    <a:prstGeom prst="rect">
                      <a:avLst/>
                    </a:prstGeom>
                  </am3d:spPr>
                  <am3d:camera>
                    <am3d:pos x="0" y="0" z="626708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00098" d="1000000"/>
                    <am3d:preTrans dx="168360" dy="-18006529" dz="1291077"/>
                    <am3d:scale>
                      <am3d:sx n="1000000" d="1000000"/>
                      <am3d:sy n="1000000" d="1000000"/>
                      <am3d:sz n="1000000" d="1000000"/>
                    </am3d:scale>
                    <am3d:rot ax="7980000" ay="36000" az="10764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3834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69" name="3D Model 1068" descr="Office Chair">
                <a:extLst>
                  <a:ext uri="{FF2B5EF4-FFF2-40B4-BE49-F238E27FC236}">
                    <a16:creationId xmlns:a16="http://schemas.microsoft.com/office/drawing/2014/main" id="{56A2541A-6C79-54F4-DA1E-9A2A433161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4143" y="1362470"/>
                <a:ext cx="3930041" cy="56428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4340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68" name="3D Model 1067" descr="Office Table">
                <a:extLst>
                  <a:ext uri="{FF2B5EF4-FFF2-40B4-BE49-F238E27FC236}">
                    <a16:creationId xmlns:a16="http://schemas.microsoft.com/office/drawing/2014/main" id="{C1C82FA8-DF76-A580-A80D-5D6318ECEAD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8307" y="1305731"/>
              <a:ext cx="10176666" cy="48439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176666" cy="4843967"/>
                    </a:xfrm>
                    <a:prstGeom prst="rect">
                      <a:avLst/>
                    </a:prstGeom>
                  </am3d:spPr>
                  <am3d:camera>
                    <am3d:pos x="0" y="0" z="542579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64873" d="1000000"/>
                    <am3d:preTrans dx="0" dy="-81616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438000" ay="-17780" az="-2390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3289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68" name="3D Model 1067" descr="Office Table">
                <a:extLst>
                  <a:ext uri="{FF2B5EF4-FFF2-40B4-BE49-F238E27FC236}">
                    <a16:creationId xmlns:a16="http://schemas.microsoft.com/office/drawing/2014/main" id="{C1C82FA8-DF76-A580-A80D-5D6318ECEA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307" y="1305731"/>
                <a:ext cx="10176666" cy="4843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0661818"/>
                  </p:ext>
                </p:extLst>
              </p:nvPr>
            </p:nvGraphicFramePr>
            <p:xfrm rot="16200000">
              <a:off x="-2013327" y="-9722622"/>
              <a:ext cx="16166796" cy="24094600"/>
            </p:xfrm>
            <a:graphic>
              <a:graphicData uri="http://schemas.microsoft.com/office/drawing/2017/model3d">
                <am3d:model3d r:embed="rId4">
                  <am3d:spPr>
                    <a:xfrm rot="16200000">
                      <a:off x="0" y="0"/>
                      <a:ext cx="16166796" cy="2409460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315" ay="-85974" az="392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7216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-2013327" y="-9722622"/>
                <a:ext cx="16166796" cy="2409460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E0EDBA9-9280-A22E-E192-3922AE92E724}"/>
              </a:ext>
            </a:extLst>
          </p:cNvPr>
          <p:cNvSpPr txBox="1"/>
          <p:nvPr/>
        </p:nvSpPr>
        <p:spPr>
          <a:xfrm>
            <a:off x="2089690" y="462630"/>
            <a:ext cx="8012620" cy="1692771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 for </a:t>
            </a:r>
            <a:r>
              <a:rPr lang="en-US" sz="3200" dirty="0">
                <a:solidFill>
                  <a:srgbClr val="C00000"/>
                </a:solidFill>
                <a:latin typeface="Rock Salt" pitchFamily="2" charset="0"/>
                <a:cs typeface="Dreaming Outloud Pro" panose="020B0604020202020204" pitchFamily="66" charset="0"/>
              </a:rPr>
              <a:t>[name]</a:t>
            </a:r>
            <a:endParaRPr lang="en-US" sz="4000" dirty="0">
              <a:solidFill>
                <a:srgbClr val="C00000"/>
              </a:solidFill>
              <a:latin typeface="Rock Salt" pitchFamily="2" charset="0"/>
              <a:cs typeface="Dreaming Outloud Pro" panose="020B06040202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61B6A4-9620-C9D7-E49A-38EC6F36E65E}"/>
              </a:ext>
            </a:extLst>
          </p:cNvPr>
          <p:cNvSpPr txBox="1"/>
          <p:nvPr/>
        </p:nvSpPr>
        <p:spPr>
          <a:xfrm>
            <a:off x="2089690" y="2766333"/>
            <a:ext cx="8012620" cy="2569934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>
                <a:latin typeface="Rock Salt" pitchFamily="2" charset="0"/>
                <a:cs typeface="Dreaming Outloud Pro" panose="020B0604020202020204" pitchFamily="66" charset="0"/>
              </a:rPr>
              <a:t>Wish 1</a:t>
            </a:r>
          </a:p>
          <a:p>
            <a:pPr algn="ctr">
              <a:lnSpc>
                <a:spcPct val="200000"/>
              </a:lnSpc>
            </a:pPr>
            <a:r>
              <a:rPr lang="en-US" sz="2800" dirty="0">
                <a:latin typeface="Rock Salt" pitchFamily="2" charset="0"/>
                <a:cs typeface="Dreaming Outloud Pro" panose="020B0604020202020204" pitchFamily="66" charset="0"/>
              </a:rPr>
              <a:t>Wish 2</a:t>
            </a:r>
          </a:p>
          <a:p>
            <a:pPr algn="ctr">
              <a:lnSpc>
                <a:spcPct val="200000"/>
              </a:lnSpc>
            </a:pPr>
            <a:r>
              <a:rPr lang="en-US" sz="2800" dirty="0">
                <a:latin typeface="Rock Salt" pitchFamily="2" charset="0"/>
                <a:cs typeface="Dreaming Outloud Pro" panose="020B0604020202020204" pitchFamily="66" charset="0"/>
              </a:rPr>
              <a:t>Wish 3</a:t>
            </a:r>
          </a:p>
        </p:txBody>
      </p:sp>
    </p:spTree>
    <p:extLst>
      <p:ext uri="{BB962C8B-B14F-4D97-AF65-F5344CB8AC3E}">
        <p14:creationId xmlns:p14="http://schemas.microsoft.com/office/powerpoint/2010/main" val="346066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18F24B-8911-9D80-053B-1D8336ED1233}"/>
              </a:ext>
            </a:extLst>
          </p:cNvPr>
          <p:cNvGrpSpPr/>
          <p:nvPr/>
        </p:nvGrpSpPr>
        <p:grpSpPr>
          <a:xfrm>
            <a:off x="17524258" y="-921382"/>
            <a:ext cx="3529990" cy="3896488"/>
            <a:chOff x="8930809" y="-20802"/>
            <a:chExt cx="3125319" cy="3449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7C70D2-41E4-EA9F-CF46-18B50010E6C1}"/>
                </a:ext>
              </a:extLst>
            </p:cNvPr>
            <p:cNvSpPr/>
            <p:nvPr/>
          </p:nvSpPr>
          <p:spPr>
            <a:xfrm>
              <a:off x="8930809" y="280629"/>
              <a:ext cx="2733297" cy="314837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shade val="30000"/>
                    <a:satMod val="115000"/>
                  </a:schemeClr>
                </a:gs>
                <a:gs pos="50000">
                  <a:schemeClr val="accent1">
                    <a:lumMod val="50000"/>
                    <a:shade val="67500"/>
                    <a:satMod val="115000"/>
                  </a:schemeClr>
                </a:gs>
                <a:gs pos="100000">
                  <a:schemeClr val="accent1">
                    <a:lumMod val="5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AAD2F8C-485A-BAF3-8206-BF8DA0829F33}"/>
                </a:ext>
              </a:extLst>
            </p:cNvPr>
            <p:cNvSpPr/>
            <p:nvPr/>
          </p:nvSpPr>
          <p:spPr>
            <a:xfrm>
              <a:off x="10492172" y="-20802"/>
              <a:ext cx="1563956" cy="15639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219200">
                <a:schemeClr val="bg1">
                  <a:alpha val="25000"/>
                </a:schemeClr>
              </a:glow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CC04D12-7132-8B9F-BC89-07A89FAE6908}"/>
                </a:ext>
              </a:extLst>
            </p:cNvPr>
            <p:cNvSpPr/>
            <p:nvPr/>
          </p:nvSpPr>
          <p:spPr>
            <a:xfrm>
              <a:off x="9224145" y="428574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A5318A0-67B8-3ABD-E68C-31B581D76829}"/>
                </a:ext>
              </a:extLst>
            </p:cNvPr>
            <p:cNvSpPr/>
            <p:nvPr/>
          </p:nvSpPr>
          <p:spPr>
            <a:xfrm>
              <a:off x="9716788" y="1161076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C6BB17-BCEB-F7D8-83CE-2C1743F47956}"/>
                </a:ext>
              </a:extLst>
            </p:cNvPr>
            <p:cNvSpPr/>
            <p:nvPr/>
          </p:nvSpPr>
          <p:spPr>
            <a:xfrm>
              <a:off x="11315813" y="2342076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2A5626-3AEE-FDAD-797F-B279F6B254D1}"/>
                </a:ext>
              </a:extLst>
            </p:cNvPr>
            <p:cNvSpPr/>
            <p:nvPr/>
          </p:nvSpPr>
          <p:spPr>
            <a:xfrm>
              <a:off x="9079479" y="1368338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F6C111-B2D9-9D8D-4271-61EB62EF9871}"/>
                </a:ext>
              </a:extLst>
            </p:cNvPr>
            <p:cNvSpPr/>
            <p:nvPr/>
          </p:nvSpPr>
          <p:spPr>
            <a:xfrm>
              <a:off x="11176042" y="2693379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1DC298-7DA2-6474-EFAA-EE2B3AA74726}"/>
                </a:ext>
              </a:extLst>
            </p:cNvPr>
            <p:cNvSpPr/>
            <p:nvPr/>
          </p:nvSpPr>
          <p:spPr>
            <a:xfrm>
              <a:off x="10340098" y="586359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3211074-5774-ACF3-AFCC-8AB21C54B825}"/>
                </a:ext>
              </a:extLst>
            </p:cNvPr>
            <p:cNvSpPr/>
            <p:nvPr/>
          </p:nvSpPr>
          <p:spPr>
            <a:xfrm>
              <a:off x="9244162" y="2178408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75AC29-E4AC-EF7B-5168-D4DE8E6A060D}"/>
                </a:ext>
              </a:extLst>
            </p:cNvPr>
            <p:cNvSpPr/>
            <p:nvPr/>
          </p:nvSpPr>
          <p:spPr>
            <a:xfrm>
              <a:off x="10351026" y="2631360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DB1484-A738-CDF0-BE55-6B1D6AE32F7A}"/>
                </a:ext>
              </a:extLst>
            </p:cNvPr>
            <p:cNvSpPr/>
            <p:nvPr/>
          </p:nvSpPr>
          <p:spPr>
            <a:xfrm>
              <a:off x="9533195" y="1911799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3FC627-FFBD-A2D5-7F92-54B9F5F4D308}"/>
                </a:ext>
              </a:extLst>
            </p:cNvPr>
            <p:cNvSpPr/>
            <p:nvPr/>
          </p:nvSpPr>
          <p:spPr>
            <a:xfrm>
              <a:off x="10470329" y="1016354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BB2C38-EDA9-DDA1-ECAC-4F89E1CA5B92}"/>
                </a:ext>
              </a:extLst>
            </p:cNvPr>
            <p:cNvSpPr/>
            <p:nvPr/>
          </p:nvSpPr>
          <p:spPr>
            <a:xfrm>
              <a:off x="9222745" y="2823120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3ECDA0-F8C5-E764-13B6-2F083E02264C}"/>
                </a:ext>
              </a:extLst>
            </p:cNvPr>
            <p:cNvSpPr/>
            <p:nvPr/>
          </p:nvSpPr>
          <p:spPr>
            <a:xfrm>
              <a:off x="11081179" y="308185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ADC002E-65A0-5F9D-015A-A656FA359245}"/>
                </a:ext>
              </a:extLst>
            </p:cNvPr>
            <p:cNvSpPr/>
            <p:nvPr/>
          </p:nvSpPr>
          <p:spPr>
            <a:xfrm>
              <a:off x="9462167" y="2739969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BD4E98-0482-6F14-0FB3-7A64793F31FA}"/>
                </a:ext>
              </a:extLst>
            </p:cNvPr>
            <p:cNvSpPr/>
            <p:nvPr/>
          </p:nvSpPr>
          <p:spPr>
            <a:xfrm>
              <a:off x="9736960" y="1911799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317984-3BB8-D6DF-7F03-F1C2DB1088D7}"/>
                </a:ext>
              </a:extLst>
            </p:cNvPr>
            <p:cNvSpPr/>
            <p:nvPr/>
          </p:nvSpPr>
          <p:spPr>
            <a:xfrm>
              <a:off x="9369977" y="1361001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EF7F57-EB0E-40B9-A84F-2ED16A9B95B9}"/>
                </a:ext>
              </a:extLst>
            </p:cNvPr>
            <p:cNvSpPr/>
            <p:nvPr/>
          </p:nvSpPr>
          <p:spPr>
            <a:xfrm>
              <a:off x="10075688" y="1048270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4C579EF-76A4-CE4B-8F7C-D4D57BFA3C6B}"/>
                </a:ext>
              </a:extLst>
            </p:cNvPr>
            <p:cNvSpPr/>
            <p:nvPr/>
          </p:nvSpPr>
          <p:spPr>
            <a:xfrm>
              <a:off x="9385494" y="76117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C8D6ED-0696-1C4B-25C0-D2ED6EF3B8FF}"/>
                </a:ext>
              </a:extLst>
            </p:cNvPr>
            <p:cNvSpPr/>
            <p:nvPr/>
          </p:nvSpPr>
          <p:spPr>
            <a:xfrm>
              <a:off x="10567361" y="683634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35E4D5-13F1-2449-1EEA-4DE50AF2A119}"/>
                </a:ext>
              </a:extLst>
            </p:cNvPr>
            <p:cNvSpPr/>
            <p:nvPr/>
          </p:nvSpPr>
          <p:spPr>
            <a:xfrm>
              <a:off x="10769252" y="1254367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C8087C8-8B3C-3BC3-161B-DCDAAF471991}"/>
                </a:ext>
              </a:extLst>
            </p:cNvPr>
            <p:cNvSpPr/>
            <p:nvPr/>
          </p:nvSpPr>
          <p:spPr>
            <a:xfrm>
              <a:off x="9126069" y="1713553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9F32632-64CD-4C6B-F793-8D8EF7D46999}"/>
                </a:ext>
              </a:extLst>
            </p:cNvPr>
            <p:cNvSpPr/>
            <p:nvPr/>
          </p:nvSpPr>
          <p:spPr>
            <a:xfrm>
              <a:off x="9863749" y="2284284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5B4BE2-EC12-3180-C52E-5729596B124E}"/>
                </a:ext>
              </a:extLst>
            </p:cNvPr>
            <p:cNvSpPr/>
            <p:nvPr/>
          </p:nvSpPr>
          <p:spPr>
            <a:xfrm>
              <a:off x="9133406" y="885151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3C0BFA9-879A-4467-6C2E-0867607BB49F}"/>
                </a:ext>
              </a:extLst>
            </p:cNvPr>
            <p:cNvSpPr/>
            <p:nvPr/>
          </p:nvSpPr>
          <p:spPr>
            <a:xfrm>
              <a:off x="9951606" y="561557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448015-0B5B-68D9-1326-C1856A6B5D6B}"/>
                </a:ext>
              </a:extLst>
            </p:cNvPr>
            <p:cNvSpPr/>
            <p:nvPr/>
          </p:nvSpPr>
          <p:spPr>
            <a:xfrm>
              <a:off x="10552687" y="226152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7084C1C-39B4-9E67-8677-6DF94BB26D3A}"/>
                </a:ext>
              </a:extLst>
            </p:cNvPr>
            <p:cNvSpPr/>
            <p:nvPr/>
          </p:nvSpPr>
          <p:spPr>
            <a:xfrm>
              <a:off x="10038842" y="1962755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945559-414D-2CE7-DCA8-4F13D41058A0}"/>
                </a:ext>
              </a:extLst>
            </p:cNvPr>
            <p:cNvSpPr/>
            <p:nvPr/>
          </p:nvSpPr>
          <p:spPr>
            <a:xfrm>
              <a:off x="9972693" y="2952798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13094E-32D6-14EF-D3D8-030A6425AD8E}"/>
                </a:ext>
              </a:extLst>
            </p:cNvPr>
            <p:cNvSpPr/>
            <p:nvPr/>
          </p:nvSpPr>
          <p:spPr>
            <a:xfrm>
              <a:off x="10647150" y="314514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62765C6-DAF2-D713-6254-D19F9919C228}"/>
                </a:ext>
              </a:extLst>
            </p:cNvPr>
            <p:cNvSpPr/>
            <p:nvPr/>
          </p:nvSpPr>
          <p:spPr>
            <a:xfrm>
              <a:off x="9265577" y="312844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689AAB5-F842-A29B-4892-EB71BBD4E92E}"/>
                </a:ext>
              </a:extLst>
            </p:cNvPr>
            <p:cNvSpPr/>
            <p:nvPr/>
          </p:nvSpPr>
          <p:spPr>
            <a:xfrm>
              <a:off x="10888472" y="2461225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8F392B-F64E-62EC-901B-F65A62D4CF63}"/>
                </a:ext>
              </a:extLst>
            </p:cNvPr>
            <p:cNvSpPr/>
            <p:nvPr/>
          </p:nvSpPr>
          <p:spPr>
            <a:xfrm>
              <a:off x="11318419" y="1599014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628FF90-BB12-9922-9013-54F3FA5DF5BD}"/>
                </a:ext>
              </a:extLst>
            </p:cNvPr>
            <p:cNvSpPr/>
            <p:nvPr/>
          </p:nvSpPr>
          <p:spPr>
            <a:xfrm>
              <a:off x="11485368" y="3177902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B001BFF-66F3-5A43-E199-3D74AF390C31}"/>
                </a:ext>
              </a:extLst>
            </p:cNvPr>
            <p:cNvSpPr/>
            <p:nvPr/>
          </p:nvSpPr>
          <p:spPr>
            <a:xfrm>
              <a:off x="9764544" y="3236139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43A5E47-D5DB-72FF-33EF-4AA54F610CDC}"/>
                </a:ext>
              </a:extLst>
            </p:cNvPr>
            <p:cNvSpPr/>
            <p:nvPr/>
          </p:nvSpPr>
          <p:spPr>
            <a:xfrm>
              <a:off x="9544751" y="2544588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EDE4357-ED04-30A8-CF7A-6F4EB74977E1}"/>
                </a:ext>
              </a:extLst>
            </p:cNvPr>
            <p:cNvSpPr/>
            <p:nvPr/>
          </p:nvSpPr>
          <p:spPr>
            <a:xfrm>
              <a:off x="9681152" y="1465247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E30F097-2947-9F9B-96A5-00683FA0BFA8}"/>
                </a:ext>
              </a:extLst>
            </p:cNvPr>
            <p:cNvSpPr/>
            <p:nvPr/>
          </p:nvSpPr>
          <p:spPr>
            <a:xfrm>
              <a:off x="9157753" y="667493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2E97CE-D3FB-F114-DED1-3E0745B5E420}"/>
                </a:ext>
              </a:extLst>
            </p:cNvPr>
            <p:cNvSpPr/>
            <p:nvPr/>
          </p:nvSpPr>
          <p:spPr>
            <a:xfrm>
              <a:off x="9669413" y="405095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47094D-F1D5-AAAB-4169-60DEEDDF0432}"/>
                </a:ext>
              </a:extLst>
            </p:cNvPr>
            <p:cNvSpPr/>
            <p:nvPr/>
          </p:nvSpPr>
          <p:spPr>
            <a:xfrm>
              <a:off x="9987244" y="1337522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A9B9812-FEE7-4921-0BDB-0C33A8B9B798}"/>
                </a:ext>
              </a:extLst>
            </p:cNvPr>
            <p:cNvSpPr/>
            <p:nvPr/>
          </p:nvSpPr>
          <p:spPr>
            <a:xfrm>
              <a:off x="10745773" y="2729511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83A98F8-3DEC-18C4-49C1-63420AAE29DD}"/>
                </a:ext>
              </a:extLst>
            </p:cNvPr>
            <p:cNvSpPr/>
            <p:nvPr/>
          </p:nvSpPr>
          <p:spPr>
            <a:xfrm>
              <a:off x="9963766" y="2521110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3797BF7-E566-BB6A-2610-0D6180150100}"/>
                </a:ext>
              </a:extLst>
            </p:cNvPr>
            <p:cNvSpPr/>
            <p:nvPr/>
          </p:nvSpPr>
          <p:spPr>
            <a:xfrm>
              <a:off x="10271525" y="3247878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DA1FF52-F246-3FBE-43B8-B5805511FE25}"/>
              </a:ext>
            </a:extLst>
          </p:cNvPr>
          <p:cNvSpPr/>
          <p:nvPr/>
        </p:nvSpPr>
        <p:spPr>
          <a:xfrm>
            <a:off x="-4000065" y="-924057"/>
            <a:ext cx="27496856" cy="7790136"/>
          </a:xfrm>
          <a:custGeom>
            <a:avLst/>
            <a:gdLst>
              <a:gd name="connsiteX0" fmla="*/ 0 w 27496856"/>
              <a:gd name="connsiteY0" fmla="*/ 0 h 7790136"/>
              <a:gd name="connsiteX1" fmla="*/ 0 w 27496856"/>
              <a:gd name="connsiteY1" fmla="*/ 7790137 h 7790136"/>
              <a:gd name="connsiteX2" fmla="*/ 27496856 w 27496856"/>
              <a:gd name="connsiteY2" fmla="*/ 7790137 h 7790136"/>
              <a:gd name="connsiteX3" fmla="*/ 27496856 w 27496856"/>
              <a:gd name="connsiteY3" fmla="*/ 0 h 7790136"/>
              <a:gd name="connsiteX4" fmla="*/ 22927508 w 27496856"/>
              <a:gd name="connsiteY4" fmla="*/ 2385513 h 7790136"/>
              <a:gd name="connsiteX5" fmla="*/ 22927508 w 27496856"/>
              <a:gd name="connsiteY5" fmla="*/ 3451752 h 7790136"/>
              <a:gd name="connsiteX6" fmla="*/ 21947790 w 27496856"/>
              <a:gd name="connsiteY6" fmla="*/ 3451752 h 7790136"/>
              <a:gd name="connsiteX7" fmla="*/ 21947790 w 27496856"/>
              <a:gd name="connsiteY7" fmla="*/ 2385513 h 7790136"/>
              <a:gd name="connsiteX8" fmla="*/ 21947790 w 27496856"/>
              <a:gd name="connsiteY8" fmla="*/ 2274143 h 7790136"/>
              <a:gd name="connsiteX9" fmla="*/ 21947790 w 27496856"/>
              <a:gd name="connsiteY9" fmla="*/ 1207904 h 7790136"/>
              <a:gd name="connsiteX10" fmla="*/ 22927508 w 27496856"/>
              <a:gd name="connsiteY10" fmla="*/ 1207904 h 7790136"/>
              <a:gd name="connsiteX11" fmla="*/ 22927508 w 27496856"/>
              <a:gd name="connsiteY11" fmla="*/ 2274143 h 7790136"/>
              <a:gd name="connsiteX12" fmla="*/ 23037926 w 27496856"/>
              <a:gd name="connsiteY12" fmla="*/ 3451752 h 7790136"/>
              <a:gd name="connsiteX13" fmla="*/ 23037926 w 27496856"/>
              <a:gd name="connsiteY13" fmla="*/ 2385513 h 7790136"/>
              <a:gd name="connsiteX14" fmla="*/ 24017786 w 27496856"/>
              <a:gd name="connsiteY14" fmla="*/ 2385513 h 7790136"/>
              <a:gd name="connsiteX15" fmla="*/ 24017786 w 27496856"/>
              <a:gd name="connsiteY15" fmla="*/ 3451752 h 7790136"/>
              <a:gd name="connsiteX16" fmla="*/ 24017786 w 27496856"/>
              <a:gd name="connsiteY16" fmla="*/ 2274143 h 7790136"/>
              <a:gd name="connsiteX17" fmla="*/ 23037926 w 27496856"/>
              <a:gd name="connsiteY17" fmla="*/ 2274143 h 7790136"/>
              <a:gd name="connsiteX18" fmla="*/ 23037926 w 27496856"/>
              <a:gd name="connsiteY18" fmla="*/ 1207904 h 7790136"/>
              <a:gd name="connsiteX19" fmla="*/ 24017786 w 27496856"/>
              <a:gd name="connsiteY19" fmla="*/ 1207904 h 779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96856" h="7790136">
                <a:moveTo>
                  <a:pt x="0" y="0"/>
                </a:moveTo>
                <a:lnTo>
                  <a:pt x="0" y="7790137"/>
                </a:lnTo>
                <a:lnTo>
                  <a:pt x="27496856" y="7790137"/>
                </a:lnTo>
                <a:lnTo>
                  <a:pt x="27496856" y="0"/>
                </a:lnTo>
                <a:close/>
                <a:moveTo>
                  <a:pt x="22927508" y="2385513"/>
                </a:moveTo>
                <a:lnTo>
                  <a:pt x="22927508" y="3451752"/>
                </a:lnTo>
                <a:lnTo>
                  <a:pt x="21947790" y="3451752"/>
                </a:lnTo>
                <a:lnTo>
                  <a:pt x="21947790" y="2385513"/>
                </a:lnTo>
                <a:close/>
                <a:moveTo>
                  <a:pt x="21947790" y="2274143"/>
                </a:moveTo>
                <a:lnTo>
                  <a:pt x="21947790" y="1207904"/>
                </a:lnTo>
                <a:lnTo>
                  <a:pt x="22927508" y="1207904"/>
                </a:lnTo>
                <a:lnTo>
                  <a:pt x="22927508" y="2274143"/>
                </a:lnTo>
                <a:close/>
                <a:moveTo>
                  <a:pt x="23037926" y="3451752"/>
                </a:moveTo>
                <a:lnTo>
                  <a:pt x="23037926" y="2385513"/>
                </a:lnTo>
                <a:lnTo>
                  <a:pt x="24017786" y="2385513"/>
                </a:lnTo>
                <a:lnTo>
                  <a:pt x="24017786" y="3451752"/>
                </a:lnTo>
                <a:close/>
                <a:moveTo>
                  <a:pt x="24017786" y="2274143"/>
                </a:moveTo>
                <a:lnTo>
                  <a:pt x="23037926" y="2274143"/>
                </a:lnTo>
                <a:lnTo>
                  <a:pt x="23037926" y="1207904"/>
                </a:lnTo>
                <a:lnTo>
                  <a:pt x="24017786" y="1207904"/>
                </a:lnTo>
                <a:close/>
              </a:path>
            </a:pathLst>
          </a:custGeom>
          <a:solidFill>
            <a:srgbClr val="F6A2B0"/>
          </a:solidFill>
          <a:ln w="143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12" name="Freeform: Shape 2211">
            <a:extLst>
              <a:ext uri="{FF2B5EF4-FFF2-40B4-BE49-F238E27FC236}">
                <a16:creationId xmlns:a16="http://schemas.microsoft.com/office/drawing/2014/main" id="{613ECCEE-B582-39C1-24E9-53493A7DB4F5}"/>
              </a:ext>
            </a:extLst>
          </p:cNvPr>
          <p:cNvSpPr/>
          <p:nvPr/>
        </p:nvSpPr>
        <p:spPr>
          <a:xfrm>
            <a:off x="17753958" y="74378"/>
            <a:ext cx="2456959" cy="2662784"/>
          </a:xfrm>
          <a:custGeom>
            <a:avLst/>
            <a:gdLst>
              <a:gd name="connsiteX0" fmla="*/ 0 w 2456959"/>
              <a:gd name="connsiteY0" fmla="*/ 0 h 2662784"/>
              <a:gd name="connsiteX1" fmla="*/ 0 w 2456959"/>
              <a:gd name="connsiteY1" fmla="*/ 2662784 h 2662784"/>
              <a:gd name="connsiteX2" fmla="*/ 2456960 w 2456959"/>
              <a:gd name="connsiteY2" fmla="*/ 2662784 h 2662784"/>
              <a:gd name="connsiteX3" fmla="*/ 2456960 w 2456959"/>
              <a:gd name="connsiteY3" fmla="*/ 0 h 2662784"/>
              <a:gd name="connsiteX4" fmla="*/ 1173200 w 2456959"/>
              <a:gd name="connsiteY4" fmla="*/ 2453316 h 2662784"/>
              <a:gd name="connsiteX5" fmla="*/ 193481 w 2456959"/>
              <a:gd name="connsiteY5" fmla="*/ 2453316 h 2662784"/>
              <a:gd name="connsiteX6" fmla="*/ 193481 w 2456959"/>
              <a:gd name="connsiteY6" fmla="*/ 1387077 h 2662784"/>
              <a:gd name="connsiteX7" fmla="*/ 1173200 w 2456959"/>
              <a:gd name="connsiteY7" fmla="*/ 1387077 h 2662784"/>
              <a:gd name="connsiteX8" fmla="*/ 1173200 w 2456959"/>
              <a:gd name="connsiteY8" fmla="*/ 1275707 h 2662784"/>
              <a:gd name="connsiteX9" fmla="*/ 193481 w 2456959"/>
              <a:gd name="connsiteY9" fmla="*/ 1275707 h 2662784"/>
              <a:gd name="connsiteX10" fmla="*/ 193481 w 2456959"/>
              <a:gd name="connsiteY10" fmla="*/ 209468 h 2662784"/>
              <a:gd name="connsiteX11" fmla="*/ 1173200 w 2456959"/>
              <a:gd name="connsiteY11" fmla="*/ 209468 h 2662784"/>
              <a:gd name="connsiteX12" fmla="*/ 2263479 w 2456959"/>
              <a:gd name="connsiteY12" fmla="*/ 2453316 h 2662784"/>
              <a:gd name="connsiteX13" fmla="*/ 1283616 w 2456959"/>
              <a:gd name="connsiteY13" fmla="*/ 2453316 h 2662784"/>
              <a:gd name="connsiteX14" fmla="*/ 1283616 w 2456959"/>
              <a:gd name="connsiteY14" fmla="*/ 1387077 h 2662784"/>
              <a:gd name="connsiteX15" fmla="*/ 2263479 w 2456959"/>
              <a:gd name="connsiteY15" fmla="*/ 1387077 h 2662784"/>
              <a:gd name="connsiteX16" fmla="*/ 2263479 w 2456959"/>
              <a:gd name="connsiteY16" fmla="*/ 1275707 h 2662784"/>
              <a:gd name="connsiteX17" fmla="*/ 1283616 w 2456959"/>
              <a:gd name="connsiteY17" fmla="*/ 1275707 h 2662784"/>
              <a:gd name="connsiteX18" fmla="*/ 1283616 w 2456959"/>
              <a:gd name="connsiteY18" fmla="*/ 209468 h 2662784"/>
              <a:gd name="connsiteX19" fmla="*/ 2263479 w 2456959"/>
              <a:gd name="connsiteY19" fmla="*/ 209468 h 266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6959" h="2662784">
                <a:moveTo>
                  <a:pt x="0" y="0"/>
                </a:moveTo>
                <a:lnTo>
                  <a:pt x="0" y="2662784"/>
                </a:lnTo>
                <a:lnTo>
                  <a:pt x="2456960" y="2662784"/>
                </a:lnTo>
                <a:lnTo>
                  <a:pt x="2456960" y="0"/>
                </a:lnTo>
                <a:close/>
                <a:moveTo>
                  <a:pt x="1173200" y="2453316"/>
                </a:moveTo>
                <a:lnTo>
                  <a:pt x="193481" y="2453316"/>
                </a:lnTo>
                <a:lnTo>
                  <a:pt x="193481" y="1387077"/>
                </a:lnTo>
                <a:lnTo>
                  <a:pt x="1173200" y="1387077"/>
                </a:lnTo>
                <a:close/>
                <a:moveTo>
                  <a:pt x="1173200" y="1275707"/>
                </a:moveTo>
                <a:lnTo>
                  <a:pt x="193481" y="1275707"/>
                </a:lnTo>
                <a:lnTo>
                  <a:pt x="193481" y="209468"/>
                </a:lnTo>
                <a:lnTo>
                  <a:pt x="1173200" y="209468"/>
                </a:lnTo>
                <a:close/>
                <a:moveTo>
                  <a:pt x="2263479" y="2453316"/>
                </a:moveTo>
                <a:lnTo>
                  <a:pt x="1283616" y="2453316"/>
                </a:lnTo>
                <a:lnTo>
                  <a:pt x="1283616" y="1387077"/>
                </a:lnTo>
                <a:lnTo>
                  <a:pt x="2263479" y="1387077"/>
                </a:lnTo>
                <a:close/>
                <a:moveTo>
                  <a:pt x="2263479" y="1275707"/>
                </a:moveTo>
                <a:lnTo>
                  <a:pt x="1283616" y="1275707"/>
                </a:lnTo>
                <a:lnTo>
                  <a:pt x="1283616" y="209468"/>
                </a:lnTo>
                <a:lnTo>
                  <a:pt x="2263479" y="209468"/>
                </a:lnTo>
                <a:close/>
              </a:path>
            </a:pathLst>
          </a:custGeom>
          <a:solidFill>
            <a:srgbClr val="FBD1D1"/>
          </a:solidFill>
          <a:ln w="143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30" name="Group 3329">
            <a:extLst>
              <a:ext uri="{FF2B5EF4-FFF2-40B4-BE49-F238E27FC236}">
                <a16:creationId xmlns:a16="http://schemas.microsoft.com/office/drawing/2014/main" id="{B071347A-03A6-7533-3C05-DA21FCD0EB6F}"/>
              </a:ext>
            </a:extLst>
          </p:cNvPr>
          <p:cNvGrpSpPr/>
          <p:nvPr/>
        </p:nvGrpSpPr>
        <p:grpSpPr>
          <a:xfrm>
            <a:off x="-3143795" y="-742575"/>
            <a:ext cx="25798924" cy="7031608"/>
            <a:chOff x="-3143795" y="-742575"/>
            <a:chExt cx="25798924" cy="7031608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504DF97-6201-3B44-53EC-43FF036AB8EF}"/>
                </a:ext>
              </a:extLst>
            </p:cNvPr>
            <p:cNvSpPr/>
            <p:nvPr/>
          </p:nvSpPr>
          <p:spPr>
            <a:xfrm>
              <a:off x="3872342" y="-613317"/>
              <a:ext cx="14321" cy="6902349"/>
            </a:xfrm>
            <a:custGeom>
              <a:avLst/>
              <a:gdLst>
                <a:gd name="connsiteX0" fmla="*/ 0 w 14321"/>
                <a:gd name="connsiteY0" fmla="*/ 6902350 h 6902349"/>
                <a:gd name="connsiteX1" fmla="*/ 0 w 14321"/>
                <a:gd name="connsiteY1" fmla="*/ 0 h 690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02349">
                  <a:moveTo>
                    <a:pt x="0" y="690235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73B99B4-AD39-A2C5-065A-629574E35257}"/>
                </a:ext>
              </a:extLst>
            </p:cNvPr>
            <p:cNvSpPr/>
            <p:nvPr/>
          </p:nvSpPr>
          <p:spPr>
            <a:xfrm>
              <a:off x="-3143795" y="790782"/>
              <a:ext cx="14321" cy="5343456"/>
            </a:xfrm>
            <a:custGeom>
              <a:avLst/>
              <a:gdLst>
                <a:gd name="connsiteX0" fmla="*/ 0 w 14321"/>
                <a:gd name="connsiteY0" fmla="*/ 0 h 5343456"/>
                <a:gd name="connsiteX1" fmla="*/ 0 w 14321"/>
                <a:gd name="connsiteY1" fmla="*/ 5343457 h 534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343456">
                  <a:moveTo>
                    <a:pt x="0" y="0"/>
                  </a:moveTo>
                  <a:lnTo>
                    <a:pt x="0" y="5343457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ED7763D-6704-E287-54ED-0756CA9B3959}"/>
                </a:ext>
              </a:extLst>
            </p:cNvPr>
            <p:cNvSpPr/>
            <p:nvPr/>
          </p:nvSpPr>
          <p:spPr>
            <a:xfrm>
              <a:off x="-2440764" y="746783"/>
              <a:ext cx="14321" cy="5210735"/>
            </a:xfrm>
            <a:custGeom>
              <a:avLst/>
              <a:gdLst>
                <a:gd name="connsiteX0" fmla="*/ 0 w 14321"/>
                <a:gd name="connsiteY0" fmla="*/ 0 h 5210735"/>
                <a:gd name="connsiteX1" fmla="*/ 0 w 14321"/>
                <a:gd name="connsiteY1" fmla="*/ 5210736 h 52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10735">
                  <a:moveTo>
                    <a:pt x="0" y="0"/>
                  </a:moveTo>
                  <a:lnTo>
                    <a:pt x="0" y="5210736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0F9E3D7-1E1A-08DA-DC36-8E5E19A892E6}"/>
                </a:ext>
              </a:extLst>
            </p:cNvPr>
            <p:cNvSpPr/>
            <p:nvPr/>
          </p:nvSpPr>
          <p:spPr>
            <a:xfrm>
              <a:off x="-1737732" y="-740267"/>
              <a:ext cx="14321" cy="2503807"/>
            </a:xfrm>
            <a:custGeom>
              <a:avLst/>
              <a:gdLst>
                <a:gd name="connsiteX0" fmla="*/ 0 w 14321"/>
                <a:gd name="connsiteY0" fmla="*/ 0 h 2503807"/>
                <a:gd name="connsiteX1" fmla="*/ 0 w 14321"/>
                <a:gd name="connsiteY1" fmla="*/ 2503808 h 250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503807">
                  <a:moveTo>
                    <a:pt x="0" y="0"/>
                  </a:moveTo>
                  <a:lnTo>
                    <a:pt x="0" y="2503808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477A0537-3982-E880-65B1-0B09CAB6C255}"/>
                </a:ext>
              </a:extLst>
            </p:cNvPr>
            <p:cNvSpPr/>
            <p:nvPr/>
          </p:nvSpPr>
          <p:spPr>
            <a:xfrm>
              <a:off x="-1034700" y="-113738"/>
              <a:ext cx="14321" cy="6402771"/>
            </a:xfrm>
            <a:custGeom>
              <a:avLst/>
              <a:gdLst>
                <a:gd name="connsiteX0" fmla="*/ 0 w 14321"/>
                <a:gd name="connsiteY0" fmla="*/ 6402771 h 6402771"/>
                <a:gd name="connsiteX1" fmla="*/ 0 w 14321"/>
                <a:gd name="connsiteY1" fmla="*/ 0 h 640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402771">
                  <a:moveTo>
                    <a:pt x="0" y="640277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4277B1B8-A444-CFF4-5EFB-B22931E5C8D6}"/>
                </a:ext>
              </a:extLst>
            </p:cNvPr>
            <p:cNvSpPr/>
            <p:nvPr/>
          </p:nvSpPr>
          <p:spPr>
            <a:xfrm>
              <a:off x="-331669" y="-300269"/>
              <a:ext cx="14321" cy="6589301"/>
            </a:xfrm>
            <a:custGeom>
              <a:avLst/>
              <a:gdLst>
                <a:gd name="connsiteX0" fmla="*/ 0 w 14321"/>
                <a:gd name="connsiteY0" fmla="*/ 6589302 h 6589301"/>
                <a:gd name="connsiteX1" fmla="*/ 0 w 14321"/>
                <a:gd name="connsiteY1" fmla="*/ 0 h 65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589301">
                  <a:moveTo>
                    <a:pt x="0" y="6589302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46C341FF-39FB-F4B9-4EEC-1091B5641EFC}"/>
                </a:ext>
              </a:extLst>
            </p:cNvPr>
            <p:cNvSpPr/>
            <p:nvPr/>
          </p:nvSpPr>
          <p:spPr>
            <a:xfrm>
              <a:off x="371505" y="-546956"/>
              <a:ext cx="14321" cy="6835989"/>
            </a:xfrm>
            <a:custGeom>
              <a:avLst/>
              <a:gdLst>
                <a:gd name="connsiteX0" fmla="*/ 0 w 14321"/>
                <a:gd name="connsiteY0" fmla="*/ 6835990 h 6835989"/>
                <a:gd name="connsiteX1" fmla="*/ 0 w 14321"/>
                <a:gd name="connsiteY1" fmla="*/ 0 h 683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35989">
                  <a:moveTo>
                    <a:pt x="0" y="683599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3E43DE8E-5F16-867D-D5B4-41C066219833}"/>
                </a:ext>
              </a:extLst>
            </p:cNvPr>
            <p:cNvSpPr/>
            <p:nvPr/>
          </p:nvSpPr>
          <p:spPr>
            <a:xfrm>
              <a:off x="1074537" y="-668713"/>
              <a:ext cx="14321" cy="6957746"/>
            </a:xfrm>
            <a:custGeom>
              <a:avLst/>
              <a:gdLst>
                <a:gd name="connsiteX0" fmla="*/ 0 w 14321"/>
                <a:gd name="connsiteY0" fmla="*/ 6957746 h 6957746"/>
                <a:gd name="connsiteX1" fmla="*/ 0 w 14321"/>
                <a:gd name="connsiteY1" fmla="*/ 0 h 69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57746">
                  <a:moveTo>
                    <a:pt x="0" y="695774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0" name="Freeform: Shape 2179">
              <a:extLst>
                <a:ext uri="{FF2B5EF4-FFF2-40B4-BE49-F238E27FC236}">
                  <a16:creationId xmlns:a16="http://schemas.microsoft.com/office/drawing/2014/main" id="{4E8CC16D-4B5F-3396-84A9-81C388A2A43F}"/>
                </a:ext>
              </a:extLst>
            </p:cNvPr>
            <p:cNvSpPr/>
            <p:nvPr/>
          </p:nvSpPr>
          <p:spPr>
            <a:xfrm>
              <a:off x="1777568" y="1617547"/>
              <a:ext cx="14321" cy="4671485"/>
            </a:xfrm>
            <a:custGeom>
              <a:avLst/>
              <a:gdLst>
                <a:gd name="connsiteX0" fmla="*/ 0 w 14321"/>
                <a:gd name="connsiteY0" fmla="*/ 4671486 h 4671485"/>
                <a:gd name="connsiteX1" fmla="*/ 0 w 14321"/>
                <a:gd name="connsiteY1" fmla="*/ 0 h 46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4671485">
                  <a:moveTo>
                    <a:pt x="0" y="467148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1" name="Freeform: Shape 2180">
              <a:extLst>
                <a:ext uri="{FF2B5EF4-FFF2-40B4-BE49-F238E27FC236}">
                  <a16:creationId xmlns:a16="http://schemas.microsoft.com/office/drawing/2014/main" id="{98B8A3F7-BC59-356F-25AB-FE599BB753A9}"/>
                </a:ext>
              </a:extLst>
            </p:cNvPr>
            <p:cNvSpPr/>
            <p:nvPr/>
          </p:nvSpPr>
          <p:spPr>
            <a:xfrm>
              <a:off x="1777568" y="-299980"/>
              <a:ext cx="14321" cy="1589620"/>
            </a:xfrm>
            <a:custGeom>
              <a:avLst/>
              <a:gdLst>
                <a:gd name="connsiteX0" fmla="*/ 0 w 14321"/>
                <a:gd name="connsiteY0" fmla="*/ 0 h 1589620"/>
                <a:gd name="connsiteX1" fmla="*/ 0 w 14321"/>
                <a:gd name="connsiteY1" fmla="*/ 1589621 h 158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1589620">
                  <a:moveTo>
                    <a:pt x="0" y="0"/>
                  </a:moveTo>
                  <a:lnTo>
                    <a:pt x="0" y="1589621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47B4B860-AC46-47DF-D152-20E2903308A3}"/>
                </a:ext>
              </a:extLst>
            </p:cNvPr>
            <p:cNvSpPr/>
            <p:nvPr/>
          </p:nvSpPr>
          <p:spPr>
            <a:xfrm>
              <a:off x="2480600" y="-742575"/>
              <a:ext cx="14321" cy="7031608"/>
            </a:xfrm>
            <a:custGeom>
              <a:avLst/>
              <a:gdLst>
                <a:gd name="connsiteX0" fmla="*/ 0 w 14321"/>
                <a:gd name="connsiteY0" fmla="*/ 7031608 h 7031608"/>
                <a:gd name="connsiteX1" fmla="*/ 0 w 14321"/>
                <a:gd name="connsiteY1" fmla="*/ 0 h 703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7031608">
                  <a:moveTo>
                    <a:pt x="0" y="7031608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3" name="Freeform: Shape 2182">
              <a:extLst>
                <a:ext uri="{FF2B5EF4-FFF2-40B4-BE49-F238E27FC236}">
                  <a16:creationId xmlns:a16="http://schemas.microsoft.com/office/drawing/2014/main" id="{A8EF2837-76C0-7FDC-1503-C68E88998A12}"/>
                </a:ext>
              </a:extLst>
            </p:cNvPr>
            <p:cNvSpPr/>
            <p:nvPr/>
          </p:nvSpPr>
          <p:spPr>
            <a:xfrm>
              <a:off x="3183631" y="-532097"/>
              <a:ext cx="14321" cy="6821130"/>
            </a:xfrm>
            <a:custGeom>
              <a:avLst/>
              <a:gdLst>
                <a:gd name="connsiteX0" fmla="*/ 0 w 14321"/>
                <a:gd name="connsiteY0" fmla="*/ 6821131 h 6821130"/>
                <a:gd name="connsiteX1" fmla="*/ 0 w 14321"/>
                <a:gd name="connsiteY1" fmla="*/ 0 h 682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21130">
                  <a:moveTo>
                    <a:pt x="0" y="682113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4" name="Freeform: Shape 2183">
              <a:extLst>
                <a:ext uri="{FF2B5EF4-FFF2-40B4-BE49-F238E27FC236}">
                  <a16:creationId xmlns:a16="http://schemas.microsoft.com/office/drawing/2014/main" id="{E28E7546-2002-DBDC-0502-F42E5A63B2E0}"/>
                </a:ext>
              </a:extLst>
            </p:cNvPr>
            <p:cNvSpPr/>
            <p:nvPr/>
          </p:nvSpPr>
          <p:spPr>
            <a:xfrm>
              <a:off x="4561052" y="-464727"/>
              <a:ext cx="14321" cy="6753760"/>
            </a:xfrm>
            <a:custGeom>
              <a:avLst/>
              <a:gdLst>
                <a:gd name="connsiteX0" fmla="*/ 0 w 14321"/>
                <a:gd name="connsiteY0" fmla="*/ 6753760 h 6753760"/>
                <a:gd name="connsiteX1" fmla="*/ 0 w 14321"/>
                <a:gd name="connsiteY1" fmla="*/ 0 h 67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753760">
                  <a:moveTo>
                    <a:pt x="0" y="675376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5" name="Freeform: Shape 2184">
              <a:extLst>
                <a:ext uri="{FF2B5EF4-FFF2-40B4-BE49-F238E27FC236}">
                  <a16:creationId xmlns:a16="http://schemas.microsoft.com/office/drawing/2014/main" id="{8149E3C5-36F8-8FDA-1AF4-570DDC7D10D4}"/>
                </a:ext>
              </a:extLst>
            </p:cNvPr>
            <p:cNvSpPr/>
            <p:nvPr/>
          </p:nvSpPr>
          <p:spPr>
            <a:xfrm>
              <a:off x="5249762" y="74378"/>
              <a:ext cx="14321" cy="6214653"/>
            </a:xfrm>
            <a:custGeom>
              <a:avLst/>
              <a:gdLst>
                <a:gd name="connsiteX0" fmla="*/ 0 w 14321"/>
                <a:gd name="connsiteY0" fmla="*/ 6214654 h 6214653"/>
                <a:gd name="connsiteX1" fmla="*/ 0 w 14321"/>
                <a:gd name="connsiteY1" fmla="*/ 0 h 62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214653">
                  <a:moveTo>
                    <a:pt x="0" y="6214654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6" name="Freeform: Shape 2185">
              <a:extLst>
                <a:ext uri="{FF2B5EF4-FFF2-40B4-BE49-F238E27FC236}">
                  <a16:creationId xmlns:a16="http://schemas.microsoft.com/office/drawing/2014/main" id="{F5D0E212-71CD-5237-BD63-8FBD269139FE}"/>
                </a:ext>
              </a:extLst>
            </p:cNvPr>
            <p:cNvSpPr/>
            <p:nvPr/>
          </p:nvSpPr>
          <p:spPr>
            <a:xfrm>
              <a:off x="5938329" y="996355"/>
              <a:ext cx="14321" cy="5292676"/>
            </a:xfrm>
            <a:custGeom>
              <a:avLst/>
              <a:gdLst>
                <a:gd name="connsiteX0" fmla="*/ 0 w 14321"/>
                <a:gd name="connsiteY0" fmla="*/ 5292677 h 5292676"/>
                <a:gd name="connsiteX1" fmla="*/ 0 w 14321"/>
                <a:gd name="connsiteY1" fmla="*/ 0 h 529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92676">
                  <a:moveTo>
                    <a:pt x="0" y="5292677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7" name="Freeform: Shape 2186">
              <a:extLst>
                <a:ext uri="{FF2B5EF4-FFF2-40B4-BE49-F238E27FC236}">
                  <a16:creationId xmlns:a16="http://schemas.microsoft.com/office/drawing/2014/main" id="{8C9203B4-0A2A-E77E-708C-BB072C786B66}"/>
                </a:ext>
              </a:extLst>
            </p:cNvPr>
            <p:cNvSpPr/>
            <p:nvPr/>
          </p:nvSpPr>
          <p:spPr>
            <a:xfrm>
              <a:off x="13600930" y="-613317"/>
              <a:ext cx="14321" cy="6902349"/>
            </a:xfrm>
            <a:custGeom>
              <a:avLst/>
              <a:gdLst>
                <a:gd name="connsiteX0" fmla="*/ 0 w 14321"/>
                <a:gd name="connsiteY0" fmla="*/ 6902350 h 6902349"/>
                <a:gd name="connsiteX1" fmla="*/ 0 w 14321"/>
                <a:gd name="connsiteY1" fmla="*/ 0 h 690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02349">
                  <a:moveTo>
                    <a:pt x="0" y="690235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8" name="Freeform: Shape 2187">
              <a:extLst>
                <a:ext uri="{FF2B5EF4-FFF2-40B4-BE49-F238E27FC236}">
                  <a16:creationId xmlns:a16="http://schemas.microsoft.com/office/drawing/2014/main" id="{E98792B0-C991-791E-5144-5D86F9988B12}"/>
                </a:ext>
              </a:extLst>
            </p:cNvPr>
            <p:cNvSpPr/>
            <p:nvPr/>
          </p:nvSpPr>
          <p:spPr>
            <a:xfrm>
              <a:off x="6584792" y="790782"/>
              <a:ext cx="14321" cy="5343456"/>
            </a:xfrm>
            <a:custGeom>
              <a:avLst/>
              <a:gdLst>
                <a:gd name="connsiteX0" fmla="*/ 0 w 14321"/>
                <a:gd name="connsiteY0" fmla="*/ 0 h 5343456"/>
                <a:gd name="connsiteX1" fmla="*/ 0 w 14321"/>
                <a:gd name="connsiteY1" fmla="*/ 5343457 h 534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343456">
                  <a:moveTo>
                    <a:pt x="0" y="0"/>
                  </a:moveTo>
                  <a:lnTo>
                    <a:pt x="0" y="5343457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1" name="Freeform: Shape 2190">
              <a:extLst>
                <a:ext uri="{FF2B5EF4-FFF2-40B4-BE49-F238E27FC236}">
                  <a16:creationId xmlns:a16="http://schemas.microsoft.com/office/drawing/2014/main" id="{6500B504-2823-9E3C-9803-4F6A59249AA3}"/>
                </a:ext>
              </a:extLst>
            </p:cNvPr>
            <p:cNvSpPr/>
            <p:nvPr/>
          </p:nvSpPr>
          <p:spPr>
            <a:xfrm>
              <a:off x="7287824" y="746783"/>
              <a:ext cx="14321" cy="5210735"/>
            </a:xfrm>
            <a:custGeom>
              <a:avLst/>
              <a:gdLst>
                <a:gd name="connsiteX0" fmla="*/ 0 w 14321"/>
                <a:gd name="connsiteY0" fmla="*/ 0 h 5210735"/>
                <a:gd name="connsiteX1" fmla="*/ 0 w 14321"/>
                <a:gd name="connsiteY1" fmla="*/ 5210736 h 52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10735">
                  <a:moveTo>
                    <a:pt x="0" y="0"/>
                  </a:moveTo>
                  <a:lnTo>
                    <a:pt x="0" y="5210736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2" name="Freeform: Shape 2191">
              <a:extLst>
                <a:ext uri="{FF2B5EF4-FFF2-40B4-BE49-F238E27FC236}">
                  <a16:creationId xmlns:a16="http://schemas.microsoft.com/office/drawing/2014/main" id="{AA5EABF4-CB9D-1169-DBD2-4F11BFB36DEF}"/>
                </a:ext>
              </a:extLst>
            </p:cNvPr>
            <p:cNvSpPr/>
            <p:nvPr/>
          </p:nvSpPr>
          <p:spPr>
            <a:xfrm>
              <a:off x="7990855" y="-740267"/>
              <a:ext cx="14321" cy="2503807"/>
            </a:xfrm>
            <a:custGeom>
              <a:avLst/>
              <a:gdLst>
                <a:gd name="connsiteX0" fmla="*/ 0 w 14321"/>
                <a:gd name="connsiteY0" fmla="*/ 0 h 2503807"/>
                <a:gd name="connsiteX1" fmla="*/ 0 w 14321"/>
                <a:gd name="connsiteY1" fmla="*/ 2503808 h 250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503807">
                  <a:moveTo>
                    <a:pt x="0" y="0"/>
                  </a:moveTo>
                  <a:lnTo>
                    <a:pt x="0" y="2503808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3" name="Freeform: Shape 2192">
              <a:extLst>
                <a:ext uri="{FF2B5EF4-FFF2-40B4-BE49-F238E27FC236}">
                  <a16:creationId xmlns:a16="http://schemas.microsoft.com/office/drawing/2014/main" id="{EE54826D-1262-5B4D-6A22-0D25905B72E5}"/>
                </a:ext>
              </a:extLst>
            </p:cNvPr>
            <p:cNvSpPr/>
            <p:nvPr/>
          </p:nvSpPr>
          <p:spPr>
            <a:xfrm>
              <a:off x="8693887" y="-113738"/>
              <a:ext cx="14321" cy="6402771"/>
            </a:xfrm>
            <a:custGeom>
              <a:avLst/>
              <a:gdLst>
                <a:gd name="connsiteX0" fmla="*/ 0 w 14321"/>
                <a:gd name="connsiteY0" fmla="*/ 6402771 h 6402771"/>
                <a:gd name="connsiteX1" fmla="*/ 0 w 14321"/>
                <a:gd name="connsiteY1" fmla="*/ 0 h 640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402771">
                  <a:moveTo>
                    <a:pt x="0" y="640277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4" name="Freeform: Shape 2193">
              <a:extLst>
                <a:ext uri="{FF2B5EF4-FFF2-40B4-BE49-F238E27FC236}">
                  <a16:creationId xmlns:a16="http://schemas.microsoft.com/office/drawing/2014/main" id="{C325C825-4372-524D-94DF-B4B4F9844A58}"/>
                </a:ext>
              </a:extLst>
            </p:cNvPr>
            <p:cNvSpPr/>
            <p:nvPr/>
          </p:nvSpPr>
          <p:spPr>
            <a:xfrm>
              <a:off x="9396918" y="-300269"/>
              <a:ext cx="14321" cy="6589301"/>
            </a:xfrm>
            <a:custGeom>
              <a:avLst/>
              <a:gdLst>
                <a:gd name="connsiteX0" fmla="*/ 0 w 14321"/>
                <a:gd name="connsiteY0" fmla="*/ 6589302 h 6589301"/>
                <a:gd name="connsiteX1" fmla="*/ 0 w 14321"/>
                <a:gd name="connsiteY1" fmla="*/ 0 h 65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589301">
                  <a:moveTo>
                    <a:pt x="0" y="6589302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5" name="Freeform: Shape 2194">
              <a:extLst>
                <a:ext uri="{FF2B5EF4-FFF2-40B4-BE49-F238E27FC236}">
                  <a16:creationId xmlns:a16="http://schemas.microsoft.com/office/drawing/2014/main" id="{55865875-E9D5-C38F-14DF-E430DCF172E1}"/>
                </a:ext>
              </a:extLst>
            </p:cNvPr>
            <p:cNvSpPr/>
            <p:nvPr/>
          </p:nvSpPr>
          <p:spPr>
            <a:xfrm>
              <a:off x="10100093" y="-546956"/>
              <a:ext cx="14321" cy="6835989"/>
            </a:xfrm>
            <a:custGeom>
              <a:avLst/>
              <a:gdLst>
                <a:gd name="connsiteX0" fmla="*/ 0 w 14321"/>
                <a:gd name="connsiteY0" fmla="*/ 6835990 h 6835989"/>
                <a:gd name="connsiteX1" fmla="*/ 0 w 14321"/>
                <a:gd name="connsiteY1" fmla="*/ 0 h 683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35989">
                  <a:moveTo>
                    <a:pt x="0" y="683599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6" name="Freeform: Shape 2195">
              <a:extLst>
                <a:ext uri="{FF2B5EF4-FFF2-40B4-BE49-F238E27FC236}">
                  <a16:creationId xmlns:a16="http://schemas.microsoft.com/office/drawing/2014/main" id="{51C4BA88-7EF7-0B23-6A0A-0DC25FAAC066}"/>
                </a:ext>
              </a:extLst>
            </p:cNvPr>
            <p:cNvSpPr/>
            <p:nvPr/>
          </p:nvSpPr>
          <p:spPr>
            <a:xfrm>
              <a:off x="10803125" y="-668713"/>
              <a:ext cx="14321" cy="6957746"/>
            </a:xfrm>
            <a:custGeom>
              <a:avLst/>
              <a:gdLst>
                <a:gd name="connsiteX0" fmla="*/ 0 w 14321"/>
                <a:gd name="connsiteY0" fmla="*/ 6957746 h 6957746"/>
                <a:gd name="connsiteX1" fmla="*/ 0 w 14321"/>
                <a:gd name="connsiteY1" fmla="*/ 0 h 69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57746">
                  <a:moveTo>
                    <a:pt x="0" y="695774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8" name="Freeform: Shape 2197">
              <a:extLst>
                <a:ext uri="{FF2B5EF4-FFF2-40B4-BE49-F238E27FC236}">
                  <a16:creationId xmlns:a16="http://schemas.microsoft.com/office/drawing/2014/main" id="{0A27B1F4-C89A-A25D-3CCD-D7F0E7F21F43}"/>
                </a:ext>
              </a:extLst>
            </p:cNvPr>
            <p:cNvSpPr/>
            <p:nvPr/>
          </p:nvSpPr>
          <p:spPr>
            <a:xfrm>
              <a:off x="11506156" y="-299980"/>
              <a:ext cx="14321" cy="1589620"/>
            </a:xfrm>
            <a:custGeom>
              <a:avLst/>
              <a:gdLst>
                <a:gd name="connsiteX0" fmla="*/ 0 w 14321"/>
                <a:gd name="connsiteY0" fmla="*/ 0 h 1589620"/>
                <a:gd name="connsiteX1" fmla="*/ 0 w 14321"/>
                <a:gd name="connsiteY1" fmla="*/ 1589621 h 158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1589620">
                  <a:moveTo>
                    <a:pt x="0" y="0"/>
                  </a:moveTo>
                  <a:lnTo>
                    <a:pt x="0" y="1589621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9" name="Freeform: Shape 2198">
              <a:extLst>
                <a:ext uri="{FF2B5EF4-FFF2-40B4-BE49-F238E27FC236}">
                  <a16:creationId xmlns:a16="http://schemas.microsoft.com/office/drawing/2014/main" id="{BED6EBC0-CE37-441F-BD90-D87DA158C325}"/>
                </a:ext>
              </a:extLst>
            </p:cNvPr>
            <p:cNvSpPr/>
            <p:nvPr/>
          </p:nvSpPr>
          <p:spPr>
            <a:xfrm>
              <a:off x="12209188" y="-742575"/>
              <a:ext cx="14321" cy="7031608"/>
            </a:xfrm>
            <a:custGeom>
              <a:avLst/>
              <a:gdLst>
                <a:gd name="connsiteX0" fmla="*/ -1 w 14321"/>
                <a:gd name="connsiteY0" fmla="*/ 7031608 h 7031608"/>
                <a:gd name="connsiteX1" fmla="*/ -1 w 14321"/>
                <a:gd name="connsiteY1" fmla="*/ 0 h 703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7031608">
                  <a:moveTo>
                    <a:pt x="-1" y="7031608"/>
                  </a:moveTo>
                  <a:lnTo>
                    <a:pt x="-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0" name="Freeform: Shape 2199">
              <a:extLst>
                <a:ext uri="{FF2B5EF4-FFF2-40B4-BE49-F238E27FC236}">
                  <a16:creationId xmlns:a16="http://schemas.microsoft.com/office/drawing/2014/main" id="{D5E5F644-815E-C3ED-6CF7-2E0502DF977C}"/>
                </a:ext>
              </a:extLst>
            </p:cNvPr>
            <p:cNvSpPr/>
            <p:nvPr/>
          </p:nvSpPr>
          <p:spPr>
            <a:xfrm>
              <a:off x="12912219" y="-532097"/>
              <a:ext cx="14321" cy="6821130"/>
            </a:xfrm>
            <a:custGeom>
              <a:avLst/>
              <a:gdLst>
                <a:gd name="connsiteX0" fmla="*/ 1 w 14321"/>
                <a:gd name="connsiteY0" fmla="*/ 6821131 h 6821130"/>
                <a:gd name="connsiteX1" fmla="*/ 1 w 14321"/>
                <a:gd name="connsiteY1" fmla="*/ 0 h 682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21130">
                  <a:moveTo>
                    <a:pt x="1" y="6821131"/>
                  </a:moveTo>
                  <a:lnTo>
                    <a:pt x="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1" name="Freeform: Shape 2200">
              <a:extLst>
                <a:ext uri="{FF2B5EF4-FFF2-40B4-BE49-F238E27FC236}">
                  <a16:creationId xmlns:a16="http://schemas.microsoft.com/office/drawing/2014/main" id="{7414766F-3A1B-BF11-0269-C7BF2D663EA4}"/>
                </a:ext>
              </a:extLst>
            </p:cNvPr>
            <p:cNvSpPr/>
            <p:nvPr/>
          </p:nvSpPr>
          <p:spPr>
            <a:xfrm>
              <a:off x="14289640" y="-464727"/>
              <a:ext cx="14321" cy="6753760"/>
            </a:xfrm>
            <a:custGeom>
              <a:avLst/>
              <a:gdLst>
                <a:gd name="connsiteX0" fmla="*/ 0 w 14321"/>
                <a:gd name="connsiteY0" fmla="*/ 6753760 h 6753760"/>
                <a:gd name="connsiteX1" fmla="*/ 0 w 14321"/>
                <a:gd name="connsiteY1" fmla="*/ 0 h 67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753760">
                  <a:moveTo>
                    <a:pt x="0" y="675376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2" name="Freeform: Shape 2201">
              <a:extLst>
                <a:ext uri="{FF2B5EF4-FFF2-40B4-BE49-F238E27FC236}">
                  <a16:creationId xmlns:a16="http://schemas.microsoft.com/office/drawing/2014/main" id="{ED6298B8-E3C4-9762-74D3-E39A7EDA16D3}"/>
                </a:ext>
              </a:extLst>
            </p:cNvPr>
            <p:cNvSpPr/>
            <p:nvPr/>
          </p:nvSpPr>
          <p:spPr>
            <a:xfrm>
              <a:off x="14978350" y="74378"/>
              <a:ext cx="14321" cy="6214653"/>
            </a:xfrm>
            <a:custGeom>
              <a:avLst/>
              <a:gdLst>
                <a:gd name="connsiteX0" fmla="*/ -1 w 14321"/>
                <a:gd name="connsiteY0" fmla="*/ 6214654 h 6214653"/>
                <a:gd name="connsiteX1" fmla="*/ -1 w 14321"/>
                <a:gd name="connsiteY1" fmla="*/ 0 h 62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214653">
                  <a:moveTo>
                    <a:pt x="-1" y="6214654"/>
                  </a:moveTo>
                  <a:lnTo>
                    <a:pt x="-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3" name="Freeform: Shape 2202">
              <a:extLst>
                <a:ext uri="{FF2B5EF4-FFF2-40B4-BE49-F238E27FC236}">
                  <a16:creationId xmlns:a16="http://schemas.microsoft.com/office/drawing/2014/main" id="{430E75D0-E9B8-DFAE-7B7D-3C7CC673CC77}"/>
                </a:ext>
              </a:extLst>
            </p:cNvPr>
            <p:cNvSpPr/>
            <p:nvPr/>
          </p:nvSpPr>
          <p:spPr>
            <a:xfrm>
              <a:off x="15666918" y="996355"/>
              <a:ext cx="14321" cy="5292676"/>
            </a:xfrm>
            <a:custGeom>
              <a:avLst/>
              <a:gdLst>
                <a:gd name="connsiteX0" fmla="*/ 0 w 14321"/>
                <a:gd name="connsiteY0" fmla="*/ 5292677 h 5292676"/>
                <a:gd name="connsiteX1" fmla="*/ 0 w 14321"/>
                <a:gd name="connsiteY1" fmla="*/ 0 h 529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92676">
                  <a:moveTo>
                    <a:pt x="0" y="5292677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4" name="Freeform: Shape 2203">
              <a:extLst>
                <a:ext uri="{FF2B5EF4-FFF2-40B4-BE49-F238E27FC236}">
                  <a16:creationId xmlns:a16="http://schemas.microsoft.com/office/drawing/2014/main" id="{E07B6CEC-6AD6-C0B5-6037-B93916390754}"/>
                </a:ext>
              </a:extLst>
            </p:cNvPr>
            <p:cNvSpPr/>
            <p:nvPr/>
          </p:nvSpPr>
          <p:spPr>
            <a:xfrm>
              <a:off x="16313380" y="790782"/>
              <a:ext cx="14321" cy="5343456"/>
            </a:xfrm>
            <a:custGeom>
              <a:avLst/>
              <a:gdLst>
                <a:gd name="connsiteX0" fmla="*/ 0 w 14321"/>
                <a:gd name="connsiteY0" fmla="*/ 0 h 5343456"/>
                <a:gd name="connsiteX1" fmla="*/ 0 w 14321"/>
                <a:gd name="connsiteY1" fmla="*/ 5343457 h 534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343456">
                  <a:moveTo>
                    <a:pt x="0" y="0"/>
                  </a:moveTo>
                  <a:lnTo>
                    <a:pt x="0" y="5343457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5" name="Freeform: Shape 2204">
              <a:extLst>
                <a:ext uri="{FF2B5EF4-FFF2-40B4-BE49-F238E27FC236}">
                  <a16:creationId xmlns:a16="http://schemas.microsoft.com/office/drawing/2014/main" id="{AD61BCFD-76B6-6004-2479-D987EDC39C30}"/>
                </a:ext>
              </a:extLst>
            </p:cNvPr>
            <p:cNvSpPr/>
            <p:nvPr/>
          </p:nvSpPr>
          <p:spPr>
            <a:xfrm>
              <a:off x="17016412" y="746783"/>
              <a:ext cx="14321" cy="5210735"/>
            </a:xfrm>
            <a:custGeom>
              <a:avLst/>
              <a:gdLst>
                <a:gd name="connsiteX0" fmla="*/ 0 w 14321"/>
                <a:gd name="connsiteY0" fmla="*/ 0 h 5210735"/>
                <a:gd name="connsiteX1" fmla="*/ 0 w 14321"/>
                <a:gd name="connsiteY1" fmla="*/ 5210736 h 52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10735">
                  <a:moveTo>
                    <a:pt x="0" y="0"/>
                  </a:moveTo>
                  <a:lnTo>
                    <a:pt x="0" y="5210736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6" name="Freeform: Shape 2205">
              <a:extLst>
                <a:ext uri="{FF2B5EF4-FFF2-40B4-BE49-F238E27FC236}">
                  <a16:creationId xmlns:a16="http://schemas.microsoft.com/office/drawing/2014/main" id="{24C39217-E2FD-B5BB-6584-E005E7D939E3}"/>
                </a:ext>
              </a:extLst>
            </p:cNvPr>
            <p:cNvSpPr/>
            <p:nvPr/>
          </p:nvSpPr>
          <p:spPr>
            <a:xfrm>
              <a:off x="17482856" y="1794267"/>
              <a:ext cx="14321" cy="2503663"/>
            </a:xfrm>
            <a:custGeom>
              <a:avLst/>
              <a:gdLst>
                <a:gd name="connsiteX0" fmla="*/ -1 w 14321"/>
                <a:gd name="connsiteY0" fmla="*/ 0 h 2503663"/>
                <a:gd name="connsiteX1" fmla="*/ -1 w 14321"/>
                <a:gd name="connsiteY1" fmla="*/ 2503664 h 250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503663">
                  <a:moveTo>
                    <a:pt x="-1" y="0"/>
                  </a:moveTo>
                  <a:lnTo>
                    <a:pt x="-1" y="2503664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7" name="Freeform: Shape 2206">
              <a:extLst>
                <a:ext uri="{FF2B5EF4-FFF2-40B4-BE49-F238E27FC236}">
                  <a16:creationId xmlns:a16="http://schemas.microsoft.com/office/drawing/2014/main" id="{C28C802B-850C-67F6-9A92-9A5F0A374711}"/>
                </a:ext>
              </a:extLst>
            </p:cNvPr>
            <p:cNvSpPr/>
            <p:nvPr/>
          </p:nvSpPr>
          <p:spPr>
            <a:xfrm>
              <a:off x="20531713" y="-668713"/>
              <a:ext cx="14321" cy="6957746"/>
            </a:xfrm>
            <a:custGeom>
              <a:avLst/>
              <a:gdLst>
                <a:gd name="connsiteX0" fmla="*/ -1 w 14321"/>
                <a:gd name="connsiteY0" fmla="*/ 6957746 h 6957746"/>
                <a:gd name="connsiteX1" fmla="*/ -1 w 14321"/>
                <a:gd name="connsiteY1" fmla="*/ 0 h 69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57746">
                  <a:moveTo>
                    <a:pt x="-1" y="6957746"/>
                  </a:moveTo>
                  <a:lnTo>
                    <a:pt x="-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8" name="Freeform: Shape 2207">
              <a:extLst>
                <a:ext uri="{FF2B5EF4-FFF2-40B4-BE49-F238E27FC236}">
                  <a16:creationId xmlns:a16="http://schemas.microsoft.com/office/drawing/2014/main" id="{C16FFE8D-6C11-3FBB-82A6-CF21CFDD8D74}"/>
                </a:ext>
              </a:extLst>
            </p:cNvPr>
            <p:cNvSpPr/>
            <p:nvPr/>
          </p:nvSpPr>
          <p:spPr>
            <a:xfrm>
              <a:off x="21234744" y="1617547"/>
              <a:ext cx="14321" cy="4671485"/>
            </a:xfrm>
            <a:custGeom>
              <a:avLst/>
              <a:gdLst>
                <a:gd name="connsiteX0" fmla="*/ 1 w 14321"/>
                <a:gd name="connsiteY0" fmla="*/ 4671486 h 4671485"/>
                <a:gd name="connsiteX1" fmla="*/ 1 w 14321"/>
                <a:gd name="connsiteY1" fmla="*/ 0 h 46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4671485">
                  <a:moveTo>
                    <a:pt x="1" y="4671486"/>
                  </a:moveTo>
                  <a:lnTo>
                    <a:pt x="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9" name="Freeform: Shape 2208">
              <a:extLst>
                <a:ext uri="{FF2B5EF4-FFF2-40B4-BE49-F238E27FC236}">
                  <a16:creationId xmlns:a16="http://schemas.microsoft.com/office/drawing/2014/main" id="{F2C2291A-5783-63EE-28AA-282F48D54F81}"/>
                </a:ext>
              </a:extLst>
            </p:cNvPr>
            <p:cNvSpPr/>
            <p:nvPr/>
          </p:nvSpPr>
          <p:spPr>
            <a:xfrm>
              <a:off x="21234744" y="-299980"/>
              <a:ext cx="14321" cy="1589620"/>
            </a:xfrm>
            <a:custGeom>
              <a:avLst/>
              <a:gdLst>
                <a:gd name="connsiteX0" fmla="*/ 1 w 14321"/>
                <a:gd name="connsiteY0" fmla="*/ 0 h 1589620"/>
                <a:gd name="connsiteX1" fmla="*/ 1 w 14321"/>
                <a:gd name="connsiteY1" fmla="*/ 1589621 h 158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1589620">
                  <a:moveTo>
                    <a:pt x="1" y="0"/>
                  </a:moveTo>
                  <a:lnTo>
                    <a:pt x="1" y="1589621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0" name="Freeform: Shape 2209">
              <a:extLst>
                <a:ext uri="{FF2B5EF4-FFF2-40B4-BE49-F238E27FC236}">
                  <a16:creationId xmlns:a16="http://schemas.microsoft.com/office/drawing/2014/main" id="{00877618-D478-65C2-0DD6-49998CA59A0D}"/>
                </a:ext>
              </a:extLst>
            </p:cNvPr>
            <p:cNvSpPr/>
            <p:nvPr/>
          </p:nvSpPr>
          <p:spPr>
            <a:xfrm>
              <a:off x="21937776" y="-742575"/>
              <a:ext cx="14321" cy="7031608"/>
            </a:xfrm>
            <a:custGeom>
              <a:avLst/>
              <a:gdLst>
                <a:gd name="connsiteX0" fmla="*/ 0 w 14321"/>
                <a:gd name="connsiteY0" fmla="*/ 7031608 h 7031608"/>
                <a:gd name="connsiteX1" fmla="*/ 0 w 14321"/>
                <a:gd name="connsiteY1" fmla="*/ 0 h 703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7031608">
                  <a:moveTo>
                    <a:pt x="0" y="7031608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1" name="Freeform: Shape 2210">
              <a:extLst>
                <a:ext uri="{FF2B5EF4-FFF2-40B4-BE49-F238E27FC236}">
                  <a16:creationId xmlns:a16="http://schemas.microsoft.com/office/drawing/2014/main" id="{4EFF7404-0839-3823-23B8-E4EB83898F2A}"/>
                </a:ext>
              </a:extLst>
            </p:cNvPr>
            <p:cNvSpPr/>
            <p:nvPr/>
          </p:nvSpPr>
          <p:spPr>
            <a:xfrm>
              <a:off x="22640808" y="-532097"/>
              <a:ext cx="14321" cy="6821130"/>
            </a:xfrm>
            <a:custGeom>
              <a:avLst/>
              <a:gdLst>
                <a:gd name="connsiteX0" fmla="*/ 0 w 14321"/>
                <a:gd name="connsiteY0" fmla="*/ 6821131 h 6821130"/>
                <a:gd name="connsiteX1" fmla="*/ 0 w 14321"/>
                <a:gd name="connsiteY1" fmla="*/ 0 h 682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21130">
                  <a:moveTo>
                    <a:pt x="0" y="682113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7" name="Freeform: Shape 2196">
              <a:extLst>
                <a:ext uri="{FF2B5EF4-FFF2-40B4-BE49-F238E27FC236}">
                  <a16:creationId xmlns:a16="http://schemas.microsoft.com/office/drawing/2014/main" id="{BD8EDFBD-9DB0-BE99-30D5-B4CFC030D1C6}"/>
                </a:ext>
              </a:extLst>
            </p:cNvPr>
            <p:cNvSpPr/>
            <p:nvPr/>
          </p:nvSpPr>
          <p:spPr>
            <a:xfrm>
              <a:off x="11506156" y="1617547"/>
              <a:ext cx="14321" cy="4671485"/>
            </a:xfrm>
            <a:custGeom>
              <a:avLst/>
              <a:gdLst>
                <a:gd name="connsiteX0" fmla="*/ 0 w 14321"/>
                <a:gd name="connsiteY0" fmla="*/ 4671486 h 4671485"/>
                <a:gd name="connsiteX1" fmla="*/ 0 w 14321"/>
                <a:gd name="connsiteY1" fmla="*/ 0 h 46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4671485">
                  <a:moveTo>
                    <a:pt x="0" y="467148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28" name="Group 3327">
            <a:extLst>
              <a:ext uri="{FF2B5EF4-FFF2-40B4-BE49-F238E27FC236}">
                <a16:creationId xmlns:a16="http://schemas.microsoft.com/office/drawing/2014/main" id="{109845F5-2A55-1487-B0C8-D50ACF21DF90}"/>
              </a:ext>
            </a:extLst>
          </p:cNvPr>
          <p:cNvGrpSpPr/>
          <p:nvPr/>
        </p:nvGrpSpPr>
        <p:grpSpPr>
          <a:xfrm>
            <a:off x="5791497" y="845078"/>
            <a:ext cx="3982950" cy="6153242"/>
            <a:chOff x="8229304" y="814974"/>
            <a:chExt cx="3982950" cy="6153242"/>
          </a:xfrm>
        </p:grpSpPr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87050669-D596-C93C-C53B-B8FE5784BF97}"/>
                </a:ext>
              </a:extLst>
            </p:cNvPr>
            <p:cNvSpPr/>
            <p:nvPr/>
          </p:nvSpPr>
          <p:spPr>
            <a:xfrm>
              <a:off x="9019982" y="4434980"/>
              <a:ext cx="2353272" cy="1813514"/>
            </a:xfrm>
            <a:custGeom>
              <a:avLst/>
              <a:gdLst>
                <a:gd name="connsiteX0" fmla="*/ 0 w 2353272"/>
                <a:gd name="connsiteY0" fmla="*/ 0 h 1813514"/>
                <a:gd name="connsiteX1" fmla="*/ 2353272 w 2353272"/>
                <a:gd name="connsiteY1" fmla="*/ 0 h 1813514"/>
                <a:gd name="connsiteX2" fmla="*/ 2353272 w 2353272"/>
                <a:gd name="connsiteY2" fmla="*/ 1813515 h 1813514"/>
                <a:gd name="connsiteX3" fmla="*/ -1 w 2353272"/>
                <a:gd name="connsiteY3" fmla="*/ 1813515 h 181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272" h="1813514">
                  <a:moveTo>
                    <a:pt x="0" y="0"/>
                  </a:moveTo>
                  <a:lnTo>
                    <a:pt x="2353272" y="0"/>
                  </a:lnTo>
                  <a:lnTo>
                    <a:pt x="2353272" y="1813515"/>
                  </a:lnTo>
                  <a:lnTo>
                    <a:pt x="-1" y="1813515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4" name="Freeform: Shape 2213">
              <a:extLst>
                <a:ext uri="{FF2B5EF4-FFF2-40B4-BE49-F238E27FC236}">
                  <a16:creationId xmlns:a16="http://schemas.microsoft.com/office/drawing/2014/main" id="{1FED9ADD-4448-B487-B2CF-40CE58C814E8}"/>
                </a:ext>
              </a:extLst>
            </p:cNvPr>
            <p:cNvSpPr/>
            <p:nvPr/>
          </p:nvSpPr>
          <p:spPr>
            <a:xfrm>
              <a:off x="9689931" y="5698857"/>
              <a:ext cx="864575" cy="259671"/>
            </a:xfrm>
            <a:custGeom>
              <a:avLst/>
              <a:gdLst>
                <a:gd name="connsiteX0" fmla="*/ 0 w 864575"/>
                <a:gd name="connsiteY0" fmla="*/ 0 h 259671"/>
                <a:gd name="connsiteX1" fmla="*/ 735684 w 864575"/>
                <a:gd name="connsiteY1" fmla="*/ 0 h 259671"/>
                <a:gd name="connsiteX2" fmla="*/ 864576 w 864575"/>
                <a:gd name="connsiteY2" fmla="*/ 129836 h 259671"/>
                <a:gd name="connsiteX3" fmla="*/ 864576 w 864575"/>
                <a:gd name="connsiteY3" fmla="*/ 129836 h 259671"/>
                <a:gd name="connsiteX4" fmla="*/ 735684 w 864575"/>
                <a:gd name="connsiteY4" fmla="*/ 259671 h 259671"/>
                <a:gd name="connsiteX5" fmla="*/ 0 w 864575"/>
                <a:gd name="connsiteY5" fmla="*/ 259671 h 259671"/>
                <a:gd name="connsiteX6" fmla="*/ 0 w 864575"/>
                <a:gd name="connsiteY6" fmla="*/ 259671 h 259671"/>
                <a:gd name="connsiteX7" fmla="*/ 0 w 864575"/>
                <a:gd name="connsiteY7" fmla="*/ 1443 h 259671"/>
                <a:gd name="connsiteX8" fmla="*/ 0 w 864575"/>
                <a:gd name="connsiteY8" fmla="*/ 0 h 2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75" h="259671">
                  <a:moveTo>
                    <a:pt x="0" y="0"/>
                  </a:moveTo>
                  <a:lnTo>
                    <a:pt x="735684" y="0"/>
                  </a:lnTo>
                  <a:cubicBezTo>
                    <a:pt x="806861" y="0"/>
                    <a:pt x="864576" y="58123"/>
                    <a:pt x="864576" y="129836"/>
                  </a:cubicBezTo>
                  <a:lnTo>
                    <a:pt x="864576" y="129836"/>
                  </a:lnTo>
                  <a:cubicBezTo>
                    <a:pt x="864576" y="201548"/>
                    <a:pt x="806861" y="259671"/>
                    <a:pt x="735684" y="259671"/>
                  </a:cubicBezTo>
                  <a:lnTo>
                    <a:pt x="0" y="259671"/>
                  </a:lnTo>
                  <a:lnTo>
                    <a:pt x="0" y="259671"/>
                  </a:lnTo>
                  <a:lnTo>
                    <a:pt x="0" y="1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5" name="Freeform: Shape 2214">
              <a:extLst>
                <a:ext uri="{FF2B5EF4-FFF2-40B4-BE49-F238E27FC236}">
                  <a16:creationId xmlns:a16="http://schemas.microsoft.com/office/drawing/2014/main" id="{DF9FB6C9-E52D-FE85-D6E4-91EC1C54D7AB}"/>
                </a:ext>
              </a:extLst>
            </p:cNvPr>
            <p:cNvSpPr/>
            <p:nvPr/>
          </p:nvSpPr>
          <p:spPr>
            <a:xfrm>
              <a:off x="9561756" y="5698857"/>
              <a:ext cx="256350" cy="258228"/>
            </a:xfrm>
            <a:custGeom>
              <a:avLst/>
              <a:gdLst>
                <a:gd name="connsiteX0" fmla="*/ 256351 w 256350"/>
                <a:gd name="connsiteY0" fmla="*/ 129114 h 258228"/>
                <a:gd name="connsiteX1" fmla="*/ 128175 w 256350"/>
                <a:gd name="connsiteY1" fmla="*/ 258229 h 258228"/>
                <a:gd name="connsiteX2" fmla="*/ 0 w 256350"/>
                <a:gd name="connsiteY2" fmla="*/ 129114 h 258228"/>
                <a:gd name="connsiteX3" fmla="*/ 128175 w 256350"/>
                <a:gd name="connsiteY3" fmla="*/ 0 h 258228"/>
                <a:gd name="connsiteX4" fmla="*/ 256351 w 256350"/>
                <a:gd name="connsiteY4" fmla="*/ 129114 h 2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50" h="258228">
                  <a:moveTo>
                    <a:pt x="256351" y="129114"/>
                  </a:moveTo>
                  <a:cubicBezTo>
                    <a:pt x="256351" y="200422"/>
                    <a:pt x="198964" y="258229"/>
                    <a:pt x="128175" y="258229"/>
                  </a:cubicBezTo>
                  <a:cubicBezTo>
                    <a:pt x="57386" y="258229"/>
                    <a:pt x="0" y="200422"/>
                    <a:pt x="0" y="129114"/>
                  </a:cubicBezTo>
                  <a:cubicBezTo>
                    <a:pt x="0" y="57806"/>
                    <a:pt x="57386" y="0"/>
                    <a:pt x="128175" y="0"/>
                  </a:cubicBezTo>
                  <a:cubicBezTo>
                    <a:pt x="198964" y="0"/>
                    <a:pt x="256351" y="57806"/>
                    <a:pt x="256351" y="129114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6" name="Freeform: Shape 2215">
              <a:extLst>
                <a:ext uri="{FF2B5EF4-FFF2-40B4-BE49-F238E27FC236}">
                  <a16:creationId xmlns:a16="http://schemas.microsoft.com/office/drawing/2014/main" id="{3A6D1EED-17C5-7251-DF7C-910C7CD28108}"/>
                </a:ext>
              </a:extLst>
            </p:cNvPr>
            <p:cNvSpPr/>
            <p:nvPr/>
          </p:nvSpPr>
          <p:spPr>
            <a:xfrm>
              <a:off x="9578512" y="5715736"/>
              <a:ext cx="222839" cy="224471"/>
            </a:xfrm>
            <a:custGeom>
              <a:avLst/>
              <a:gdLst>
                <a:gd name="connsiteX0" fmla="*/ 222839 w 222839"/>
                <a:gd name="connsiteY0" fmla="*/ 112236 h 224471"/>
                <a:gd name="connsiteX1" fmla="*/ 111419 w 222839"/>
                <a:gd name="connsiteY1" fmla="*/ 224471 h 224471"/>
                <a:gd name="connsiteX2" fmla="*/ -1 w 222839"/>
                <a:gd name="connsiteY2" fmla="*/ 112236 h 224471"/>
                <a:gd name="connsiteX3" fmla="*/ 111419 w 222839"/>
                <a:gd name="connsiteY3" fmla="*/ 0 h 224471"/>
                <a:gd name="connsiteX4" fmla="*/ 222839 w 222839"/>
                <a:gd name="connsiteY4" fmla="*/ 112236 h 22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39" h="224471">
                  <a:moveTo>
                    <a:pt x="222839" y="112236"/>
                  </a:moveTo>
                  <a:cubicBezTo>
                    <a:pt x="222839" y="174222"/>
                    <a:pt x="172955" y="224471"/>
                    <a:pt x="111419" y="224471"/>
                  </a:cubicBezTo>
                  <a:cubicBezTo>
                    <a:pt x="49884" y="224471"/>
                    <a:pt x="-1" y="174222"/>
                    <a:pt x="-1" y="112236"/>
                  </a:cubicBezTo>
                  <a:cubicBezTo>
                    <a:pt x="-1" y="50250"/>
                    <a:pt x="49883" y="0"/>
                    <a:pt x="111419" y="0"/>
                  </a:cubicBezTo>
                  <a:cubicBezTo>
                    <a:pt x="172954" y="0"/>
                    <a:pt x="222839" y="50250"/>
                    <a:pt x="222839" y="112236"/>
                  </a:cubicBezTo>
                  <a:close/>
                </a:path>
              </a:pathLst>
            </a:custGeom>
            <a:solidFill>
              <a:srgbClr val="F0B8A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7" name="Freeform: Shape 2216">
              <a:extLst>
                <a:ext uri="{FF2B5EF4-FFF2-40B4-BE49-F238E27FC236}">
                  <a16:creationId xmlns:a16="http://schemas.microsoft.com/office/drawing/2014/main" id="{1C9BB50F-681D-27D5-5DB7-4019623DF168}"/>
                </a:ext>
              </a:extLst>
            </p:cNvPr>
            <p:cNvSpPr/>
            <p:nvPr/>
          </p:nvSpPr>
          <p:spPr>
            <a:xfrm>
              <a:off x="9598268" y="5733158"/>
              <a:ext cx="183896" cy="185210"/>
            </a:xfrm>
            <a:custGeom>
              <a:avLst/>
              <a:gdLst>
                <a:gd name="connsiteX0" fmla="*/ 88513 w 183896"/>
                <a:gd name="connsiteY0" fmla="*/ 185121 h 185210"/>
                <a:gd name="connsiteX1" fmla="*/ 152386 w 183896"/>
                <a:gd name="connsiteY1" fmla="*/ 160597 h 185210"/>
                <a:gd name="connsiteX2" fmla="*/ 154907 w 183896"/>
                <a:gd name="connsiteY2" fmla="*/ 35767 h 185210"/>
                <a:gd name="connsiteX3" fmla="*/ 154677 w 183896"/>
                <a:gd name="connsiteY3" fmla="*/ 35521 h 185210"/>
                <a:gd name="connsiteX4" fmla="*/ 32803 w 183896"/>
                <a:gd name="connsiteY4" fmla="*/ 31338 h 185210"/>
                <a:gd name="connsiteX5" fmla="*/ 4161 w 183896"/>
                <a:gd name="connsiteY5" fmla="*/ 91784 h 185210"/>
                <a:gd name="connsiteX6" fmla="*/ 86609 w 183896"/>
                <a:gd name="connsiteY6" fmla="*/ 185020 h 185210"/>
                <a:gd name="connsiteX7" fmla="*/ 88799 w 183896"/>
                <a:gd name="connsiteY7" fmla="*/ 185121 h 185210"/>
                <a:gd name="connsiteX8" fmla="*/ 88513 w 183896"/>
                <a:gd name="connsiteY8" fmla="*/ 185121 h 185210"/>
                <a:gd name="connsiteX9" fmla="*/ 25643 w 183896"/>
                <a:gd name="connsiteY9" fmla="*/ 156269 h 185210"/>
                <a:gd name="connsiteX10" fmla="*/ 8 w 183896"/>
                <a:gd name="connsiteY10" fmla="*/ 91062 h 185210"/>
                <a:gd name="connsiteX11" fmla="*/ 28650 w 183896"/>
                <a:gd name="connsiteY11" fmla="*/ 25712 h 185210"/>
                <a:gd name="connsiteX12" fmla="*/ 158644 w 183896"/>
                <a:gd name="connsiteY12" fmla="*/ 28583 h 185210"/>
                <a:gd name="connsiteX13" fmla="*/ 160263 w 183896"/>
                <a:gd name="connsiteY13" fmla="*/ 30328 h 185210"/>
                <a:gd name="connsiteX14" fmla="*/ 183749 w 183896"/>
                <a:gd name="connsiteY14" fmla="*/ 97554 h 185210"/>
                <a:gd name="connsiteX15" fmla="*/ 153675 w 183896"/>
                <a:gd name="connsiteY15" fmla="*/ 160741 h 185210"/>
                <a:gd name="connsiteX16" fmla="*/ 88513 w 183896"/>
                <a:gd name="connsiteY16" fmla="*/ 185121 h 18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896" h="185210">
                  <a:moveTo>
                    <a:pt x="88513" y="185121"/>
                  </a:moveTo>
                  <a:cubicBezTo>
                    <a:pt x="112172" y="185727"/>
                    <a:pt x="135129" y="176927"/>
                    <a:pt x="152386" y="160597"/>
                  </a:cubicBezTo>
                  <a:cubicBezTo>
                    <a:pt x="187302" y="126825"/>
                    <a:pt x="188433" y="70938"/>
                    <a:pt x="154907" y="35767"/>
                  </a:cubicBezTo>
                  <a:cubicBezTo>
                    <a:pt x="154835" y="35680"/>
                    <a:pt x="154749" y="35608"/>
                    <a:pt x="154677" y="35521"/>
                  </a:cubicBezTo>
                  <a:cubicBezTo>
                    <a:pt x="121867" y="1144"/>
                    <a:pt x="67862" y="-702"/>
                    <a:pt x="32803" y="31338"/>
                  </a:cubicBezTo>
                  <a:cubicBezTo>
                    <a:pt x="15747" y="46918"/>
                    <a:pt x="5464" y="68630"/>
                    <a:pt x="4161" y="91784"/>
                  </a:cubicBezTo>
                  <a:cubicBezTo>
                    <a:pt x="1368" y="140458"/>
                    <a:pt x="38274" y="182207"/>
                    <a:pt x="86609" y="185020"/>
                  </a:cubicBezTo>
                  <a:cubicBezTo>
                    <a:pt x="87338" y="185063"/>
                    <a:pt x="88069" y="185092"/>
                    <a:pt x="88799" y="185121"/>
                  </a:cubicBezTo>
                  <a:close/>
                  <a:moveTo>
                    <a:pt x="88513" y="185121"/>
                  </a:moveTo>
                  <a:cubicBezTo>
                    <a:pt x="64553" y="184400"/>
                    <a:pt x="41897" y="173998"/>
                    <a:pt x="25643" y="156269"/>
                  </a:cubicBezTo>
                  <a:cubicBezTo>
                    <a:pt x="8901" y="138784"/>
                    <a:pt x="-308" y="115356"/>
                    <a:pt x="8" y="91062"/>
                  </a:cubicBezTo>
                  <a:cubicBezTo>
                    <a:pt x="580" y="66322"/>
                    <a:pt x="10877" y="42807"/>
                    <a:pt x="28650" y="25712"/>
                  </a:cubicBezTo>
                  <a:cubicBezTo>
                    <a:pt x="65341" y="-9661"/>
                    <a:pt x="123529" y="-8377"/>
                    <a:pt x="158644" y="28583"/>
                  </a:cubicBezTo>
                  <a:cubicBezTo>
                    <a:pt x="159189" y="29160"/>
                    <a:pt x="159732" y="29737"/>
                    <a:pt x="160263" y="30328"/>
                  </a:cubicBezTo>
                  <a:cubicBezTo>
                    <a:pt x="176675" y="48678"/>
                    <a:pt x="185139" y="72885"/>
                    <a:pt x="183749" y="97554"/>
                  </a:cubicBezTo>
                  <a:cubicBezTo>
                    <a:pt x="182432" y="121805"/>
                    <a:pt x="171619" y="144526"/>
                    <a:pt x="153675" y="160741"/>
                  </a:cubicBezTo>
                  <a:cubicBezTo>
                    <a:pt x="136117" y="177403"/>
                    <a:pt x="112616" y="186203"/>
                    <a:pt x="88513" y="185121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8" name="Freeform: Shape 2217">
              <a:extLst>
                <a:ext uri="{FF2B5EF4-FFF2-40B4-BE49-F238E27FC236}">
                  <a16:creationId xmlns:a16="http://schemas.microsoft.com/office/drawing/2014/main" id="{0FE34B29-F976-B92C-E062-ED1FC442A454}"/>
                </a:ext>
              </a:extLst>
            </p:cNvPr>
            <p:cNvSpPr/>
            <p:nvPr/>
          </p:nvSpPr>
          <p:spPr>
            <a:xfrm>
              <a:off x="9639230" y="5775985"/>
              <a:ext cx="103410" cy="103678"/>
            </a:xfrm>
            <a:custGeom>
              <a:avLst/>
              <a:gdLst>
                <a:gd name="connsiteX0" fmla="*/ 4 w 103410"/>
                <a:gd name="connsiteY0" fmla="*/ 50255 h 103678"/>
                <a:gd name="connsiteX1" fmla="*/ 14325 w 103410"/>
                <a:gd name="connsiteY1" fmla="*/ 86609 h 103678"/>
                <a:gd name="connsiteX2" fmla="*/ 84385 w 103410"/>
                <a:gd name="connsiteY2" fmla="*/ 88066 h 103678"/>
                <a:gd name="connsiteX3" fmla="*/ 85831 w 103410"/>
                <a:gd name="connsiteY3" fmla="*/ 17493 h 103678"/>
                <a:gd name="connsiteX4" fmla="*/ 52850 w 103410"/>
                <a:gd name="connsiteY4" fmla="*/ 2216 h 103678"/>
                <a:gd name="connsiteX5" fmla="*/ 16760 w 103410"/>
                <a:gd name="connsiteY5" fmla="*/ 15055 h 103678"/>
                <a:gd name="connsiteX6" fmla="*/ 4 w 103410"/>
                <a:gd name="connsiteY6" fmla="*/ 50255 h 103678"/>
                <a:gd name="connsiteX7" fmla="*/ 4 w 103410"/>
                <a:gd name="connsiteY7" fmla="*/ 50255 h 103678"/>
                <a:gd name="connsiteX8" fmla="*/ 53766 w 103410"/>
                <a:gd name="connsiteY8" fmla="*/ 37 h 103678"/>
                <a:gd name="connsiteX9" fmla="*/ 89082 w 103410"/>
                <a:gd name="connsiteY9" fmla="*/ 15921 h 103678"/>
                <a:gd name="connsiteX10" fmla="*/ 87177 w 103410"/>
                <a:gd name="connsiteY10" fmla="*/ 90158 h 103678"/>
                <a:gd name="connsiteX11" fmla="*/ 86504 w 103410"/>
                <a:gd name="connsiteY11" fmla="*/ 90793 h 103678"/>
                <a:gd name="connsiteX12" fmla="*/ 13352 w 103410"/>
                <a:gd name="connsiteY12" fmla="*/ 85801 h 103678"/>
                <a:gd name="connsiteX13" fmla="*/ 577 w 103410"/>
                <a:gd name="connsiteY13" fmla="*/ 50255 h 10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410" h="103678">
                  <a:moveTo>
                    <a:pt x="4" y="50255"/>
                  </a:moveTo>
                  <a:cubicBezTo>
                    <a:pt x="-168" y="63801"/>
                    <a:pt x="4973" y="76872"/>
                    <a:pt x="14325" y="86609"/>
                  </a:cubicBezTo>
                  <a:cubicBezTo>
                    <a:pt x="33272" y="106503"/>
                    <a:pt x="64636" y="107152"/>
                    <a:pt x="84385" y="88066"/>
                  </a:cubicBezTo>
                  <a:cubicBezTo>
                    <a:pt x="104134" y="68980"/>
                    <a:pt x="104778" y="37387"/>
                    <a:pt x="85831" y="17493"/>
                  </a:cubicBezTo>
                  <a:cubicBezTo>
                    <a:pt x="77153" y="8376"/>
                    <a:pt x="65366" y="2923"/>
                    <a:pt x="52850" y="2216"/>
                  </a:cubicBezTo>
                  <a:cubicBezTo>
                    <a:pt x="39603" y="1509"/>
                    <a:pt x="26628" y="6125"/>
                    <a:pt x="16760" y="15055"/>
                  </a:cubicBezTo>
                  <a:cubicBezTo>
                    <a:pt x="6778" y="24100"/>
                    <a:pt x="763" y="36752"/>
                    <a:pt x="4" y="50255"/>
                  </a:cubicBezTo>
                  <a:close/>
                  <a:moveTo>
                    <a:pt x="4" y="50255"/>
                  </a:moveTo>
                  <a:cubicBezTo>
                    <a:pt x="1078" y="21432"/>
                    <a:pt x="25152" y="-1044"/>
                    <a:pt x="53766" y="37"/>
                  </a:cubicBezTo>
                  <a:cubicBezTo>
                    <a:pt x="67128" y="542"/>
                    <a:pt x="79788" y="6227"/>
                    <a:pt x="89082" y="15921"/>
                  </a:cubicBezTo>
                  <a:cubicBezTo>
                    <a:pt x="108903" y="36954"/>
                    <a:pt x="108058" y="70192"/>
                    <a:pt x="87177" y="90158"/>
                  </a:cubicBezTo>
                  <a:cubicBezTo>
                    <a:pt x="86963" y="90374"/>
                    <a:pt x="86733" y="90591"/>
                    <a:pt x="86504" y="90793"/>
                  </a:cubicBezTo>
                  <a:cubicBezTo>
                    <a:pt x="64937" y="109763"/>
                    <a:pt x="32184" y="107527"/>
                    <a:pt x="13352" y="85801"/>
                  </a:cubicBezTo>
                  <a:cubicBezTo>
                    <a:pt x="4830" y="75977"/>
                    <a:pt x="276" y="63296"/>
                    <a:pt x="577" y="50255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9" name="Freeform: Shape 2218">
              <a:extLst>
                <a:ext uri="{FF2B5EF4-FFF2-40B4-BE49-F238E27FC236}">
                  <a16:creationId xmlns:a16="http://schemas.microsoft.com/office/drawing/2014/main" id="{60C4FC93-5638-C0DC-4CC0-63E33F307B57}"/>
                </a:ext>
              </a:extLst>
            </p:cNvPr>
            <p:cNvSpPr/>
            <p:nvPr/>
          </p:nvSpPr>
          <p:spPr>
            <a:xfrm>
              <a:off x="9967478" y="5698857"/>
              <a:ext cx="864576" cy="259671"/>
            </a:xfrm>
            <a:custGeom>
              <a:avLst/>
              <a:gdLst>
                <a:gd name="connsiteX0" fmla="*/ 0 w 864576"/>
                <a:gd name="connsiteY0" fmla="*/ 0 h 259671"/>
                <a:gd name="connsiteX1" fmla="*/ 735685 w 864576"/>
                <a:gd name="connsiteY1" fmla="*/ 0 h 259671"/>
                <a:gd name="connsiteX2" fmla="*/ 864576 w 864576"/>
                <a:gd name="connsiteY2" fmla="*/ 129836 h 259671"/>
                <a:gd name="connsiteX3" fmla="*/ 864576 w 864576"/>
                <a:gd name="connsiteY3" fmla="*/ 129836 h 259671"/>
                <a:gd name="connsiteX4" fmla="*/ 735685 w 864576"/>
                <a:gd name="connsiteY4" fmla="*/ 259671 h 259671"/>
                <a:gd name="connsiteX5" fmla="*/ 0 w 864576"/>
                <a:gd name="connsiteY5" fmla="*/ 259671 h 259671"/>
                <a:gd name="connsiteX6" fmla="*/ 0 w 864576"/>
                <a:gd name="connsiteY6" fmla="*/ 259671 h 259671"/>
                <a:gd name="connsiteX7" fmla="*/ 0 w 864576"/>
                <a:gd name="connsiteY7" fmla="*/ 1443 h 259671"/>
                <a:gd name="connsiteX8" fmla="*/ 0 w 864576"/>
                <a:gd name="connsiteY8" fmla="*/ 1443 h 2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76" h="259671">
                  <a:moveTo>
                    <a:pt x="0" y="0"/>
                  </a:moveTo>
                  <a:lnTo>
                    <a:pt x="735685" y="0"/>
                  </a:lnTo>
                  <a:cubicBezTo>
                    <a:pt x="806861" y="0"/>
                    <a:pt x="864576" y="58123"/>
                    <a:pt x="864576" y="129836"/>
                  </a:cubicBezTo>
                  <a:lnTo>
                    <a:pt x="864576" y="129836"/>
                  </a:lnTo>
                  <a:cubicBezTo>
                    <a:pt x="864576" y="201548"/>
                    <a:pt x="806861" y="259671"/>
                    <a:pt x="735685" y="259671"/>
                  </a:cubicBezTo>
                  <a:lnTo>
                    <a:pt x="0" y="259671"/>
                  </a:lnTo>
                  <a:lnTo>
                    <a:pt x="0" y="259671"/>
                  </a:lnTo>
                  <a:lnTo>
                    <a:pt x="0" y="1443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20" name="Graphic 2188">
              <a:extLst>
                <a:ext uri="{FF2B5EF4-FFF2-40B4-BE49-F238E27FC236}">
                  <a16:creationId xmlns:a16="http://schemas.microsoft.com/office/drawing/2014/main" id="{A5E24243-6A03-9900-F7A2-8EA62A9C8DEC}"/>
                </a:ext>
              </a:extLst>
            </p:cNvPr>
            <p:cNvGrpSpPr/>
            <p:nvPr/>
          </p:nvGrpSpPr>
          <p:grpSpPr>
            <a:xfrm>
              <a:off x="10062428" y="5641729"/>
              <a:ext cx="905248" cy="362673"/>
              <a:chOff x="10062428" y="5641729"/>
              <a:chExt cx="905248" cy="362673"/>
            </a:xfrm>
            <a:solidFill>
              <a:srgbClr val="A9A586"/>
            </a:solidFill>
          </p:grpSpPr>
          <p:sp>
            <p:nvSpPr>
              <p:cNvPr id="2221" name="Freeform: Shape 2220">
                <a:extLst>
                  <a:ext uri="{FF2B5EF4-FFF2-40B4-BE49-F238E27FC236}">
                    <a16:creationId xmlns:a16="http://schemas.microsoft.com/office/drawing/2014/main" id="{CE33BF85-F2CB-FBE4-865B-41246B78382F}"/>
                  </a:ext>
                </a:extLst>
              </p:cNvPr>
              <p:cNvSpPr/>
              <p:nvPr/>
            </p:nvSpPr>
            <p:spPr>
              <a:xfrm>
                <a:off x="10106394" y="5655578"/>
                <a:ext cx="506114" cy="155016"/>
              </a:xfrm>
              <a:custGeom>
                <a:avLst/>
                <a:gdLst>
                  <a:gd name="connsiteX0" fmla="*/ 0 w 506114"/>
                  <a:gd name="connsiteY0" fmla="*/ 4039 h 155016"/>
                  <a:gd name="connsiteX1" fmla="*/ 102683 w 506114"/>
                  <a:gd name="connsiteY1" fmla="*/ 113534 h 155016"/>
                  <a:gd name="connsiteX2" fmla="*/ 247758 w 506114"/>
                  <a:gd name="connsiteY2" fmla="*/ 145705 h 155016"/>
                  <a:gd name="connsiteX3" fmla="*/ 321513 w 506114"/>
                  <a:gd name="connsiteY3" fmla="*/ 131278 h 155016"/>
                  <a:gd name="connsiteX4" fmla="*/ 389396 w 506114"/>
                  <a:gd name="connsiteY4" fmla="*/ 97809 h 155016"/>
                  <a:gd name="connsiteX5" fmla="*/ 506114 w 506114"/>
                  <a:gd name="connsiteY5" fmla="*/ 0 h 155016"/>
                  <a:gd name="connsiteX6" fmla="*/ 392546 w 506114"/>
                  <a:gd name="connsiteY6" fmla="*/ 103003 h 155016"/>
                  <a:gd name="connsiteX7" fmla="*/ 323947 w 506114"/>
                  <a:gd name="connsiteY7" fmla="*/ 138203 h 155016"/>
                  <a:gd name="connsiteX8" fmla="*/ 248331 w 506114"/>
                  <a:gd name="connsiteY8" fmla="*/ 154360 h 155016"/>
                  <a:gd name="connsiteX9" fmla="*/ 99533 w 506114"/>
                  <a:gd name="connsiteY9" fmla="*/ 119449 h 155016"/>
                  <a:gd name="connsiteX10" fmla="*/ 0 w 506114"/>
                  <a:gd name="connsiteY10" fmla="*/ 4039 h 15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6114" h="155016">
                    <a:moveTo>
                      <a:pt x="0" y="4039"/>
                    </a:moveTo>
                    <a:cubicBezTo>
                      <a:pt x="22269" y="50290"/>
                      <a:pt x="58116" y="88519"/>
                      <a:pt x="102683" y="113534"/>
                    </a:cubicBezTo>
                    <a:cubicBezTo>
                      <a:pt x="146807" y="138506"/>
                      <a:pt x="197304" y="149715"/>
                      <a:pt x="247758" y="145705"/>
                    </a:cubicBezTo>
                    <a:cubicBezTo>
                      <a:pt x="272820" y="144291"/>
                      <a:pt x="297739" y="139444"/>
                      <a:pt x="321513" y="131278"/>
                    </a:cubicBezTo>
                    <a:cubicBezTo>
                      <a:pt x="345142" y="122464"/>
                      <a:pt x="367914" y="111255"/>
                      <a:pt x="389396" y="97809"/>
                    </a:cubicBezTo>
                    <a:cubicBezTo>
                      <a:pt x="432789" y="71107"/>
                      <a:pt x="472172" y="38157"/>
                      <a:pt x="506114" y="0"/>
                    </a:cubicBezTo>
                    <a:cubicBezTo>
                      <a:pt x="474177" y="40422"/>
                      <a:pt x="435796" y="75232"/>
                      <a:pt x="392546" y="103003"/>
                    </a:cubicBezTo>
                    <a:cubicBezTo>
                      <a:pt x="371064" y="117256"/>
                      <a:pt x="348007" y="129071"/>
                      <a:pt x="323947" y="138203"/>
                    </a:cubicBezTo>
                    <a:cubicBezTo>
                      <a:pt x="299601" y="146960"/>
                      <a:pt x="274110" y="152384"/>
                      <a:pt x="248331" y="154360"/>
                    </a:cubicBezTo>
                    <a:cubicBezTo>
                      <a:pt x="196373" y="158082"/>
                      <a:pt x="144516" y="145907"/>
                      <a:pt x="99533" y="119449"/>
                    </a:cubicBezTo>
                    <a:cubicBezTo>
                      <a:pt x="54779" y="92905"/>
                      <a:pt x="19835" y="52396"/>
                      <a:pt x="0" y="4039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2" name="Freeform: Shape 2221">
                <a:extLst>
                  <a:ext uri="{FF2B5EF4-FFF2-40B4-BE49-F238E27FC236}">
                    <a16:creationId xmlns:a16="http://schemas.microsoft.com/office/drawing/2014/main" id="{B949AC74-D4CD-C76C-CBB2-23EFAD092CD3}"/>
                  </a:ext>
                </a:extLst>
              </p:cNvPr>
              <p:cNvSpPr/>
              <p:nvPr/>
            </p:nvSpPr>
            <p:spPr>
              <a:xfrm>
                <a:off x="10267509" y="5830568"/>
                <a:ext cx="700167" cy="173835"/>
              </a:xfrm>
              <a:custGeom>
                <a:avLst/>
                <a:gdLst>
                  <a:gd name="connsiteX0" fmla="*/ 0 w 700167"/>
                  <a:gd name="connsiteY0" fmla="*/ 173835 h 173835"/>
                  <a:gd name="connsiteX1" fmla="*/ 73325 w 700167"/>
                  <a:gd name="connsiteY1" fmla="*/ 116131 h 173835"/>
                  <a:gd name="connsiteX2" fmla="*/ 159253 w 700167"/>
                  <a:gd name="connsiteY2" fmla="*/ 77757 h 173835"/>
                  <a:gd name="connsiteX3" fmla="*/ 344427 w 700167"/>
                  <a:gd name="connsiteY3" fmla="*/ 52944 h 173835"/>
                  <a:gd name="connsiteX4" fmla="*/ 530604 w 700167"/>
                  <a:gd name="connsiteY4" fmla="*/ 64918 h 173835"/>
                  <a:gd name="connsiteX5" fmla="*/ 700168 w 700167"/>
                  <a:gd name="connsiteY5" fmla="*/ 0 h 173835"/>
                  <a:gd name="connsiteX6" fmla="*/ 622402 w 700167"/>
                  <a:gd name="connsiteY6" fmla="*/ 51502 h 173835"/>
                  <a:gd name="connsiteX7" fmla="*/ 530889 w 700167"/>
                  <a:gd name="connsiteY7" fmla="*/ 70977 h 173835"/>
                  <a:gd name="connsiteX8" fmla="*/ 344713 w 700167"/>
                  <a:gd name="connsiteY8" fmla="*/ 60878 h 173835"/>
                  <a:gd name="connsiteX9" fmla="*/ 161544 w 700167"/>
                  <a:gd name="connsiteY9" fmla="*/ 83672 h 173835"/>
                  <a:gd name="connsiteX10" fmla="*/ 0 w 700167"/>
                  <a:gd name="connsiteY10" fmla="*/ 173835 h 17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0167" h="173835">
                    <a:moveTo>
                      <a:pt x="0" y="173835"/>
                    </a:moveTo>
                    <a:cubicBezTo>
                      <a:pt x="21912" y="151533"/>
                      <a:pt x="46544" y="132144"/>
                      <a:pt x="73325" y="116131"/>
                    </a:cubicBezTo>
                    <a:cubicBezTo>
                      <a:pt x="100536" y="100320"/>
                      <a:pt x="129322" y="87452"/>
                      <a:pt x="159253" y="77757"/>
                    </a:cubicBezTo>
                    <a:cubicBezTo>
                      <a:pt x="219259" y="59580"/>
                      <a:pt x="281843" y="51213"/>
                      <a:pt x="344427" y="52944"/>
                    </a:cubicBezTo>
                    <a:cubicBezTo>
                      <a:pt x="407011" y="52944"/>
                      <a:pt x="468448" y="66072"/>
                      <a:pt x="530604" y="64918"/>
                    </a:cubicBezTo>
                    <a:cubicBezTo>
                      <a:pt x="593045" y="64485"/>
                      <a:pt x="653193" y="41446"/>
                      <a:pt x="700168" y="0"/>
                    </a:cubicBezTo>
                    <a:cubicBezTo>
                      <a:pt x="677541" y="21841"/>
                      <a:pt x="651188" y="39297"/>
                      <a:pt x="622402" y="51502"/>
                    </a:cubicBezTo>
                    <a:cubicBezTo>
                      <a:pt x="593331" y="63490"/>
                      <a:pt x="562254" y="70082"/>
                      <a:pt x="530889" y="70977"/>
                    </a:cubicBezTo>
                    <a:cubicBezTo>
                      <a:pt x="468020" y="73429"/>
                      <a:pt x="406438" y="60878"/>
                      <a:pt x="344713" y="60878"/>
                    </a:cubicBezTo>
                    <a:cubicBezTo>
                      <a:pt x="282845" y="58815"/>
                      <a:pt x="220977" y="66504"/>
                      <a:pt x="161544" y="83672"/>
                    </a:cubicBezTo>
                    <a:cubicBezTo>
                      <a:pt x="101538" y="100724"/>
                      <a:pt x="46201" y="131596"/>
                      <a:pt x="0" y="173835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3" name="Freeform: Shape 2222">
                <a:extLst>
                  <a:ext uri="{FF2B5EF4-FFF2-40B4-BE49-F238E27FC236}">
                    <a16:creationId xmlns:a16="http://schemas.microsoft.com/office/drawing/2014/main" id="{95AFBDEB-E0A1-03CA-703B-B0F5E717565A}"/>
                  </a:ext>
                </a:extLst>
              </p:cNvPr>
              <p:cNvSpPr/>
              <p:nvPr/>
            </p:nvSpPr>
            <p:spPr>
              <a:xfrm>
                <a:off x="10062428" y="5649375"/>
                <a:ext cx="874600" cy="348680"/>
              </a:xfrm>
              <a:custGeom>
                <a:avLst/>
                <a:gdLst>
                  <a:gd name="connsiteX0" fmla="*/ 0 w 874600"/>
                  <a:gd name="connsiteY0" fmla="*/ 348681 h 348680"/>
                  <a:gd name="connsiteX1" fmla="*/ 94663 w 874600"/>
                  <a:gd name="connsiteY1" fmla="*/ 273953 h 348680"/>
                  <a:gd name="connsiteX2" fmla="*/ 209234 w 874600"/>
                  <a:gd name="connsiteY2" fmla="*/ 231829 h 348680"/>
                  <a:gd name="connsiteX3" fmla="*/ 448256 w 874600"/>
                  <a:gd name="connsiteY3" fmla="*/ 192734 h 348680"/>
                  <a:gd name="connsiteX4" fmla="*/ 683269 w 874600"/>
                  <a:gd name="connsiteY4" fmla="*/ 141521 h 348680"/>
                  <a:gd name="connsiteX5" fmla="*/ 874601 w 874600"/>
                  <a:gd name="connsiteY5" fmla="*/ 0 h 348680"/>
                  <a:gd name="connsiteX6" fmla="*/ 791680 w 874600"/>
                  <a:gd name="connsiteY6" fmla="*/ 88433 h 348680"/>
                  <a:gd name="connsiteX7" fmla="*/ 685417 w 874600"/>
                  <a:gd name="connsiteY7" fmla="*/ 147291 h 348680"/>
                  <a:gd name="connsiteX8" fmla="*/ 449258 w 874600"/>
                  <a:gd name="connsiteY8" fmla="*/ 200668 h 348680"/>
                  <a:gd name="connsiteX9" fmla="*/ 210666 w 874600"/>
                  <a:gd name="connsiteY9" fmla="*/ 237744 h 348680"/>
                  <a:gd name="connsiteX10" fmla="*/ 97099 w 874600"/>
                  <a:gd name="connsiteY10" fmla="*/ 277416 h 348680"/>
                  <a:gd name="connsiteX11" fmla="*/ 0 w 874600"/>
                  <a:gd name="connsiteY11" fmla="*/ 348681 h 34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4600" h="348680">
                    <a:moveTo>
                      <a:pt x="0" y="348681"/>
                    </a:moveTo>
                    <a:cubicBezTo>
                      <a:pt x="25592" y="316943"/>
                      <a:pt x="57944" y="291394"/>
                      <a:pt x="94663" y="273953"/>
                    </a:cubicBezTo>
                    <a:cubicBezTo>
                      <a:pt x="131355" y="256065"/>
                      <a:pt x="169736" y="241956"/>
                      <a:pt x="209234" y="231829"/>
                    </a:cubicBezTo>
                    <a:cubicBezTo>
                      <a:pt x="287572" y="211055"/>
                      <a:pt x="368344" y="202976"/>
                      <a:pt x="448256" y="192734"/>
                    </a:cubicBezTo>
                    <a:cubicBezTo>
                      <a:pt x="528312" y="185218"/>
                      <a:pt x="607222" y="168022"/>
                      <a:pt x="683269" y="141521"/>
                    </a:cubicBezTo>
                    <a:cubicBezTo>
                      <a:pt x="757739" y="112668"/>
                      <a:pt x="828343" y="67226"/>
                      <a:pt x="874601" y="0"/>
                    </a:cubicBezTo>
                    <a:cubicBezTo>
                      <a:pt x="852259" y="34132"/>
                      <a:pt x="824189" y="64052"/>
                      <a:pt x="791680" y="88433"/>
                    </a:cubicBezTo>
                    <a:cubicBezTo>
                      <a:pt x="758885" y="112466"/>
                      <a:pt x="723082" y="132245"/>
                      <a:pt x="685417" y="147291"/>
                    </a:cubicBezTo>
                    <a:cubicBezTo>
                      <a:pt x="609800" y="177442"/>
                      <a:pt x="529028" y="190570"/>
                      <a:pt x="449258" y="200668"/>
                    </a:cubicBezTo>
                    <a:cubicBezTo>
                      <a:pt x="369060" y="208213"/>
                      <a:pt x="289433" y="220590"/>
                      <a:pt x="210666" y="237744"/>
                    </a:cubicBezTo>
                    <a:cubicBezTo>
                      <a:pt x="171584" y="247091"/>
                      <a:pt x="133532" y="260392"/>
                      <a:pt x="97099" y="277416"/>
                    </a:cubicBezTo>
                    <a:cubicBezTo>
                      <a:pt x="59820" y="293501"/>
                      <a:pt x="26623" y="317852"/>
                      <a:pt x="0" y="348681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4" name="Freeform: Shape 2223">
                <a:extLst>
                  <a:ext uri="{FF2B5EF4-FFF2-40B4-BE49-F238E27FC236}">
                    <a16:creationId xmlns:a16="http://schemas.microsoft.com/office/drawing/2014/main" id="{ED9B1E5B-0AD7-4F60-0E76-DB24D81B6490}"/>
                  </a:ext>
                </a:extLst>
              </p:cNvPr>
              <p:cNvSpPr/>
              <p:nvPr/>
            </p:nvSpPr>
            <p:spPr>
              <a:xfrm>
                <a:off x="10623822" y="5641729"/>
                <a:ext cx="226276" cy="92434"/>
              </a:xfrm>
              <a:custGeom>
                <a:avLst/>
                <a:gdLst>
                  <a:gd name="connsiteX0" fmla="*/ 0 w 226276"/>
                  <a:gd name="connsiteY0" fmla="*/ 51934 h 92434"/>
                  <a:gd name="connsiteX1" fmla="*/ 62297 w 226276"/>
                  <a:gd name="connsiteY1" fmla="*/ 79200 h 92434"/>
                  <a:gd name="connsiteX2" fmla="*/ 128748 w 226276"/>
                  <a:gd name="connsiteY2" fmla="*/ 82806 h 92434"/>
                  <a:gd name="connsiteX3" fmla="*/ 188755 w 226276"/>
                  <a:gd name="connsiteY3" fmla="*/ 55396 h 92434"/>
                  <a:gd name="connsiteX4" fmla="*/ 226277 w 226276"/>
                  <a:gd name="connsiteY4" fmla="*/ 0 h 92434"/>
                  <a:gd name="connsiteX5" fmla="*/ 192764 w 226276"/>
                  <a:gd name="connsiteY5" fmla="*/ 60013 h 92434"/>
                  <a:gd name="connsiteX6" fmla="*/ 130037 w 226276"/>
                  <a:gd name="connsiteY6" fmla="*/ 90741 h 92434"/>
                  <a:gd name="connsiteX7" fmla="*/ 60579 w 226276"/>
                  <a:gd name="connsiteY7" fmla="*/ 85114 h 92434"/>
                  <a:gd name="connsiteX8" fmla="*/ 0 w 226276"/>
                  <a:gd name="connsiteY8" fmla="*/ 51934 h 9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76" h="92434">
                    <a:moveTo>
                      <a:pt x="0" y="51934"/>
                    </a:moveTo>
                    <a:cubicBezTo>
                      <a:pt x="19333" y="64124"/>
                      <a:pt x="40243" y="73314"/>
                      <a:pt x="62297" y="79200"/>
                    </a:cubicBezTo>
                    <a:cubicBezTo>
                      <a:pt x="83922" y="85215"/>
                      <a:pt x="106549" y="86442"/>
                      <a:pt x="128748" y="82806"/>
                    </a:cubicBezTo>
                    <a:cubicBezTo>
                      <a:pt x="150803" y="79127"/>
                      <a:pt x="171425" y="69678"/>
                      <a:pt x="188755" y="55396"/>
                    </a:cubicBezTo>
                    <a:cubicBezTo>
                      <a:pt x="206513" y="41201"/>
                      <a:pt x="219688" y="21870"/>
                      <a:pt x="226277" y="0"/>
                    </a:cubicBezTo>
                    <a:cubicBezTo>
                      <a:pt x="222267" y="23313"/>
                      <a:pt x="210522" y="44519"/>
                      <a:pt x="192764" y="60013"/>
                    </a:cubicBezTo>
                    <a:cubicBezTo>
                      <a:pt x="175006" y="75867"/>
                      <a:pt x="153380" y="86499"/>
                      <a:pt x="130037" y="90741"/>
                    </a:cubicBezTo>
                    <a:cubicBezTo>
                      <a:pt x="106693" y="94232"/>
                      <a:pt x="83064" y="92313"/>
                      <a:pt x="60579" y="85114"/>
                    </a:cubicBezTo>
                    <a:cubicBezTo>
                      <a:pt x="38524" y="78046"/>
                      <a:pt x="17902" y="66779"/>
                      <a:pt x="0" y="51934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25" name="Freeform: Shape 2224">
              <a:extLst>
                <a:ext uri="{FF2B5EF4-FFF2-40B4-BE49-F238E27FC236}">
                  <a16:creationId xmlns:a16="http://schemas.microsoft.com/office/drawing/2014/main" id="{00B6829E-35DC-B979-383E-30FFC3B3797D}"/>
                </a:ext>
              </a:extLst>
            </p:cNvPr>
            <p:cNvSpPr/>
            <p:nvPr/>
          </p:nvSpPr>
          <p:spPr>
            <a:xfrm>
              <a:off x="9839303" y="5698857"/>
              <a:ext cx="256350" cy="258228"/>
            </a:xfrm>
            <a:custGeom>
              <a:avLst/>
              <a:gdLst>
                <a:gd name="connsiteX0" fmla="*/ 256351 w 256350"/>
                <a:gd name="connsiteY0" fmla="*/ 129114 h 258228"/>
                <a:gd name="connsiteX1" fmla="*/ 128175 w 256350"/>
                <a:gd name="connsiteY1" fmla="*/ 258229 h 258228"/>
                <a:gd name="connsiteX2" fmla="*/ 0 w 256350"/>
                <a:gd name="connsiteY2" fmla="*/ 129114 h 258228"/>
                <a:gd name="connsiteX3" fmla="*/ 128175 w 256350"/>
                <a:gd name="connsiteY3" fmla="*/ 0 h 258228"/>
                <a:gd name="connsiteX4" fmla="*/ 256351 w 256350"/>
                <a:gd name="connsiteY4" fmla="*/ 129114 h 2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50" h="258228">
                  <a:moveTo>
                    <a:pt x="256351" y="129114"/>
                  </a:moveTo>
                  <a:cubicBezTo>
                    <a:pt x="256351" y="200422"/>
                    <a:pt x="198964" y="258229"/>
                    <a:pt x="128175" y="258229"/>
                  </a:cubicBezTo>
                  <a:cubicBezTo>
                    <a:pt x="57386" y="258229"/>
                    <a:pt x="0" y="200422"/>
                    <a:pt x="0" y="129114"/>
                  </a:cubicBezTo>
                  <a:cubicBezTo>
                    <a:pt x="0" y="57806"/>
                    <a:pt x="57386" y="0"/>
                    <a:pt x="128175" y="0"/>
                  </a:cubicBezTo>
                  <a:cubicBezTo>
                    <a:pt x="198964" y="0"/>
                    <a:pt x="256351" y="57806"/>
                    <a:pt x="256351" y="129114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6" name="Freeform: Shape 2225">
              <a:extLst>
                <a:ext uri="{FF2B5EF4-FFF2-40B4-BE49-F238E27FC236}">
                  <a16:creationId xmlns:a16="http://schemas.microsoft.com/office/drawing/2014/main" id="{B33EE207-4BC3-BB34-6C40-A7CFA0D1FD50}"/>
                </a:ext>
              </a:extLst>
            </p:cNvPr>
            <p:cNvSpPr/>
            <p:nvPr/>
          </p:nvSpPr>
          <p:spPr>
            <a:xfrm>
              <a:off x="9856059" y="5715736"/>
              <a:ext cx="222839" cy="224471"/>
            </a:xfrm>
            <a:custGeom>
              <a:avLst/>
              <a:gdLst>
                <a:gd name="connsiteX0" fmla="*/ 222839 w 222839"/>
                <a:gd name="connsiteY0" fmla="*/ 112236 h 224471"/>
                <a:gd name="connsiteX1" fmla="*/ 111419 w 222839"/>
                <a:gd name="connsiteY1" fmla="*/ 224471 h 224471"/>
                <a:gd name="connsiteX2" fmla="*/ -1 w 222839"/>
                <a:gd name="connsiteY2" fmla="*/ 112236 h 224471"/>
                <a:gd name="connsiteX3" fmla="*/ 111419 w 222839"/>
                <a:gd name="connsiteY3" fmla="*/ 0 h 224471"/>
                <a:gd name="connsiteX4" fmla="*/ 222839 w 222839"/>
                <a:gd name="connsiteY4" fmla="*/ 112236 h 22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39" h="224471">
                  <a:moveTo>
                    <a:pt x="222839" y="112236"/>
                  </a:moveTo>
                  <a:cubicBezTo>
                    <a:pt x="222839" y="174222"/>
                    <a:pt x="172955" y="224471"/>
                    <a:pt x="111419" y="224471"/>
                  </a:cubicBezTo>
                  <a:cubicBezTo>
                    <a:pt x="49884" y="224471"/>
                    <a:pt x="-1" y="174222"/>
                    <a:pt x="-1" y="112236"/>
                  </a:cubicBezTo>
                  <a:cubicBezTo>
                    <a:pt x="-1" y="50250"/>
                    <a:pt x="49884" y="0"/>
                    <a:pt x="111419" y="0"/>
                  </a:cubicBezTo>
                  <a:cubicBezTo>
                    <a:pt x="172954" y="0"/>
                    <a:pt x="222839" y="50250"/>
                    <a:pt x="222839" y="112236"/>
                  </a:cubicBezTo>
                  <a:close/>
                </a:path>
              </a:pathLst>
            </a:custGeom>
            <a:solidFill>
              <a:srgbClr val="F0B8A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7" name="Freeform: Shape 2226">
              <a:extLst>
                <a:ext uri="{FF2B5EF4-FFF2-40B4-BE49-F238E27FC236}">
                  <a16:creationId xmlns:a16="http://schemas.microsoft.com/office/drawing/2014/main" id="{C1D2FFF9-317E-5F90-6539-9DF7B306166D}"/>
                </a:ext>
              </a:extLst>
            </p:cNvPr>
            <p:cNvSpPr/>
            <p:nvPr/>
          </p:nvSpPr>
          <p:spPr>
            <a:xfrm>
              <a:off x="9874539" y="5735377"/>
              <a:ext cx="182736" cy="184179"/>
            </a:xfrm>
            <a:custGeom>
              <a:avLst/>
              <a:gdLst>
                <a:gd name="connsiteX0" fmla="*/ 182733 w 182736"/>
                <a:gd name="connsiteY0" fmla="*/ 92018 h 184179"/>
                <a:gd name="connsiteX1" fmla="*/ 155953 w 182736"/>
                <a:gd name="connsiteY1" fmla="*/ 28543 h 184179"/>
                <a:gd name="connsiteX2" fmla="*/ 31930 w 182736"/>
                <a:gd name="connsiteY2" fmla="*/ 30562 h 184179"/>
                <a:gd name="connsiteX3" fmla="*/ 31930 w 182736"/>
                <a:gd name="connsiteY3" fmla="*/ 153617 h 184179"/>
                <a:gd name="connsiteX4" fmla="*/ 155953 w 182736"/>
                <a:gd name="connsiteY4" fmla="*/ 155637 h 184179"/>
                <a:gd name="connsiteX5" fmla="*/ 182733 w 182736"/>
                <a:gd name="connsiteY5" fmla="*/ 92018 h 184179"/>
                <a:gd name="connsiteX6" fmla="*/ 182733 w 182736"/>
                <a:gd name="connsiteY6" fmla="*/ 92018 h 184179"/>
                <a:gd name="connsiteX7" fmla="*/ 156812 w 182736"/>
                <a:gd name="connsiteY7" fmla="*/ 156358 h 184179"/>
                <a:gd name="connsiteX8" fmla="*/ 27920 w 182736"/>
                <a:gd name="connsiteY8" fmla="*/ 158378 h 184179"/>
                <a:gd name="connsiteX9" fmla="*/ 25715 w 182736"/>
                <a:gd name="connsiteY9" fmla="*/ 28038 h 184179"/>
                <a:gd name="connsiteX10" fmla="*/ 27920 w 182736"/>
                <a:gd name="connsiteY10" fmla="*/ 25802 h 184179"/>
                <a:gd name="connsiteX11" fmla="*/ 156812 w 182736"/>
                <a:gd name="connsiteY11" fmla="*/ 27821 h 184179"/>
                <a:gd name="connsiteX12" fmla="*/ 182733 w 182736"/>
                <a:gd name="connsiteY12" fmla="*/ 92018 h 18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736" h="184179">
                  <a:moveTo>
                    <a:pt x="182733" y="92018"/>
                  </a:moveTo>
                  <a:cubicBezTo>
                    <a:pt x="182475" y="68128"/>
                    <a:pt x="172852" y="45306"/>
                    <a:pt x="155953" y="28543"/>
                  </a:cubicBezTo>
                  <a:cubicBezTo>
                    <a:pt x="121137" y="-5359"/>
                    <a:pt x="65642" y="-4450"/>
                    <a:pt x="31930" y="30562"/>
                  </a:cubicBezTo>
                  <a:cubicBezTo>
                    <a:pt x="-894" y="64911"/>
                    <a:pt x="-894" y="119269"/>
                    <a:pt x="31930" y="153617"/>
                  </a:cubicBezTo>
                  <a:cubicBezTo>
                    <a:pt x="65642" y="188630"/>
                    <a:pt x="121137" y="189539"/>
                    <a:pt x="155953" y="155637"/>
                  </a:cubicBezTo>
                  <a:cubicBezTo>
                    <a:pt x="172880" y="138831"/>
                    <a:pt x="182518" y="115965"/>
                    <a:pt x="182733" y="92018"/>
                  </a:cubicBezTo>
                  <a:close/>
                  <a:moveTo>
                    <a:pt x="182733" y="92018"/>
                  </a:moveTo>
                  <a:cubicBezTo>
                    <a:pt x="182948" y="116081"/>
                    <a:pt x="173625" y="139249"/>
                    <a:pt x="156812" y="156358"/>
                  </a:cubicBezTo>
                  <a:cubicBezTo>
                    <a:pt x="121724" y="192655"/>
                    <a:pt x="64110" y="193549"/>
                    <a:pt x="27920" y="158378"/>
                  </a:cubicBezTo>
                  <a:cubicBezTo>
                    <a:pt x="-8427" y="123005"/>
                    <a:pt x="-9415" y="64637"/>
                    <a:pt x="25715" y="28038"/>
                  </a:cubicBezTo>
                  <a:cubicBezTo>
                    <a:pt x="26431" y="27273"/>
                    <a:pt x="27176" y="26537"/>
                    <a:pt x="27920" y="25802"/>
                  </a:cubicBezTo>
                  <a:cubicBezTo>
                    <a:pt x="64110" y="-9370"/>
                    <a:pt x="121724" y="-8475"/>
                    <a:pt x="156812" y="27821"/>
                  </a:cubicBezTo>
                  <a:cubicBezTo>
                    <a:pt x="173596" y="44888"/>
                    <a:pt x="182933" y="67998"/>
                    <a:pt x="182733" y="92018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8" name="Freeform: Shape 2227">
              <a:extLst>
                <a:ext uri="{FF2B5EF4-FFF2-40B4-BE49-F238E27FC236}">
                  <a16:creationId xmlns:a16="http://schemas.microsoft.com/office/drawing/2014/main" id="{0BA33FAF-08F6-426B-06D9-9E00F1BBA230}"/>
                </a:ext>
              </a:extLst>
            </p:cNvPr>
            <p:cNvSpPr/>
            <p:nvPr/>
          </p:nvSpPr>
          <p:spPr>
            <a:xfrm>
              <a:off x="9915935" y="5774883"/>
              <a:ext cx="103400" cy="104157"/>
            </a:xfrm>
            <a:custGeom>
              <a:avLst/>
              <a:gdLst>
                <a:gd name="connsiteX0" fmla="*/ 51543 w 103400"/>
                <a:gd name="connsiteY0" fmla="*/ 104157 h 104157"/>
                <a:gd name="connsiteX1" fmla="*/ 87202 w 103400"/>
                <a:gd name="connsiteY1" fmla="*/ 89010 h 104157"/>
                <a:gd name="connsiteX2" fmla="*/ 101524 w 103400"/>
                <a:gd name="connsiteY2" fmla="*/ 53089 h 104157"/>
                <a:gd name="connsiteX3" fmla="*/ 49380 w 103400"/>
                <a:gd name="connsiteY3" fmla="*/ 5930 h 104157"/>
                <a:gd name="connsiteX4" fmla="*/ 2564 w 103400"/>
                <a:gd name="connsiteY4" fmla="*/ 53089 h 104157"/>
                <a:gd name="connsiteX5" fmla="*/ 16885 w 103400"/>
                <a:gd name="connsiteY5" fmla="*/ 89010 h 104157"/>
                <a:gd name="connsiteX6" fmla="*/ 51543 w 103400"/>
                <a:gd name="connsiteY6" fmla="*/ 104157 h 104157"/>
                <a:gd name="connsiteX7" fmla="*/ 51543 w 103400"/>
                <a:gd name="connsiteY7" fmla="*/ 104157 h 104157"/>
                <a:gd name="connsiteX8" fmla="*/ 0 w 103400"/>
                <a:gd name="connsiteY8" fmla="*/ 51920 h 104157"/>
                <a:gd name="connsiteX9" fmla="*/ 51843 w 103400"/>
                <a:gd name="connsiteY9" fmla="*/ 0 h 104157"/>
                <a:gd name="connsiteX10" fmla="*/ 103400 w 103400"/>
                <a:gd name="connsiteY10" fmla="*/ 52237 h 104157"/>
                <a:gd name="connsiteX11" fmla="*/ 103385 w 103400"/>
                <a:gd name="connsiteY11" fmla="*/ 53089 h 104157"/>
                <a:gd name="connsiteX12" fmla="*/ 51543 w 103400"/>
                <a:gd name="connsiteY12" fmla="*/ 104157 h 10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400" h="104157">
                  <a:moveTo>
                    <a:pt x="51543" y="104157"/>
                  </a:moveTo>
                  <a:cubicBezTo>
                    <a:pt x="64948" y="104013"/>
                    <a:pt x="77751" y="98574"/>
                    <a:pt x="87202" y="89010"/>
                  </a:cubicBezTo>
                  <a:cubicBezTo>
                    <a:pt x="96512" y="79416"/>
                    <a:pt x="101667" y="66505"/>
                    <a:pt x="101524" y="53089"/>
                  </a:cubicBezTo>
                  <a:cubicBezTo>
                    <a:pt x="100049" y="25563"/>
                    <a:pt x="76705" y="4444"/>
                    <a:pt x="49380" y="5930"/>
                  </a:cubicBezTo>
                  <a:cubicBezTo>
                    <a:pt x="24103" y="7300"/>
                    <a:pt x="3924" y="27626"/>
                    <a:pt x="2564" y="53089"/>
                  </a:cubicBezTo>
                  <a:cubicBezTo>
                    <a:pt x="2421" y="66505"/>
                    <a:pt x="7576" y="79416"/>
                    <a:pt x="16885" y="89010"/>
                  </a:cubicBezTo>
                  <a:cubicBezTo>
                    <a:pt x="26079" y="98358"/>
                    <a:pt x="38482" y="103782"/>
                    <a:pt x="51543" y="104157"/>
                  </a:cubicBezTo>
                  <a:close/>
                  <a:moveTo>
                    <a:pt x="51543" y="104157"/>
                  </a:moveTo>
                  <a:cubicBezTo>
                    <a:pt x="22986" y="104071"/>
                    <a:pt x="-85" y="80686"/>
                    <a:pt x="0" y="51920"/>
                  </a:cubicBezTo>
                  <a:cubicBezTo>
                    <a:pt x="86" y="23169"/>
                    <a:pt x="23301" y="-86"/>
                    <a:pt x="51843" y="0"/>
                  </a:cubicBezTo>
                  <a:cubicBezTo>
                    <a:pt x="80400" y="87"/>
                    <a:pt x="103486" y="23472"/>
                    <a:pt x="103400" y="52237"/>
                  </a:cubicBezTo>
                  <a:cubicBezTo>
                    <a:pt x="103400" y="52512"/>
                    <a:pt x="103385" y="52800"/>
                    <a:pt x="103385" y="53089"/>
                  </a:cubicBezTo>
                  <a:cubicBezTo>
                    <a:pt x="102684" y="81451"/>
                    <a:pt x="79698" y="104086"/>
                    <a:pt x="51543" y="104157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9" name="Freeform: Shape 2228">
              <a:extLst>
                <a:ext uri="{FF2B5EF4-FFF2-40B4-BE49-F238E27FC236}">
                  <a16:creationId xmlns:a16="http://schemas.microsoft.com/office/drawing/2014/main" id="{39321045-4038-7226-3000-25C5121B15D0}"/>
                </a:ext>
              </a:extLst>
            </p:cNvPr>
            <p:cNvSpPr/>
            <p:nvPr/>
          </p:nvSpPr>
          <p:spPr>
            <a:xfrm>
              <a:off x="9803642" y="5440629"/>
              <a:ext cx="864575" cy="259671"/>
            </a:xfrm>
            <a:custGeom>
              <a:avLst/>
              <a:gdLst>
                <a:gd name="connsiteX0" fmla="*/ 0 w 864575"/>
                <a:gd name="connsiteY0" fmla="*/ 0 h 259671"/>
                <a:gd name="connsiteX1" fmla="*/ 735684 w 864575"/>
                <a:gd name="connsiteY1" fmla="*/ 0 h 259671"/>
                <a:gd name="connsiteX2" fmla="*/ 864576 w 864575"/>
                <a:gd name="connsiteY2" fmla="*/ 129836 h 259671"/>
                <a:gd name="connsiteX3" fmla="*/ 864576 w 864575"/>
                <a:gd name="connsiteY3" fmla="*/ 129836 h 259671"/>
                <a:gd name="connsiteX4" fmla="*/ 735684 w 864575"/>
                <a:gd name="connsiteY4" fmla="*/ 259671 h 259671"/>
                <a:gd name="connsiteX5" fmla="*/ 0 w 864575"/>
                <a:gd name="connsiteY5" fmla="*/ 259671 h 259671"/>
                <a:gd name="connsiteX6" fmla="*/ 0 w 864575"/>
                <a:gd name="connsiteY6" fmla="*/ 259671 h 259671"/>
                <a:gd name="connsiteX7" fmla="*/ 0 w 864575"/>
                <a:gd name="connsiteY7" fmla="*/ 1443 h 259671"/>
                <a:gd name="connsiteX8" fmla="*/ 0 w 864575"/>
                <a:gd name="connsiteY8" fmla="*/ 0 h 2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75" h="259671">
                  <a:moveTo>
                    <a:pt x="0" y="0"/>
                  </a:moveTo>
                  <a:lnTo>
                    <a:pt x="735684" y="0"/>
                  </a:lnTo>
                  <a:cubicBezTo>
                    <a:pt x="806861" y="0"/>
                    <a:pt x="864576" y="58123"/>
                    <a:pt x="864576" y="129836"/>
                  </a:cubicBezTo>
                  <a:lnTo>
                    <a:pt x="864576" y="129836"/>
                  </a:lnTo>
                  <a:cubicBezTo>
                    <a:pt x="864576" y="201548"/>
                    <a:pt x="806861" y="259671"/>
                    <a:pt x="735684" y="259671"/>
                  </a:cubicBezTo>
                  <a:lnTo>
                    <a:pt x="0" y="259671"/>
                  </a:lnTo>
                  <a:lnTo>
                    <a:pt x="0" y="259671"/>
                  </a:lnTo>
                  <a:lnTo>
                    <a:pt x="0" y="1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0" name="Graphic 2188">
              <a:extLst>
                <a:ext uri="{FF2B5EF4-FFF2-40B4-BE49-F238E27FC236}">
                  <a16:creationId xmlns:a16="http://schemas.microsoft.com/office/drawing/2014/main" id="{598FC64C-B859-D57B-8351-343F014AE3C7}"/>
                </a:ext>
              </a:extLst>
            </p:cNvPr>
            <p:cNvGrpSpPr/>
            <p:nvPr/>
          </p:nvGrpSpPr>
          <p:grpSpPr>
            <a:xfrm>
              <a:off x="9898449" y="5393455"/>
              <a:ext cx="904102" cy="362673"/>
              <a:chOff x="9898449" y="5393455"/>
              <a:chExt cx="904102" cy="362673"/>
            </a:xfrm>
            <a:solidFill>
              <a:srgbClr val="A9A586"/>
            </a:solidFill>
          </p:grpSpPr>
          <p:sp>
            <p:nvSpPr>
              <p:cNvPr id="2231" name="Freeform: Shape 2230">
                <a:extLst>
                  <a:ext uri="{FF2B5EF4-FFF2-40B4-BE49-F238E27FC236}">
                    <a16:creationId xmlns:a16="http://schemas.microsoft.com/office/drawing/2014/main" id="{74A1D777-53C2-0189-6E2E-896D9887190B}"/>
                  </a:ext>
                </a:extLst>
              </p:cNvPr>
              <p:cNvSpPr/>
              <p:nvPr/>
            </p:nvSpPr>
            <p:spPr>
              <a:xfrm>
                <a:off x="9942272" y="5587255"/>
                <a:ext cx="506686" cy="155602"/>
              </a:xfrm>
              <a:custGeom>
                <a:avLst/>
                <a:gdLst>
                  <a:gd name="connsiteX0" fmla="*/ 0 w 506686"/>
                  <a:gd name="connsiteY0" fmla="*/ 150986 h 155602"/>
                  <a:gd name="connsiteX1" fmla="*/ 100249 w 506686"/>
                  <a:gd name="connsiteY1" fmla="*/ 35577 h 155602"/>
                  <a:gd name="connsiteX2" fmla="*/ 248904 w 506686"/>
                  <a:gd name="connsiteY2" fmla="*/ 665 h 155602"/>
                  <a:gd name="connsiteX3" fmla="*/ 324521 w 506686"/>
                  <a:gd name="connsiteY3" fmla="*/ 16822 h 155602"/>
                  <a:gd name="connsiteX4" fmla="*/ 393263 w 506686"/>
                  <a:gd name="connsiteY4" fmla="*/ 52599 h 155602"/>
                  <a:gd name="connsiteX5" fmla="*/ 506687 w 506686"/>
                  <a:gd name="connsiteY5" fmla="*/ 155603 h 155602"/>
                  <a:gd name="connsiteX6" fmla="*/ 389969 w 506686"/>
                  <a:gd name="connsiteY6" fmla="*/ 57793 h 155602"/>
                  <a:gd name="connsiteX7" fmla="*/ 321656 w 506686"/>
                  <a:gd name="connsiteY7" fmla="*/ 23747 h 155602"/>
                  <a:gd name="connsiteX8" fmla="*/ 248045 w 506686"/>
                  <a:gd name="connsiteY8" fmla="*/ 8600 h 155602"/>
                  <a:gd name="connsiteX9" fmla="*/ 102827 w 506686"/>
                  <a:gd name="connsiteY9" fmla="*/ 40770 h 155602"/>
                  <a:gd name="connsiteX10" fmla="*/ 0 w 506686"/>
                  <a:gd name="connsiteY10" fmla="*/ 150986 h 15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6686" h="155602">
                    <a:moveTo>
                      <a:pt x="0" y="150986"/>
                    </a:moveTo>
                    <a:cubicBezTo>
                      <a:pt x="20036" y="102543"/>
                      <a:pt x="55237" y="62005"/>
                      <a:pt x="100249" y="35577"/>
                    </a:cubicBezTo>
                    <a:cubicBezTo>
                      <a:pt x="145161" y="9090"/>
                      <a:pt x="196989" y="-3085"/>
                      <a:pt x="248904" y="665"/>
                    </a:cubicBezTo>
                    <a:cubicBezTo>
                      <a:pt x="274726" y="2555"/>
                      <a:pt x="300160" y="7994"/>
                      <a:pt x="324521" y="16822"/>
                    </a:cubicBezTo>
                    <a:cubicBezTo>
                      <a:pt x="348695" y="26113"/>
                      <a:pt x="371752" y="38116"/>
                      <a:pt x="393263" y="52599"/>
                    </a:cubicBezTo>
                    <a:cubicBezTo>
                      <a:pt x="436513" y="80413"/>
                      <a:pt x="474751" y="115209"/>
                      <a:pt x="506687" y="155603"/>
                    </a:cubicBezTo>
                    <a:cubicBezTo>
                      <a:pt x="472746" y="117387"/>
                      <a:pt x="433505" y="84423"/>
                      <a:pt x="389969" y="57793"/>
                    </a:cubicBezTo>
                    <a:cubicBezTo>
                      <a:pt x="368444" y="44059"/>
                      <a:pt x="345545" y="32648"/>
                      <a:pt x="321656" y="23747"/>
                    </a:cubicBezTo>
                    <a:cubicBezTo>
                      <a:pt x="297926" y="15336"/>
                      <a:pt x="273150" y="10244"/>
                      <a:pt x="248045" y="8600"/>
                    </a:cubicBezTo>
                    <a:cubicBezTo>
                      <a:pt x="197548" y="4719"/>
                      <a:pt x="147051" y="15914"/>
                      <a:pt x="102827" y="40770"/>
                    </a:cubicBezTo>
                    <a:cubicBezTo>
                      <a:pt x="58173" y="66059"/>
                      <a:pt x="22284" y="104519"/>
                      <a:pt x="0" y="150986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2" name="Freeform: Shape 2231">
                <a:extLst>
                  <a:ext uri="{FF2B5EF4-FFF2-40B4-BE49-F238E27FC236}">
                    <a16:creationId xmlns:a16="http://schemas.microsoft.com/office/drawing/2014/main" id="{F6ED1835-F4CE-324C-68E3-77C08D02E93C}"/>
                  </a:ext>
                </a:extLst>
              </p:cNvPr>
              <p:cNvSpPr/>
              <p:nvPr/>
            </p:nvSpPr>
            <p:spPr>
              <a:xfrm>
                <a:off x="10103530" y="5393455"/>
                <a:ext cx="699021" cy="174123"/>
              </a:xfrm>
              <a:custGeom>
                <a:avLst/>
                <a:gdLst>
                  <a:gd name="connsiteX0" fmla="*/ 0 w 699021"/>
                  <a:gd name="connsiteY0" fmla="*/ 0 h 174123"/>
                  <a:gd name="connsiteX1" fmla="*/ 160399 w 699021"/>
                  <a:gd name="connsiteY1" fmla="*/ 90452 h 174123"/>
                  <a:gd name="connsiteX2" fmla="*/ 343567 w 699021"/>
                  <a:gd name="connsiteY2" fmla="*/ 113245 h 174123"/>
                  <a:gd name="connsiteX3" fmla="*/ 529744 w 699021"/>
                  <a:gd name="connsiteY3" fmla="*/ 103147 h 174123"/>
                  <a:gd name="connsiteX4" fmla="*/ 621258 w 699021"/>
                  <a:gd name="connsiteY4" fmla="*/ 122478 h 174123"/>
                  <a:gd name="connsiteX5" fmla="*/ 699022 w 699021"/>
                  <a:gd name="connsiteY5" fmla="*/ 174124 h 174123"/>
                  <a:gd name="connsiteX6" fmla="*/ 529602 w 699021"/>
                  <a:gd name="connsiteY6" fmla="*/ 109206 h 174123"/>
                  <a:gd name="connsiteX7" fmla="*/ 343425 w 699021"/>
                  <a:gd name="connsiteY7" fmla="*/ 121180 h 174123"/>
                  <a:gd name="connsiteX8" fmla="*/ 158393 w 699021"/>
                  <a:gd name="connsiteY8" fmla="*/ 96222 h 174123"/>
                  <a:gd name="connsiteX9" fmla="*/ 72466 w 699021"/>
                  <a:gd name="connsiteY9" fmla="*/ 57993 h 174123"/>
                  <a:gd name="connsiteX10" fmla="*/ 0 w 699021"/>
                  <a:gd name="connsiteY10" fmla="*/ 0 h 17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9021" h="174123">
                    <a:moveTo>
                      <a:pt x="0" y="0"/>
                    </a:moveTo>
                    <a:cubicBezTo>
                      <a:pt x="45842" y="42196"/>
                      <a:pt x="100736" y="73140"/>
                      <a:pt x="160399" y="90452"/>
                    </a:cubicBezTo>
                    <a:cubicBezTo>
                      <a:pt x="219975" y="107532"/>
                      <a:pt x="281699" y="115222"/>
                      <a:pt x="343567" y="113245"/>
                    </a:cubicBezTo>
                    <a:cubicBezTo>
                      <a:pt x="405435" y="113245"/>
                      <a:pt x="466874" y="100694"/>
                      <a:pt x="529744" y="103147"/>
                    </a:cubicBezTo>
                    <a:cubicBezTo>
                      <a:pt x="561108" y="104056"/>
                      <a:pt x="592185" y="110605"/>
                      <a:pt x="621258" y="122478"/>
                    </a:cubicBezTo>
                    <a:cubicBezTo>
                      <a:pt x="650186" y="134697"/>
                      <a:pt x="676538" y="152211"/>
                      <a:pt x="699022" y="174124"/>
                    </a:cubicBezTo>
                    <a:cubicBezTo>
                      <a:pt x="652191" y="132677"/>
                      <a:pt x="592042" y="109625"/>
                      <a:pt x="529602" y="109206"/>
                    </a:cubicBezTo>
                    <a:cubicBezTo>
                      <a:pt x="467876" y="108052"/>
                      <a:pt x="406295" y="120603"/>
                      <a:pt x="343425" y="121180"/>
                    </a:cubicBezTo>
                    <a:cubicBezTo>
                      <a:pt x="280840" y="122940"/>
                      <a:pt x="218400" y="114515"/>
                      <a:pt x="158393" y="96222"/>
                    </a:cubicBezTo>
                    <a:cubicBezTo>
                      <a:pt x="128447" y="86672"/>
                      <a:pt x="99634" y="73847"/>
                      <a:pt x="72466" y="57993"/>
                    </a:cubicBezTo>
                    <a:cubicBezTo>
                      <a:pt x="46014" y="41778"/>
                      <a:pt x="21668" y="22288"/>
                      <a:pt x="0" y="0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3" name="Freeform: Shape 2232">
                <a:extLst>
                  <a:ext uri="{FF2B5EF4-FFF2-40B4-BE49-F238E27FC236}">
                    <a16:creationId xmlns:a16="http://schemas.microsoft.com/office/drawing/2014/main" id="{2ED6A656-0B68-C0B8-1938-717BD5F09F46}"/>
                  </a:ext>
                </a:extLst>
              </p:cNvPr>
              <p:cNvSpPr/>
              <p:nvPr/>
            </p:nvSpPr>
            <p:spPr>
              <a:xfrm>
                <a:off x="9898449" y="5399802"/>
                <a:ext cx="873884" cy="348680"/>
              </a:xfrm>
              <a:custGeom>
                <a:avLst/>
                <a:gdLst>
                  <a:gd name="connsiteX0" fmla="*/ 0 w 873884"/>
                  <a:gd name="connsiteY0" fmla="*/ 0 h 348680"/>
                  <a:gd name="connsiteX1" fmla="*/ 96383 w 873884"/>
                  <a:gd name="connsiteY1" fmla="*/ 71265 h 348680"/>
                  <a:gd name="connsiteX2" fmla="*/ 210094 w 873884"/>
                  <a:gd name="connsiteY2" fmla="*/ 110937 h 348680"/>
                  <a:gd name="connsiteX3" fmla="*/ 448543 w 873884"/>
                  <a:gd name="connsiteY3" fmla="*/ 148013 h 348680"/>
                  <a:gd name="connsiteX4" fmla="*/ 684844 w 873884"/>
                  <a:gd name="connsiteY4" fmla="*/ 201390 h 348680"/>
                  <a:gd name="connsiteX5" fmla="*/ 791107 w 873884"/>
                  <a:gd name="connsiteY5" fmla="*/ 260248 h 348680"/>
                  <a:gd name="connsiteX6" fmla="*/ 873885 w 873884"/>
                  <a:gd name="connsiteY6" fmla="*/ 348681 h 348680"/>
                  <a:gd name="connsiteX7" fmla="*/ 682553 w 873884"/>
                  <a:gd name="connsiteY7" fmla="*/ 207160 h 348680"/>
                  <a:gd name="connsiteX8" fmla="*/ 447540 w 873884"/>
                  <a:gd name="connsiteY8" fmla="*/ 155947 h 348680"/>
                  <a:gd name="connsiteX9" fmla="*/ 208518 w 873884"/>
                  <a:gd name="connsiteY9" fmla="*/ 116852 h 348680"/>
                  <a:gd name="connsiteX10" fmla="*/ 94664 w 873884"/>
                  <a:gd name="connsiteY10" fmla="*/ 74728 h 348680"/>
                  <a:gd name="connsiteX11" fmla="*/ 0 w 873884"/>
                  <a:gd name="connsiteY11" fmla="*/ 0 h 34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3884" h="348680">
                    <a:moveTo>
                      <a:pt x="0" y="0"/>
                    </a:moveTo>
                    <a:cubicBezTo>
                      <a:pt x="26423" y="30728"/>
                      <a:pt x="59362" y="55094"/>
                      <a:pt x="96383" y="71265"/>
                    </a:cubicBezTo>
                    <a:cubicBezTo>
                      <a:pt x="132873" y="88274"/>
                      <a:pt x="170968" y="101560"/>
                      <a:pt x="210094" y="110937"/>
                    </a:cubicBezTo>
                    <a:cubicBezTo>
                      <a:pt x="288774" y="128090"/>
                      <a:pt x="368401" y="140468"/>
                      <a:pt x="448543" y="148013"/>
                    </a:cubicBezTo>
                    <a:cubicBezTo>
                      <a:pt x="528456" y="158400"/>
                      <a:pt x="609228" y="171095"/>
                      <a:pt x="684844" y="201390"/>
                    </a:cubicBezTo>
                    <a:cubicBezTo>
                      <a:pt x="722509" y="216465"/>
                      <a:pt x="758312" y="236243"/>
                      <a:pt x="791107" y="260248"/>
                    </a:cubicBezTo>
                    <a:cubicBezTo>
                      <a:pt x="823617" y="284672"/>
                      <a:pt x="851543" y="314592"/>
                      <a:pt x="873885" y="348681"/>
                    </a:cubicBezTo>
                    <a:cubicBezTo>
                      <a:pt x="827627" y="281455"/>
                      <a:pt x="757024" y="235868"/>
                      <a:pt x="682553" y="207160"/>
                    </a:cubicBezTo>
                    <a:cubicBezTo>
                      <a:pt x="606507" y="180659"/>
                      <a:pt x="527596" y="163463"/>
                      <a:pt x="447540" y="155947"/>
                    </a:cubicBezTo>
                    <a:cubicBezTo>
                      <a:pt x="367770" y="145416"/>
                      <a:pt x="286999" y="137626"/>
                      <a:pt x="208518" y="116852"/>
                    </a:cubicBezTo>
                    <a:cubicBezTo>
                      <a:pt x="169264" y="106653"/>
                      <a:pt x="131126" y="92544"/>
                      <a:pt x="94664" y="74728"/>
                    </a:cubicBezTo>
                    <a:cubicBezTo>
                      <a:pt x="57973" y="57243"/>
                      <a:pt x="25621" y="31709"/>
                      <a:pt x="0" y="0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4" name="Freeform: Shape 2233">
                <a:extLst>
                  <a:ext uri="{FF2B5EF4-FFF2-40B4-BE49-F238E27FC236}">
                    <a16:creationId xmlns:a16="http://schemas.microsoft.com/office/drawing/2014/main" id="{80FECB63-45D0-68F5-BD8C-FD2D38F57DDC}"/>
                  </a:ext>
                </a:extLst>
              </p:cNvPr>
              <p:cNvSpPr/>
              <p:nvPr/>
            </p:nvSpPr>
            <p:spPr>
              <a:xfrm>
                <a:off x="10459844" y="5663694"/>
                <a:ext cx="226276" cy="92434"/>
              </a:xfrm>
              <a:custGeom>
                <a:avLst/>
                <a:gdLst>
                  <a:gd name="connsiteX0" fmla="*/ 0 w 226276"/>
                  <a:gd name="connsiteY0" fmla="*/ 40356 h 92434"/>
                  <a:gd name="connsiteX1" fmla="*/ 60579 w 226276"/>
                  <a:gd name="connsiteY1" fmla="*/ 7320 h 92434"/>
                  <a:gd name="connsiteX2" fmla="*/ 130037 w 226276"/>
                  <a:gd name="connsiteY2" fmla="*/ 1694 h 92434"/>
                  <a:gd name="connsiteX3" fmla="*/ 192765 w 226276"/>
                  <a:gd name="connsiteY3" fmla="*/ 32278 h 92434"/>
                  <a:gd name="connsiteX4" fmla="*/ 226276 w 226276"/>
                  <a:gd name="connsiteY4" fmla="*/ 92435 h 92434"/>
                  <a:gd name="connsiteX5" fmla="*/ 188898 w 226276"/>
                  <a:gd name="connsiteY5" fmla="*/ 37038 h 92434"/>
                  <a:gd name="connsiteX6" fmla="*/ 128748 w 226276"/>
                  <a:gd name="connsiteY6" fmla="*/ 9629 h 92434"/>
                  <a:gd name="connsiteX7" fmla="*/ 62298 w 226276"/>
                  <a:gd name="connsiteY7" fmla="*/ 13235 h 92434"/>
                  <a:gd name="connsiteX8" fmla="*/ 0 w 226276"/>
                  <a:gd name="connsiteY8" fmla="*/ 40356 h 9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76" h="92434">
                    <a:moveTo>
                      <a:pt x="0" y="40356"/>
                    </a:moveTo>
                    <a:cubicBezTo>
                      <a:pt x="17902" y="25555"/>
                      <a:pt x="38524" y="14331"/>
                      <a:pt x="60579" y="7320"/>
                    </a:cubicBezTo>
                    <a:cubicBezTo>
                      <a:pt x="83063" y="122"/>
                      <a:pt x="106694" y="-1797"/>
                      <a:pt x="130037" y="1694"/>
                    </a:cubicBezTo>
                    <a:cubicBezTo>
                      <a:pt x="153381" y="5892"/>
                      <a:pt x="175006" y="16481"/>
                      <a:pt x="192765" y="32278"/>
                    </a:cubicBezTo>
                    <a:cubicBezTo>
                      <a:pt x="210666" y="47742"/>
                      <a:pt x="222409" y="69035"/>
                      <a:pt x="226276" y="92435"/>
                    </a:cubicBezTo>
                    <a:cubicBezTo>
                      <a:pt x="219689" y="70550"/>
                      <a:pt x="206656" y="51219"/>
                      <a:pt x="188898" y="37038"/>
                    </a:cubicBezTo>
                    <a:cubicBezTo>
                      <a:pt x="171569" y="22727"/>
                      <a:pt x="150803" y="13278"/>
                      <a:pt x="128748" y="9629"/>
                    </a:cubicBezTo>
                    <a:cubicBezTo>
                      <a:pt x="106550" y="5993"/>
                      <a:pt x="83922" y="7219"/>
                      <a:pt x="62298" y="13235"/>
                    </a:cubicBezTo>
                    <a:cubicBezTo>
                      <a:pt x="40386" y="19164"/>
                      <a:pt x="19334" y="28296"/>
                      <a:pt x="0" y="40356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35" name="Freeform: Shape 2234">
              <a:extLst>
                <a:ext uri="{FF2B5EF4-FFF2-40B4-BE49-F238E27FC236}">
                  <a16:creationId xmlns:a16="http://schemas.microsoft.com/office/drawing/2014/main" id="{670498ED-1F90-07E2-A773-511FC8129917}"/>
                </a:ext>
              </a:extLst>
            </p:cNvPr>
            <p:cNvSpPr/>
            <p:nvPr/>
          </p:nvSpPr>
          <p:spPr>
            <a:xfrm>
              <a:off x="9675467" y="5440628"/>
              <a:ext cx="256350" cy="258228"/>
            </a:xfrm>
            <a:custGeom>
              <a:avLst/>
              <a:gdLst>
                <a:gd name="connsiteX0" fmla="*/ 256351 w 256350"/>
                <a:gd name="connsiteY0" fmla="*/ 129115 h 258228"/>
                <a:gd name="connsiteX1" fmla="*/ 128175 w 256350"/>
                <a:gd name="connsiteY1" fmla="*/ 258229 h 258228"/>
                <a:gd name="connsiteX2" fmla="*/ 0 w 256350"/>
                <a:gd name="connsiteY2" fmla="*/ 129115 h 258228"/>
                <a:gd name="connsiteX3" fmla="*/ 128175 w 256350"/>
                <a:gd name="connsiteY3" fmla="*/ 0 h 258228"/>
                <a:gd name="connsiteX4" fmla="*/ 256351 w 256350"/>
                <a:gd name="connsiteY4" fmla="*/ 129115 h 2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50" h="258228">
                  <a:moveTo>
                    <a:pt x="256351" y="129115"/>
                  </a:moveTo>
                  <a:cubicBezTo>
                    <a:pt x="256351" y="200423"/>
                    <a:pt x="198964" y="258229"/>
                    <a:pt x="128175" y="258229"/>
                  </a:cubicBezTo>
                  <a:cubicBezTo>
                    <a:pt x="57386" y="258229"/>
                    <a:pt x="0" y="200423"/>
                    <a:pt x="0" y="129115"/>
                  </a:cubicBezTo>
                  <a:cubicBezTo>
                    <a:pt x="0" y="57806"/>
                    <a:pt x="57386" y="0"/>
                    <a:pt x="128175" y="0"/>
                  </a:cubicBezTo>
                  <a:cubicBezTo>
                    <a:pt x="198964" y="0"/>
                    <a:pt x="256351" y="57806"/>
                    <a:pt x="256351" y="129115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6" name="Freeform: Shape 2235">
              <a:extLst>
                <a:ext uri="{FF2B5EF4-FFF2-40B4-BE49-F238E27FC236}">
                  <a16:creationId xmlns:a16="http://schemas.microsoft.com/office/drawing/2014/main" id="{D6BE47FB-B19C-D9D7-B204-18C160D7E345}"/>
                </a:ext>
              </a:extLst>
            </p:cNvPr>
            <p:cNvSpPr/>
            <p:nvPr/>
          </p:nvSpPr>
          <p:spPr>
            <a:xfrm>
              <a:off x="9692223" y="5457507"/>
              <a:ext cx="222839" cy="224471"/>
            </a:xfrm>
            <a:custGeom>
              <a:avLst/>
              <a:gdLst>
                <a:gd name="connsiteX0" fmla="*/ 222839 w 222839"/>
                <a:gd name="connsiteY0" fmla="*/ 112236 h 224471"/>
                <a:gd name="connsiteX1" fmla="*/ 111419 w 222839"/>
                <a:gd name="connsiteY1" fmla="*/ 224472 h 224471"/>
                <a:gd name="connsiteX2" fmla="*/ -1 w 222839"/>
                <a:gd name="connsiteY2" fmla="*/ 112236 h 224471"/>
                <a:gd name="connsiteX3" fmla="*/ 111419 w 222839"/>
                <a:gd name="connsiteY3" fmla="*/ 0 h 224471"/>
                <a:gd name="connsiteX4" fmla="*/ 222839 w 222839"/>
                <a:gd name="connsiteY4" fmla="*/ 112236 h 22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39" h="224471">
                  <a:moveTo>
                    <a:pt x="222839" y="112236"/>
                  </a:moveTo>
                  <a:cubicBezTo>
                    <a:pt x="222839" y="174222"/>
                    <a:pt x="172955" y="224472"/>
                    <a:pt x="111419" y="224472"/>
                  </a:cubicBezTo>
                  <a:cubicBezTo>
                    <a:pt x="49884" y="224472"/>
                    <a:pt x="-1" y="174222"/>
                    <a:pt x="-1" y="112236"/>
                  </a:cubicBezTo>
                  <a:cubicBezTo>
                    <a:pt x="-1" y="50250"/>
                    <a:pt x="49883" y="0"/>
                    <a:pt x="111419" y="0"/>
                  </a:cubicBezTo>
                  <a:cubicBezTo>
                    <a:pt x="172954" y="0"/>
                    <a:pt x="222839" y="50250"/>
                    <a:pt x="222839" y="112236"/>
                  </a:cubicBezTo>
                  <a:close/>
                </a:path>
              </a:pathLst>
            </a:custGeom>
            <a:solidFill>
              <a:srgbClr val="F0B8A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:a16="http://schemas.microsoft.com/office/drawing/2014/main" id="{F32ADA53-69F0-1B6B-1BF7-62614C764209}"/>
                </a:ext>
              </a:extLst>
            </p:cNvPr>
            <p:cNvSpPr/>
            <p:nvPr/>
          </p:nvSpPr>
          <p:spPr>
            <a:xfrm>
              <a:off x="9709969" y="5477416"/>
              <a:ext cx="183328" cy="184677"/>
            </a:xfrm>
            <a:custGeom>
              <a:avLst/>
              <a:gdLst>
                <a:gd name="connsiteX0" fmla="*/ 183325 w 183328"/>
                <a:gd name="connsiteY0" fmla="*/ 92327 h 184677"/>
                <a:gd name="connsiteX1" fmla="*/ 157547 w 183328"/>
                <a:gd name="connsiteY1" fmla="*/ 156667 h 184677"/>
                <a:gd name="connsiteX2" fmla="*/ 27796 w 183328"/>
                <a:gd name="connsiteY2" fmla="*/ 158687 h 184677"/>
                <a:gd name="connsiteX3" fmla="*/ 25991 w 183328"/>
                <a:gd name="connsiteY3" fmla="*/ 27928 h 184677"/>
                <a:gd name="connsiteX4" fmla="*/ 27796 w 183328"/>
                <a:gd name="connsiteY4" fmla="*/ 26110 h 184677"/>
                <a:gd name="connsiteX5" fmla="*/ 157403 w 183328"/>
                <a:gd name="connsiteY5" fmla="*/ 27985 h 184677"/>
                <a:gd name="connsiteX6" fmla="*/ 157547 w 183328"/>
                <a:gd name="connsiteY6" fmla="*/ 28130 h 184677"/>
                <a:gd name="connsiteX7" fmla="*/ 183325 w 183328"/>
                <a:gd name="connsiteY7" fmla="*/ 92327 h 184677"/>
                <a:gd name="connsiteX8" fmla="*/ 183325 w 183328"/>
                <a:gd name="connsiteY8" fmla="*/ 92327 h 184677"/>
                <a:gd name="connsiteX9" fmla="*/ 156687 w 183328"/>
                <a:gd name="connsiteY9" fmla="*/ 28851 h 184677"/>
                <a:gd name="connsiteX10" fmla="*/ 32665 w 183328"/>
                <a:gd name="connsiteY10" fmla="*/ 30871 h 184677"/>
                <a:gd name="connsiteX11" fmla="*/ 32665 w 183328"/>
                <a:gd name="connsiteY11" fmla="*/ 153782 h 184677"/>
                <a:gd name="connsiteX12" fmla="*/ 156387 w 183328"/>
                <a:gd name="connsiteY12" fmla="*/ 156090 h 184677"/>
                <a:gd name="connsiteX13" fmla="*/ 156687 w 183328"/>
                <a:gd name="connsiteY13" fmla="*/ 155802 h 184677"/>
                <a:gd name="connsiteX14" fmla="*/ 183325 w 183328"/>
                <a:gd name="connsiteY14" fmla="*/ 92327 h 18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3328" h="184677">
                  <a:moveTo>
                    <a:pt x="183325" y="92327"/>
                  </a:moveTo>
                  <a:cubicBezTo>
                    <a:pt x="183540" y="116360"/>
                    <a:pt x="174259" y="139500"/>
                    <a:pt x="157547" y="156667"/>
                  </a:cubicBezTo>
                  <a:cubicBezTo>
                    <a:pt x="122230" y="193209"/>
                    <a:pt x="64214" y="194118"/>
                    <a:pt x="27796" y="158687"/>
                  </a:cubicBezTo>
                  <a:cubicBezTo>
                    <a:pt x="-8552" y="123083"/>
                    <a:pt x="-9353" y="64541"/>
                    <a:pt x="25991" y="27928"/>
                  </a:cubicBezTo>
                  <a:cubicBezTo>
                    <a:pt x="26593" y="27308"/>
                    <a:pt x="27180" y="26702"/>
                    <a:pt x="27796" y="26110"/>
                  </a:cubicBezTo>
                  <a:cubicBezTo>
                    <a:pt x="64100" y="-9421"/>
                    <a:pt x="122130" y="-8585"/>
                    <a:pt x="157403" y="27985"/>
                  </a:cubicBezTo>
                  <a:cubicBezTo>
                    <a:pt x="157446" y="28029"/>
                    <a:pt x="157504" y="28087"/>
                    <a:pt x="157547" y="28130"/>
                  </a:cubicBezTo>
                  <a:cubicBezTo>
                    <a:pt x="174231" y="45254"/>
                    <a:pt x="183497" y="68335"/>
                    <a:pt x="183325" y="92327"/>
                  </a:cubicBezTo>
                  <a:close/>
                  <a:moveTo>
                    <a:pt x="183325" y="92327"/>
                  </a:moveTo>
                  <a:cubicBezTo>
                    <a:pt x="183125" y="68451"/>
                    <a:pt x="173544" y="45629"/>
                    <a:pt x="156687" y="28851"/>
                  </a:cubicBezTo>
                  <a:cubicBezTo>
                    <a:pt x="121872" y="-5050"/>
                    <a:pt x="66377" y="-4141"/>
                    <a:pt x="32665" y="30871"/>
                  </a:cubicBezTo>
                  <a:cubicBezTo>
                    <a:pt x="-374" y="65090"/>
                    <a:pt x="-374" y="119563"/>
                    <a:pt x="32665" y="153782"/>
                  </a:cubicBezTo>
                  <a:cubicBezTo>
                    <a:pt x="66206" y="188837"/>
                    <a:pt x="121600" y="189876"/>
                    <a:pt x="156387" y="156090"/>
                  </a:cubicBezTo>
                  <a:cubicBezTo>
                    <a:pt x="156486" y="155989"/>
                    <a:pt x="156587" y="155902"/>
                    <a:pt x="156687" y="155802"/>
                  </a:cubicBezTo>
                  <a:cubicBezTo>
                    <a:pt x="173572" y="139038"/>
                    <a:pt x="183153" y="116202"/>
                    <a:pt x="183325" y="92327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8" name="Freeform: Shape 2237">
              <a:extLst>
                <a:ext uri="{FF2B5EF4-FFF2-40B4-BE49-F238E27FC236}">
                  <a16:creationId xmlns:a16="http://schemas.microsoft.com/office/drawing/2014/main" id="{52D5AF02-7379-290B-ABF1-CDBF18C3F8E4}"/>
                </a:ext>
              </a:extLst>
            </p:cNvPr>
            <p:cNvSpPr/>
            <p:nvPr/>
          </p:nvSpPr>
          <p:spPr>
            <a:xfrm>
              <a:off x="9752203" y="5518818"/>
              <a:ext cx="103154" cy="104244"/>
            </a:xfrm>
            <a:custGeom>
              <a:avLst/>
              <a:gdLst>
                <a:gd name="connsiteX0" fmla="*/ 51439 w 103154"/>
                <a:gd name="connsiteY0" fmla="*/ 0 h 104244"/>
                <a:gd name="connsiteX1" fmla="*/ 103139 w 103154"/>
                <a:gd name="connsiteY1" fmla="*/ 50925 h 104244"/>
                <a:gd name="connsiteX2" fmla="*/ 52686 w 103154"/>
                <a:gd name="connsiteY2" fmla="*/ 104229 h 104244"/>
                <a:gd name="connsiteX3" fmla="*/ 14348 w 103154"/>
                <a:gd name="connsiteY3" fmla="*/ 88433 h 104244"/>
                <a:gd name="connsiteX4" fmla="*/ 26 w 103154"/>
                <a:gd name="connsiteY4" fmla="*/ 50925 h 104244"/>
                <a:gd name="connsiteX5" fmla="*/ 51439 w 103154"/>
                <a:gd name="connsiteY5" fmla="*/ 0 h 104244"/>
                <a:gd name="connsiteX6" fmla="*/ 51439 w 103154"/>
                <a:gd name="connsiteY6" fmla="*/ 0 h 104244"/>
                <a:gd name="connsiteX7" fmla="*/ 1759 w 103154"/>
                <a:gd name="connsiteY7" fmla="*/ 49785 h 104244"/>
                <a:gd name="connsiteX8" fmla="*/ 51168 w 103154"/>
                <a:gd name="connsiteY8" fmla="*/ 99830 h 104244"/>
                <a:gd name="connsiteX9" fmla="*/ 100848 w 103154"/>
                <a:gd name="connsiteY9" fmla="*/ 50925 h 104244"/>
                <a:gd name="connsiteX10" fmla="*/ 86527 w 103154"/>
                <a:gd name="connsiteY10" fmla="*/ 15148 h 104244"/>
                <a:gd name="connsiteX11" fmla="*/ 51439 w 103154"/>
                <a:gd name="connsiteY11" fmla="*/ 0 h 10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154" h="104244">
                  <a:moveTo>
                    <a:pt x="51439" y="0"/>
                  </a:moveTo>
                  <a:cubicBezTo>
                    <a:pt x="79523" y="72"/>
                    <a:pt x="102438" y="22649"/>
                    <a:pt x="103139" y="50925"/>
                  </a:cubicBezTo>
                  <a:cubicBezTo>
                    <a:pt x="103827" y="79676"/>
                    <a:pt x="81228" y="103551"/>
                    <a:pt x="52686" y="104229"/>
                  </a:cubicBezTo>
                  <a:cubicBezTo>
                    <a:pt x="38278" y="104576"/>
                    <a:pt x="24387" y="98849"/>
                    <a:pt x="14348" y="88433"/>
                  </a:cubicBezTo>
                  <a:cubicBezTo>
                    <a:pt x="4738" y="78392"/>
                    <a:pt x="-418" y="64860"/>
                    <a:pt x="26" y="50925"/>
                  </a:cubicBezTo>
                  <a:cubicBezTo>
                    <a:pt x="714" y="22765"/>
                    <a:pt x="23470" y="231"/>
                    <a:pt x="51439" y="0"/>
                  </a:cubicBezTo>
                  <a:close/>
                  <a:moveTo>
                    <a:pt x="51439" y="0"/>
                  </a:moveTo>
                  <a:cubicBezTo>
                    <a:pt x="24071" y="-72"/>
                    <a:pt x="1831" y="22217"/>
                    <a:pt x="1759" y="49785"/>
                  </a:cubicBezTo>
                  <a:cubicBezTo>
                    <a:pt x="1687" y="77353"/>
                    <a:pt x="23799" y="99757"/>
                    <a:pt x="51168" y="99830"/>
                  </a:cubicBezTo>
                  <a:cubicBezTo>
                    <a:pt x="78206" y="99902"/>
                    <a:pt x="100303" y="78147"/>
                    <a:pt x="100848" y="50925"/>
                  </a:cubicBezTo>
                  <a:cubicBezTo>
                    <a:pt x="101106" y="37537"/>
                    <a:pt x="95936" y="24612"/>
                    <a:pt x="86527" y="15148"/>
                  </a:cubicBezTo>
                  <a:cubicBezTo>
                    <a:pt x="77275" y="5627"/>
                    <a:pt x="64658" y="174"/>
                    <a:pt x="51439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9" name="Graphic 2188">
              <a:extLst>
                <a:ext uri="{FF2B5EF4-FFF2-40B4-BE49-F238E27FC236}">
                  <a16:creationId xmlns:a16="http://schemas.microsoft.com/office/drawing/2014/main" id="{85935948-E874-E3BD-7384-7A83B0460046}"/>
                </a:ext>
              </a:extLst>
            </p:cNvPr>
            <p:cNvGrpSpPr/>
            <p:nvPr/>
          </p:nvGrpSpPr>
          <p:grpSpPr>
            <a:xfrm>
              <a:off x="8753034" y="3869473"/>
              <a:ext cx="2907792" cy="3098743"/>
              <a:chOff x="8753034" y="3869473"/>
              <a:chExt cx="2907792" cy="3098743"/>
            </a:xfrm>
            <a:solidFill>
              <a:srgbClr val="E4886B"/>
            </a:solidFill>
          </p:grpSpPr>
          <p:pic>
            <p:nvPicPr>
              <p:cNvPr id="2240" name="Picture 2239">
                <a:extLst>
                  <a:ext uri="{FF2B5EF4-FFF2-40B4-BE49-F238E27FC236}">
                    <a16:creationId xmlns:a16="http://schemas.microsoft.com/office/drawing/2014/main" id="{470B2697-6BBD-48C5-52E1-D27B72FAE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53034" y="3869473"/>
                <a:ext cx="2907792" cy="3098743"/>
              </a:xfrm>
              <a:custGeom>
                <a:avLst/>
                <a:gdLst>
                  <a:gd name="connsiteX0" fmla="*/ 569 w 2907792"/>
                  <a:gd name="connsiteY0" fmla="*/ -8 h 3098743"/>
                  <a:gd name="connsiteX1" fmla="*/ 2908362 w 2907792"/>
                  <a:gd name="connsiteY1" fmla="*/ -8 h 3098743"/>
                  <a:gd name="connsiteX2" fmla="*/ 2908362 w 2907792"/>
                  <a:gd name="connsiteY2" fmla="*/ 3098736 h 3098743"/>
                  <a:gd name="connsiteX3" fmla="*/ 569 w 2907792"/>
                  <a:gd name="connsiteY3" fmla="*/ 3098736 h 30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7792" h="3098743">
                    <a:moveTo>
                      <a:pt x="569" y="-8"/>
                    </a:moveTo>
                    <a:lnTo>
                      <a:pt x="2908362" y="-8"/>
                    </a:lnTo>
                    <a:lnTo>
                      <a:pt x="2908362" y="3098736"/>
                    </a:lnTo>
                    <a:lnTo>
                      <a:pt x="569" y="3098736"/>
                    </a:lnTo>
                    <a:close/>
                  </a:path>
                </a:pathLst>
              </a:custGeom>
            </p:spPr>
          </p:pic>
          <p:sp>
            <p:nvSpPr>
              <p:cNvPr id="2241" name="Freeform: Shape 2240">
                <a:extLst>
                  <a:ext uri="{FF2B5EF4-FFF2-40B4-BE49-F238E27FC236}">
                    <a16:creationId xmlns:a16="http://schemas.microsoft.com/office/drawing/2014/main" id="{EDA6B932-D669-636E-AAC0-987ABDA65810}"/>
                  </a:ext>
                </a:extLst>
              </p:cNvPr>
              <p:cNvSpPr/>
              <p:nvPr/>
            </p:nvSpPr>
            <p:spPr>
              <a:xfrm>
                <a:off x="9752945" y="4876276"/>
                <a:ext cx="906250" cy="1080376"/>
              </a:xfrm>
              <a:custGeom>
                <a:avLst/>
                <a:gdLst>
                  <a:gd name="connsiteX0" fmla="*/ 680404 w 906250"/>
                  <a:gd name="connsiteY0" fmla="*/ 444326 h 1080376"/>
                  <a:gd name="connsiteX1" fmla="*/ 680404 w 906250"/>
                  <a:gd name="connsiteY1" fmla="*/ 444326 h 1080376"/>
                  <a:gd name="connsiteX2" fmla="*/ 639445 w 906250"/>
                  <a:gd name="connsiteY2" fmla="*/ 760259 h 1080376"/>
                  <a:gd name="connsiteX3" fmla="*/ 515995 w 906250"/>
                  <a:gd name="connsiteY3" fmla="*/ 241639 h 1080376"/>
                  <a:gd name="connsiteX4" fmla="*/ 515995 w 906250"/>
                  <a:gd name="connsiteY4" fmla="*/ 241639 h 1080376"/>
                  <a:gd name="connsiteX5" fmla="*/ 506257 w 906250"/>
                  <a:gd name="connsiteY5" fmla="*/ 0 h 1080376"/>
                  <a:gd name="connsiteX6" fmla="*/ 349725 w 906250"/>
                  <a:gd name="connsiteY6" fmla="*/ 236156 h 1080376"/>
                  <a:gd name="connsiteX7" fmla="*/ 281843 w 906250"/>
                  <a:gd name="connsiteY7" fmla="*/ 510831 h 1080376"/>
                  <a:gd name="connsiteX8" fmla="*/ 253200 w 906250"/>
                  <a:gd name="connsiteY8" fmla="*/ 397730 h 1080376"/>
                  <a:gd name="connsiteX9" fmla="*/ 0 w 906250"/>
                  <a:gd name="connsiteY9" fmla="*/ 715106 h 1080376"/>
                  <a:gd name="connsiteX10" fmla="*/ 451407 w 906250"/>
                  <a:gd name="connsiteY10" fmla="*/ 1080376 h 1080376"/>
                  <a:gd name="connsiteX11" fmla="*/ 906250 w 906250"/>
                  <a:gd name="connsiteY11" fmla="*/ 715106 h 1080376"/>
                  <a:gd name="connsiteX12" fmla="*/ 680404 w 906250"/>
                  <a:gd name="connsiteY12" fmla="*/ 444326 h 108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6250" h="1080376">
                    <a:moveTo>
                      <a:pt x="680404" y="444326"/>
                    </a:moveTo>
                    <a:lnTo>
                      <a:pt x="680404" y="444326"/>
                    </a:lnTo>
                    <a:cubicBezTo>
                      <a:pt x="741555" y="620037"/>
                      <a:pt x="639445" y="760259"/>
                      <a:pt x="639445" y="760259"/>
                    </a:cubicBezTo>
                    <a:cubicBezTo>
                      <a:pt x="686419" y="510831"/>
                      <a:pt x="529171" y="271501"/>
                      <a:pt x="515995" y="241639"/>
                    </a:cubicBezTo>
                    <a:lnTo>
                      <a:pt x="515995" y="241639"/>
                    </a:lnTo>
                    <a:cubicBezTo>
                      <a:pt x="463150" y="122911"/>
                      <a:pt x="506257" y="0"/>
                      <a:pt x="506257" y="0"/>
                    </a:cubicBezTo>
                    <a:cubicBezTo>
                      <a:pt x="506257" y="0"/>
                      <a:pt x="393263" y="135029"/>
                      <a:pt x="349725" y="236156"/>
                    </a:cubicBezTo>
                    <a:cubicBezTo>
                      <a:pt x="313135" y="323622"/>
                      <a:pt x="290235" y="416282"/>
                      <a:pt x="281843" y="510831"/>
                    </a:cubicBezTo>
                    <a:cubicBezTo>
                      <a:pt x="281843" y="510831"/>
                      <a:pt x="227135" y="480103"/>
                      <a:pt x="253200" y="397730"/>
                    </a:cubicBezTo>
                    <a:cubicBezTo>
                      <a:pt x="136768" y="502320"/>
                      <a:pt x="0" y="583828"/>
                      <a:pt x="0" y="715106"/>
                    </a:cubicBezTo>
                    <a:cubicBezTo>
                      <a:pt x="0" y="1013583"/>
                      <a:pt x="193481" y="1080376"/>
                      <a:pt x="451407" y="1080376"/>
                    </a:cubicBezTo>
                    <a:cubicBezTo>
                      <a:pt x="709333" y="1080376"/>
                      <a:pt x="906250" y="1013583"/>
                      <a:pt x="906250" y="715106"/>
                    </a:cubicBezTo>
                    <a:cubicBezTo>
                      <a:pt x="906250" y="626384"/>
                      <a:pt x="798698" y="534201"/>
                      <a:pt x="680404" y="444326"/>
                    </a:cubicBezTo>
                    <a:close/>
                  </a:path>
                </a:pathLst>
              </a:custGeom>
              <a:solidFill>
                <a:srgbClr val="E4886B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id="{FC9CF287-21BD-D184-C361-3262D9942290}"/>
                </a:ext>
              </a:extLst>
            </p:cNvPr>
            <p:cNvSpPr/>
            <p:nvPr/>
          </p:nvSpPr>
          <p:spPr>
            <a:xfrm>
              <a:off x="9785085" y="4975529"/>
              <a:ext cx="210056" cy="304392"/>
            </a:xfrm>
            <a:custGeom>
              <a:avLst/>
              <a:gdLst>
                <a:gd name="connsiteX0" fmla="*/ 9249 w 210056"/>
                <a:gd name="connsiteY0" fmla="*/ 304392 h 304392"/>
                <a:gd name="connsiteX1" fmla="*/ 17413 w 210056"/>
                <a:gd name="connsiteY1" fmla="*/ 199369 h 304392"/>
                <a:gd name="connsiteX2" fmla="*/ 56653 w 210056"/>
                <a:gd name="connsiteY2" fmla="*/ 157534 h 304392"/>
                <a:gd name="connsiteX3" fmla="*/ 98757 w 210056"/>
                <a:gd name="connsiteY3" fmla="*/ 132577 h 304392"/>
                <a:gd name="connsiteX4" fmla="*/ 130550 w 210056"/>
                <a:gd name="connsiteY4" fmla="*/ 110649 h 304392"/>
                <a:gd name="connsiteX5" fmla="*/ 157331 w 210056"/>
                <a:gd name="connsiteY5" fmla="*/ 81796 h 304392"/>
                <a:gd name="connsiteX6" fmla="*/ 194853 w 210056"/>
                <a:gd name="connsiteY6" fmla="*/ 0 h 304392"/>
                <a:gd name="connsiteX7" fmla="*/ 201870 w 210056"/>
                <a:gd name="connsiteY7" fmla="*/ 104301 h 304392"/>
                <a:gd name="connsiteX8" fmla="*/ 173227 w 210056"/>
                <a:gd name="connsiteY8" fmla="*/ 153062 h 304392"/>
                <a:gd name="connsiteX9" fmla="*/ 129118 w 210056"/>
                <a:gd name="connsiteY9" fmla="*/ 188406 h 304392"/>
                <a:gd name="connsiteX10" fmla="*/ 87586 w 210056"/>
                <a:gd name="connsiteY10" fmla="*/ 209180 h 304392"/>
                <a:gd name="connsiteX11" fmla="*/ 56079 w 210056"/>
                <a:gd name="connsiteY11" fmla="*/ 230386 h 304392"/>
                <a:gd name="connsiteX12" fmla="*/ 9249 w 210056"/>
                <a:gd name="connsiteY12" fmla="*/ 304392 h 30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0056" h="304392">
                  <a:moveTo>
                    <a:pt x="9249" y="304392"/>
                  </a:moveTo>
                  <a:cubicBezTo>
                    <a:pt x="-5516" y="270188"/>
                    <a:pt x="-2465" y="230833"/>
                    <a:pt x="17413" y="199369"/>
                  </a:cubicBezTo>
                  <a:cubicBezTo>
                    <a:pt x="27409" y="182779"/>
                    <a:pt x="40770" y="168526"/>
                    <a:pt x="56653" y="157534"/>
                  </a:cubicBezTo>
                  <a:cubicBezTo>
                    <a:pt x="70257" y="148503"/>
                    <a:pt x="84322" y="140179"/>
                    <a:pt x="98757" y="132577"/>
                  </a:cubicBezTo>
                  <a:cubicBezTo>
                    <a:pt x="110129" y="126474"/>
                    <a:pt x="120783" y="119117"/>
                    <a:pt x="130550" y="110649"/>
                  </a:cubicBezTo>
                  <a:cubicBezTo>
                    <a:pt x="140546" y="102094"/>
                    <a:pt x="149526" y="92414"/>
                    <a:pt x="157331" y="81796"/>
                  </a:cubicBezTo>
                  <a:cubicBezTo>
                    <a:pt x="175018" y="57257"/>
                    <a:pt x="187764" y="29473"/>
                    <a:pt x="194853" y="0"/>
                  </a:cubicBezTo>
                  <a:cubicBezTo>
                    <a:pt x="212296" y="32040"/>
                    <a:pt x="214860" y="70183"/>
                    <a:pt x="201870" y="104301"/>
                  </a:cubicBezTo>
                  <a:cubicBezTo>
                    <a:pt x="195440" y="122218"/>
                    <a:pt x="185716" y="138751"/>
                    <a:pt x="173227" y="153062"/>
                  </a:cubicBezTo>
                  <a:cubicBezTo>
                    <a:pt x="160653" y="167315"/>
                    <a:pt x="145731" y="179274"/>
                    <a:pt x="129118" y="188406"/>
                  </a:cubicBezTo>
                  <a:cubicBezTo>
                    <a:pt x="113651" y="196917"/>
                    <a:pt x="99617" y="202832"/>
                    <a:pt x="87586" y="209180"/>
                  </a:cubicBezTo>
                  <a:cubicBezTo>
                    <a:pt x="76130" y="214705"/>
                    <a:pt x="65517" y="221846"/>
                    <a:pt x="56079" y="230386"/>
                  </a:cubicBezTo>
                  <a:cubicBezTo>
                    <a:pt x="34368" y="250554"/>
                    <a:pt x="18243" y="276059"/>
                    <a:pt x="9249" y="304392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:a16="http://schemas.microsoft.com/office/drawing/2014/main" id="{EFA0F167-7776-BFFD-CB51-A9CA677A655F}"/>
                </a:ext>
              </a:extLst>
            </p:cNvPr>
            <p:cNvSpPr/>
            <p:nvPr/>
          </p:nvSpPr>
          <p:spPr>
            <a:xfrm>
              <a:off x="9650042" y="5355803"/>
              <a:ext cx="72112" cy="171671"/>
            </a:xfrm>
            <a:custGeom>
              <a:avLst/>
              <a:gdLst>
                <a:gd name="connsiteX0" fmla="*/ 12393 w 72112"/>
                <a:gd name="connsiteY0" fmla="*/ 171671 h 171671"/>
                <a:gd name="connsiteX1" fmla="*/ 77 w 72112"/>
                <a:gd name="connsiteY1" fmla="*/ 123200 h 171671"/>
                <a:gd name="connsiteX2" fmla="*/ 10818 w 72112"/>
                <a:gd name="connsiteY2" fmla="*/ 74295 h 171671"/>
                <a:gd name="connsiteX3" fmla="*/ 36166 w 72112"/>
                <a:gd name="connsiteY3" fmla="*/ 32603 h 171671"/>
                <a:gd name="connsiteX4" fmla="*/ 72113 w 72112"/>
                <a:gd name="connsiteY4" fmla="*/ 0 h 171671"/>
                <a:gd name="connsiteX5" fmla="*/ 57791 w 72112"/>
                <a:gd name="connsiteY5" fmla="*/ 45587 h 171671"/>
                <a:gd name="connsiteX6" fmla="*/ 40320 w 72112"/>
                <a:gd name="connsiteY6" fmla="*/ 86701 h 171671"/>
                <a:gd name="connsiteX7" fmla="*/ 24853 w 72112"/>
                <a:gd name="connsiteY7" fmla="*/ 127095 h 171671"/>
                <a:gd name="connsiteX8" fmla="*/ 12393 w 72112"/>
                <a:gd name="connsiteY8" fmla="*/ 171671 h 17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12" h="171671">
                  <a:moveTo>
                    <a:pt x="12393" y="171671"/>
                  </a:moveTo>
                  <a:cubicBezTo>
                    <a:pt x="3643" y="157087"/>
                    <a:pt x="-639" y="140222"/>
                    <a:pt x="77" y="123200"/>
                  </a:cubicBezTo>
                  <a:cubicBezTo>
                    <a:pt x="578" y="106364"/>
                    <a:pt x="4216" y="89774"/>
                    <a:pt x="10818" y="74295"/>
                  </a:cubicBezTo>
                  <a:cubicBezTo>
                    <a:pt x="17234" y="59248"/>
                    <a:pt x="25770" y="45197"/>
                    <a:pt x="36166" y="32603"/>
                  </a:cubicBezTo>
                  <a:cubicBezTo>
                    <a:pt x="46507" y="20024"/>
                    <a:pt x="58608" y="9045"/>
                    <a:pt x="72113" y="0"/>
                  </a:cubicBezTo>
                  <a:cubicBezTo>
                    <a:pt x="68819" y="15624"/>
                    <a:pt x="64036" y="30901"/>
                    <a:pt x="57791" y="45587"/>
                  </a:cubicBezTo>
                  <a:lnTo>
                    <a:pt x="40320" y="86701"/>
                  </a:lnTo>
                  <a:cubicBezTo>
                    <a:pt x="34734" y="100118"/>
                    <a:pt x="29579" y="113390"/>
                    <a:pt x="24853" y="127095"/>
                  </a:cubicBezTo>
                  <a:cubicBezTo>
                    <a:pt x="19897" y="141723"/>
                    <a:pt x="15745" y="156596"/>
                    <a:pt x="12393" y="171671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4" name="Freeform: Shape 2243">
              <a:extLst>
                <a:ext uri="{FF2B5EF4-FFF2-40B4-BE49-F238E27FC236}">
                  <a16:creationId xmlns:a16="http://schemas.microsoft.com/office/drawing/2014/main" id="{0923DFE9-802A-2C84-EE98-FFA58355FCB8}"/>
                </a:ext>
              </a:extLst>
            </p:cNvPr>
            <p:cNvSpPr/>
            <p:nvPr/>
          </p:nvSpPr>
          <p:spPr>
            <a:xfrm>
              <a:off x="10373077" y="5068722"/>
              <a:ext cx="204779" cy="279146"/>
            </a:xfrm>
            <a:custGeom>
              <a:avLst/>
              <a:gdLst>
                <a:gd name="connsiteX0" fmla="*/ 10577 w 204779"/>
                <a:gd name="connsiteY0" fmla="*/ 0 h 279146"/>
                <a:gd name="connsiteX1" fmla="*/ 29768 w 204779"/>
                <a:gd name="connsiteY1" fmla="*/ 37941 h 279146"/>
                <a:gd name="connsiteX2" fmla="*/ 58411 w 204779"/>
                <a:gd name="connsiteY2" fmla="*/ 62754 h 279146"/>
                <a:gd name="connsiteX3" fmla="*/ 130017 w 204779"/>
                <a:gd name="connsiteY3" fmla="*/ 104013 h 279146"/>
                <a:gd name="connsiteX4" fmla="*/ 169114 w 204779"/>
                <a:gd name="connsiteY4" fmla="*/ 135029 h 279146"/>
                <a:gd name="connsiteX5" fmla="*/ 198472 w 204779"/>
                <a:gd name="connsiteY5" fmla="*/ 181193 h 279146"/>
                <a:gd name="connsiteX6" fmla="*/ 180571 w 204779"/>
                <a:gd name="connsiteY6" fmla="*/ 279147 h 279146"/>
                <a:gd name="connsiteX7" fmla="*/ 153933 w 204779"/>
                <a:gd name="connsiteY7" fmla="*/ 203698 h 279146"/>
                <a:gd name="connsiteX8" fmla="*/ 96648 w 204779"/>
                <a:gd name="connsiteY8" fmla="*/ 158255 h 279146"/>
                <a:gd name="connsiteX9" fmla="*/ 23180 w 204779"/>
                <a:gd name="connsiteY9" fmla="*/ 98242 h 279146"/>
                <a:gd name="connsiteX10" fmla="*/ 1411 w 204779"/>
                <a:gd name="connsiteY10" fmla="*/ 49770 h 279146"/>
                <a:gd name="connsiteX11" fmla="*/ 10577 w 204779"/>
                <a:gd name="connsiteY11" fmla="*/ 0 h 2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779" h="279146">
                  <a:moveTo>
                    <a:pt x="10577" y="0"/>
                  </a:moveTo>
                  <a:cubicBezTo>
                    <a:pt x="13872" y="14008"/>
                    <a:pt x="20459" y="27006"/>
                    <a:pt x="29768" y="37941"/>
                  </a:cubicBezTo>
                  <a:cubicBezTo>
                    <a:pt x="38075" y="47534"/>
                    <a:pt x="47813" y="55901"/>
                    <a:pt x="58411" y="62754"/>
                  </a:cubicBezTo>
                  <a:cubicBezTo>
                    <a:pt x="79033" y="77180"/>
                    <a:pt x="103809" y="87423"/>
                    <a:pt x="130017" y="104013"/>
                  </a:cubicBezTo>
                  <a:cubicBezTo>
                    <a:pt x="144195" y="112813"/>
                    <a:pt x="157370" y="123228"/>
                    <a:pt x="169114" y="135029"/>
                  </a:cubicBezTo>
                  <a:cubicBezTo>
                    <a:pt x="182147" y="148013"/>
                    <a:pt x="192171" y="163795"/>
                    <a:pt x="198472" y="181193"/>
                  </a:cubicBezTo>
                  <a:cubicBezTo>
                    <a:pt x="211218" y="214633"/>
                    <a:pt x="204345" y="252487"/>
                    <a:pt x="180571" y="279147"/>
                  </a:cubicBezTo>
                  <a:cubicBezTo>
                    <a:pt x="179568" y="251838"/>
                    <a:pt x="170260" y="225510"/>
                    <a:pt x="153933" y="203698"/>
                  </a:cubicBezTo>
                  <a:cubicBezTo>
                    <a:pt x="137464" y="185434"/>
                    <a:pt x="118130" y="170085"/>
                    <a:pt x="96648" y="158255"/>
                  </a:cubicBezTo>
                  <a:cubicBezTo>
                    <a:pt x="68865" y="142819"/>
                    <a:pt x="43946" y="122493"/>
                    <a:pt x="23180" y="98242"/>
                  </a:cubicBezTo>
                  <a:cubicBezTo>
                    <a:pt x="12010" y="84148"/>
                    <a:pt x="4563" y="67486"/>
                    <a:pt x="1411" y="49770"/>
                  </a:cubicBezTo>
                  <a:cubicBezTo>
                    <a:pt x="-2169" y="32617"/>
                    <a:pt x="1126" y="14715"/>
                    <a:pt x="10577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5" name="Freeform: Shape 2244">
              <a:extLst>
                <a:ext uri="{FF2B5EF4-FFF2-40B4-BE49-F238E27FC236}">
                  <a16:creationId xmlns:a16="http://schemas.microsoft.com/office/drawing/2014/main" id="{7FB719E5-7226-7130-911C-ECCFD9B026CC}"/>
                </a:ext>
              </a:extLst>
            </p:cNvPr>
            <p:cNvSpPr/>
            <p:nvPr/>
          </p:nvSpPr>
          <p:spPr>
            <a:xfrm>
              <a:off x="10071582" y="4870073"/>
              <a:ext cx="77489" cy="104878"/>
            </a:xfrm>
            <a:custGeom>
              <a:avLst/>
              <a:gdLst>
                <a:gd name="connsiteX0" fmla="*/ 1587 w 77489"/>
                <a:gd name="connsiteY0" fmla="*/ 104878 h 104878"/>
                <a:gd name="connsiteX1" fmla="*/ 3735 w 77489"/>
                <a:gd name="connsiteY1" fmla="*/ 68524 h 104878"/>
                <a:gd name="connsiteX2" fmla="*/ 20491 w 77489"/>
                <a:gd name="connsiteY2" fmla="*/ 37797 h 104878"/>
                <a:gd name="connsiteX3" fmla="*/ 45410 w 77489"/>
                <a:gd name="connsiteY3" fmla="*/ 14426 h 104878"/>
                <a:gd name="connsiteX4" fmla="*/ 77489 w 77489"/>
                <a:gd name="connsiteY4" fmla="*/ 0 h 104878"/>
                <a:gd name="connsiteX5" fmla="*/ 63168 w 77489"/>
                <a:gd name="connsiteY5" fmla="*/ 31882 h 104878"/>
                <a:gd name="connsiteX6" fmla="*/ 44981 w 77489"/>
                <a:gd name="connsiteY6" fmla="*/ 57705 h 104878"/>
                <a:gd name="connsiteX7" fmla="*/ 25074 w 77489"/>
                <a:gd name="connsiteY7" fmla="*/ 81075 h 104878"/>
                <a:gd name="connsiteX8" fmla="*/ 1587 w 77489"/>
                <a:gd name="connsiteY8" fmla="*/ 104878 h 10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89" h="104878">
                  <a:moveTo>
                    <a:pt x="1587" y="104878"/>
                  </a:moveTo>
                  <a:cubicBezTo>
                    <a:pt x="-1105" y="92803"/>
                    <a:pt x="-361" y="80195"/>
                    <a:pt x="3735" y="68524"/>
                  </a:cubicBezTo>
                  <a:cubicBezTo>
                    <a:pt x="7473" y="57358"/>
                    <a:pt x="13144" y="46957"/>
                    <a:pt x="20491" y="37797"/>
                  </a:cubicBezTo>
                  <a:cubicBezTo>
                    <a:pt x="27609" y="28809"/>
                    <a:pt x="36001" y="20932"/>
                    <a:pt x="45410" y="14426"/>
                  </a:cubicBezTo>
                  <a:cubicBezTo>
                    <a:pt x="55105" y="7617"/>
                    <a:pt x="65990" y="2726"/>
                    <a:pt x="77489" y="0"/>
                  </a:cubicBezTo>
                  <a:cubicBezTo>
                    <a:pt x="74296" y="11281"/>
                    <a:pt x="69470" y="22028"/>
                    <a:pt x="63168" y="31882"/>
                  </a:cubicBezTo>
                  <a:cubicBezTo>
                    <a:pt x="57741" y="40927"/>
                    <a:pt x="51654" y="49554"/>
                    <a:pt x="44981" y="57705"/>
                  </a:cubicBezTo>
                  <a:cubicBezTo>
                    <a:pt x="38679" y="65783"/>
                    <a:pt x="32091" y="73429"/>
                    <a:pt x="25074" y="81075"/>
                  </a:cubicBezTo>
                  <a:cubicBezTo>
                    <a:pt x="18057" y="88721"/>
                    <a:pt x="11039" y="96367"/>
                    <a:pt x="1587" y="104878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id="{9DB7EB8F-31FE-5FDA-A500-1611185F18C3}"/>
                </a:ext>
              </a:extLst>
            </p:cNvPr>
            <p:cNvSpPr/>
            <p:nvPr/>
          </p:nvSpPr>
          <p:spPr>
            <a:xfrm>
              <a:off x="10705025" y="5486359"/>
              <a:ext cx="41743" cy="126517"/>
            </a:xfrm>
            <a:custGeom>
              <a:avLst/>
              <a:gdLst>
                <a:gd name="connsiteX0" fmla="*/ 0 w 41743"/>
                <a:gd name="connsiteY0" fmla="*/ 0 h 126517"/>
                <a:gd name="connsiteX1" fmla="*/ 29931 w 41743"/>
                <a:gd name="connsiteY1" fmla="*/ 24092 h 126517"/>
                <a:gd name="connsiteX2" fmla="*/ 32223 w 41743"/>
                <a:gd name="connsiteY2" fmla="*/ 100695 h 126517"/>
                <a:gd name="connsiteX3" fmla="*/ 3580 w 41743"/>
                <a:gd name="connsiteY3" fmla="*/ 126518 h 126517"/>
                <a:gd name="connsiteX4" fmla="*/ 8736 w 41743"/>
                <a:gd name="connsiteY4" fmla="*/ 92328 h 126517"/>
                <a:gd name="connsiteX5" fmla="*/ 9881 w 41743"/>
                <a:gd name="connsiteY5" fmla="*/ 63476 h 126517"/>
                <a:gd name="connsiteX6" fmla="*/ 7017 w 41743"/>
                <a:gd name="connsiteY6" fmla="*/ 34623 h 126517"/>
                <a:gd name="connsiteX7" fmla="*/ 0 w 41743"/>
                <a:gd name="connsiteY7" fmla="*/ 0 h 12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43" h="126517">
                  <a:moveTo>
                    <a:pt x="0" y="0"/>
                  </a:moveTo>
                  <a:cubicBezTo>
                    <a:pt x="12459" y="4256"/>
                    <a:pt x="23057" y="12782"/>
                    <a:pt x="29931" y="24092"/>
                  </a:cubicBezTo>
                  <a:cubicBezTo>
                    <a:pt x="44826" y="47203"/>
                    <a:pt x="45684" y="76719"/>
                    <a:pt x="32223" y="100695"/>
                  </a:cubicBezTo>
                  <a:cubicBezTo>
                    <a:pt x="25921" y="112424"/>
                    <a:pt x="15896" y="121569"/>
                    <a:pt x="3580" y="126518"/>
                  </a:cubicBezTo>
                  <a:cubicBezTo>
                    <a:pt x="5870" y="113390"/>
                    <a:pt x="7732" y="102715"/>
                    <a:pt x="8736" y="92328"/>
                  </a:cubicBezTo>
                  <a:cubicBezTo>
                    <a:pt x="9737" y="82749"/>
                    <a:pt x="10168" y="73112"/>
                    <a:pt x="9881" y="63476"/>
                  </a:cubicBezTo>
                  <a:cubicBezTo>
                    <a:pt x="9594" y="53810"/>
                    <a:pt x="8592" y="44159"/>
                    <a:pt x="7017" y="34623"/>
                  </a:cubicBezTo>
                  <a:cubicBezTo>
                    <a:pt x="5442" y="23659"/>
                    <a:pt x="2864" y="12984"/>
                    <a:pt x="0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id="{02BEF4BC-F0ED-C4CE-240F-691624DFC581}"/>
                </a:ext>
              </a:extLst>
            </p:cNvPr>
            <p:cNvSpPr/>
            <p:nvPr/>
          </p:nvSpPr>
          <p:spPr>
            <a:xfrm>
              <a:off x="10401067" y="4908447"/>
              <a:ext cx="94866" cy="107685"/>
            </a:xfrm>
            <a:custGeom>
              <a:avLst/>
              <a:gdLst>
                <a:gd name="connsiteX0" fmla="*/ 1062 w 94866"/>
                <a:gd name="connsiteY0" fmla="*/ 0 h 107685"/>
                <a:gd name="connsiteX1" fmla="*/ 26410 w 94866"/>
                <a:gd name="connsiteY1" fmla="*/ 27266 h 107685"/>
                <a:gd name="connsiteX2" fmla="*/ 49038 w 94866"/>
                <a:gd name="connsiteY2" fmla="*/ 53377 h 107685"/>
                <a:gd name="connsiteX3" fmla="*/ 71236 w 94866"/>
                <a:gd name="connsiteY3" fmla="*/ 78767 h 107685"/>
                <a:gd name="connsiteX4" fmla="*/ 94866 w 94866"/>
                <a:gd name="connsiteY4" fmla="*/ 107620 h 107685"/>
                <a:gd name="connsiteX5" fmla="*/ 56199 w 94866"/>
                <a:gd name="connsiteY5" fmla="*/ 98819 h 107685"/>
                <a:gd name="connsiteX6" fmla="*/ 25122 w 94866"/>
                <a:gd name="connsiteY6" fmla="*/ 74439 h 107685"/>
                <a:gd name="connsiteX7" fmla="*/ 5215 w 94866"/>
                <a:gd name="connsiteY7" fmla="*/ 40249 h 107685"/>
                <a:gd name="connsiteX8" fmla="*/ 1062 w 94866"/>
                <a:gd name="connsiteY8" fmla="*/ 0 h 10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66" h="107685">
                  <a:moveTo>
                    <a:pt x="1062" y="0"/>
                  </a:moveTo>
                  <a:cubicBezTo>
                    <a:pt x="10944" y="9666"/>
                    <a:pt x="18677" y="18610"/>
                    <a:pt x="26410" y="27266"/>
                  </a:cubicBezTo>
                  <a:lnTo>
                    <a:pt x="49038" y="53377"/>
                  </a:lnTo>
                  <a:lnTo>
                    <a:pt x="71236" y="78767"/>
                  </a:lnTo>
                  <a:cubicBezTo>
                    <a:pt x="78683" y="87567"/>
                    <a:pt x="86703" y="96511"/>
                    <a:pt x="94866" y="107620"/>
                  </a:cubicBezTo>
                  <a:cubicBezTo>
                    <a:pt x="81404" y="108182"/>
                    <a:pt x="68085" y="105138"/>
                    <a:pt x="56199" y="98819"/>
                  </a:cubicBezTo>
                  <a:cubicBezTo>
                    <a:pt x="44455" y="92703"/>
                    <a:pt x="33857" y="84437"/>
                    <a:pt x="25122" y="74439"/>
                  </a:cubicBezTo>
                  <a:cubicBezTo>
                    <a:pt x="16385" y="64427"/>
                    <a:pt x="9654" y="52814"/>
                    <a:pt x="5215" y="40249"/>
                  </a:cubicBezTo>
                  <a:cubicBezTo>
                    <a:pt x="203" y="27468"/>
                    <a:pt x="-1230" y="13547"/>
                    <a:pt x="1062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8" name="Freeform: Shape 2247">
              <a:extLst>
                <a:ext uri="{FF2B5EF4-FFF2-40B4-BE49-F238E27FC236}">
                  <a16:creationId xmlns:a16="http://schemas.microsoft.com/office/drawing/2014/main" id="{4C1F556B-A424-C48A-6D14-DC76B820D9B3}"/>
                </a:ext>
              </a:extLst>
            </p:cNvPr>
            <p:cNvSpPr/>
            <p:nvPr/>
          </p:nvSpPr>
          <p:spPr>
            <a:xfrm>
              <a:off x="9872371" y="5068722"/>
              <a:ext cx="660649" cy="887358"/>
            </a:xfrm>
            <a:custGeom>
              <a:avLst/>
              <a:gdLst>
                <a:gd name="connsiteX0" fmla="*/ 276988 w 660649"/>
                <a:gd name="connsiteY0" fmla="*/ 887354 h 887358"/>
                <a:gd name="connsiteX1" fmla="*/ 21210 w 660649"/>
                <a:gd name="connsiteY1" fmla="*/ 458752 h 887358"/>
                <a:gd name="connsiteX2" fmla="*/ 164423 w 660649"/>
                <a:gd name="connsiteY2" fmla="*/ 544156 h 887358"/>
                <a:gd name="connsiteX3" fmla="*/ 263669 w 660649"/>
                <a:gd name="connsiteY3" fmla="*/ 150032 h 887358"/>
                <a:gd name="connsiteX4" fmla="*/ 334416 w 660649"/>
                <a:gd name="connsiteY4" fmla="*/ 0 h 887358"/>
                <a:gd name="connsiteX5" fmla="*/ 468750 w 660649"/>
                <a:gd name="connsiteY5" fmla="*/ 450097 h 887358"/>
                <a:gd name="connsiteX6" fmla="*/ 497392 w 660649"/>
                <a:gd name="connsiteY6" fmla="*/ 668942 h 887358"/>
                <a:gd name="connsiteX7" fmla="*/ 651775 w 660649"/>
                <a:gd name="connsiteY7" fmla="*/ 410713 h 887358"/>
                <a:gd name="connsiteX8" fmla="*/ 413612 w 660649"/>
                <a:gd name="connsiteY8" fmla="*/ 885912 h 887358"/>
                <a:gd name="connsiteX9" fmla="*/ 276988 w 660649"/>
                <a:gd name="connsiteY9" fmla="*/ 887354 h 887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0649" h="887358">
                  <a:moveTo>
                    <a:pt x="276988" y="887354"/>
                  </a:moveTo>
                  <a:cubicBezTo>
                    <a:pt x="95394" y="888508"/>
                    <a:pt x="-57557" y="627683"/>
                    <a:pt x="21210" y="458752"/>
                  </a:cubicBezTo>
                  <a:cubicBezTo>
                    <a:pt x="21210" y="458752"/>
                    <a:pt x="80213" y="591618"/>
                    <a:pt x="164423" y="544156"/>
                  </a:cubicBezTo>
                  <a:cubicBezTo>
                    <a:pt x="164423" y="544156"/>
                    <a:pt x="162561" y="318386"/>
                    <a:pt x="263669" y="150032"/>
                  </a:cubicBezTo>
                  <a:cubicBezTo>
                    <a:pt x="327399" y="43856"/>
                    <a:pt x="334416" y="0"/>
                    <a:pt x="334416" y="0"/>
                  </a:cubicBezTo>
                  <a:cubicBezTo>
                    <a:pt x="334416" y="0"/>
                    <a:pt x="484074" y="281166"/>
                    <a:pt x="468750" y="450097"/>
                  </a:cubicBezTo>
                  <a:cubicBezTo>
                    <a:pt x="453426" y="619027"/>
                    <a:pt x="497392" y="668942"/>
                    <a:pt x="497392" y="668942"/>
                  </a:cubicBezTo>
                  <a:cubicBezTo>
                    <a:pt x="497392" y="668942"/>
                    <a:pt x="704478" y="540837"/>
                    <a:pt x="651775" y="410713"/>
                  </a:cubicBezTo>
                  <a:cubicBezTo>
                    <a:pt x="651775" y="410713"/>
                    <a:pt x="731402" y="885912"/>
                    <a:pt x="413612" y="885912"/>
                  </a:cubicBezTo>
                  <a:cubicBezTo>
                    <a:pt x="95823" y="885912"/>
                    <a:pt x="276988" y="887354"/>
                    <a:pt x="276988" y="88735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9" name="Freeform: Shape 2248">
              <a:extLst>
                <a:ext uri="{FF2B5EF4-FFF2-40B4-BE49-F238E27FC236}">
                  <a16:creationId xmlns:a16="http://schemas.microsoft.com/office/drawing/2014/main" id="{02FD22CE-D064-6FFB-6E56-76A79D0139EB}"/>
                </a:ext>
              </a:extLst>
            </p:cNvPr>
            <p:cNvSpPr/>
            <p:nvPr/>
          </p:nvSpPr>
          <p:spPr>
            <a:xfrm>
              <a:off x="9159758" y="4434980"/>
              <a:ext cx="2073720" cy="291264"/>
            </a:xfrm>
            <a:custGeom>
              <a:avLst/>
              <a:gdLst>
                <a:gd name="connsiteX0" fmla="*/ 1036860 w 2073720"/>
                <a:gd name="connsiteY0" fmla="*/ 0 h 291264"/>
                <a:gd name="connsiteX1" fmla="*/ 0 w 2073720"/>
                <a:gd name="connsiteY1" fmla="*/ 0 h 291264"/>
                <a:gd name="connsiteX2" fmla="*/ 0 w 2073720"/>
                <a:gd name="connsiteY2" fmla="*/ 291265 h 291264"/>
                <a:gd name="connsiteX3" fmla="*/ 1036860 w 2073720"/>
                <a:gd name="connsiteY3" fmla="*/ 291265 h 291264"/>
                <a:gd name="connsiteX4" fmla="*/ 2073720 w 2073720"/>
                <a:gd name="connsiteY4" fmla="*/ 291265 h 291264"/>
                <a:gd name="connsiteX5" fmla="*/ 2073720 w 2073720"/>
                <a:gd name="connsiteY5" fmla="*/ 0 h 291264"/>
                <a:gd name="connsiteX6" fmla="*/ 1036860 w 2073720"/>
                <a:gd name="connsiteY6" fmla="*/ 0 h 29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720" h="291264">
                  <a:moveTo>
                    <a:pt x="1036860" y="0"/>
                  </a:moveTo>
                  <a:lnTo>
                    <a:pt x="0" y="0"/>
                  </a:lnTo>
                  <a:lnTo>
                    <a:pt x="0" y="291265"/>
                  </a:lnTo>
                  <a:lnTo>
                    <a:pt x="1036860" y="291265"/>
                  </a:lnTo>
                  <a:lnTo>
                    <a:pt x="2073720" y="291265"/>
                  </a:lnTo>
                  <a:lnTo>
                    <a:pt x="2073720" y="0"/>
                  </a:lnTo>
                  <a:lnTo>
                    <a:pt x="1036860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:a16="http://schemas.microsoft.com/office/drawing/2014/main" id="{5F753C0A-05F1-FEF6-0A42-805893D0EB0E}"/>
                </a:ext>
              </a:extLst>
            </p:cNvPr>
            <p:cNvSpPr/>
            <p:nvPr/>
          </p:nvSpPr>
          <p:spPr>
            <a:xfrm>
              <a:off x="9159758" y="5957230"/>
              <a:ext cx="2073720" cy="291264"/>
            </a:xfrm>
            <a:custGeom>
              <a:avLst/>
              <a:gdLst>
                <a:gd name="connsiteX0" fmla="*/ 1036860 w 2073720"/>
                <a:gd name="connsiteY0" fmla="*/ 0 h 291264"/>
                <a:gd name="connsiteX1" fmla="*/ 0 w 2073720"/>
                <a:gd name="connsiteY1" fmla="*/ 0 h 291264"/>
                <a:gd name="connsiteX2" fmla="*/ 0 w 2073720"/>
                <a:gd name="connsiteY2" fmla="*/ 291265 h 291264"/>
                <a:gd name="connsiteX3" fmla="*/ 1036860 w 2073720"/>
                <a:gd name="connsiteY3" fmla="*/ 291265 h 291264"/>
                <a:gd name="connsiteX4" fmla="*/ 2073720 w 2073720"/>
                <a:gd name="connsiteY4" fmla="*/ 291265 h 291264"/>
                <a:gd name="connsiteX5" fmla="*/ 2073720 w 2073720"/>
                <a:gd name="connsiteY5" fmla="*/ 0 h 291264"/>
                <a:gd name="connsiteX6" fmla="*/ 1036860 w 2073720"/>
                <a:gd name="connsiteY6" fmla="*/ 0 h 29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720" h="291264">
                  <a:moveTo>
                    <a:pt x="1036860" y="0"/>
                  </a:moveTo>
                  <a:lnTo>
                    <a:pt x="0" y="0"/>
                  </a:lnTo>
                  <a:lnTo>
                    <a:pt x="0" y="291265"/>
                  </a:lnTo>
                  <a:lnTo>
                    <a:pt x="1036860" y="291265"/>
                  </a:lnTo>
                  <a:lnTo>
                    <a:pt x="2073720" y="291265"/>
                  </a:lnTo>
                  <a:lnTo>
                    <a:pt x="2073720" y="0"/>
                  </a:lnTo>
                  <a:lnTo>
                    <a:pt x="1036860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1" name="Freeform: Shape 2250">
              <a:extLst>
                <a:ext uri="{FF2B5EF4-FFF2-40B4-BE49-F238E27FC236}">
                  <a16:creationId xmlns:a16="http://schemas.microsoft.com/office/drawing/2014/main" id="{B3B7A60F-6099-C9CD-391F-EDE8E1617B8B}"/>
                </a:ext>
              </a:extLst>
            </p:cNvPr>
            <p:cNvSpPr/>
            <p:nvPr/>
          </p:nvSpPr>
          <p:spPr>
            <a:xfrm>
              <a:off x="9159758" y="5620811"/>
              <a:ext cx="2073721" cy="14426"/>
            </a:xfrm>
            <a:custGeom>
              <a:avLst/>
              <a:gdLst>
                <a:gd name="connsiteX0" fmla="*/ 0 w 2073721"/>
                <a:gd name="connsiteY0" fmla="*/ 0 h 14426"/>
                <a:gd name="connsiteX1" fmla="*/ 2073721 w 2073721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3721" h="14426">
                  <a:moveTo>
                    <a:pt x="0" y="0"/>
                  </a:moveTo>
                  <a:lnTo>
                    <a:pt x="2073721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2" name="Freeform: Shape 2251">
              <a:extLst>
                <a:ext uri="{FF2B5EF4-FFF2-40B4-BE49-F238E27FC236}">
                  <a16:creationId xmlns:a16="http://schemas.microsoft.com/office/drawing/2014/main" id="{166E51F5-AFF1-CC5C-86C3-58D0677F7DD8}"/>
                </a:ext>
              </a:extLst>
            </p:cNvPr>
            <p:cNvSpPr/>
            <p:nvPr/>
          </p:nvSpPr>
          <p:spPr>
            <a:xfrm>
              <a:off x="9278911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id="{8A9664EC-91BB-BF26-4234-82D2B8C338CB}"/>
                </a:ext>
              </a:extLst>
            </p:cNvPr>
            <p:cNvSpPr/>
            <p:nvPr/>
          </p:nvSpPr>
          <p:spPr>
            <a:xfrm>
              <a:off x="9508338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:a16="http://schemas.microsoft.com/office/drawing/2014/main" id="{93281DF7-CFE1-D0BD-03E5-76EFBB529F5D}"/>
                </a:ext>
              </a:extLst>
            </p:cNvPr>
            <p:cNvSpPr/>
            <p:nvPr/>
          </p:nvSpPr>
          <p:spPr>
            <a:xfrm>
              <a:off x="9737765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id="{07CFA2CB-7720-4828-2B99-00691687F304}"/>
                </a:ext>
              </a:extLst>
            </p:cNvPr>
            <p:cNvSpPr/>
            <p:nvPr/>
          </p:nvSpPr>
          <p:spPr>
            <a:xfrm>
              <a:off x="9967192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:a16="http://schemas.microsoft.com/office/drawing/2014/main" id="{AB3E91E8-092F-B85D-2EFB-7675D2005498}"/>
                </a:ext>
              </a:extLst>
            </p:cNvPr>
            <p:cNvSpPr/>
            <p:nvPr/>
          </p:nvSpPr>
          <p:spPr>
            <a:xfrm>
              <a:off x="10196619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7" name="Freeform: Shape 2256">
              <a:extLst>
                <a:ext uri="{FF2B5EF4-FFF2-40B4-BE49-F238E27FC236}">
                  <a16:creationId xmlns:a16="http://schemas.microsoft.com/office/drawing/2014/main" id="{918D3FD1-835F-DD52-1D72-2EE5A240B14B}"/>
                </a:ext>
              </a:extLst>
            </p:cNvPr>
            <p:cNvSpPr/>
            <p:nvPr/>
          </p:nvSpPr>
          <p:spPr>
            <a:xfrm>
              <a:off x="10426045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id="{DD9C6D7C-054F-03A8-5656-7C19133444D6}"/>
                </a:ext>
              </a:extLst>
            </p:cNvPr>
            <p:cNvSpPr/>
            <p:nvPr/>
          </p:nvSpPr>
          <p:spPr>
            <a:xfrm>
              <a:off x="10655472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:a16="http://schemas.microsoft.com/office/drawing/2014/main" id="{322893C3-937E-0BE9-AF30-C82D3D274264}"/>
                </a:ext>
              </a:extLst>
            </p:cNvPr>
            <p:cNvSpPr/>
            <p:nvPr/>
          </p:nvSpPr>
          <p:spPr>
            <a:xfrm>
              <a:off x="10884756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id="{B0138752-02BD-0E27-E10A-3393E00207D4}"/>
                </a:ext>
              </a:extLst>
            </p:cNvPr>
            <p:cNvSpPr/>
            <p:nvPr/>
          </p:nvSpPr>
          <p:spPr>
            <a:xfrm>
              <a:off x="11114183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1" name="Freeform: Shape 2260">
              <a:extLst>
                <a:ext uri="{FF2B5EF4-FFF2-40B4-BE49-F238E27FC236}">
                  <a16:creationId xmlns:a16="http://schemas.microsoft.com/office/drawing/2014/main" id="{F28CDAB9-0C1C-1A37-576F-5835D5C75C6C}"/>
                </a:ext>
              </a:extLst>
            </p:cNvPr>
            <p:cNvSpPr/>
            <p:nvPr/>
          </p:nvSpPr>
          <p:spPr>
            <a:xfrm>
              <a:off x="8880207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4 w 526593"/>
                <a:gd name="connsiteY1" fmla="*/ 0 h 386477"/>
                <a:gd name="connsiteX2" fmla="*/ 526594 w 526593"/>
                <a:gd name="connsiteY2" fmla="*/ 386478 h 386477"/>
                <a:gd name="connsiteX3" fmla="*/ 0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4" y="0"/>
                  </a:lnTo>
                  <a:lnTo>
                    <a:pt x="526594" y="386478"/>
                  </a:lnTo>
                  <a:lnTo>
                    <a:pt x="0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id="{9112C9A0-FCCC-5380-5698-53B5D35EE39C}"/>
                </a:ext>
              </a:extLst>
            </p:cNvPr>
            <p:cNvSpPr/>
            <p:nvPr/>
          </p:nvSpPr>
          <p:spPr>
            <a:xfrm>
              <a:off x="9406800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4 w 526593"/>
                <a:gd name="connsiteY1" fmla="*/ 0 h 386477"/>
                <a:gd name="connsiteX2" fmla="*/ 526594 w 526593"/>
                <a:gd name="connsiteY2" fmla="*/ 386478 h 386477"/>
                <a:gd name="connsiteX3" fmla="*/ 0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4" y="0"/>
                  </a:lnTo>
                  <a:lnTo>
                    <a:pt x="526594" y="386478"/>
                  </a:lnTo>
                  <a:lnTo>
                    <a:pt x="0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3" name="Freeform: Shape 2262">
              <a:extLst>
                <a:ext uri="{FF2B5EF4-FFF2-40B4-BE49-F238E27FC236}">
                  <a16:creationId xmlns:a16="http://schemas.microsoft.com/office/drawing/2014/main" id="{0DE1C806-F3CD-CA7F-6709-5A7F89215795}"/>
                </a:ext>
              </a:extLst>
            </p:cNvPr>
            <p:cNvSpPr/>
            <p:nvPr/>
          </p:nvSpPr>
          <p:spPr>
            <a:xfrm>
              <a:off x="9933250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3 w 526593"/>
                <a:gd name="connsiteY1" fmla="*/ 0 h 386477"/>
                <a:gd name="connsiteX2" fmla="*/ 526593 w 526593"/>
                <a:gd name="connsiteY2" fmla="*/ 386478 h 386477"/>
                <a:gd name="connsiteX3" fmla="*/ 0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3" y="0"/>
                  </a:lnTo>
                  <a:lnTo>
                    <a:pt x="526593" y="386478"/>
                  </a:lnTo>
                  <a:lnTo>
                    <a:pt x="0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4" name="Freeform: Shape 2263">
              <a:extLst>
                <a:ext uri="{FF2B5EF4-FFF2-40B4-BE49-F238E27FC236}">
                  <a16:creationId xmlns:a16="http://schemas.microsoft.com/office/drawing/2014/main" id="{D378EFE6-BFD4-F4C4-9947-46CCCF2E157D}"/>
                </a:ext>
              </a:extLst>
            </p:cNvPr>
            <p:cNvSpPr/>
            <p:nvPr/>
          </p:nvSpPr>
          <p:spPr>
            <a:xfrm>
              <a:off x="10459844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3 w 526593"/>
                <a:gd name="connsiteY1" fmla="*/ 0 h 386477"/>
                <a:gd name="connsiteX2" fmla="*/ 526593 w 526593"/>
                <a:gd name="connsiteY2" fmla="*/ 386478 h 386477"/>
                <a:gd name="connsiteX3" fmla="*/ -1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3" y="0"/>
                  </a:lnTo>
                  <a:lnTo>
                    <a:pt x="526593" y="386478"/>
                  </a:lnTo>
                  <a:lnTo>
                    <a:pt x="-1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5" name="Freeform: Shape 2264">
              <a:extLst>
                <a:ext uri="{FF2B5EF4-FFF2-40B4-BE49-F238E27FC236}">
                  <a16:creationId xmlns:a16="http://schemas.microsoft.com/office/drawing/2014/main" id="{ECBEE463-7D89-372E-3AC8-FF041E7E83C0}"/>
                </a:ext>
              </a:extLst>
            </p:cNvPr>
            <p:cNvSpPr/>
            <p:nvPr/>
          </p:nvSpPr>
          <p:spPr>
            <a:xfrm>
              <a:off x="8880207" y="4434980"/>
              <a:ext cx="279551" cy="604456"/>
            </a:xfrm>
            <a:custGeom>
              <a:avLst/>
              <a:gdLst>
                <a:gd name="connsiteX0" fmla="*/ 0 w 279551"/>
                <a:gd name="connsiteY0" fmla="*/ 0 h 604456"/>
                <a:gd name="connsiteX1" fmla="*/ 279552 w 279551"/>
                <a:gd name="connsiteY1" fmla="*/ 0 h 604456"/>
                <a:gd name="connsiteX2" fmla="*/ 279552 w 279551"/>
                <a:gd name="connsiteY2" fmla="*/ 604457 h 604456"/>
                <a:gd name="connsiteX3" fmla="*/ 0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0" y="0"/>
                  </a:moveTo>
                  <a:lnTo>
                    <a:pt x="279552" y="0"/>
                  </a:lnTo>
                  <a:lnTo>
                    <a:pt x="279552" y="604457"/>
                  </a:lnTo>
                  <a:lnTo>
                    <a:pt x="0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6" name="Freeform: Shape 2265">
              <a:extLst>
                <a:ext uri="{FF2B5EF4-FFF2-40B4-BE49-F238E27FC236}">
                  <a16:creationId xmlns:a16="http://schemas.microsoft.com/office/drawing/2014/main" id="{9787332F-490B-BCDD-4CD3-2C379C7EE0EE}"/>
                </a:ext>
              </a:extLst>
            </p:cNvPr>
            <p:cNvSpPr/>
            <p:nvPr/>
          </p:nvSpPr>
          <p:spPr>
            <a:xfrm>
              <a:off x="8880207" y="5039436"/>
              <a:ext cx="279551" cy="604456"/>
            </a:xfrm>
            <a:custGeom>
              <a:avLst/>
              <a:gdLst>
                <a:gd name="connsiteX0" fmla="*/ 0 w 279551"/>
                <a:gd name="connsiteY0" fmla="*/ 0 h 604456"/>
                <a:gd name="connsiteX1" fmla="*/ 279552 w 279551"/>
                <a:gd name="connsiteY1" fmla="*/ 0 h 604456"/>
                <a:gd name="connsiteX2" fmla="*/ 279552 w 279551"/>
                <a:gd name="connsiteY2" fmla="*/ 604457 h 604456"/>
                <a:gd name="connsiteX3" fmla="*/ 0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0" y="0"/>
                  </a:moveTo>
                  <a:lnTo>
                    <a:pt x="279552" y="0"/>
                  </a:lnTo>
                  <a:lnTo>
                    <a:pt x="279552" y="604457"/>
                  </a:lnTo>
                  <a:lnTo>
                    <a:pt x="0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7" name="Freeform: Shape 2266">
              <a:extLst>
                <a:ext uri="{FF2B5EF4-FFF2-40B4-BE49-F238E27FC236}">
                  <a16:creationId xmlns:a16="http://schemas.microsoft.com/office/drawing/2014/main" id="{CEC75BF6-0E89-8560-07AC-EDF0167CE95F}"/>
                </a:ext>
              </a:extLst>
            </p:cNvPr>
            <p:cNvSpPr/>
            <p:nvPr/>
          </p:nvSpPr>
          <p:spPr>
            <a:xfrm>
              <a:off x="8880207" y="5643893"/>
              <a:ext cx="279551" cy="604456"/>
            </a:xfrm>
            <a:custGeom>
              <a:avLst/>
              <a:gdLst>
                <a:gd name="connsiteX0" fmla="*/ 0 w 279551"/>
                <a:gd name="connsiteY0" fmla="*/ 0 h 604456"/>
                <a:gd name="connsiteX1" fmla="*/ 279552 w 279551"/>
                <a:gd name="connsiteY1" fmla="*/ 0 h 604456"/>
                <a:gd name="connsiteX2" fmla="*/ 279552 w 279551"/>
                <a:gd name="connsiteY2" fmla="*/ 604457 h 604456"/>
                <a:gd name="connsiteX3" fmla="*/ 0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0" y="0"/>
                  </a:moveTo>
                  <a:lnTo>
                    <a:pt x="279552" y="0"/>
                  </a:lnTo>
                  <a:lnTo>
                    <a:pt x="279552" y="604457"/>
                  </a:lnTo>
                  <a:lnTo>
                    <a:pt x="0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8" name="Freeform: Shape 2267">
              <a:extLst>
                <a:ext uri="{FF2B5EF4-FFF2-40B4-BE49-F238E27FC236}">
                  <a16:creationId xmlns:a16="http://schemas.microsoft.com/office/drawing/2014/main" id="{E2B223C2-EA85-E750-3DF7-9E6D67E4FD30}"/>
                </a:ext>
              </a:extLst>
            </p:cNvPr>
            <p:cNvSpPr/>
            <p:nvPr/>
          </p:nvSpPr>
          <p:spPr>
            <a:xfrm rot="10800000">
              <a:off x="10986294" y="4048502"/>
              <a:ext cx="526593" cy="386477"/>
            </a:xfrm>
            <a:custGeom>
              <a:avLst/>
              <a:gdLst>
                <a:gd name="connsiteX0" fmla="*/ -1 w 526593"/>
                <a:gd name="connsiteY0" fmla="*/ 0 h 386477"/>
                <a:gd name="connsiteX1" fmla="*/ 526593 w 526593"/>
                <a:gd name="connsiteY1" fmla="*/ 0 h 386477"/>
                <a:gd name="connsiteX2" fmla="*/ 526593 w 526593"/>
                <a:gd name="connsiteY2" fmla="*/ 386478 h 386477"/>
                <a:gd name="connsiteX3" fmla="*/ -1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-1" y="0"/>
                  </a:moveTo>
                  <a:lnTo>
                    <a:pt x="526593" y="0"/>
                  </a:lnTo>
                  <a:lnTo>
                    <a:pt x="526593" y="386478"/>
                  </a:lnTo>
                  <a:lnTo>
                    <a:pt x="-1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9" name="Freeform: Shape 2268">
              <a:extLst>
                <a:ext uri="{FF2B5EF4-FFF2-40B4-BE49-F238E27FC236}">
                  <a16:creationId xmlns:a16="http://schemas.microsoft.com/office/drawing/2014/main" id="{D449E0EF-61FA-3145-8ECB-E51890AC7D04}"/>
                </a:ext>
              </a:extLst>
            </p:cNvPr>
            <p:cNvSpPr/>
            <p:nvPr/>
          </p:nvSpPr>
          <p:spPr>
            <a:xfrm rot="10800000">
              <a:off x="11233336" y="4434980"/>
              <a:ext cx="279551" cy="604456"/>
            </a:xfrm>
            <a:custGeom>
              <a:avLst/>
              <a:gdLst>
                <a:gd name="connsiteX0" fmla="*/ -1 w 279551"/>
                <a:gd name="connsiteY0" fmla="*/ 0 h 604456"/>
                <a:gd name="connsiteX1" fmla="*/ 279551 w 279551"/>
                <a:gd name="connsiteY1" fmla="*/ 0 h 604456"/>
                <a:gd name="connsiteX2" fmla="*/ 279551 w 279551"/>
                <a:gd name="connsiteY2" fmla="*/ 604457 h 604456"/>
                <a:gd name="connsiteX3" fmla="*/ -1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-1" y="0"/>
                  </a:moveTo>
                  <a:lnTo>
                    <a:pt x="279551" y="0"/>
                  </a:lnTo>
                  <a:lnTo>
                    <a:pt x="279551" y="604457"/>
                  </a:lnTo>
                  <a:lnTo>
                    <a:pt x="-1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0" name="Freeform: Shape 2269">
              <a:extLst>
                <a:ext uri="{FF2B5EF4-FFF2-40B4-BE49-F238E27FC236}">
                  <a16:creationId xmlns:a16="http://schemas.microsoft.com/office/drawing/2014/main" id="{C03FD70C-E7DE-7CC5-1CBB-8DF468837169}"/>
                </a:ext>
              </a:extLst>
            </p:cNvPr>
            <p:cNvSpPr/>
            <p:nvPr/>
          </p:nvSpPr>
          <p:spPr>
            <a:xfrm rot="10800000">
              <a:off x="11233336" y="5039581"/>
              <a:ext cx="279551" cy="604456"/>
            </a:xfrm>
            <a:custGeom>
              <a:avLst/>
              <a:gdLst>
                <a:gd name="connsiteX0" fmla="*/ -1 w 279551"/>
                <a:gd name="connsiteY0" fmla="*/ 0 h 604456"/>
                <a:gd name="connsiteX1" fmla="*/ 279551 w 279551"/>
                <a:gd name="connsiteY1" fmla="*/ 0 h 604456"/>
                <a:gd name="connsiteX2" fmla="*/ 279551 w 279551"/>
                <a:gd name="connsiteY2" fmla="*/ 604457 h 604456"/>
                <a:gd name="connsiteX3" fmla="*/ -1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-1" y="0"/>
                  </a:moveTo>
                  <a:lnTo>
                    <a:pt x="279551" y="0"/>
                  </a:lnTo>
                  <a:lnTo>
                    <a:pt x="279551" y="604457"/>
                  </a:lnTo>
                  <a:lnTo>
                    <a:pt x="-1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1" name="Freeform: Shape 2270">
              <a:extLst>
                <a:ext uri="{FF2B5EF4-FFF2-40B4-BE49-F238E27FC236}">
                  <a16:creationId xmlns:a16="http://schemas.microsoft.com/office/drawing/2014/main" id="{5B92DCF8-6A64-D058-C874-B8B5BD1FD0B4}"/>
                </a:ext>
              </a:extLst>
            </p:cNvPr>
            <p:cNvSpPr/>
            <p:nvPr/>
          </p:nvSpPr>
          <p:spPr>
            <a:xfrm rot="10800000">
              <a:off x="11233336" y="5644038"/>
              <a:ext cx="279551" cy="604456"/>
            </a:xfrm>
            <a:custGeom>
              <a:avLst/>
              <a:gdLst>
                <a:gd name="connsiteX0" fmla="*/ -1 w 279551"/>
                <a:gd name="connsiteY0" fmla="*/ 0 h 604456"/>
                <a:gd name="connsiteX1" fmla="*/ 279551 w 279551"/>
                <a:gd name="connsiteY1" fmla="*/ 0 h 604456"/>
                <a:gd name="connsiteX2" fmla="*/ 279551 w 279551"/>
                <a:gd name="connsiteY2" fmla="*/ 604457 h 604456"/>
                <a:gd name="connsiteX3" fmla="*/ -1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-1" y="0"/>
                  </a:moveTo>
                  <a:lnTo>
                    <a:pt x="279551" y="0"/>
                  </a:lnTo>
                  <a:lnTo>
                    <a:pt x="279551" y="604457"/>
                  </a:lnTo>
                  <a:lnTo>
                    <a:pt x="-1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2" name="Freeform: Shape 2271">
              <a:extLst>
                <a:ext uri="{FF2B5EF4-FFF2-40B4-BE49-F238E27FC236}">
                  <a16:creationId xmlns:a16="http://schemas.microsoft.com/office/drawing/2014/main" id="{9BCD09BA-0A72-E26D-09D9-6B1B0CB5EDD8}"/>
                </a:ext>
              </a:extLst>
            </p:cNvPr>
            <p:cNvSpPr/>
            <p:nvPr/>
          </p:nvSpPr>
          <p:spPr>
            <a:xfrm>
              <a:off x="8880207" y="4049079"/>
              <a:ext cx="533324" cy="393401"/>
            </a:xfrm>
            <a:custGeom>
              <a:avLst/>
              <a:gdLst>
                <a:gd name="connsiteX0" fmla="*/ 0 w 533324"/>
                <a:gd name="connsiteY0" fmla="*/ 385900 h 393401"/>
                <a:gd name="connsiteX1" fmla="*/ 263225 w 533324"/>
                <a:gd name="connsiteY1" fmla="*/ 379120 h 393401"/>
                <a:gd name="connsiteX2" fmla="*/ 395554 w 533324"/>
                <a:gd name="connsiteY2" fmla="*/ 378976 h 393401"/>
                <a:gd name="connsiteX3" fmla="*/ 527166 w 533324"/>
                <a:gd name="connsiteY3" fmla="*/ 378976 h 393401"/>
                <a:gd name="connsiteX4" fmla="*/ 519576 w 533324"/>
                <a:gd name="connsiteY4" fmla="*/ 386477 h 393401"/>
                <a:gd name="connsiteX5" fmla="*/ 519576 w 533324"/>
                <a:gd name="connsiteY5" fmla="*/ 289822 h 393401"/>
                <a:gd name="connsiteX6" fmla="*/ 521008 w 533324"/>
                <a:gd name="connsiteY6" fmla="*/ 193311 h 393401"/>
                <a:gd name="connsiteX7" fmla="*/ 523013 w 533324"/>
                <a:gd name="connsiteY7" fmla="*/ 96655 h 393401"/>
                <a:gd name="connsiteX8" fmla="*/ 526450 w 533324"/>
                <a:gd name="connsiteY8" fmla="*/ 0 h 393401"/>
                <a:gd name="connsiteX9" fmla="*/ 529744 w 533324"/>
                <a:gd name="connsiteY9" fmla="*/ 96655 h 393401"/>
                <a:gd name="connsiteX10" fmla="*/ 531893 w 533324"/>
                <a:gd name="connsiteY10" fmla="*/ 193311 h 393401"/>
                <a:gd name="connsiteX11" fmla="*/ 533324 w 533324"/>
                <a:gd name="connsiteY11" fmla="*/ 289822 h 393401"/>
                <a:gd name="connsiteX12" fmla="*/ 533324 w 533324"/>
                <a:gd name="connsiteY12" fmla="*/ 386477 h 393401"/>
                <a:gd name="connsiteX13" fmla="*/ 533324 w 533324"/>
                <a:gd name="connsiteY13" fmla="*/ 393402 h 393401"/>
                <a:gd name="connsiteX14" fmla="*/ 525877 w 533324"/>
                <a:gd name="connsiteY14" fmla="*/ 393402 h 393401"/>
                <a:gd name="connsiteX15" fmla="*/ 394264 w 533324"/>
                <a:gd name="connsiteY15" fmla="*/ 393402 h 393401"/>
                <a:gd name="connsiteX16" fmla="*/ 262509 w 533324"/>
                <a:gd name="connsiteY16" fmla="*/ 392536 h 393401"/>
                <a:gd name="connsiteX17" fmla="*/ 0 w 533324"/>
                <a:gd name="connsiteY17" fmla="*/ 385900 h 39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324" h="393401">
                  <a:moveTo>
                    <a:pt x="0" y="385900"/>
                  </a:moveTo>
                  <a:cubicBezTo>
                    <a:pt x="87790" y="382149"/>
                    <a:pt x="175579" y="380707"/>
                    <a:pt x="263225" y="379120"/>
                  </a:cubicBezTo>
                  <a:lnTo>
                    <a:pt x="395554" y="378976"/>
                  </a:lnTo>
                  <a:cubicBezTo>
                    <a:pt x="439377" y="378976"/>
                    <a:pt x="483200" y="378976"/>
                    <a:pt x="527166" y="378976"/>
                  </a:cubicBezTo>
                  <a:lnTo>
                    <a:pt x="519576" y="386477"/>
                  </a:lnTo>
                  <a:lnTo>
                    <a:pt x="519576" y="289822"/>
                  </a:lnTo>
                  <a:cubicBezTo>
                    <a:pt x="519576" y="257651"/>
                    <a:pt x="520435" y="225481"/>
                    <a:pt x="521008" y="193311"/>
                  </a:cubicBezTo>
                  <a:cubicBezTo>
                    <a:pt x="521581" y="161140"/>
                    <a:pt x="522011" y="128826"/>
                    <a:pt x="523013" y="96655"/>
                  </a:cubicBezTo>
                  <a:cubicBezTo>
                    <a:pt x="524015" y="64485"/>
                    <a:pt x="524875" y="32315"/>
                    <a:pt x="526450" y="0"/>
                  </a:cubicBezTo>
                  <a:cubicBezTo>
                    <a:pt x="527882" y="32315"/>
                    <a:pt x="528598" y="64485"/>
                    <a:pt x="529744" y="96655"/>
                  </a:cubicBezTo>
                  <a:cubicBezTo>
                    <a:pt x="530890" y="128826"/>
                    <a:pt x="531033" y="160996"/>
                    <a:pt x="531893" y="193311"/>
                  </a:cubicBezTo>
                  <a:cubicBezTo>
                    <a:pt x="532752" y="225625"/>
                    <a:pt x="533324" y="257651"/>
                    <a:pt x="533324" y="289822"/>
                  </a:cubicBezTo>
                  <a:lnTo>
                    <a:pt x="533324" y="386477"/>
                  </a:lnTo>
                  <a:lnTo>
                    <a:pt x="533324" y="393402"/>
                  </a:lnTo>
                  <a:lnTo>
                    <a:pt x="525877" y="393402"/>
                  </a:lnTo>
                  <a:cubicBezTo>
                    <a:pt x="481911" y="393402"/>
                    <a:pt x="438087" y="393402"/>
                    <a:pt x="394264" y="393402"/>
                  </a:cubicBezTo>
                  <a:lnTo>
                    <a:pt x="262509" y="392536"/>
                  </a:lnTo>
                  <a:cubicBezTo>
                    <a:pt x="175579" y="391094"/>
                    <a:pt x="87790" y="389651"/>
                    <a:pt x="0" y="385900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3" name="Freeform: Shape 2272">
              <a:extLst>
                <a:ext uri="{FF2B5EF4-FFF2-40B4-BE49-F238E27FC236}">
                  <a16:creationId xmlns:a16="http://schemas.microsoft.com/office/drawing/2014/main" id="{6798E2B1-EBDA-571B-4099-F710384DBD66}"/>
                </a:ext>
              </a:extLst>
            </p:cNvPr>
            <p:cNvSpPr/>
            <p:nvPr/>
          </p:nvSpPr>
          <p:spPr>
            <a:xfrm>
              <a:off x="9399926" y="4048502"/>
              <a:ext cx="540199" cy="394411"/>
            </a:xfrm>
            <a:custGeom>
              <a:avLst/>
              <a:gdLst>
                <a:gd name="connsiteX0" fmla="*/ 6875 w 540199"/>
                <a:gd name="connsiteY0" fmla="*/ 0 h 394411"/>
                <a:gd name="connsiteX1" fmla="*/ 9309 w 540199"/>
                <a:gd name="connsiteY1" fmla="*/ 96656 h 394411"/>
                <a:gd name="connsiteX2" fmla="*/ 11171 w 540199"/>
                <a:gd name="connsiteY2" fmla="*/ 193311 h 394411"/>
                <a:gd name="connsiteX3" fmla="*/ 13605 w 540199"/>
                <a:gd name="connsiteY3" fmla="*/ 386477 h 394411"/>
                <a:gd name="connsiteX4" fmla="*/ 6875 w 540199"/>
                <a:gd name="connsiteY4" fmla="*/ 379697 h 394411"/>
                <a:gd name="connsiteX5" fmla="*/ 270100 w 540199"/>
                <a:gd name="connsiteY5" fmla="*/ 378543 h 394411"/>
                <a:gd name="connsiteX6" fmla="*/ 533324 w 540199"/>
                <a:gd name="connsiteY6" fmla="*/ 379697 h 394411"/>
                <a:gd name="connsiteX7" fmla="*/ 526594 w 540199"/>
                <a:gd name="connsiteY7" fmla="*/ 386477 h 394411"/>
                <a:gd name="connsiteX8" fmla="*/ 529028 w 540199"/>
                <a:gd name="connsiteY8" fmla="*/ 193311 h 394411"/>
                <a:gd name="connsiteX9" fmla="*/ 530890 w 540199"/>
                <a:gd name="connsiteY9" fmla="*/ 96656 h 394411"/>
                <a:gd name="connsiteX10" fmla="*/ 533324 w 540199"/>
                <a:gd name="connsiteY10" fmla="*/ 0 h 394411"/>
                <a:gd name="connsiteX11" fmla="*/ 535760 w 540199"/>
                <a:gd name="connsiteY11" fmla="*/ 96656 h 394411"/>
                <a:gd name="connsiteX12" fmla="*/ 537764 w 540199"/>
                <a:gd name="connsiteY12" fmla="*/ 193311 h 394411"/>
                <a:gd name="connsiteX13" fmla="*/ 540199 w 540199"/>
                <a:gd name="connsiteY13" fmla="*/ 386477 h 394411"/>
                <a:gd name="connsiteX14" fmla="*/ 540199 w 540199"/>
                <a:gd name="connsiteY14" fmla="*/ 393258 h 394411"/>
                <a:gd name="connsiteX15" fmla="*/ 533324 w 540199"/>
                <a:gd name="connsiteY15" fmla="*/ 393258 h 394411"/>
                <a:gd name="connsiteX16" fmla="*/ 270100 w 540199"/>
                <a:gd name="connsiteY16" fmla="*/ 394412 h 394411"/>
                <a:gd name="connsiteX17" fmla="*/ 6875 w 540199"/>
                <a:gd name="connsiteY17" fmla="*/ 393258 h 394411"/>
                <a:gd name="connsiteX18" fmla="*/ 0 w 540199"/>
                <a:gd name="connsiteY18" fmla="*/ 393258 h 394411"/>
                <a:gd name="connsiteX19" fmla="*/ 143 w 540199"/>
                <a:gd name="connsiteY19" fmla="*/ 386477 h 394411"/>
                <a:gd name="connsiteX20" fmla="*/ 2578 w 540199"/>
                <a:gd name="connsiteY20" fmla="*/ 193311 h 394411"/>
                <a:gd name="connsiteX21" fmla="*/ 4440 w 540199"/>
                <a:gd name="connsiteY21" fmla="*/ 96656 h 394411"/>
                <a:gd name="connsiteX22" fmla="*/ 6875 w 540199"/>
                <a:gd name="connsiteY22" fmla="*/ 0 h 3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199" h="394411">
                  <a:moveTo>
                    <a:pt x="6875" y="0"/>
                  </a:moveTo>
                  <a:lnTo>
                    <a:pt x="9309" y="96656"/>
                  </a:lnTo>
                  <a:lnTo>
                    <a:pt x="11171" y="193311"/>
                  </a:lnTo>
                  <a:lnTo>
                    <a:pt x="13605" y="386477"/>
                  </a:lnTo>
                  <a:lnTo>
                    <a:pt x="6875" y="379697"/>
                  </a:lnTo>
                  <a:lnTo>
                    <a:pt x="270100" y="378543"/>
                  </a:lnTo>
                  <a:lnTo>
                    <a:pt x="533324" y="379697"/>
                  </a:lnTo>
                  <a:lnTo>
                    <a:pt x="526594" y="386477"/>
                  </a:lnTo>
                  <a:lnTo>
                    <a:pt x="529028" y="193311"/>
                  </a:lnTo>
                  <a:lnTo>
                    <a:pt x="530890" y="96656"/>
                  </a:lnTo>
                  <a:lnTo>
                    <a:pt x="533324" y="0"/>
                  </a:lnTo>
                  <a:lnTo>
                    <a:pt x="535760" y="96656"/>
                  </a:lnTo>
                  <a:lnTo>
                    <a:pt x="537764" y="193311"/>
                  </a:lnTo>
                  <a:lnTo>
                    <a:pt x="540199" y="386477"/>
                  </a:lnTo>
                  <a:lnTo>
                    <a:pt x="540199" y="393258"/>
                  </a:lnTo>
                  <a:lnTo>
                    <a:pt x="533324" y="393258"/>
                  </a:lnTo>
                  <a:lnTo>
                    <a:pt x="270100" y="394412"/>
                  </a:lnTo>
                  <a:lnTo>
                    <a:pt x="6875" y="393258"/>
                  </a:lnTo>
                  <a:lnTo>
                    <a:pt x="0" y="393258"/>
                  </a:lnTo>
                  <a:lnTo>
                    <a:pt x="143" y="386477"/>
                  </a:lnTo>
                  <a:lnTo>
                    <a:pt x="2578" y="193311"/>
                  </a:lnTo>
                  <a:lnTo>
                    <a:pt x="4440" y="96656"/>
                  </a:lnTo>
                  <a:lnTo>
                    <a:pt x="6875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4" name="Freeform: Shape 2273">
              <a:extLst>
                <a:ext uri="{FF2B5EF4-FFF2-40B4-BE49-F238E27FC236}">
                  <a16:creationId xmlns:a16="http://schemas.microsoft.com/office/drawing/2014/main" id="{79AA3589-57DB-E987-79D0-BD51ED1AF8FE}"/>
                </a:ext>
              </a:extLst>
            </p:cNvPr>
            <p:cNvSpPr/>
            <p:nvPr/>
          </p:nvSpPr>
          <p:spPr>
            <a:xfrm>
              <a:off x="9926519" y="4048502"/>
              <a:ext cx="540198" cy="394411"/>
            </a:xfrm>
            <a:custGeom>
              <a:avLst/>
              <a:gdLst>
                <a:gd name="connsiteX0" fmla="*/ 6731 w 540198"/>
                <a:gd name="connsiteY0" fmla="*/ 0 h 394411"/>
                <a:gd name="connsiteX1" fmla="*/ 9166 w 540198"/>
                <a:gd name="connsiteY1" fmla="*/ 96656 h 394411"/>
                <a:gd name="connsiteX2" fmla="*/ 11028 w 540198"/>
                <a:gd name="connsiteY2" fmla="*/ 193311 h 394411"/>
                <a:gd name="connsiteX3" fmla="*/ 13462 w 540198"/>
                <a:gd name="connsiteY3" fmla="*/ 386477 h 394411"/>
                <a:gd name="connsiteX4" fmla="*/ 6731 w 540198"/>
                <a:gd name="connsiteY4" fmla="*/ 379697 h 394411"/>
                <a:gd name="connsiteX5" fmla="*/ 270099 w 540198"/>
                <a:gd name="connsiteY5" fmla="*/ 378543 h 394411"/>
                <a:gd name="connsiteX6" fmla="*/ 533324 w 540198"/>
                <a:gd name="connsiteY6" fmla="*/ 379697 h 394411"/>
                <a:gd name="connsiteX7" fmla="*/ 526594 w 540198"/>
                <a:gd name="connsiteY7" fmla="*/ 386477 h 394411"/>
                <a:gd name="connsiteX8" fmla="*/ 529028 w 540198"/>
                <a:gd name="connsiteY8" fmla="*/ 193311 h 394411"/>
                <a:gd name="connsiteX9" fmla="*/ 530890 w 540198"/>
                <a:gd name="connsiteY9" fmla="*/ 96656 h 394411"/>
                <a:gd name="connsiteX10" fmla="*/ 533324 w 540198"/>
                <a:gd name="connsiteY10" fmla="*/ 0 h 394411"/>
                <a:gd name="connsiteX11" fmla="*/ 535759 w 540198"/>
                <a:gd name="connsiteY11" fmla="*/ 96656 h 394411"/>
                <a:gd name="connsiteX12" fmla="*/ 537621 w 540198"/>
                <a:gd name="connsiteY12" fmla="*/ 193311 h 394411"/>
                <a:gd name="connsiteX13" fmla="*/ 540056 w 540198"/>
                <a:gd name="connsiteY13" fmla="*/ 386477 h 394411"/>
                <a:gd name="connsiteX14" fmla="*/ 540198 w 540198"/>
                <a:gd name="connsiteY14" fmla="*/ 393258 h 394411"/>
                <a:gd name="connsiteX15" fmla="*/ 533324 w 540198"/>
                <a:gd name="connsiteY15" fmla="*/ 393258 h 394411"/>
                <a:gd name="connsiteX16" fmla="*/ 270099 w 540198"/>
                <a:gd name="connsiteY16" fmla="*/ 394412 h 394411"/>
                <a:gd name="connsiteX17" fmla="*/ 6731 w 540198"/>
                <a:gd name="connsiteY17" fmla="*/ 393258 h 394411"/>
                <a:gd name="connsiteX18" fmla="*/ 0 w 540198"/>
                <a:gd name="connsiteY18" fmla="*/ 393258 h 394411"/>
                <a:gd name="connsiteX19" fmla="*/ 0 w 540198"/>
                <a:gd name="connsiteY19" fmla="*/ 386477 h 394411"/>
                <a:gd name="connsiteX20" fmla="*/ 2434 w 540198"/>
                <a:gd name="connsiteY20" fmla="*/ 193311 h 394411"/>
                <a:gd name="connsiteX21" fmla="*/ 4440 w 540198"/>
                <a:gd name="connsiteY21" fmla="*/ 96656 h 394411"/>
                <a:gd name="connsiteX22" fmla="*/ 6731 w 540198"/>
                <a:gd name="connsiteY22" fmla="*/ 0 h 3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198" h="394411">
                  <a:moveTo>
                    <a:pt x="6731" y="0"/>
                  </a:moveTo>
                  <a:lnTo>
                    <a:pt x="9166" y="96656"/>
                  </a:lnTo>
                  <a:lnTo>
                    <a:pt x="11028" y="193311"/>
                  </a:lnTo>
                  <a:lnTo>
                    <a:pt x="13462" y="386477"/>
                  </a:lnTo>
                  <a:lnTo>
                    <a:pt x="6731" y="379697"/>
                  </a:lnTo>
                  <a:lnTo>
                    <a:pt x="270099" y="378543"/>
                  </a:lnTo>
                  <a:lnTo>
                    <a:pt x="533324" y="379697"/>
                  </a:lnTo>
                  <a:lnTo>
                    <a:pt x="526594" y="386477"/>
                  </a:lnTo>
                  <a:lnTo>
                    <a:pt x="529028" y="193311"/>
                  </a:lnTo>
                  <a:lnTo>
                    <a:pt x="530890" y="96656"/>
                  </a:lnTo>
                  <a:lnTo>
                    <a:pt x="533324" y="0"/>
                  </a:lnTo>
                  <a:lnTo>
                    <a:pt x="535759" y="96656"/>
                  </a:lnTo>
                  <a:lnTo>
                    <a:pt x="537621" y="193311"/>
                  </a:lnTo>
                  <a:lnTo>
                    <a:pt x="540056" y="386477"/>
                  </a:lnTo>
                  <a:lnTo>
                    <a:pt x="540198" y="393258"/>
                  </a:lnTo>
                  <a:lnTo>
                    <a:pt x="533324" y="393258"/>
                  </a:lnTo>
                  <a:lnTo>
                    <a:pt x="270099" y="394412"/>
                  </a:lnTo>
                  <a:lnTo>
                    <a:pt x="6731" y="393258"/>
                  </a:lnTo>
                  <a:lnTo>
                    <a:pt x="0" y="393258"/>
                  </a:lnTo>
                  <a:lnTo>
                    <a:pt x="0" y="386477"/>
                  </a:lnTo>
                  <a:lnTo>
                    <a:pt x="2434" y="193311"/>
                  </a:lnTo>
                  <a:lnTo>
                    <a:pt x="4440" y="96656"/>
                  </a:lnTo>
                  <a:lnTo>
                    <a:pt x="6731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5" name="Freeform: Shape 2274">
              <a:extLst>
                <a:ext uri="{FF2B5EF4-FFF2-40B4-BE49-F238E27FC236}">
                  <a16:creationId xmlns:a16="http://schemas.microsoft.com/office/drawing/2014/main" id="{01CD34F2-8D03-8C09-EBD0-ACD3F9829D69}"/>
                </a:ext>
              </a:extLst>
            </p:cNvPr>
            <p:cNvSpPr/>
            <p:nvPr/>
          </p:nvSpPr>
          <p:spPr>
            <a:xfrm>
              <a:off x="10452970" y="4048502"/>
              <a:ext cx="540199" cy="394411"/>
            </a:xfrm>
            <a:custGeom>
              <a:avLst/>
              <a:gdLst>
                <a:gd name="connsiteX0" fmla="*/ 6874 w 540199"/>
                <a:gd name="connsiteY0" fmla="*/ 0 h 394411"/>
                <a:gd name="connsiteX1" fmla="*/ 9308 w 540199"/>
                <a:gd name="connsiteY1" fmla="*/ 96656 h 394411"/>
                <a:gd name="connsiteX2" fmla="*/ 11170 w 540199"/>
                <a:gd name="connsiteY2" fmla="*/ 193311 h 394411"/>
                <a:gd name="connsiteX3" fmla="*/ 13605 w 540199"/>
                <a:gd name="connsiteY3" fmla="*/ 386477 h 394411"/>
                <a:gd name="connsiteX4" fmla="*/ 6874 w 540199"/>
                <a:gd name="connsiteY4" fmla="*/ 379697 h 394411"/>
                <a:gd name="connsiteX5" fmla="*/ 270100 w 540199"/>
                <a:gd name="connsiteY5" fmla="*/ 378543 h 394411"/>
                <a:gd name="connsiteX6" fmla="*/ 533467 w 540199"/>
                <a:gd name="connsiteY6" fmla="*/ 379697 h 394411"/>
                <a:gd name="connsiteX7" fmla="*/ 526593 w 540199"/>
                <a:gd name="connsiteY7" fmla="*/ 386477 h 394411"/>
                <a:gd name="connsiteX8" fmla="*/ 529028 w 540199"/>
                <a:gd name="connsiteY8" fmla="*/ 193311 h 394411"/>
                <a:gd name="connsiteX9" fmla="*/ 531033 w 540199"/>
                <a:gd name="connsiteY9" fmla="*/ 96656 h 394411"/>
                <a:gd name="connsiteX10" fmla="*/ 533467 w 540199"/>
                <a:gd name="connsiteY10" fmla="*/ 0 h 394411"/>
                <a:gd name="connsiteX11" fmla="*/ 535902 w 540199"/>
                <a:gd name="connsiteY11" fmla="*/ 96656 h 394411"/>
                <a:gd name="connsiteX12" fmla="*/ 537764 w 540199"/>
                <a:gd name="connsiteY12" fmla="*/ 193311 h 394411"/>
                <a:gd name="connsiteX13" fmla="*/ 540199 w 540199"/>
                <a:gd name="connsiteY13" fmla="*/ 386477 h 394411"/>
                <a:gd name="connsiteX14" fmla="*/ 540199 w 540199"/>
                <a:gd name="connsiteY14" fmla="*/ 393258 h 394411"/>
                <a:gd name="connsiteX15" fmla="*/ 533467 w 540199"/>
                <a:gd name="connsiteY15" fmla="*/ 393258 h 394411"/>
                <a:gd name="connsiteX16" fmla="*/ 270100 w 540199"/>
                <a:gd name="connsiteY16" fmla="*/ 394412 h 394411"/>
                <a:gd name="connsiteX17" fmla="*/ 6874 w 540199"/>
                <a:gd name="connsiteY17" fmla="*/ 393258 h 394411"/>
                <a:gd name="connsiteX18" fmla="*/ 0 w 540199"/>
                <a:gd name="connsiteY18" fmla="*/ 393258 h 394411"/>
                <a:gd name="connsiteX19" fmla="*/ 143 w 540199"/>
                <a:gd name="connsiteY19" fmla="*/ 386477 h 394411"/>
                <a:gd name="connsiteX20" fmla="*/ 2578 w 540199"/>
                <a:gd name="connsiteY20" fmla="*/ 193311 h 394411"/>
                <a:gd name="connsiteX21" fmla="*/ 4440 w 540199"/>
                <a:gd name="connsiteY21" fmla="*/ 96656 h 394411"/>
                <a:gd name="connsiteX22" fmla="*/ 6874 w 540199"/>
                <a:gd name="connsiteY22" fmla="*/ 0 h 3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199" h="394411">
                  <a:moveTo>
                    <a:pt x="6874" y="0"/>
                  </a:moveTo>
                  <a:lnTo>
                    <a:pt x="9308" y="96656"/>
                  </a:lnTo>
                  <a:lnTo>
                    <a:pt x="11170" y="193311"/>
                  </a:lnTo>
                  <a:lnTo>
                    <a:pt x="13605" y="386477"/>
                  </a:lnTo>
                  <a:lnTo>
                    <a:pt x="6874" y="379697"/>
                  </a:lnTo>
                  <a:lnTo>
                    <a:pt x="270100" y="378543"/>
                  </a:lnTo>
                  <a:lnTo>
                    <a:pt x="533467" y="379697"/>
                  </a:lnTo>
                  <a:lnTo>
                    <a:pt x="526593" y="386477"/>
                  </a:lnTo>
                  <a:lnTo>
                    <a:pt x="529028" y="193311"/>
                  </a:lnTo>
                  <a:lnTo>
                    <a:pt x="531033" y="96656"/>
                  </a:lnTo>
                  <a:lnTo>
                    <a:pt x="533467" y="0"/>
                  </a:lnTo>
                  <a:lnTo>
                    <a:pt x="535902" y="96656"/>
                  </a:lnTo>
                  <a:lnTo>
                    <a:pt x="537764" y="193311"/>
                  </a:lnTo>
                  <a:lnTo>
                    <a:pt x="540199" y="386477"/>
                  </a:lnTo>
                  <a:lnTo>
                    <a:pt x="540199" y="393258"/>
                  </a:lnTo>
                  <a:lnTo>
                    <a:pt x="533467" y="393258"/>
                  </a:lnTo>
                  <a:lnTo>
                    <a:pt x="270100" y="394412"/>
                  </a:lnTo>
                  <a:lnTo>
                    <a:pt x="6874" y="393258"/>
                  </a:lnTo>
                  <a:lnTo>
                    <a:pt x="0" y="393258"/>
                  </a:lnTo>
                  <a:lnTo>
                    <a:pt x="143" y="386477"/>
                  </a:lnTo>
                  <a:lnTo>
                    <a:pt x="2578" y="193311"/>
                  </a:lnTo>
                  <a:lnTo>
                    <a:pt x="4440" y="96656"/>
                  </a:lnTo>
                  <a:lnTo>
                    <a:pt x="6874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6" name="Freeform: Shape 2275">
              <a:extLst>
                <a:ext uri="{FF2B5EF4-FFF2-40B4-BE49-F238E27FC236}">
                  <a16:creationId xmlns:a16="http://schemas.microsoft.com/office/drawing/2014/main" id="{352517A0-47EC-4103-BB23-B5805C677F5F}"/>
                </a:ext>
              </a:extLst>
            </p:cNvPr>
            <p:cNvSpPr/>
            <p:nvPr/>
          </p:nvSpPr>
          <p:spPr>
            <a:xfrm>
              <a:off x="8880207" y="4429065"/>
              <a:ext cx="287284" cy="616574"/>
            </a:xfrm>
            <a:custGeom>
              <a:avLst/>
              <a:gdLst>
                <a:gd name="connsiteX0" fmla="*/ 0 w 287284"/>
                <a:gd name="connsiteY0" fmla="*/ 5915 h 616574"/>
                <a:gd name="connsiteX1" fmla="*/ 279552 w 287284"/>
                <a:gd name="connsiteY1" fmla="*/ 0 h 616574"/>
                <a:gd name="connsiteX2" fmla="*/ 285280 w 287284"/>
                <a:gd name="connsiteY2" fmla="*/ 0 h 616574"/>
                <a:gd name="connsiteX3" fmla="*/ 285280 w 287284"/>
                <a:gd name="connsiteY3" fmla="*/ 6059 h 616574"/>
                <a:gd name="connsiteX4" fmla="*/ 287285 w 287284"/>
                <a:gd name="connsiteY4" fmla="*/ 308287 h 616574"/>
                <a:gd name="connsiteX5" fmla="*/ 286569 w 287284"/>
                <a:gd name="connsiteY5" fmla="*/ 459474 h 616574"/>
                <a:gd name="connsiteX6" fmla="*/ 285280 w 287284"/>
                <a:gd name="connsiteY6" fmla="*/ 610516 h 616574"/>
                <a:gd name="connsiteX7" fmla="*/ 285280 w 287284"/>
                <a:gd name="connsiteY7" fmla="*/ 616575 h 616574"/>
                <a:gd name="connsiteX8" fmla="*/ 279552 w 287284"/>
                <a:gd name="connsiteY8" fmla="*/ 616575 h 616574"/>
                <a:gd name="connsiteX9" fmla="*/ 0 w 287284"/>
                <a:gd name="connsiteY9" fmla="*/ 610516 h 616574"/>
                <a:gd name="connsiteX10" fmla="*/ 279552 w 287284"/>
                <a:gd name="connsiteY10" fmla="*/ 604601 h 616574"/>
                <a:gd name="connsiteX11" fmla="*/ 273536 w 287284"/>
                <a:gd name="connsiteY11" fmla="*/ 610516 h 616574"/>
                <a:gd name="connsiteX12" fmla="*/ 272391 w 287284"/>
                <a:gd name="connsiteY12" fmla="*/ 459474 h 616574"/>
                <a:gd name="connsiteX13" fmla="*/ 271532 w 287284"/>
                <a:gd name="connsiteY13" fmla="*/ 308287 h 616574"/>
                <a:gd name="connsiteX14" fmla="*/ 273536 w 287284"/>
                <a:gd name="connsiteY14" fmla="*/ 6059 h 616574"/>
                <a:gd name="connsiteX15" fmla="*/ 279552 w 287284"/>
                <a:gd name="connsiteY15" fmla="*/ 11974 h 616574"/>
                <a:gd name="connsiteX16" fmla="*/ 0 w 287284"/>
                <a:gd name="connsiteY16" fmla="*/ 5915 h 6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284" h="616574">
                  <a:moveTo>
                    <a:pt x="0" y="5915"/>
                  </a:moveTo>
                  <a:cubicBezTo>
                    <a:pt x="93232" y="2741"/>
                    <a:pt x="186177" y="1154"/>
                    <a:pt x="279552" y="0"/>
                  </a:cubicBezTo>
                  <a:lnTo>
                    <a:pt x="285280" y="0"/>
                  </a:lnTo>
                  <a:lnTo>
                    <a:pt x="285280" y="6059"/>
                  </a:lnTo>
                  <a:cubicBezTo>
                    <a:pt x="286855" y="107042"/>
                    <a:pt x="286569" y="208025"/>
                    <a:pt x="287285" y="308287"/>
                  </a:cubicBezTo>
                  <a:lnTo>
                    <a:pt x="286569" y="459474"/>
                  </a:lnTo>
                  <a:cubicBezTo>
                    <a:pt x="286569" y="509821"/>
                    <a:pt x="286569" y="560457"/>
                    <a:pt x="285280" y="610516"/>
                  </a:cubicBezTo>
                  <a:lnTo>
                    <a:pt x="285280" y="616575"/>
                  </a:lnTo>
                  <a:lnTo>
                    <a:pt x="279552" y="616575"/>
                  </a:lnTo>
                  <a:cubicBezTo>
                    <a:pt x="186320" y="615276"/>
                    <a:pt x="93375" y="613689"/>
                    <a:pt x="0" y="610516"/>
                  </a:cubicBezTo>
                  <a:cubicBezTo>
                    <a:pt x="93232" y="607342"/>
                    <a:pt x="186177" y="605755"/>
                    <a:pt x="279552" y="604601"/>
                  </a:cubicBezTo>
                  <a:lnTo>
                    <a:pt x="273536" y="610516"/>
                  </a:lnTo>
                  <a:cubicBezTo>
                    <a:pt x="272534" y="560168"/>
                    <a:pt x="272677" y="509533"/>
                    <a:pt x="272391" y="459474"/>
                  </a:cubicBezTo>
                  <a:lnTo>
                    <a:pt x="271532" y="308287"/>
                  </a:lnTo>
                  <a:cubicBezTo>
                    <a:pt x="272391" y="207304"/>
                    <a:pt x="271532" y="106321"/>
                    <a:pt x="273536" y="6059"/>
                  </a:cubicBezTo>
                  <a:lnTo>
                    <a:pt x="279552" y="11974"/>
                  </a:lnTo>
                  <a:cubicBezTo>
                    <a:pt x="186320" y="10675"/>
                    <a:pt x="93232" y="9089"/>
                    <a:pt x="0" y="5915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7" name="Freeform: Shape 2276">
              <a:extLst>
                <a:ext uri="{FF2B5EF4-FFF2-40B4-BE49-F238E27FC236}">
                  <a16:creationId xmlns:a16="http://schemas.microsoft.com/office/drawing/2014/main" id="{7760F5A7-3E85-F417-2482-56E791C182C3}"/>
                </a:ext>
              </a:extLst>
            </p:cNvPr>
            <p:cNvSpPr/>
            <p:nvPr/>
          </p:nvSpPr>
          <p:spPr>
            <a:xfrm>
              <a:off x="8880207" y="5033522"/>
              <a:ext cx="287284" cy="616719"/>
            </a:xfrm>
            <a:custGeom>
              <a:avLst/>
              <a:gdLst>
                <a:gd name="connsiteX0" fmla="*/ 0 w 287284"/>
                <a:gd name="connsiteY0" fmla="*/ 5915 h 616719"/>
                <a:gd name="connsiteX1" fmla="*/ 279552 w 287284"/>
                <a:gd name="connsiteY1" fmla="*/ 0 h 616719"/>
                <a:gd name="connsiteX2" fmla="*/ 285280 w 287284"/>
                <a:gd name="connsiteY2" fmla="*/ 0 h 616719"/>
                <a:gd name="connsiteX3" fmla="*/ 285280 w 287284"/>
                <a:gd name="connsiteY3" fmla="*/ 6059 h 616719"/>
                <a:gd name="connsiteX4" fmla="*/ 287285 w 287284"/>
                <a:gd name="connsiteY4" fmla="*/ 308287 h 616719"/>
                <a:gd name="connsiteX5" fmla="*/ 286569 w 287284"/>
                <a:gd name="connsiteY5" fmla="*/ 459474 h 616719"/>
                <a:gd name="connsiteX6" fmla="*/ 285280 w 287284"/>
                <a:gd name="connsiteY6" fmla="*/ 610516 h 616719"/>
                <a:gd name="connsiteX7" fmla="*/ 285280 w 287284"/>
                <a:gd name="connsiteY7" fmla="*/ 616719 h 616719"/>
                <a:gd name="connsiteX8" fmla="*/ 279552 w 287284"/>
                <a:gd name="connsiteY8" fmla="*/ 616719 h 616719"/>
                <a:gd name="connsiteX9" fmla="*/ 0 w 287284"/>
                <a:gd name="connsiteY9" fmla="*/ 610660 h 616719"/>
                <a:gd name="connsiteX10" fmla="*/ 279552 w 287284"/>
                <a:gd name="connsiteY10" fmla="*/ 604746 h 616719"/>
                <a:gd name="connsiteX11" fmla="*/ 273536 w 287284"/>
                <a:gd name="connsiteY11" fmla="*/ 610660 h 616719"/>
                <a:gd name="connsiteX12" fmla="*/ 272391 w 287284"/>
                <a:gd name="connsiteY12" fmla="*/ 459618 h 616719"/>
                <a:gd name="connsiteX13" fmla="*/ 271532 w 287284"/>
                <a:gd name="connsiteY13" fmla="*/ 308432 h 616719"/>
                <a:gd name="connsiteX14" fmla="*/ 273536 w 287284"/>
                <a:gd name="connsiteY14" fmla="*/ 6203 h 616719"/>
                <a:gd name="connsiteX15" fmla="*/ 279552 w 287284"/>
                <a:gd name="connsiteY15" fmla="*/ 12118 h 616719"/>
                <a:gd name="connsiteX16" fmla="*/ 0 w 287284"/>
                <a:gd name="connsiteY16" fmla="*/ 5915 h 6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284" h="616719">
                  <a:moveTo>
                    <a:pt x="0" y="5915"/>
                  </a:moveTo>
                  <a:cubicBezTo>
                    <a:pt x="93232" y="2741"/>
                    <a:pt x="186177" y="1154"/>
                    <a:pt x="279552" y="0"/>
                  </a:cubicBezTo>
                  <a:lnTo>
                    <a:pt x="285280" y="0"/>
                  </a:lnTo>
                  <a:lnTo>
                    <a:pt x="285280" y="6059"/>
                  </a:lnTo>
                  <a:cubicBezTo>
                    <a:pt x="286855" y="107042"/>
                    <a:pt x="286569" y="208026"/>
                    <a:pt x="287285" y="308287"/>
                  </a:cubicBezTo>
                  <a:lnTo>
                    <a:pt x="286569" y="459474"/>
                  </a:lnTo>
                  <a:cubicBezTo>
                    <a:pt x="286569" y="509821"/>
                    <a:pt x="286569" y="560457"/>
                    <a:pt x="285280" y="610516"/>
                  </a:cubicBezTo>
                  <a:lnTo>
                    <a:pt x="285280" y="616719"/>
                  </a:lnTo>
                  <a:lnTo>
                    <a:pt x="279552" y="616719"/>
                  </a:lnTo>
                  <a:cubicBezTo>
                    <a:pt x="186320" y="615421"/>
                    <a:pt x="93375" y="613834"/>
                    <a:pt x="0" y="610660"/>
                  </a:cubicBezTo>
                  <a:cubicBezTo>
                    <a:pt x="93232" y="607486"/>
                    <a:pt x="186177" y="606044"/>
                    <a:pt x="279552" y="604746"/>
                  </a:cubicBezTo>
                  <a:lnTo>
                    <a:pt x="273536" y="610660"/>
                  </a:lnTo>
                  <a:cubicBezTo>
                    <a:pt x="272534" y="560313"/>
                    <a:pt x="272677" y="509677"/>
                    <a:pt x="272391" y="459618"/>
                  </a:cubicBezTo>
                  <a:lnTo>
                    <a:pt x="271532" y="308432"/>
                  </a:lnTo>
                  <a:cubicBezTo>
                    <a:pt x="272391" y="207449"/>
                    <a:pt x="271532" y="106465"/>
                    <a:pt x="273536" y="6203"/>
                  </a:cubicBezTo>
                  <a:lnTo>
                    <a:pt x="279552" y="12118"/>
                  </a:lnTo>
                  <a:cubicBezTo>
                    <a:pt x="186320" y="10675"/>
                    <a:pt x="93232" y="9089"/>
                    <a:pt x="0" y="5915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8" name="Freeform: Shape 2277">
              <a:extLst>
                <a:ext uri="{FF2B5EF4-FFF2-40B4-BE49-F238E27FC236}">
                  <a16:creationId xmlns:a16="http://schemas.microsoft.com/office/drawing/2014/main" id="{CFB2A791-1D81-63B4-BB5A-DDB5996DBA5C}"/>
                </a:ext>
              </a:extLst>
            </p:cNvPr>
            <p:cNvSpPr/>
            <p:nvPr/>
          </p:nvSpPr>
          <p:spPr>
            <a:xfrm>
              <a:off x="8880207" y="5637979"/>
              <a:ext cx="287284" cy="617151"/>
            </a:xfrm>
            <a:custGeom>
              <a:avLst/>
              <a:gdLst>
                <a:gd name="connsiteX0" fmla="*/ 0 w 287284"/>
                <a:gd name="connsiteY0" fmla="*/ 5915 h 617151"/>
                <a:gd name="connsiteX1" fmla="*/ 279552 w 287284"/>
                <a:gd name="connsiteY1" fmla="*/ 0 h 617151"/>
                <a:gd name="connsiteX2" fmla="*/ 285280 w 287284"/>
                <a:gd name="connsiteY2" fmla="*/ 0 h 617151"/>
                <a:gd name="connsiteX3" fmla="*/ 285280 w 287284"/>
                <a:gd name="connsiteY3" fmla="*/ 5915 h 617151"/>
                <a:gd name="connsiteX4" fmla="*/ 287285 w 287284"/>
                <a:gd name="connsiteY4" fmla="*/ 308865 h 617151"/>
                <a:gd name="connsiteX5" fmla="*/ 286569 w 287284"/>
                <a:gd name="connsiteY5" fmla="*/ 459907 h 617151"/>
                <a:gd name="connsiteX6" fmla="*/ 285280 w 287284"/>
                <a:gd name="connsiteY6" fmla="*/ 611093 h 617151"/>
                <a:gd name="connsiteX7" fmla="*/ 285280 w 287284"/>
                <a:gd name="connsiteY7" fmla="*/ 617152 h 617151"/>
                <a:gd name="connsiteX8" fmla="*/ 279552 w 287284"/>
                <a:gd name="connsiteY8" fmla="*/ 617152 h 617151"/>
                <a:gd name="connsiteX9" fmla="*/ 0 w 287284"/>
                <a:gd name="connsiteY9" fmla="*/ 611237 h 617151"/>
                <a:gd name="connsiteX10" fmla="*/ 279552 w 287284"/>
                <a:gd name="connsiteY10" fmla="*/ 605178 h 617151"/>
                <a:gd name="connsiteX11" fmla="*/ 273536 w 287284"/>
                <a:gd name="connsiteY11" fmla="*/ 611237 h 617151"/>
                <a:gd name="connsiteX12" fmla="*/ 272391 w 287284"/>
                <a:gd name="connsiteY12" fmla="*/ 460051 h 617151"/>
                <a:gd name="connsiteX13" fmla="*/ 271532 w 287284"/>
                <a:gd name="connsiteY13" fmla="*/ 309009 h 617151"/>
                <a:gd name="connsiteX14" fmla="*/ 273536 w 287284"/>
                <a:gd name="connsiteY14" fmla="*/ 6059 h 617151"/>
                <a:gd name="connsiteX15" fmla="*/ 279552 w 287284"/>
                <a:gd name="connsiteY15" fmla="*/ 12118 h 617151"/>
                <a:gd name="connsiteX16" fmla="*/ 0 w 287284"/>
                <a:gd name="connsiteY16" fmla="*/ 5915 h 6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284" h="617151">
                  <a:moveTo>
                    <a:pt x="0" y="5915"/>
                  </a:moveTo>
                  <a:cubicBezTo>
                    <a:pt x="93232" y="2885"/>
                    <a:pt x="186177" y="1298"/>
                    <a:pt x="279552" y="0"/>
                  </a:cubicBezTo>
                  <a:lnTo>
                    <a:pt x="285280" y="0"/>
                  </a:lnTo>
                  <a:lnTo>
                    <a:pt x="285280" y="5915"/>
                  </a:lnTo>
                  <a:cubicBezTo>
                    <a:pt x="286855" y="106898"/>
                    <a:pt x="286569" y="207881"/>
                    <a:pt x="287285" y="308865"/>
                  </a:cubicBezTo>
                  <a:lnTo>
                    <a:pt x="286569" y="459907"/>
                  </a:lnTo>
                  <a:cubicBezTo>
                    <a:pt x="286569" y="510254"/>
                    <a:pt x="286569" y="560890"/>
                    <a:pt x="285280" y="611093"/>
                  </a:cubicBezTo>
                  <a:lnTo>
                    <a:pt x="285280" y="617152"/>
                  </a:lnTo>
                  <a:lnTo>
                    <a:pt x="279552" y="617152"/>
                  </a:lnTo>
                  <a:cubicBezTo>
                    <a:pt x="186320" y="615998"/>
                    <a:pt x="93375" y="614411"/>
                    <a:pt x="0" y="611237"/>
                  </a:cubicBezTo>
                  <a:cubicBezTo>
                    <a:pt x="93232" y="608063"/>
                    <a:pt x="186177" y="606477"/>
                    <a:pt x="279552" y="605178"/>
                  </a:cubicBezTo>
                  <a:lnTo>
                    <a:pt x="273536" y="611237"/>
                  </a:lnTo>
                  <a:cubicBezTo>
                    <a:pt x="272534" y="560890"/>
                    <a:pt x="272677" y="510254"/>
                    <a:pt x="272391" y="460051"/>
                  </a:cubicBezTo>
                  <a:lnTo>
                    <a:pt x="271532" y="309009"/>
                  </a:lnTo>
                  <a:cubicBezTo>
                    <a:pt x="272391" y="208026"/>
                    <a:pt x="271532" y="107042"/>
                    <a:pt x="273536" y="6059"/>
                  </a:cubicBezTo>
                  <a:lnTo>
                    <a:pt x="279552" y="12118"/>
                  </a:lnTo>
                  <a:cubicBezTo>
                    <a:pt x="186320" y="10675"/>
                    <a:pt x="93232" y="9089"/>
                    <a:pt x="0" y="5915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9" name="Freeform: Shape 2278">
              <a:extLst>
                <a:ext uri="{FF2B5EF4-FFF2-40B4-BE49-F238E27FC236}">
                  <a16:creationId xmlns:a16="http://schemas.microsoft.com/office/drawing/2014/main" id="{60BE2EB8-332B-14AD-52EF-63E9D9901C6C}"/>
                </a:ext>
              </a:extLst>
            </p:cNvPr>
            <p:cNvSpPr/>
            <p:nvPr/>
          </p:nvSpPr>
          <p:spPr>
            <a:xfrm>
              <a:off x="10978847" y="4048647"/>
              <a:ext cx="534039" cy="393978"/>
            </a:xfrm>
            <a:custGeom>
              <a:avLst/>
              <a:gdLst>
                <a:gd name="connsiteX0" fmla="*/ 534039 w 534039"/>
                <a:gd name="connsiteY0" fmla="*/ 386333 h 393978"/>
                <a:gd name="connsiteX1" fmla="*/ 270814 w 534039"/>
                <a:gd name="connsiteY1" fmla="*/ 393113 h 393978"/>
                <a:gd name="connsiteX2" fmla="*/ 139202 w 534039"/>
                <a:gd name="connsiteY2" fmla="*/ 393979 h 393978"/>
                <a:gd name="connsiteX3" fmla="*/ 7589 w 534039"/>
                <a:gd name="connsiteY3" fmla="*/ 393979 h 393978"/>
                <a:gd name="connsiteX4" fmla="*/ 0 w 534039"/>
                <a:gd name="connsiteY4" fmla="*/ 393979 h 393978"/>
                <a:gd name="connsiteX5" fmla="*/ 0 w 534039"/>
                <a:gd name="connsiteY5" fmla="*/ 386477 h 393978"/>
                <a:gd name="connsiteX6" fmla="*/ 0 w 534039"/>
                <a:gd name="connsiteY6" fmla="*/ 289822 h 393978"/>
                <a:gd name="connsiteX7" fmla="*/ 1432 w 534039"/>
                <a:gd name="connsiteY7" fmla="*/ 193311 h 393978"/>
                <a:gd name="connsiteX8" fmla="*/ 3437 w 534039"/>
                <a:gd name="connsiteY8" fmla="*/ 96655 h 393978"/>
                <a:gd name="connsiteX9" fmla="*/ 6874 w 534039"/>
                <a:gd name="connsiteY9" fmla="*/ 0 h 393978"/>
                <a:gd name="connsiteX10" fmla="*/ 10168 w 534039"/>
                <a:gd name="connsiteY10" fmla="*/ 96655 h 393978"/>
                <a:gd name="connsiteX11" fmla="*/ 12173 w 534039"/>
                <a:gd name="connsiteY11" fmla="*/ 193311 h 393978"/>
                <a:gd name="connsiteX12" fmla="*/ 13748 w 534039"/>
                <a:gd name="connsiteY12" fmla="*/ 289822 h 393978"/>
                <a:gd name="connsiteX13" fmla="*/ 13748 w 534039"/>
                <a:gd name="connsiteY13" fmla="*/ 386477 h 393978"/>
                <a:gd name="connsiteX14" fmla="*/ 6301 w 534039"/>
                <a:gd name="connsiteY14" fmla="*/ 378976 h 393978"/>
                <a:gd name="connsiteX15" fmla="*/ 137914 w 534039"/>
                <a:gd name="connsiteY15" fmla="*/ 378976 h 393978"/>
                <a:gd name="connsiteX16" fmla="*/ 269526 w 534039"/>
                <a:gd name="connsiteY16" fmla="*/ 379841 h 393978"/>
                <a:gd name="connsiteX17" fmla="*/ 534039 w 534039"/>
                <a:gd name="connsiteY17" fmla="*/ 386333 h 39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4039" h="393978">
                  <a:moveTo>
                    <a:pt x="534039" y="386333"/>
                  </a:moveTo>
                  <a:cubicBezTo>
                    <a:pt x="446393" y="390084"/>
                    <a:pt x="358604" y="391526"/>
                    <a:pt x="270814" y="393113"/>
                  </a:cubicBezTo>
                  <a:lnTo>
                    <a:pt x="139202" y="393979"/>
                  </a:lnTo>
                  <a:cubicBezTo>
                    <a:pt x="95235" y="393979"/>
                    <a:pt x="51413" y="393979"/>
                    <a:pt x="7589" y="393979"/>
                  </a:cubicBezTo>
                  <a:lnTo>
                    <a:pt x="0" y="393979"/>
                  </a:lnTo>
                  <a:lnTo>
                    <a:pt x="0" y="386477"/>
                  </a:lnTo>
                  <a:lnTo>
                    <a:pt x="0" y="289822"/>
                  </a:lnTo>
                  <a:cubicBezTo>
                    <a:pt x="0" y="257651"/>
                    <a:pt x="858" y="225481"/>
                    <a:pt x="1432" y="193311"/>
                  </a:cubicBezTo>
                  <a:cubicBezTo>
                    <a:pt x="2005" y="161140"/>
                    <a:pt x="2433" y="128826"/>
                    <a:pt x="3437" y="96655"/>
                  </a:cubicBezTo>
                  <a:cubicBezTo>
                    <a:pt x="4439" y="64485"/>
                    <a:pt x="5299" y="32315"/>
                    <a:pt x="6874" y="0"/>
                  </a:cubicBezTo>
                  <a:cubicBezTo>
                    <a:pt x="8306" y="32315"/>
                    <a:pt x="9022" y="64485"/>
                    <a:pt x="10168" y="96655"/>
                  </a:cubicBezTo>
                  <a:cubicBezTo>
                    <a:pt x="11313" y="128826"/>
                    <a:pt x="11456" y="160996"/>
                    <a:pt x="12173" y="193311"/>
                  </a:cubicBezTo>
                  <a:cubicBezTo>
                    <a:pt x="12888" y="225625"/>
                    <a:pt x="13748" y="257651"/>
                    <a:pt x="13748" y="289822"/>
                  </a:cubicBezTo>
                  <a:lnTo>
                    <a:pt x="13748" y="386477"/>
                  </a:lnTo>
                  <a:lnTo>
                    <a:pt x="6301" y="378976"/>
                  </a:lnTo>
                  <a:cubicBezTo>
                    <a:pt x="50124" y="378976"/>
                    <a:pt x="93947" y="378976"/>
                    <a:pt x="137914" y="378976"/>
                  </a:cubicBezTo>
                  <a:lnTo>
                    <a:pt x="269526" y="379841"/>
                  </a:lnTo>
                  <a:cubicBezTo>
                    <a:pt x="359177" y="381139"/>
                    <a:pt x="446393" y="382582"/>
                    <a:pt x="534039" y="386333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0" name="Freeform: Shape 2279">
              <a:extLst>
                <a:ext uri="{FF2B5EF4-FFF2-40B4-BE49-F238E27FC236}">
                  <a16:creationId xmlns:a16="http://schemas.microsoft.com/office/drawing/2014/main" id="{86974AFA-41E3-03B1-763A-4A8F5F1A543A}"/>
                </a:ext>
              </a:extLst>
            </p:cNvPr>
            <p:cNvSpPr/>
            <p:nvPr/>
          </p:nvSpPr>
          <p:spPr>
            <a:xfrm>
              <a:off x="11227035" y="4428921"/>
              <a:ext cx="286568" cy="616574"/>
            </a:xfrm>
            <a:custGeom>
              <a:avLst/>
              <a:gdLst>
                <a:gd name="connsiteX0" fmla="*/ 285852 w 286568"/>
                <a:gd name="connsiteY0" fmla="*/ 6059 h 616574"/>
                <a:gd name="connsiteX1" fmla="*/ 6444 w 286568"/>
                <a:gd name="connsiteY1" fmla="*/ 11974 h 616574"/>
                <a:gd name="connsiteX2" fmla="*/ 12316 w 286568"/>
                <a:gd name="connsiteY2" fmla="*/ 6059 h 616574"/>
                <a:gd name="connsiteX3" fmla="*/ 14321 w 286568"/>
                <a:gd name="connsiteY3" fmla="*/ 308287 h 616574"/>
                <a:gd name="connsiteX4" fmla="*/ 14321 w 286568"/>
                <a:gd name="connsiteY4" fmla="*/ 459474 h 616574"/>
                <a:gd name="connsiteX5" fmla="*/ 13033 w 286568"/>
                <a:gd name="connsiteY5" fmla="*/ 610516 h 616574"/>
                <a:gd name="connsiteX6" fmla="*/ 7161 w 286568"/>
                <a:gd name="connsiteY6" fmla="*/ 604601 h 616574"/>
                <a:gd name="connsiteX7" fmla="*/ 286569 w 286568"/>
                <a:gd name="connsiteY7" fmla="*/ 610516 h 616574"/>
                <a:gd name="connsiteX8" fmla="*/ 7161 w 286568"/>
                <a:gd name="connsiteY8" fmla="*/ 616575 h 616574"/>
                <a:gd name="connsiteX9" fmla="*/ 1288 w 286568"/>
                <a:gd name="connsiteY9" fmla="*/ 616575 h 616574"/>
                <a:gd name="connsiteX10" fmla="*/ 1288 w 286568"/>
                <a:gd name="connsiteY10" fmla="*/ 610516 h 616574"/>
                <a:gd name="connsiteX11" fmla="*/ 0 w 286568"/>
                <a:gd name="connsiteY11" fmla="*/ 459474 h 616574"/>
                <a:gd name="connsiteX12" fmla="*/ 0 w 286568"/>
                <a:gd name="connsiteY12" fmla="*/ 308287 h 616574"/>
                <a:gd name="connsiteX13" fmla="*/ 2005 w 286568"/>
                <a:gd name="connsiteY13" fmla="*/ 6059 h 616574"/>
                <a:gd name="connsiteX14" fmla="*/ 2005 w 286568"/>
                <a:gd name="connsiteY14" fmla="*/ 0 h 616574"/>
                <a:gd name="connsiteX15" fmla="*/ 7877 w 286568"/>
                <a:gd name="connsiteY15" fmla="*/ 0 h 616574"/>
                <a:gd name="connsiteX16" fmla="*/ 285852 w 286568"/>
                <a:gd name="connsiteY16" fmla="*/ 6059 h 6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568" h="616574">
                  <a:moveTo>
                    <a:pt x="285852" y="6059"/>
                  </a:moveTo>
                  <a:cubicBezTo>
                    <a:pt x="192764" y="9233"/>
                    <a:pt x="99676" y="10820"/>
                    <a:pt x="6444" y="11974"/>
                  </a:cubicBezTo>
                  <a:lnTo>
                    <a:pt x="12316" y="6059"/>
                  </a:lnTo>
                  <a:cubicBezTo>
                    <a:pt x="13891" y="107042"/>
                    <a:pt x="13605" y="208026"/>
                    <a:pt x="14321" y="308287"/>
                  </a:cubicBezTo>
                  <a:lnTo>
                    <a:pt x="14321" y="459474"/>
                  </a:lnTo>
                  <a:cubicBezTo>
                    <a:pt x="14321" y="509821"/>
                    <a:pt x="14321" y="560457"/>
                    <a:pt x="13033" y="610516"/>
                  </a:cubicBezTo>
                  <a:lnTo>
                    <a:pt x="7161" y="604601"/>
                  </a:lnTo>
                  <a:cubicBezTo>
                    <a:pt x="100249" y="605755"/>
                    <a:pt x="193337" y="607342"/>
                    <a:pt x="286569" y="610516"/>
                  </a:cubicBezTo>
                  <a:cubicBezTo>
                    <a:pt x="193481" y="613690"/>
                    <a:pt x="100392" y="615276"/>
                    <a:pt x="7161" y="616575"/>
                  </a:cubicBezTo>
                  <a:lnTo>
                    <a:pt x="1288" y="616575"/>
                  </a:lnTo>
                  <a:lnTo>
                    <a:pt x="1288" y="610516"/>
                  </a:lnTo>
                  <a:cubicBezTo>
                    <a:pt x="287" y="560169"/>
                    <a:pt x="430" y="509533"/>
                    <a:pt x="0" y="459474"/>
                  </a:cubicBezTo>
                  <a:lnTo>
                    <a:pt x="0" y="308287"/>
                  </a:lnTo>
                  <a:cubicBezTo>
                    <a:pt x="0" y="207304"/>
                    <a:pt x="0" y="106321"/>
                    <a:pt x="2005" y="6059"/>
                  </a:cubicBezTo>
                  <a:lnTo>
                    <a:pt x="2005" y="0"/>
                  </a:lnTo>
                  <a:lnTo>
                    <a:pt x="7877" y="0"/>
                  </a:lnTo>
                  <a:cubicBezTo>
                    <a:pt x="99532" y="1298"/>
                    <a:pt x="192764" y="2885"/>
                    <a:pt x="285852" y="6059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1" name="Freeform: Shape 2280">
              <a:extLst>
                <a:ext uri="{FF2B5EF4-FFF2-40B4-BE49-F238E27FC236}">
                  <a16:creationId xmlns:a16="http://schemas.microsoft.com/office/drawing/2014/main" id="{75C7A6A8-43B8-87E4-6F11-5F61B1FABD09}"/>
                </a:ext>
              </a:extLst>
            </p:cNvPr>
            <p:cNvSpPr/>
            <p:nvPr/>
          </p:nvSpPr>
          <p:spPr>
            <a:xfrm>
              <a:off x="11227035" y="5033954"/>
              <a:ext cx="286568" cy="615998"/>
            </a:xfrm>
            <a:custGeom>
              <a:avLst/>
              <a:gdLst>
                <a:gd name="connsiteX0" fmla="*/ 285852 w 286568"/>
                <a:gd name="connsiteY0" fmla="*/ 5482 h 615998"/>
                <a:gd name="connsiteX1" fmla="*/ 6444 w 286568"/>
                <a:gd name="connsiteY1" fmla="*/ 11397 h 615998"/>
                <a:gd name="connsiteX2" fmla="*/ 12316 w 286568"/>
                <a:gd name="connsiteY2" fmla="*/ 5482 h 615998"/>
                <a:gd name="connsiteX3" fmla="*/ 14321 w 286568"/>
                <a:gd name="connsiteY3" fmla="*/ 307710 h 615998"/>
                <a:gd name="connsiteX4" fmla="*/ 14321 w 286568"/>
                <a:gd name="connsiteY4" fmla="*/ 458897 h 615998"/>
                <a:gd name="connsiteX5" fmla="*/ 13033 w 286568"/>
                <a:gd name="connsiteY5" fmla="*/ 609939 h 615998"/>
                <a:gd name="connsiteX6" fmla="*/ 7161 w 286568"/>
                <a:gd name="connsiteY6" fmla="*/ 604024 h 615998"/>
                <a:gd name="connsiteX7" fmla="*/ 286569 w 286568"/>
                <a:gd name="connsiteY7" fmla="*/ 609939 h 615998"/>
                <a:gd name="connsiteX8" fmla="*/ 7161 w 286568"/>
                <a:gd name="connsiteY8" fmla="*/ 615998 h 615998"/>
                <a:gd name="connsiteX9" fmla="*/ 1288 w 286568"/>
                <a:gd name="connsiteY9" fmla="*/ 615998 h 615998"/>
                <a:gd name="connsiteX10" fmla="*/ 1288 w 286568"/>
                <a:gd name="connsiteY10" fmla="*/ 609794 h 615998"/>
                <a:gd name="connsiteX11" fmla="*/ 0 w 286568"/>
                <a:gd name="connsiteY11" fmla="*/ 458752 h 615998"/>
                <a:gd name="connsiteX12" fmla="*/ 0 w 286568"/>
                <a:gd name="connsiteY12" fmla="*/ 307566 h 615998"/>
                <a:gd name="connsiteX13" fmla="*/ 2005 w 286568"/>
                <a:gd name="connsiteY13" fmla="*/ 5338 h 615998"/>
                <a:gd name="connsiteX14" fmla="*/ 2005 w 286568"/>
                <a:gd name="connsiteY14" fmla="*/ 0 h 615998"/>
                <a:gd name="connsiteX15" fmla="*/ 7877 w 286568"/>
                <a:gd name="connsiteY15" fmla="*/ 0 h 615998"/>
                <a:gd name="connsiteX16" fmla="*/ 285852 w 286568"/>
                <a:gd name="connsiteY16" fmla="*/ 5482 h 61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568" h="615998">
                  <a:moveTo>
                    <a:pt x="285852" y="5482"/>
                  </a:moveTo>
                  <a:cubicBezTo>
                    <a:pt x="192764" y="8656"/>
                    <a:pt x="99676" y="10242"/>
                    <a:pt x="6444" y="11397"/>
                  </a:cubicBezTo>
                  <a:lnTo>
                    <a:pt x="12316" y="5482"/>
                  </a:lnTo>
                  <a:cubicBezTo>
                    <a:pt x="13891" y="106465"/>
                    <a:pt x="13605" y="207449"/>
                    <a:pt x="14321" y="307710"/>
                  </a:cubicBezTo>
                  <a:lnTo>
                    <a:pt x="14321" y="458897"/>
                  </a:lnTo>
                  <a:cubicBezTo>
                    <a:pt x="14321" y="509244"/>
                    <a:pt x="14321" y="559880"/>
                    <a:pt x="13033" y="609939"/>
                  </a:cubicBezTo>
                  <a:lnTo>
                    <a:pt x="7161" y="604024"/>
                  </a:lnTo>
                  <a:cubicBezTo>
                    <a:pt x="100249" y="605322"/>
                    <a:pt x="193337" y="606765"/>
                    <a:pt x="286569" y="609939"/>
                  </a:cubicBezTo>
                  <a:cubicBezTo>
                    <a:pt x="193481" y="613113"/>
                    <a:pt x="100392" y="614699"/>
                    <a:pt x="7161" y="615998"/>
                  </a:cubicBezTo>
                  <a:lnTo>
                    <a:pt x="1288" y="615998"/>
                  </a:lnTo>
                  <a:lnTo>
                    <a:pt x="1288" y="609794"/>
                  </a:lnTo>
                  <a:cubicBezTo>
                    <a:pt x="287" y="559447"/>
                    <a:pt x="430" y="508811"/>
                    <a:pt x="0" y="458752"/>
                  </a:cubicBezTo>
                  <a:lnTo>
                    <a:pt x="0" y="307566"/>
                  </a:lnTo>
                  <a:cubicBezTo>
                    <a:pt x="0" y="206583"/>
                    <a:pt x="0" y="105600"/>
                    <a:pt x="2005" y="5338"/>
                  </a:cubicBezTo>
                  <a:lnTo>
                    <a:pt x="2005" y="0"/>
                  </a:lnTo>
                  <a:lnTo>
                    <a:pt x="7877" y="0"/>
                  </a:lnTo>
                  <a:cubicBezTo>
                    <a:pt x="99532" y="721"/>
                    <a:pt x="192764" y="2308"/>
                    <a:pt x="285852" y="5482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2" name="Freeform: Shape 2281">
              <a:extLst>
                <a:ext uri="{FF2B5EF4-FFF2-40B4-BE49-F238E27FC236}">
                  <a16:creationId xmlns:a16="http://schemas.microsoft.com/office/drawing/2014/main" id="{05C71A4E-FFF7-CDB2-78F2-D68E90D01BE3}"/>
                </a:ext>
              </a:extLst>
            </p:cNvPr>
            <p:cNvSpPr/>
            <p:nvPr/>
          </p:nvSpPr>
          <p:spPr>
            <a:xfrm>
              <a:off x="11227035" y="5637834"/>
              <a:ext cx="286568" cy="617152"/>
            </a:xfrm>
            <a:custGeom>
              <a:avLst/>
              <a:gdLst>
                <a:gd name="connsiteX0" fmla="*/ 285852 w 286568"/>
                <a:gd name="connsiteY0" fmla="*/ 6059 h 617152"/>
                <a:gd name="connsiteX1" fmla="*/ 6444 w 286568"/>
                <a:gd name="connsiteY1" fmla="*/ 12118 h 617152"/>
                <a:gd name="connsiteX2" fmla="*/ 12316 w 286568"/>
                <a:gd name="connsiteY2" fmla="*/ 6059 h 617152"/>
                <a:gd name="connsiteX3" fmla="*/ 14321 w 286568"/>
                <a:gd name="connsiteY3" fmla="*/ 309009 h 617152"/>
                <a:gd name="connsiteX4" fmla="*/ 14321 w 286568"/>
                <a:gd name="connsiteY4" fmla="*/ 460051 h 617152"/>
                <a:gd name="connsiteX5" fmla="*/ 13033 w 286568"/>
                <a:gd name="connsiteY5" fmla="*/ 611238 h 617152"/>
                <a:gd name="connsiteX6" fmla="*/ 7161 w 286568"/>
                <a:gd name="connsiteY6" fmla="*/ 605178 h 617152"/>
                <a:gd name="connsiteX7" fmla="*/ 286569 w 286568"/>
                <a:gd name="connsiteY7" fmla="*/ 611238 h 617152"/>
                <a:gd name="connsiteX8" fmla="*/ 7161 w 286568"/>
                <a:gd name="connsiteY8" fmla="*/ 617152 h 617152"/>
                <a:gd name="connsiteX9" fmla="*/ 1288 w 286568"/>
                <a:gd name="connsiteY9" fmla="*/ 617152 h 617152"/>
                <a:gd name="connsiteX10" fmla="*/ 1288 w 286568"/>
                <a:gd name="connsiteY10" fmla="*/ 611093 h 617152"/>
                <a:gd name="connsiteX11" fmla="*/ 0 w 286568"/>
                <a:gd name="connsiteY11" fmla="*/ 459907 h 617152"/>
                <a:gd name="connsiteX12" fmla="*/ 0 w 286568"/>
                <a:gd name="connsiteY12" fmla="*/ 308865 h 617152"/>
                <a:gd name="connsiteX13" fmla="*/ 2005 w 286568"/>
                <a:gd name="connsiteY13" fmla="*/ 5915 h 617152"/>
                <a:gd name="connsiteX14" fmla="*/ 2005 w 286568"/>
                <a:gd name="connsiteY14" fmla="*/ 0 h 617152"/>
                <a:gd name="connsiteX15" fmla="*/ 7877 w 286568"/>
                <a:gd name="connsiteY15" fmla="*/ 0 h 617152"/>
                <a:gd name="connsiteX16" fmla="*/ 285852 w 286568"/>
                <a:gd name="connsiteY16" fmla="*/ 6059 h 6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568" h="617152">
                  <a:moveTo>
                    <a:pt x="285852" y="6059"/>
                  </a:moveTo>
                  <a:cubicBezTo>
                    <a:pt x="192764" y="9233"/>
                    <a:pt x="99676" y="10820"/>
                    <a:pt x="6444" y="12118"/>
                  </a:cubicBezTo>
                  <a:lnTo>
                    <a:pt x="12316" y="6059"/>
                  </a:lnTo>
                  <a:cubicBezTo>
                    <a:pt x="13891" y="107042"/>
                    <a:pt x="13605" y="208026"/>
                    <a:pt x="14321" y="309009"/>
                  </a:cubicBezTo>
                  <a:lnTo>
                    <a:pt x="14321" y="460051"/>
                  </a:lnTo>
                  <a:cubicBezTo>
                    <a:pt x="14321" y="510398"/>
                    <a:pt x="14321" y="561034"/>
                    <a:pt x="13033" y="611238"/>
                  </a:cubicBezTo>
                  <a:lnTo>
                    <a:pt x="7161" y="605178"/>
                  </a:lnTo>
                  <a:cubicBezTo>
                    <a:pt x="100249" y="606477"/>
                    <a:pt x="193337" y="608064"/>
                    <a:pt x="286569" y="611238"/>
                  </a:cubicBezTo>
                  <a:cubicBezTo>
                    <a:pt x="193481" y="614411"/>
                    <a:pt x="100392" y="615998"/>
                    <a:pt x="7161" y="617152"/>
                  </a:cubicBezTo>
                  <a:lnTo>
                    <a:pt x="1288" y="617152"/>
                  </a:lnTo>
                  <a:lnTo>
                    <a:pt x="1288" y="611093"/>
                  </a:lnTo>
                  <a:cubicBezTo>
                    <a:pt x="287" y="560746"/>
                    <a:pt x="430" y="510110"/>
                    <a:pt x="0" y="459907"/>
                  </a:cubicBezTo>
                  <a:lnTo>
                    <a:pt x="0" y="308865"/>
                  </a:lnTo>
                  <a:cubicBezTo>
                    <a:pt x="0" y="207881"/>
                    <a:pt x="0" y="106898"/>
                    <a:pt x="2005" y="5915"/>
                  </a:cubicBezTo>
                  <a:lnTo>
                    <a:pt x="2005" y="0"/>
                  </a:lnTo>
                  <a:lnTo>
                    <a:pt x="7877" y="0"/>
                  </a:lnTo>
                  <a:cubicBezTo>
                    <a:pt x="99532" y="2020"/>
                    <a:pt x="192764" y="3030"/>
                    <a:pt x="285852" y="6059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3" name="Freeform: Shape 2282">
              <a:extLst>
                <a:ext uri="{FF2B5EF4-FFF2-40B4-BE49-F238E27FC236}">
                  <a16:creationId xmlns:a16="http://schemas.microsoft.com/office/drawing/2014/main" id="{B9D56878-9677-7C14-7058-8A68C1DFAEA0}"/>
                </a:ext>
              </a:extLst>
            </p:cNvPr>
            <p:cNvSpPr/>
            <p:nvPr/>
          </p:nvSpPr>
          <p:spPr>
            <a:xfrm>
              <a:off x="8510431" y="4048502"/>
              <a:ext cx="369775" cy="2199848"/>
            </a:xfrm>
            <a:custGeom>
              <a:avLst/>
              <a:gdLst>
                <a:gd name="connsiteX0" fmla="*/ 0 w 369775"/>
                <a:gd name="connsiteY0" fmla="*/ 0 h 2199848"/>
                <a:gd name="connsiteX1" fmla="*/ 369776 w 369775"/>
                <a:gd name="connsiteY1" fmla="*/ 0 h 2199848"/>
                <a:gd name="connsiteX2" fmla="*/ 369776 w 369775"/>
                <a:gd name="connsiteY2" fmla="*/ 2199848 h 2199848"/>
                <a:gd name="connsiteX3" fmla="*/ 0 w 369775"/>
                <a:gd name="connsiteY3" fmla="*/ 2199848 h 219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75" h="2199848">
                  <a:moveTo>
                    <a:pt x="0" y="0"/>
                  </a:moveTo>
                  <a:lnTo>
                    <a:pt x="369776" y="0"/>
                  </a:lnTo>
                  <a:lnTo>
                    <a:pt x="369776" y="2199848"/>
                  </a:lnTo>
                  <a:lnTo>
                    <a:pt x="0" y="2199848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4" name="Freeform: Shape 2283">
              <a:extLst>
                <a:ext uri="{FF2B5EF4-FFF2-40B4-BE49-F238E27FC236}">
                  <a16:creationId xmlns:a16="http://schemas.microsoft.com/office/drawing/2014/main" id="{9986343B-FE42-95DF-8FA1-062645F73709}"/>
                </a:ext>
              </a:extLst>
            </p:cNvPr>
            <p:cNvSpPr/>
            <p:nvPr/>
          </p:nvSpPr>
          <p:spPr>
            <a:xfrm>
              <a:off x="8558264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5" name="Freeform: Shape 2284">
              <a:extLst>
                <a:ext uri="{FF2B5EF4-FFF2-40B4-BE49-F238E27FC236}">
                  <a16:creationId xmlns:a16="http://schemas.microsoft.com/office/drawing/2014/main" id="{8A06AF6F-2CA1-D0AE-4CF3-F25647C84120}"/>
                </a:ext>
              </a:extLst>
            </p:cNvPr>
            <p:cNvSpPr/>
            <p:nvPr/>
          </p:nvSpPr>
          <p:spPr>
            <a:xfrm>
              <a:off x="8603949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6" name="Freeform: Shape 2285">
              <a:extLst>
                <a:ext uri="{FF2B5EF4-FFF2-40B4-BE49-F238E27FC236}">
                  <a16:creationId xmlns:a16="http://schemas.microsoft.com/office/drawing/2014/main" id="{3B56290D-5D83-BA00-DC88-EEED1B4D95FD}"/>
                </a:ext>
              </a:extLst>
            </p:cNvPr>
            <p:cNvSpPr/>
            <p:nvPr/>
          </p:nvSpPr>
          <p:spPr>
            <a:xfrm>
              <a:off x="8649634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7" name="Freeform: Shape 2286">
              <a:extLst>
                <a:ext uri="{FF2B5EF4-FFF2-40B4-BE49-F238E27FC236}">
                  <a16:creationId xmlns:a16="http://schemas.microsoft.com/office/drawing/2014/main" id="{027FF5FD-0FD1-40D0-9B6C-E0CD23285527}"/>
                </a:ext>
              </a:extLst>
            </p:cNvPr>
            <p:cNvSpPr/>
            <p:nvPr/>
          </p:nvSpPr>
          <p:spPr>
            <a:xfrm>
              <a:off x="8695319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8" name="Freeform: Shape 2287">
              <a:extLst>
                <a:ext uri="{FF2B5EF4-FFF2-40B4-BE49-F238E27FC236}">
                  <a16:creationId xmlns:a16="http://schemas.microsoft.com/office/drawing/2014/main" id="{775D0B4E-A430-491E-D967-EF43E89D59F5}"/>
                </a:ext>
              </a:extLst>
            </p:cNvPr>
            <p:cNvSpPr/>
            <p:nvPr/>
          </p:nvSpPr>
          <p:spPr>
            <a:xfrm>
              <a:off x="8741004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9" name="Freeform: Shape 2288">
              <a:extLst>
                <a:ext uri="{FF2B5EF4-FFF2-40B4-BE49-F238E27FC236}">
                  <a16:creationId xmlns:a16="http://schemas.microsoft.com/office/drawing/2014/main" id="{2BC4A32B-1FE1-6CAD-7B9A-E6D77F488E39}"/>
                </a:ext>
              </a:extLst>
            </p:cNvPr>
            <p:cNvSpPr/>
            <p:nvPr/>
          </p:nvSpPr>
          <p:spPr>
            <a:xfrm>
              <a:off x="8786832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0" name="Freeform: Shape 2289">
              <a:extLst>
                <a:ext uri="{FF2B5EF4-FFF2-40B4-BE49-F238E27FC236}">
                  <a16:creationId xmlns:a16="http://schemas.microsoft.com/office/drawing/2014/main" id="{2BADBC76-9A28-F505-0204-935109F38D7E}"/>
                </a:ext>
              </a:extLst>
            </p:cNvPr>
            <p:cNvSpPr/>
            <p:nvPr/>
          </p:nvSpPr>
          <p:spPr>
            <a:xfrm>
              <a:off x="8832517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1" name="Freeform: Shape 2290">
              <a:extLst>
                <a:ext uri="{FF2B5EF4-FFF2-40B4-BE49-F238E27FC236}">
                  <a16:creationId xmlns:a16="http://schemas.microsoft.com/office/drawing/2014/main" id="{F7FE0C78-2840-1AAA-2B54-2B98A47EE3EB}"/>
                </a:ext>
              </a:extLst>
            </p:cNvPr>
            <p:cNvSpPr/>
            <p:nvPr/>
          </p:nvSpPr>
          <p:spPr>
            <a:xfrm rot="10800000">
              <a:off x="11512887" y="4048646"/>
              <a:ext cx="369775" cy="2199848"/>
            </a:xfrm>
            <a:custGeom>
              <a:avLst/>
              <a:gdLst>
                <a:gd name="connsiteX0" fmla="*/ -1 w 369775"/>
                <a:gd name="connsiteY0" fmla="*/ 0 h 2199848"/>
                <a:gd name="connsiteX1" fmla="*/ 369774 w 369775"/>
                <a:gd name="connsiteY1" fmla="*/ 0 h 2199848"/>
                <a:gd name="connsiteX2" fmla="*/ 369774 w 369775"/>
                <a:gd name="connsiteY2" fmla="*/ 2199848 h 2199848"/>
                <a:gd name="connsiteX3" fmla="*/ -1 w 369775"/>
                <a:gd name="connsiteY3" fmla="*/ 2199848 h 219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75" h="2199848">
                  <a:moveTo>
                    <a:pt x="-1" y="0"/>
                  </a:moveTo>
                  <a:lnTo>
                    <a:pt x="369774" y="0"/>
                  </a:lnTo>
                  <a:lnTo>
                    <a:pt x="369774" y="2199848"/>
                  </a:lnTo>
                  <a:lnTo>
                    <a:pt x="-1" y="2199848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2" name="Freeform: Shape 2291">
              <a:extLst>
                <a:ext uri="{FF2B5EF4-FFF2-40B4-BE49-F238E27FC236}">
                  <a16:creationId xmlns:a16="http://schemas.microsoft.com/office/drawing/2014/main" id="{94EEF9B2-3E81-BD85-468A-6FD5BA1587A0}"/>
                </a:ext>
              </a:extLst>
            </p:cNvPr>
            <p:cNvSpPr/>
            <p:nvPr/>
          </p:nvSpPr>
          <p:spPr>
            <a:xfrm>
              <a:off x="11560720" y="4048502"/>
              <a:ext cx="14321" cy="2199992"/>
            </a:xfrm>
            <a:custGeom>
              <a:avLst/>
              <a:gdLst>
                <a:gd name="connsiteX0" fmla="*/ 1 w 14321"/>
                <a:gd name="connsiteY0" fmla="*/ 2199992 h 2199992"/>
                <a:gd name="connsiteX1" fmla="*/ 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1" y="2199992"/>
                  </a:moveTo>
                  <a:lnTo>
                    <a:pt x="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3" name="Freeform: Shape 2292">
              <a:extLst>
                <a:ext uri="{FF2B5EF4-FFF2-40B4-BE49-F238E27FC236}">
                  <a16:creationId xmlns:a16="http://schemas.microsoft.com/office/drawing/2014/main" id="{597CD949-F3BB-554A-25B3-623CDAF4207A}"/>
                </a:ext>
              </a:extLst>
            </p:cNvPr>
            <p:cNvSpPr/>
            <p:nvPr/>
          </p:nvSpPr>
          <p:spPr>
            <a:xfrm>
              <a:off x="11606405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4" name="Freeform: Shape 2293">
              <a:extLst>
                <a:ext uri="{FF2B5EF4-FFF2-40B4-BE49-F238E27FC236}">
                  <a16:creationId xmlns:a16="http://schemas.microsoft.com/office/drawing/2014/main" id="{93962670-1EB6-DB10-2FB5-37B0DFEAD475}"/>
                </a:ext>
              </a:extLst>
            </p:cNvPr>
            <p:cNvSpPr/>
            <p:nvPr/>
          </p:nvSpPr>
          <p:spPr>
            <a:xfrm>
              <a:off x="11652090" y="4048502"/>
              <a:ext cx="14321" cy="2199992"/>
            </a:xfrm>
            <a:custGeom>
              <a:avLst/>
              <a:gdLst>
                <a:gd name="connsiteX0" fmla="*/ 1 w 14321"/>
                <a:gd name="connsiteY0" fmla="*/ 2199992 h 2199992"/>
                <a:gd name="connsiteX1" fmla="*/ 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1" y="2199992"/>
                  </a:moveTo>
                  <a:lnTo>
                    <a:pt x="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5" name="Freeform: Shape 2294">
              <a:extLst>
                <a:ext uri="{FF2B5EF4-FFF2-40B4-BE49-F238E27FC236}">
                  <a16:creationId xmlns:a16="http://schemas.microsoft.com/office/drawing/2014/main" id="{9C661C21-432A-FA10-EE48-5A36E898E211}"/>
                </a:ext>
              </a:extLst>
            </p:cNvPr>
            <p:cNvSpPr/>
            <p:nvPr/>
          </p:nvSpPr>
          <p:spPr>
            <a:xfrm>
              <a:off x="11697775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6" name="Freeform: Shape 2295">
              <a:extLst>
                <a:ext uri="{FF2B5EF4-FFF2-40B4-BE49-F238E27FC236}">
                  <a16:creationId xmlns:a16="http://schemas.microsoft.com/office/drawing/2014/main" id="{C7235BD7-0C96-78DF-398D-93DA69F5444A}"/>
                </a:ext>
              </a:extLst>
            </p:cNvPr>
            <p:cNvSpPr/>
            <p:nvPr/>
          </p:nvSpPr>
          <p:spPr>
            <a:xfrm>
              <a:off x="11743460" y="4048502"/>
              <a:ext cx="14321" cy="2199992"/>
            </a:xfrm>
            <a:custGeom>
              <a:avLst/>
              <a:gdLst>
                <a:gd name="connsiteX0" fmla="*/ 1 w 14321"/>
                <a:gd name="connsiteY0" fmla="*/ 2199992 h 2199992"/>
                <a:gd name="connsiteX1" fmla="*/ 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1" y="2199992"/>
                  </a:moveTo>
                  <a:lnTo>
                    <a:pt x="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7" name="Freeform: Shape 2296">
              <a:extLst>
                <a:ext uri="{FF2B5EF4-FFF2-40B4-BE49-F238E27FC236}">
                  <a16:creationId xmlns:a16="http://schemas.microsoft.com/office/drawing/2014/main" id="{CBD78386-AF9C-5323-CF64-4DE598E34394}"/>
                </a:ext>
              </a:extLst>
            </p:cNvPr>
            <p:cNvSpPr/>
            <p:nvPr/>
          </p:nvSpPr>
          <p:spPr>
            <a:xfrm>
              <a:off x="11789288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8" name="Freeform: Shape 2297">
              <a:extLst>
                <a:ext uri="{FF2B5EF4-FFF2-40B4-BE49-F238E27FC236}">
                  <a16:creationId xmlns:a16="http://schemas.microsoft.com/office/drawing/2014/main" id="{B60F0CE3-9866-7C54-5F98-60C4B55A2AE3}"/>
                </a:ext>
              </a:extLst>
            </p:cNvPr>
            <p:cNvSpPr/>
            <p:nvPr/>
          </p:nvSpPr>
          <p:spPr>
            <a:xfrm>
              <a:off x="11834973" y="4048502"/>
              <a:ext cx="14321" cy="2199992"/>
            </a:xfrm>
            <a:custGeom>
              <a:avLst/>
              <a:gdLst>
                <a:gd name="connsiteX0" fmla="*/ -1 w 14321"/>
                <a:gd name="connsiteY0" fmla="*/ 2199992 h 2199992"/>
                <a:gd name="connsiteX1" fmla="*/ -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-1" y="2199992"/>
                  </a:moveTo>
                  <a:lnTo>
                    <a:pt x="-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9" name="Freeform: Shape 2298">
              <a:extLst>
                <a:ext uri="{FF2B5EF4-FFF2-40B4-BE49-F238E27FC236}">
                  <a16:creationId xmlns:a16="http://schemas.microsoft.com/office/drawing/2014/main" id="{975E5BFB-B345-EDBC-4C8D-312AD32AEEBE}"/>
                </a:ext>
              </a:extLst>
            </p:cNvPr>
            <p:cNvSpPr/>
            <p:nvPr/>
          </p:nvSpPr>
          <p:spPr>
            <a:xfrm>
              <a:off x="8485082" y="3566235"/>
              <a:ext cx="3422929" cy="386333"/>
            </a:xfrm>
            <a:custGeom>
              <a:avLst/>
              <a:gdLst>
                <a:gd name="connsiteX0" fmla="*/ 1711536 w 3422929"/>
                <a:gd name="connsiteY0" fmla="*/ 0 h 386333"/>
                <a:gd name="connsiteX1" fmla="*/ 0 w 3422929"/>
                <a:gd name="connsiteY1" fmla="*/ 0 h 386333"/>
                <a:gd name="connsiteX2" fmla="*/ 0 w 3422929"/>
                <a:gd name="connsiteY2" fmla="*/ 386333 h 386333"/>
                <a:gd name="connsiteX3" fmla="*/ 1711536 w 3422929"/>
                <a:gd name="connsiteY3" fmla="*/ 386333 h 386333"/>
                <a:gd name="connsiteX4" fmla="*/ 3422930 w 3422929"/>
                <a:gd name="connsiteY4" fmla="*/ 386333 h 386333"/>
                <a:gd name="connsiteX5" fmla="*/ 3422930 w 3422929"/>
                <a:gd name="connsiteY5" fmla="*/ 0 h 386333"/>
                <a:gd name="connsiteX6" fmla="*/ 1711536 w 3422929"/>
                <a:gd name="connsiteY6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2929" h="386333">
                  <a:moveTo>
                    <a:pt x="1711536" y="0"/>
                  </a:moveTo>
                  <a:lnTo>
                    <a:pt x="0" y="0"/>
                  </a:lnTo>
                  <a:lnTo>
                    <a:pt x="0" y="386333"/>
                  </a:lnTo>
                  <a:lnTo>
                    <a:pt x="1711536" y="386333"/>
                  </a:lnTo>
                  <a:lnTo>
                    <a:pt x="3422930" y="386333"/>
                  </a:lnTo>
                  <a:lnTo>
                    <a:pt x="3422930" y="0"/>
                  </a:lnTo>
                  <a:lnTo>
                    <a:pt x="1711536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0" name="Freeform: Shape 2299">
              <a:extLst>
                <a:ext uri="{FF2B5EF4-FFF2-40B4-BE49-F238E27FC236}">
                  <a16:creationId xmlns:a16="http://schemas.microsoft.com/office/drawing/2014/main" id="{70367B8D-63FD-1B44-D10C-7824E048E7FC}"/>
                </a:ext>
              </a:extLst>
            </p:cNvPr>
            <p:cNvSpPr/>
            <p:nvPr/>
          </p:nvSpPr>
          <p:spPr>
            <a:xfrm>
              <a:off x="8276994" y="3255784"/>
              <a:ext cx="3839247" cy="88288"/>
            </a:xfrm>
            <a:custGeom>
              <a:avLst/>
              <a:gdLst>
                <a:gd name="connsiteX0" fmla="*/ 1919624 w 3839247"/>
                <a:gd name="connsiteY0" fmla="*/ 0 h 88288"/>
                <a:gd name="connsiteX1" fmla="*/ 0 w 3839247"/>
                <a:gd name="connsiteY1" fmla="*/ 0 h 88288"/>
                <a:gd name="connsiteX2" fmla="*/ 0 w 3839247"/>
                <a:gd name="connsiteY2" fmla="*/ 88288 h 88288"/>
                <a:gd name="connsiteX3" fmla="*/ 1919624 w 3839247"/>
                <a:gd name="connsiteY3" fmla="*/ 88288 h 88288"/>
                <a:gd name="connsiteX4" fmla="*/ 3839248 w 3839247"/>
                <a:gd name="connsiteY4" fmla="*/ 88288 h 88288"/>
                <a:gd name="connsiteX5" fmla="*/ 3839248 w 3839247"/>
                <a:gd name="connsiteY5" fmla="*/ 0 h 88288"/>
                <a:gd name="connsiteX6" fmla="*/ 1919624 w 3839247"/>
                <a:gd name="connsiteY6" fmla="*/ 0 h 8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9247" h="88288">
                  <a:moveTo>
                    <a:pt x="1919624" y="0"/>
                  </a:moveTo>
                  <a:lnTo>
                    <a:pt x="0" y="0"/>
                  </a:lnTo>
                  <a:lnTo>
                    <a:pt x="0" y="88288"/>
                  </a:lnTo>
                  <a:lnTo>
                    <a:pt x="1919624" y="88288"/>
                  </a:lnTo>
                  <a:lnTo>
                    <a:pt x="3839248" y="88288"/>
                  </a:lnTo>
                  <a:lnTo>
                    <a:pt x="3839248" y="0"/>
                  </a:lnTo>
                  <a:lnTo>
                    <a:pt x="1919624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1" name="Freeform: Shape 2300">
              <a:extLst>
                <a:ext uri="{FF2B5EF4-FFF2-40B4-BE49-F238E27FC236}">
                  <a16:creationId xmlns:a16="http://schemas.microsoft.com/office/drawing/2014/main" id="{0024541B-E124-0FE8-E593-F4B7E69A3553}"/>
                </a:ext>
              </a:extLst>
            </p:cNvPr>
            <p:cNvSpPr/>
            <p:nvPr/>
          </p:nvSpPr>
          <p:spPr>
            <a:xfrm>
              <a:off x="8310077" y="3344072"/>
              <a:ext cx="3772941" cy="72419"/>
            </a:xfrm>
            <a:custGeom>
              <a:avLst/>
              <a:gdLst>
                <a:gd name="connsiteX0" fmla="*/ 1886542 w 3772941"/>
                <a:gd name="connsiteY0" fmla="*/ 0 h 72419"/>
                <a:gd name="connsiteX1" fmla="*/ 0 w 3772941"/>
                <a:gd name="connsiteY1" fmla="*/ 0 h 72419"/>
                <a:gd name="connsiteX2" fmla="*/ 0 w 3772941"/>
                <a:gd name="connsiteY2" fmla="*/ 9089 h 72419"/>
                <a:gd name="connsiteX3" fmla="*/ 62871 w 3772941"/>
                <a:gd name="connsiteY3" fmla="*/ 72420 h 72419"/>
                <a:gd name="connsiteX4" fmla="*/ 63013 w 3772941"/>
                <a:gd name="connsiteY4" fmla="*/ 72420 h 72419"/>
                <a:gd name="connsiteX5" fmla="*/ 3709927 w 3772941"/>
                <a:gd name="connsiteY5" fmla="*/ 72420 h 72419"/>
                <a:gd name="connsiteX6" fmla="*/ 3772941 w 3772941"/>
                <a:gd name="connsiteY6" fmla="*/ 9233 h 72419"/>
                <a:gd name="connsiteX7" fmla="*/ 3772941 w 3772941"/>
                <a:gd name="connsiteY7" fmla="*/ 9089 h 72419"/>
                <a:gd name="connsiteX8" fmla="*/ 3772941 w 3772941"/>
                <a:gd name="connsiteY8" fmla="*/ 0 h 7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2941" h="72419">
                  <a:moveTo>
                    <a:pt x="1886542" y="0"/>
                  </a:moveTo>
                  <a:lnTo>
                    <a:pt x="0" y="0"/>
                  </a:lnTo>
                  <a:lnTo>
                    <a:pt x="0" y="9089"/>
                  </a:lnTo>
                  <a:cubicBezTo>
                    <a:pt x="0" y="44072"/>
                    <a:pt x="28141" y="72420"/>
                    <a:pt x="62871" y="72420"/>
                  </a:cubicBezTo>
                  <a:cubicBezTo>
                    <a:pt x="62913" y="72420"/>
                    <a:pt x="62970" y="72420"/>
                    <a:pt x="63013" y="72420"/>
                  </a:cubicBezTo>
                  <a:lnTo>
                    <a:pt x="3709927" y="72420"/>
                  </a:lnTo>
                  <a:cubicBezTo>
                    <a:pt x="3744585" y="72506"/>
                    <a:pt x="3772798" y="44216"/>
                    <a:pt x="3772941" y="9233"/>
                  </a:cubicBezTo>
                  <a:cubicBezTo>
                    <a:pt x="3772941" y="9190"/>
                    <a:pt x="3772941" y="9132"/>
                    <a:pt x="3772941" y="9089"/>
                  </a:cubicBezTo>
                  <a:lnTo>
                    <a:pt x="3772941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2" name="Freeform: Shape 2301">
              <a:extLst>
                <a:ext uri="{FF2B5EF4-FFF2-40B4-BE49-F238E27FC236}">
                  <a16:creationId xmlns:a16="http://schemas.microsoft.com/office/drawing/2014/main" id="{12CFF9A4-BD35-AA07-8055-686E779CA4D9}"/>
                </a:ext>
              </a:extLst>
            </p:cNvPr>
            <p:cNvSpPr/>
            <p:nvPr/>
          </p:nvSpPr>
          <p:spPr>
            <a:xfrm>
              <a:off x="8373520" y="3416491"/>
              <a:ext cx="3646914" cy="49914"/>
            </a:xfrm>
            <a:custGeom>
              <a:avLst/>
              <a:gdLst>
                <a:gd name="connsiteX0" fmla="*/ 1823099 w 3646914"/>
                <a:gd name="connsiteY0" fmla="*/ 0 h 49914"/>
                <a:gd name="connsiteX1" fmla="*/ 0 w 3646914"/>
                <a:gd name="connsiteY1" fmla="*/ 0 h 49914"/>
                <a:gd name="connsiteX2" fmla="*/ 0 w 3646914"/>
                <a:gd name="connsiteY2" fmla="*/ 9810 h 49914"/>
                <a:gd name="connsiteX3" fmla="*/ 39814 w 3646914"/>
                <a:gd name="connsiteY3" fmla="*/ 49914 h 49914"/>
                <a:gd name="connsiteX4" fmla="*/ 3607101 w 3646914"/>
                <a:gd name="connsiteY4" fmla="*/ 49914 h 49914"/>
                <a:gd name="connsiteX5" fmla="*/ 3646914 w 3646914"/>
                <a:gd name="connsiteY5" fmla="*/ 10098 h 49914"/>
                <a:gd name="connsiteX6" fmla="*/ 3646914 w 3646914"/>
                <a:gd name="connsiteY6" fmla="*/ 9810 h 49914"/>
                <a:gd name="connsiteX7" fmla="*/ 3646914 w 3646914"/>
                <a:gd name="connsiteY7" fmla="*/ 0 h 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6914" h="49914">
                  <a:moveTo>
                    <a:pt x="1823099" y="0"/>
                  </a:moveTo>
                  <a:lnTo>
                    <a:pt x="0" y="0"/>
                  </a:lnTo>
                  <a:lnTo>
                    <a:pt x="0" y="9810"/>
                  </a:lnTo>
                  <a:cubicBezTo>
                    <a:pt x="0" y="31954"/>
                    <a:pt x="17830" y="49914"/>
                    <a:pt x="39814" y="49914"/>
                  </a:cubicBezTo>
                  <a:lnTo>
                    <a:pt x="3607101" y="49914"/>
                  </a:lnTo>
                  <a:cubicBezTo>
                    <a:pt x="3629013" y="50001"/>
                    <a:pt x="3646771" y="32170"/>
                    <a:pt x="3646914" y="10098"/>
                  </a:cubicBezTo>
                  <a:cubicBezTo>
                    <a:pt x="3646914" y="9997"/>
                    <a:pt x="3646914" y="9911"/>
                    <a:pt x="3646914" y="9810"/>
                  </a:cubicBezTo>
                  <a:lnTo>
                    <a:pt x="3646914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3" name="Freeform: Shape 2302">
              <a:extLst>
                <a:ext uri="{FF2B5EF4-FFF2-40B4-BE49-F238E27FC236}">
                  <a16:creationId xmlns:a16="http://schemas.microsoft.com/office/drawing/2014/main" id="{2A3DF75A-4274-F3AF-37E5-719F234670E9}"/>
                </a:ext>
              </a:extLst>
            </p:cNvPr>
            <p:cNvSpPr/>
            <p:nvPr/>
          </p:nvSpPr>
          <p:spPr>
            <a:xfrm>
              <a:off x="8414049" y="3466117"/>
              <a:ext cx="3565282" cy="49914"/>
            </a:xfrm>
            <a:custGeom>
              <a:avLst/>
              <a:gdLst>
                <a:gd name="connsiteX0" fmla="*/ 1782570 w 3565282"/>
                <a:gd name="connsiteY0" fmla="*/ 288 h 49914"/>
                <a:gd name="connsiteX1" fmla="*/ 0 w 3565282"/>
                <a:gd name="connsiteY1" fmla="*/ 288 h 49914"/>
                <a:gd name="connsiteX2" fmla="*/ 0 w 3565282"/>
                <a:gd name="connsiteY2" fmla="*/ 9810 h 49914"/>
                <a:gd name="connsiteX3" fmla="*/ 39527 w 3565282"/>
                <a:gd name="connsiteY3" fmla="*/ 49914 h 49914"/>
                <a:gd name="connsiteX4" fmla="*/ 39813 w 3565282"/>
                <a:gd name="connsiteY4" fmla="*/ 49914 h 49914"/>
                <a:gd name="connsiteX5" fmla="*/ 3525469 w 3565282"/>
                <a:gd name="connsiteY5" fmla="*/ 49914 h 49914"/>
                <a:gd name="connsiteX6" fmla="*/ 3565283 w 3565282"/>
                <a:gd name="connsiteY6" fmla="*/ 9810 h 49914"/>
                <a:gd name="connsiteX7" fmla="*/ 3565283 w 3565282"/>
                <a:gd name="connsiteY7" fmla="*/ 0 h 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5282" h="49914">
                  <a:moveTo>
                    <a:pt x="1782570" y="288"/>
                  </a:moveTo>
                  <a:lnTo>
                    <a:pt x="0" y="288"/>
                  </a:lnTo>
                  <a:lnTo>
                    <a:pt x="0" y="9810"/>
                  </a:lnTo>
                  <a:cubicBezTo>
                    <a:pt x="-86" y="31882"/>
                    <a:pt x="17615" y="49828"/>
                    <a:pt x="39527" y="49914"/>
                  </a:cubicBezTo>
                  <a:cubicBezTo>
                    <a:pt x="39627" y="49914"/>
                    <a:pt x="39713" y="49914"/>
                    <a:pt x="39813" y="49914"/>
                  </a:cubicBezTo>
                  <a:lnTo>
                    <a:pt x="3525469" y="49914"/>
                  </a:lnTo>
                  <a:cubicBezTo>
                    <a:pt x="3547525" y="49914"/>
                    <a:pt x="3565283" y="31954"/>
                    <a:pt x="3565283" y="9810"/>
                  </a:cubicBezTo>
                  <a:lnTo>
                    <a:pt x="3565283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4" name="Freeform: Shape 2303">
              <a:extLst>
                <a:ext uri="{FF2B5EF4-FFF2-40B4-BE49-F238E27FC236}">
                  <a16:creationId xmlns:a16="http://schemas.microsoft.com/office/drawing/2014/main" id="{4C8E675A-51D8-2567-0B63-0B6AC5FDC431}"/>
                </a:ext>
              </a:extLst>
            </p:cNvPr>
            <p:cNvSpPr/>
            <p:nvPr/>
          </p:nvSpPr>
          <p:spPr>
            <a:xfrm>
              <a:off x="8454864" y="3516320"/>
              <a:ext cx="3483365" cy="49915"/>
            </a:xfrm>
            <a:custGeom>
              <a:avLst/>
              <a:gdLst>
                <a:gd name="connsiteX0" fmla="*/ 1741754 w 3483365"/>
                <a:gd name="connsiteY0" fmla="*/ 0 h 49915"/>
                <a:gd name="connsiteX1" fmla="*/ 0 w 3483365"/>
                <a:gd name="connsiteY1" fmla="*/ 0 h 49915"/>
                <a:gd name="connsiteX2" fmla="*/ 0 w 3483365"/>
                <a:gd name="connsiteY2" fmla="*/ 9810 h 49915"/>
                <a:gd name="connsiteX3" fmla="*/ 39814 w 3483365"/>
                <a:gd name="connsiteY3" fmla="*/ 49915 h 49915"/>
                <a:gd name="connsiteX4" fmla="*/ 3443552 w 3483365"/>
                <a:gd name="connsiteY4" fmla="*/ 49915 h 49915"/>
                <a:gd name="connsiteX5" fmla="*/ 3483365 w 3483365"/>
                <a:gd name="connsiteY5" fmla="*/ 10099 h 49915"/>
                <a:gd name="connsiteX6" fmla="*/ 3483365 w 3483365"/>
                <a:gd name="connsiteY6" fmla="*/ 9810 h 49915"/>
                <a:gd name="connsiteX7" fmla="*/ 3483365 w 3483365"/>
                <a:gd name="connsiteY7" fmla="*/ 0 h 4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365" h="49915">
                  <a:moveTo>
                    <a:pt x="1741754" y="0"/>
                  </a:moveTo>
                  <a:lnTo>
                    <a:pt x="0" y="0"/>
                  </a:lnTo>
                  <a:lnTo>
                    <a:pt x="0" y="9810"/>
                  </a:lnTo>
                  <a:cubicBezTo>
                    <a:pt x="0" y="31954"/>
                    <a:pt x="17830" y="49915"/>
                    <a:pt x="39814" y="49915"/>
                  </a:cubicBezTo>
                  <a:lnTo>
                    <a:pt x="3443552" y="49915"/>
                  </a:lnTo>
                  <a:cubicBezTo>
                    <a:pt x="3465464" y="50001"/>
                    <a:pt x="3483222" y="32171"/>
                    <a:pt x="3483365" y="10099"/>
                  </a:cubicBezTo>
                  <a:cubicBezTo>
                    <a:pt x="3483365" y="9998"/>
                    <a:pt x="3483365" y="9911"/>
                    <a:pt x="3483365" y="9810"/>
                  </a:cubicBezTo>
                  <a:lnTo>
                    <a:pt x="3483365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5" name="Freeform: Shape 2304">
              <a:extLst>
                <a:ext uri="{FF2B5EF4-FFF2-40B4-BE49-F238E27FC236}">
                  <a16:creationId xmlns:a16="http://schemas.microsoft.com/office/drawing/2014/main" id="{8F16D2C8-D8E0-8D85-C328-5A63CEB28FB0}"/>
                </a:ext>
              </a:extLst>
            </p:cNvPr>
            <p:cNvSpPr/>
            <p:nvPr/>
          </p:nvSpPr>
          <p:spPr>
            <a:xfrm>
              <a:off x="8276994" y="3336137"/>
              <a:ext cx="3839247" cy="16013"/>
            </a:xfrm>
            <a:custGeom>
              <a:avLst/>
              <a:gdLst>
                <a:gd name="connsiteX0" fmla="*/ 0 w 3839247"/>
                <a:gd name="connsiteY0" fmla="*/ 7934 h 16013"/>
                <a:gd name="connsiteX1" fmla="*/ 479906 w 3839247"/>
                <a:gd name="connsiteY1" fmla="*/ 4039 h 16013"/>
                <a:gd name="connsiteX2" fmla="*/ 959812 w 3839247"/>
                <a:gd name="connsiteY2" fmla="*/ 1875 h 16013"/>
                <a:gd name="connsiteX3" fmla="*/ 1919624 w 3839247"/>
                <a:gd name="connsiteY3" fmla="*/ 0 h 16013"/>
                <a:gd name="connsiteX4" fmla="*/ 2879436 w 3839247"/>
                <a:gd name="connsiteY4" fmla="*/ 1875 h 16013"/>
                <a:gd name="connsiteX5" fmla="*/ 3359342 w 3839247"/>
                <a:gd name="connsiteY5" fmla="*/ 4039 h 16013"/>
                <a:gd name="connsiteX6" fmla="*/ 3839248 w 3839247"/>
                <a:gd name="connsiteY6" fmla="*/ 7934 h 16013"/>
                <a:gd name="connsiteX7" fmla="*/ 3359342 w 3839247"/>
                <a:gd name="connsiteY7" fmla="*/ 11830 h 16013"/>
                <a:gd name="connsiteX8" fmla="*/ 2879436 w 3839247"/>
                <a:gd name="connsiteY8" fmla="*/ 14138 h 16013"/>
                <a:gd name="connsiteX9" fmla="*/ 1919624 w 3839247"/>
                <a:gd name="connsiteY9" fmla="*/ 16013 h 16013"/>
                <a:gd name="connsiteX10" fmla="*/ 959812 w 3839247"/>
                <a:gd name="connsiteY10" fmla="*/ 14138 h 16013"/>
                <a:gd name="connsiteX11" fmla="*/ 479906 w 3839247"/>
                <a:gd name="connsiteY11" fmla="*/ 11830 h 16013"/>
                <a:gd name="connsiteX12" fmla="*/ 0 w 3839247"/>
                <a:gd name="connsiteY12" fmla="*/ 7934 h 1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9247" h="16013">
                  <a:moveTo>
                    <a:pt x="0" y="7934"/>
                  </a:moveTo>
                  <a:lnTo>
                    <a:pt x="479906" y="4039"/>
                  </a:lnTo>
                  <a:lnTo>
                    <a:pt x="959812" y="1875"/>
                  </a:lnTo>
                  <a:lnTo>
                    <a:pt x="1919624" y="0"/>
                  </a:lnTo>
                  <a:lnTo>
                    <a:pt x="2879436" y="1875"/>
                  </a:lnTo>
                  <a:lnTo>
                    <a:pt x="3359342" y="4039"/>
                  </a:lnTo>
                  <a:lnTo>
                    <a:pt x="3839248" y="7934"/>
                  </a:lnTo>
                  <a:lnTo>
                    <a:pt x="3359342" y="11830"/>
                  </a:lnTo>
                  <a:lnTo>
                    <a:pt x="2879436" y="14138"/>
                  </a:lnTo>
                  <a:lnTo>
                    <a:pt x="1919624" y="16013"/>
                  </a:lnTo>
                  <a:lnTo>
                    <a:pt x="959812" y="14138"/>
                  </a:lnTo>
                  <a:lnTo>
                    <a:pt x="479906" y="11830"/>
                  </a:lnTo>
                  <a:lnTo>
                    <a:pt x="0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6" name="Freeform: Shape 2305">
              <a:extLst>
                <a:ext uri="{FF2B5EF4-FFF2-40B4-BE49-F238E27FC236}">
                  <a16:creationId xmlns:a16="http://schemas.microsoft.com/office/drawing/2014/main" id="{549C08C9-FC35-8883-25A7-5A7AE97FE464}"/>
                </a:ext>
              </a:extLst>
            </p:cNvPr>
            <p:cNvSpPr/>
            <p:nvPr/>
          </p:nvSpPr>
          <p:spPr>
            <a:xfrm>
              <a:off x="8373090" y="3408557"/>
              <a:ext cx="3646914" cy="16013"/>
            </a:xfrm>
            <a:custGeom>
              <a:avLst/>
              <a:gdLst>
                <a:gd name="connsiteX0" fmla="*/ 0 w 3646914"/>
                <a:gd name="connsiteY0" fmla="*/ 7935 h 16013"/>
                <a:gd name="connsiteX1" fmla="*/ 455847 w 3646914"/>
                <a:gd name="connsiteY1" fmla="*/ 4184 h 16013"/>
                <a:gd name="connsiteX2" fmla="*/ 911693 w 3646914"/>
                <a:gd name="connsiteY2" fmla="*/ 1875 h 16013"/>
                <a:gd name="connsiteX3" fmla="*/ 1823529 w 3646914"/>
                <a:gd name="connsiteY3" fmla="*/ 0 h 16013"/>
                <a:gd name="connsiteX4" fmla="*/ 2735221 w 3646914"/>
                <a:gd name="connsiteY4" fmla="*/ 1875 h 16013"/>
                <a:gd name="connsiteX5" fmla="*/ 3191069 w 3646914"/>
                <a:gd name="connsiteY5" fmla="*/ 4039 h 16013"/>
                <a:gd name="connsiteX6" fmla="*/ 3646914 w 3646914"/>
                <a:gd name="connsiteY6" fmla="*/ 7935 h 16013"/>
                <a:gd name="connsiteX7" fmla="*/ 3191069 w 3646914"/>
                <a:gd name="connsiteY7" fmla="*/ 11830 h 16013"/>
                <a:gd name="connsiteX8" fmla="*/ 2735221 w 3646914"/>
                <a:gd name="connsiteY8" fmla="*/ 14138 h 16013"/>
                <a:gd name="connsiteX9" fmla="*/ 1823529 w 3646914"/>
                <a:gd name="connsiteY9" fmla="*/ 16013 h 16013"/>
                <a:gd name="connsiteX10" fmla="*/ 911693 w 3646914"/>
                <a:gd name="connsiteY10" fmla="*/ 14138 h 16013"/>
                <a:gd name="connsiteX11" fmla="*/ 455847 w 3646914"/>
                <a:gd name="connsiteY11" fmla="*/ 11830 h 16013"/>
                <a:gd name="connsiteX12" fmla="*/ 0 w 3646914"/>
                <a:gd name="connsiteY12" fmla="*/ 7935 h 1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6914" h="16013">
                  <a:moveTo>
                    <a:pt x="0" y="7935"/>
                  </a:moveTo>
                  <a:lnTo>
                    <a:pt x="455847" y="4184"/>
                  </a:lnTo>
                  <a:lnTo>
                    <a:pt x="911693" y="1875"/>
                  </a:lnTo>
                  <a:lnTo>
                    <a:pt x="1823529" y="0"/>
                  </a:lnTo>
                  <a:lnTo>
                    <a:pt x="2735221" y="1875"/>
                  </a:lnTo>
                  <a:lnTo>
                    <a:pt x="3191069" y="4039"/>
                  </a:lnTo>
                  <a:lnTo>
                    <a:pt x="3646914" y="7935"/>
                  </a:lnTo>
                  <a:lnTo>
                    <a:pt x="3191069" y="11830"/>
                  </a:lnTo>
                  <a:lnTo>
                    <a:pt x="2735221" y="14138"/>
                  </a:lnTo>
                  <a:lnTo>
                    <a:pt x="1823529" y="16013"/>
                  </a:lnTo>
                  <a:lnTo>
                    <a:pt x="911693" y="14138"/>
                  </a:lnTo>
                  <a:lnTo>
                    <a:pt x="455847" y="11830"/>
                  </a:lnTo>
                  <a:lnTo>
                    <a:pt x="0" y="7935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7" name="Freeform: Shape 2306">
              <a:extLst>
                <a:ext uri="{FF2B5EF4-FFF2-40B4-BE49-F238E27FC236}">
                  <a16:creationId xmlns:a16="http://schemas.microsoft.com/office/drawing/2014/main" id="{4506822F-A5CB-240B-A757-E79A3C1127EE}"/>
                </a:ext>
              </a:extLst>
            </p:cNvPr>
            <p:cNvSpPr/>
            <p:nvPr/>
          </p:nvSpPr>
          <p:spPr>
            <a:xfrm>
              <a:off x="8412903" y="3458472"/>
              <a:ext cx="3567286" cy="16012"/>
            </a:xfrm>
            <a:custGeom>
              <a:avLst/>
              <a:gdLst>
                <a:gd name="connsiteX0" fmla="*/ 0 w 3567286"/>
                <a:gd name="connsiteY0" fmla="*/ 7934 h 16012"/>
                <a:gd name="connsiteX1" fmla="*/ 445965 w 3567286"/>
                <a:gd name="connsiteY1" fmla="*/ 4039 h 16012"/>
                <a:gd name="connsiteX2" fmla="*/ 891786 w 3567286"/>
                <a:gd name="connsiteY2" fmla="*/ 1875 h 16012"/>
                <a:gd name="connsiteX3" fmla="*/ 1783715 w 3567286"/>
                <a:gd name="connsiteY3" fmla="*/ 0 h 16012"/>
                <a:gd name="connsiteX4" fmla="*/ 2675501 w 3567286"/>
                <a:gd name="connsiteY4" fmla="*/ 1875 h 16012"/>
                <a:gd name="connsiteX5" fmla="*/ 3121466 w 3567286"/>
                <a:gd name="connsiteY5" fmla="*/ 4039 h 16012"/>
                <a:gd name="connsiteX6" fmla="*/ 3567287 w 3567286"/>
                <a:gd name="connsiteY6" fmla="*/ 7934 h 16012"/>
                <a:gd name="connsiteX7" fmla="*/ 3121466 w 3567286"/>
                <a:gd name="connsiteY7" fmla="*/ 11829 h 16012"/>
                <a:gd name="connsiteX8" fmla="*/ 2675501 w 3567286"/>
                <a:gd name="connsiteY8" fmla="*/ 14137 h 16012"/>
                <a:gd name="connsiteX9" fmla="*/ 1783715 w 3567286"/>
                <a:gd name="connsiteY9" fmla="*/ 16013 h 16012"/>
                <a:gd name="connsiteX10" fmla="*/ 891786 w 3567286"/>
                <a:gd name="connsiteY10" fmla="*/ 14137 h 16012"/>
                <a:gd name="connsiteX11" fmla="*/ 445965 w 3567286"/>
                <a:gd name="connsiteY11" fmla="*/ 11829 h 16012"/>
                <a:gd name="connsiteX12" fmla="*/ 0 w 3567286"/>
                <a:gd name="connsiteY12" fmla="*/ 7934 h 1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7286" h="16012">
                  <a:moveTo>
                    <a:pt x="0" y="7934"/>
                  </a:moveTo>
                  <a:lnTo>
                    <a:pt x="445965" y="4039"/>
                  </a:lnTo>
                  <a:lnTo>
                    <a:pt x="891786" y="1875"/>
                  </a:lnTo>
                  <a:lnTo>
                    <a:pt x="1783715" y="0"/>
                  </a:lnTo>
                  <a:lnTo>
                    <a:pt x="2675501" y="1875"/>
                  </a:lnTo>
                  <a:lnTo>
                    <a:pt x="3121466" y="4039"/>
                  </a:lnTo>
                  <a:lnTo>
                    <a:pt x="3567287" y="7934"/>
                  </a:lnTo>
                  <a:lnTo>
                    <a:pt x="3121466" y="11829"/>
                  </a:lnTo>
                  <a:lnTo>
                    <a:pt x="2675501" y="14137"/>
                  </a:lnTo>
                  <a:lnTo>
                    <a:pt x="1783715" y="16013"/>
                  </a:lnTo>
                  <a:lnTo>
                    <a:pt x="891786" y="14137"/>
                  </a:lnTo>
                  <a:lnTo>
                    <a:pt x="445965" y="11829"/>
                  </a:lnTo>
                  <a:lnTo>
                    <a:pt x="0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8" name="Freeform: Shape 2307">
              <a:extLst>
                <a:ext uri="{FF2B5EF4-FFF2-40B4-BE49-F238E27FC236}">
                  <a16:creationId xmlns:a16="http://schemas.microsoft.com/office/drawing/2014/main" id="{2AD5561D-578B-2791-43B1-2A68934C346B}"/>
                </a:ext>
              </a:extLst>
            </p:cNvPr>
            <p:cNvSpPr/>
            <p:nvPr/>
          </p:nvSpPr>
          <p:spPr>
            <a:xfrm>
              <a:off x="8453862" y="3508386"/>
              <a:ext cx="3485512" cy="16012"/>
            </a:xfrm>
            <a:custGeom>
              <a:avLst/>
              <a:gdLst>
                <a:gd name="connsiteX0" fmla="*/ 0 w 3485512"/>
                <a:gd name="connsiteY0" fmla="*/ 7934 h 16012"/>
                <a:gd name="connsiteX1" fmla="*/ 435654 w 3485512"/>
                <a:gd name="connsiteY1" fmla="*/ 4039 h 16012"/>
                <a:gd name="connsiteX2" fmla="*/ 871307 w 3485512"/>
                <a:gd name="connsiteY2" fmla="*/ 1875 h 16012"/>
                <a:gd name="connsiteX3" fmla="*/ 1742757 w 3485512"/>
                <a:gd name="connsiteY3" fmla="*/ 0 h 16012"/>
                <a:gd name="connsiteX4" fmla="*/ 2614064 w 3485512"/>
                <a:gd name="connsiteY4" fmla="*/ 1875 h 16012"/>
                <a:gd name="connsiteX5" fmla="*/ 3049859 w 3485512"/>
                <a:gd name="connsiteY5" fmla="*/ 4039 h 16012"/>
                <a:gd name="connsiteX6" fmla="*/ 3485513 w 3485512"/>
                <a:gd name="connsiteY6" fmla="*/ 7934 h 16012"/>
                <a:gd name="connsiteX7" fmla="*/ 3049859 w 3485512"/>
                <a:gd name="connsiteY7" fmla="*/ 11830 h 16012"/>
                <a:gd name="connsiteX8" fmla="*/ 2614064 w 3485512"/>
                <a:gd name="connsiteY8" fmla="*/ 14138 h 16012"/>
                <a:gd name="connsiteX9" fmla="*/ 1742757 w 3485512"/>
                <a:gd name="connsiteY9" fmla="*/ 16013 h 16012"/>
                <a:gd name="connsiteX10" fmla="*/ 871307 w 3485512"/>
                <a:gd name="connsiteY10" fmla="*/ 14138 h 16012"/>
                <a:gd name="connsiteX11" fmla="*/ 435654 w 3485512"/>
                <a:gd name="connsiteY11" fmla="*/ 11830 h 16012"/>
                <a:gd name="connsiteX12" fmla="*/ 0 w 3485512"/>
                <a:gd name="connsiteY12" fmla="*/ 7934 h 1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5512" h="16012">
                  <a:moveTo>
                    <a:pt x="0" y="7934"/>
                  </a:moveTo>
                  <a:lnTo>
                    <a:pt x="435654" y="4039"/>
                  </a:lnTo>
                  <a:lnTo>
                    <a:pt x="871307" y="1875"/>
                  </a:lnTo>
                  <a:lnTo>
                    <a:pt x="1742757" y="0"/>
                  </a:lnTo>
                  <a:lnTo>
                    <a:pt x="2614064" y="1875"/>
                  </a:lnTo>
                  <a:lnTo>
                    <a:pt x="3049859" y="4039"/>
                  </a:lnTo>
                  <a:lnTo>
                    <a:pt x="3485513" y="7934"/>
                  </a:lnTo>
                  <a:lnTo>
                    <a:pt x="3049859" y="11830"/>
                  </a:lnTo>
                  <a:lnTo>
                    <a:pt x="2614064" y="14138"/>
                  </a:lnTo>
                  <a:lnTo>
                    <a:pt x="1742757" y="16013"/>
                  </a:lnTo>
                  <a:lnTo>
                    <a:pt x="871307" y="14138"/>
                  </a:lnTo>
                  <a:lnTo>
                    <a:pt x="435654" y="11830"/>
                  </a:lnTo>
                  <a:lnTo>
                    <a:pt x="0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9" name="Freeform: Shape 2308">
              <a:extLst>
                <a:ext uri="{FF2B5EF4-FFF2-40B4-BE49-F238E27FC236}">
                  <a16:creationId xmlns:a16="http://schemas.microsoft.com/office/drawing/2014/main" id="{1EE5DECB-E079-2237-D07D-9EB55CC4CB0D}"/>
                </a:ext>
              </a:extLst>
            </p:cNvPr>
            <p:cNvSpPr/>
            <p:nvPr/>
          </p:nvSpPr>
          <p:spPr>
            <a:xfrm>
              <a:off x="8494678" y="3558301"/>
              <a:ext cx="3403738" cy="15868"/>
            </a:xfrm>
            <a:custGeom>
              <a:avLst/>
              <a:gdLst>
                <a:gd name="connsiteX0" fmla="*/ 0 w 3403738"/>
                <a:gd name="connsiteY0" fmla="*/ 7935 h 15868"/>
                <a:gd name="connsiteX1" fmla="*/ 425485 w 3403738"/>
                <a:gd name="connsiteY1" fmla="*/ 4039 h 15868"/>
                <a:gd name="connsiteX2" fmla="*/ 850970 w 3403738"/>
                <a:gd name="connsiteY2" fmla="*/ 1875 h 15868"/>
                <a:gd name="connsiteX3" fmla="*/ 1701940 w 3403738"/>
                <a:gd name="connsiteY3" fmla="*/ 0 h 15868"/>
                <a:gd name="connsiteX4" fmla="*/ 2552767 w 3403738"/>
                <a:gd name="connsiteY4" fmla="*/ 1875 h 15868"/>
                <a:gd name="connsiteX5" fmla="*/ 2978254 w 3403738"/>
                <a:gd name="connsiteY5" fmla="*/ 4039 h 15868"/>
                <a:gd name="connsiteX6" fmla="*/ 3403738 w 3403738"/>
                <a:gd name="connsiteY6" fmla="*/ 7935 h 15868"/>
                <a:gd name="connsiteX7" fmla="*/ 2978254 w 3403738"/>
                <a:gd name="connsiteY7" fmla="*/ 11830 h 15868"/>
                <a:gd name="connsiteX8" fmla="*/ 2552767 w 3403738"/>
                <a:gd name="connsiteY8" fmla="*/ 14138 h 15868"/>
                <a:gd name="connsiteX9" fmla="*/ 1701940 w 3403738"/>
                <a:gd name="connsiteY9" fmla="*/ 15869 h 15868"/>
                <a:gd name="connsiteX10" fmla="*/ 850970 w 3403738"/>
                <a:gd name="connsiteY10" fmla="*/ 14138 h 15868"/>
                <a:gd name="connsiteX11" fmla="*/ 425485 w 3403738"/>
                <a:gd name="connsiteY11" fmla="*/ 11830 h 15868"/>
                <a:gd name="connsiteX12" fmla="*/ 0 w 3403738"/>
                <a:gd name="connsiteY12" fmla="*/ 7935 h 1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3738" h="15868">
                  <a:moveTo>
                    <a:pt x="0" y="7935"/>
                  </a:moveTo>
                  <a:lnTo>
                    <a:pt x="425485" y="4039"/>
                  </a:lnTo>
                  <a:lnTo>
                    <a:pt x="850970" y="1875"/>
                  </a:lnTo>
                  <a:lnTo>
                    <a:pt x="1701940" y="0"/>
                  </a:lnTo>
                  <a:lnTo>
                    <a:pt x="2552767" y="1875"/>
                  </a:lnTo>
                  <a:lnTo>
                    <a:pt x="2978254" y="4039"/>
                  </a:lnTo>
                  <a:lnTo>
                    <a:pt x="3403738" y="7935"/>
                  </a:lnTo>
                  <a:lnTo>
                    <a:pt x="2978254" y="11830"/>
                  </a:lnTo>
                  <a:lnTo>
                    <a:pt x="2552767" y="14138"/>
                  </a:lnTo>
                  <a:lnTo>
                    <a:pt x="1701940" y="15869"/>
                  </a:lnTo>
                  <a:lnTo>
                    <a:pt x="850970" y="14138"/>
                  </a:lnTo>
                  <a:lnTo>
                    <a:pt x="425485" y="11830"/>
                  </a:lnTo>
                  <a:lnTo>
                    <a:pt x="0" y="7935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0" name="Freeform: Shape 2309">
              <a:extLst>
                <a:ext uri="{FF2B5EF4-FFF2-40B4-BE49-F238E27FC236}">
                  <a16:creationId xmlns:a16="http://schemas.microsoft.com/office/drawing/2014/main" id="{D3664DCF-AD0B-D13D-36BB-9F20C1005C87}"/>
                </a:ext>
              </a:extLst>
            </p:cNvPr>
            <p:cNvSpPr/>
            <p:nvPr/>
          </p:nvSpPr>
          <p:spPr>
            <a:xfrm>
              <a:off x="8453073" y="3951918"/>
              <a:ext cx="3483513" cy="45014"/>
            </a:xfrm>
            <a:custGeom>
              <a:avLst/>
              <a:gdLst>
                <a:gd name="connsiteX0" fmla="*/ 3462958 w 3483513"/>
                <a:gd name="connsiteY0" fmla="*/ 73 h 45014"/>
                <a:gd name="connsiteX1" fmla="*/ 24132 w 3483513"/>
                <a:gd name="connsiteY1" fmla="*/ 73 h 45014"/>
                <a:gd name="connsiteX2" fmla="*/ 73 w 3483513"/>
                <a:gd name="connsiteY2" fmla="*/ 20703 h 45014"/>
                <a:gd name="connsiteX3" fmla="*/ 20552 w 3483513"/>
                <a:gd name="connsiteY3" fmla="*/ 44939 h 45014"/>
                <a:gd name="connsiteX4" fmla="*/ 24132 w 3483513"/>
                <a:gd name="connsiteY4" fmla="*/ 44939 h 45014"/>
                <a:gd name="connsiteX5" fmla="*/ 3462958 w 3483513"/>
                <a:gd name="connsiteY5" fmla="*/ 44939 h 45014"/>
                <a:gd name="connsiteX6" fmla="*/ 3483438 w 3483513"/>
                <a:gd name="connsiteY6" fmla="*/ 20703 h 45014"/>
                <a:gd name="connsiteX7" fmla="*/ 3462958 w 3483513"/>
                <a:gd name="connsiteY7" fmla="*/ 73 h 4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513" h="45014">
                  <a:moveTo>
                    <a:pt x="3462958" y="73"/>
                  </a:moveTo>
                  <a:lnTo>
                    <a:pt x="24132" y="73"/>
                  </a:lnTo>
                  <a:cubicBezTo>
                    <a:pt x="11830" y="-922"/>
                    <a:pt x="1061" y="8311"/>
                    <a:pt x="73" y="20703"/>
                  </a:cubicBezTo>
                  <a:cubicBezTo>
                    <a:pt x="-915" y="33095"/>
                    <a:pt x="8265" y="43943"/>
                    <a:pt x="20552" y="44939"/>
                  </a:cubicBezTo>
                  <a:cubicBezTo>
                    <a:pt x="21741" y="45040"/>
                    <a:pt x="22944" y="45040"/>
                    <a:pt x="24132" y="44939"/>
                  </a:cubicBezTo>
                  <a:lnTo>
                    <a:pt x="3462958" y="44939"/>
                  </a:lnTo>
                  <a:cubicBezTo>
                    <a:pt x="3475274" y="43943"/>
                    <a:pt x="3484440" y="33095"/>
                    <a:pt x="3483438" y="20703"/>
                  </a:cubicBezTo>
                  <a:cubicBezTo>
                    <a:pt x="3482578" y="9696"/>
                    <a:pt x="3473842" y="954"/>
                    <a:pt x="3462958" y="7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1" name="Freeform: Shape 2310">
              <a:extLst>
                <a:ext uri="{FF2B5EF4-FFF2-40B4-BE49-F238E27FC236}">
                  <a16:creationId xmlns:a16="http://schemas.microsoft.com/office/drawing/2014/main" id="{7DBB87A3-C679-5BF7-223A-040AA34B6700}"/>
                </a:ext>
              </a:extLst>
            </p:cNvPr>
            <p:cNvSpPr/>
            <p:nvPr/>
          </p:nvSpPr>
          <p:spPr>
            <a:xfrm>
              <a:off x="8485082" y="3997433"/>
              <a:ext cx="3422499" cy="51068"/>
            </a:xfrm>
            <a:custGeom>
              <a:avLst/>
              <a:gdLst>
                <a:gd name="connsiteX0" fmla="*/ 3397151 w 3422499"/>
                <a:gd name="connsiteY0" fmla="*/ 0 h 51068"/>
                <a:gd name="connsiteX1" fmla="*/ 25349 w 3422499"/>
                <a:gd name="connsiteY1" fmla="*/ 0 h 51068"/>
                <a:gd name="connsiteX2" fmla="*/ 0 w 3422499"/>
                <a:gd name="connsiteY2" fmla="*/ 25535 h 51068"/>
                <a:gd name="connsiteX3" fmla="*/ 25349 w 3422499"/>
                <a:gd name="connsiteY3" fmla="*/ 51069 h 51068"/>
                <a:gd name="connsiteX4" fmla="*/ 3397151 w 3422499"/>
                <a:gd name="connsiteY4" fmla="*/ 51069 h 51068"/>
                <a:gd name="connsiteX5" fmla="*/ 3422500 w 3422499"/>
                <a:gd name="connsiteY5" fmla="*/ 25535 h 51068"/>
                <a:gd name="connsiteX6" fmla="*/ 3397151 w 3422499"/>
                <a:gd name="connsiteY6" fmla="*/ 0 h 5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2499" h="51068">
                  <a:moveTo>
                    <a:pt x="3397151" y="0"/>
                  </a:moveTo>
                  <a:lnTo>
                    <a:pt x="25349" y="0"/>
                  </a:lnTo>
                  <a:cubicBezTo>
                    <a:pt x="11342" y="0"/>
                    <a:pt x="0" y="11425"/>
                    <a:pt x="0" y="25535"/>
                  </a:cubicBezTo>
                  <a:cubicBezTo>
                    <a:pt x="0" y="39643"/>
                    <a:pt x="11342" y="51069"/>
                    <a:pt x="25349" y="51069"/>
                  </a:cubicBezTo>
                  <a:lnTo>
                    <a:pt x="3397151" y="51069"/>
                  </a:lnTo>
                  <a:cubicBezTo>
                    <a:pt x="3411186" y="51069"/>
                    <a:pt x="3422500" y="39643"/>
                    <a:pt x="3422500" y="25535"/>
                  </a:cubicBezTo>
                  <a:cubicBezTo>
                    <a:pt x="3422500" y="11425"/>
                    <a:pt x="3411186" y="0"/>
                    <a:pt x="3397151" y="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2" name="Freeform: Shape 2311">
              <a:extLst>
                <a:ext uri="{FF2B5EF4-FFF2-40B4-BE49-F238E27FC236}">
                  <a16:creationId xmlns:a16="http://schemas.microsoft.com/office/drawing/2014/main" id="{768C7E50-319E-4C03-ECFE-B0E054EFE76E}"/>
                </a:ext>
              </a:extLst>
            </p:cNvPr>
            <p:cNvSpPr/>
            <p:nvPr/>
          </p:nvSpPr>
          <p:spPr>
            <a:xfrm>
              <a:off x="8510431" y="4042427"/>
              <a:ext cx="369775" cy="12354"/>
            </a:xfrm>
            <a:custGeom>
              <a:avLst/>
              <a:gdLst>
                <a:gd name="connsiteX0" fmla="*/ 369776 w 369775"/>
                <a:gd name="connsiteY0" fmla="*/ 6075 h 12354"/>
                <a:gd name="connsiteX1" fmla="*/ 277403 w 369775"/>
                <a:gd name="connsiteY1" fmla="*/ 10691 h 12354"/>
                <a:gd name="connsiteX2" fmla="*/ 184887 w 369775"/>
                <a:gd name="connsiteY2" fmla="*/ 12134 h 12354"/>
                <a:gd name="connsiteX3" fmla="*/ 92516 w 369775"/>
                <a:gd name="connsiteY3" fmla="*/ 10691 h 12354"/>
                <a:gd name="connsiteX4" fmla="*/ 0 w 369775"/>
                <a:gd name="connsiteY4" fmla="*/ 6075 h 12354"/>
                <a:gd name="connsiteX5" fmla="*/ 92516 w 369775"/>
                <a:gd name="connsiteY5" fmla="*/ 1458 h 12354"/>
                <a:gd name="connsiteX6" fmla="*/ 184887 w 369775"/>
                <a:gd name="connsiteY6" fmla="*/ 160 h 12354"/>
                <a:gd name="connsiteX7" fmla="*/ 277403 w 369775"/>
                <a:gd name="connsiteY7" fmla="*/ 1603 h 12354"/>
                <a:gd name="connsiteX8" fmla="*/ 369776 w 369775"/>
                <a:gd name="connsiteY8" fmla="*/ 6075 h 1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775" h="12354">
                  <a:moveTo>
                    <a:pt x="369776" y="6075"/>
                  </a:moveTo>
                  <a:cubicBezTo>
                    <a:pt x="338984" y="8527"/>
                    <a:pt x="308194" y="9681"/>
                    <a:pt x="277403" y="10691"/>
                  </a:cubicBezTo>
                  <a:cubicBezTo>
                    <a:pt x="246613" y="11701"/>
                    <a:pt x="215678" y="11557"/>
                    <a:pt x="184887" y="12134"/>
                  </a:cubicBezTo>
                  <a:cubicBezTo>
                    <a:pt x="154097" y="12711"/>
                    <a:pt x="123306" y="12134"/>
                    <a:pt x="92516" y="10691"/>
                  </a:cubicBezTo>
                  <a:cubicBezTo>
                    <a:pt x="61725" y="9249"/>
                    <a:pt x="30934" y="8671"/>
                    <a:pt x="0" y="6075"/>
                  </a:cubicBezTo>
                  <a:cubicBezTo>
                    <a:pt x="30934" y="3622"/>
                    <a:pt x="61725" y="2468"/>
                    <a:pt x="92516" y="1458"/>
                  </a:cubicBezTo>
                  <a:cubicBezTo>
                    <a:pt x="123306" y="448"/>
                    <a:pt x="154097" y="593"/>
                    <a:pt x="184887" y="160"/>
                  </a:cubicBezTo>
                  <a:cubicBezTo>
                    <a:pt x="215678" y="-273"/>
                    <a:pt x="246613" y="160"/>
                    <a:pt x="277403" y="1603"/>
                  </a:cubicBezTo>
                  <a:cubicBezTo>
                    <a:pt x="308194" y="3046"/>
                    <a:pt x="338984" y="3622"/>
                    <a:pt x="369776" y="6075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3" name="Freeform: Shape 2312">
              <a:extLst>
                <a:ext uri="{FF2B5EF4-FFF2-40B4-BE49-F238E27FC236}">
                  <a16:creationId xmlns:a16="http://schemas.microsoft.com/office/drawing/2014/main" id="{6831CA93-55DE-FF09-FC59-958B4A3F8B1C}"/>
                </a:ext>
              </a:extLst>
            </p:cNvPr>
            <p:cNvSpPr/>
            <p:nvPr/>
          </p:nvSpPr>
          <p:spPr>
            <a:xfrm>
              <a:off x="11512458" y="4042427"/>
              <a:ext cx="369774" cy="12354"/>
            </a:xfrm>
            <a:custGeom>
              <a:avLst/>
              <a:gdLst>
                <a:gd name="connsiteX0" fmla="*/ 369775 w 369774"/>
                <a:gd name="connsiteY0" fmla="*/ 6075 h 12354"/>
                <a:gd name="connsiteX1" fmla="*/ 277403 w 369774"/>
                <a:gd name="connsiteY1" fmla="*/ 10691 h 12354"/>
                <a:gd name="connsiteX2" fmla="*/ 184886 w 369774"/>
                <a:gd name="connsiteY2" fmla="*/ 12134 h 12354"/>
                <a:gd name="connsiteX3" fmla="*/ 92515 w 369774"/>
                <a:gd name="connsiteY3" fmla="*/ 10691 h 12354"/>
                <a:gd name="connsiteX4" fmla="*/ 0 w 369774"/>
                <a:gd name="connsiteY4" fmla="*/ 6075 h 12354"/>
                <a:gd name="connsiteX5" fmla="*/ 92515 w 369774"/>
                <a:gd name="connsiteY5" fmla="*/ 1458 h 12354"/>
                <a:gd name="connsiteX6" fmla="*/ 184886 w 369774"/>
                <a:gd name="connsiteY6" fmla="*/ 160 h 12354"/>
                <a:gd name="connsiteX7" fmla="*/ 277403 w 369774"/>
                <a:gd name="connsiteY7" fmla="*/ 1603 h 12354"/>
                <a:gd name="connsiteX8" fmla="*/ 369775 w 369774"/>
                <a:gd name="connsiteY8" fmla="*/ 6075 h 1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774" h="12354">
                  <a:moveTo>
                    <a:pt x="369775" y="6075"/>
                  </a:moveTo>
                  <a:cubicBezTo>
                    <a:pt x="338984" y="8527"/>
                    <a:pt x="308192" y="9681"/>
                    <a:pt x="277403" y="10691"/>
                  </a:cubicBezTo>
                  <a:cubicBezTo>
                    <a:pt x="246612" y="11701"/>
                    <a:pt x="215678" y="11557"/>
                    <a:pt x="184886" y="12134"/>
                  </a:cubicBezTo>
                  <a:cubicBezTo>
                    <a:pt x="154095" y="12711"/>
                    <a:pt x="123306" y="12134"/>
                    <a:pt x="92515" y="10691"/>
                  </a:cubicBezTo>
                  <a:cubicBezTo>
                    <a:pt x="61724" y="9249"/>
                    <a:pt x="30789" y="8671"/>
                    <a:pt x="0" y="6075"/>
                  </a:cubicBezTo>
                  <a:cubicBezTo>
                    <a:pt x="30789" y="3622"/>
                    <a:pt x="61724" y="2468"/>
                    <a:pt x="92515" y="1458"/>
                  </a:cubicBezTo>
                  <a:cubicBezTo>
                    <a:pt x="123306" y="448"/>
                    <a:pt x="154095" y="593"/>
                    <a:pt x="184886" y="160"/>
                  </a:cubicBezTo>
                  <a:cubicBezTo>
                    <a:pt x="215678" y="-273"/>
                    <a:pt x="246469" y="160"/>
                    <a:pt x="277403" y="1603"/>
                  </a:cubicBezTo>
                  <a:cubicBezTo>
                    <a:pt x="308336" y="3046"/>
                    <a:pt x="339414" y="3622"/>
                    <a:pt x="369775" y="6075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4" name="Freeform: Shape 2313">
              <a:extLst>
                <a:ext uri="{FF2B5EF4-FFF2-40B4-BE49-F238E27FC236}">
                  <a16:creationId xmlns:a16="http://schemas.microsoft.com/office/drawing/2014/main" id="{6FFEF9FF-969B-1AD3-85C7-A3964D8E979F}"/>
                </a:ext>
              </a:extLst>
            </p:cNvPr>
            <p:cNvSpPr/>
            <p:nvPr/>
          </p:nvSpPr>
          <p:spPr>
            <a:xfrm>
              <a:off x="8510431" y="3989499"/>
              <a:ext cx="3372232" cy="15868"/>
            </a:xfrm>
            <a:custGeom>
              <a:avLst/>
              <a:gdLst>
                <a:gd name="connsiteX0" fmla="*/ 3372232 w 3372232"/>
                <a:gd name="connsiteY0" fmla="*/ 7934 h 15868"/>
                <a:gd name="connsiteX1" fmla="*/ 2950756 w 3372232"/>
                <a:gd name="connsiteY1" fmla="*/ 11830 h 15868"/>
                <a:gd name="connsiteX2" fmla="*/ 2529139 w 3372232"/>
                <a:gd name="connsiteY2" fmla="*/ 13993 h 15868"/>
                <a:gd name="connsiteX3" fmla="*/ 1686187 w 3372232"/>
                <a:gd name="connsiteY3" fmla="*/ 15869 h 15868"/>
                <a:gd name="connsiteX4" fmla="*/ 843094 w 3372232"/>
                <a:gd name="connsiteY4" fmla="*/ 13993 h 15868"/>
                <a:gd name="connsiteX5" fmla="*/ 421619 w 3372232"/>
                <a:gd name="connsiteY5" fmla="*/ 11830 h 15868"/>
                <a:gd name="connsiteX6" fmla="*/ 0 w 3372232"/>
                <a:gd name="connsiteY6" fmla="*/ 7934 h 15868"/>
                <a:gd name="connsiteX7" fmla="*/ 421619 w 3372232"/>
                <a:gd name="connsiteY7" fmla="*/ 4039 h 15868"/>
                <a:gd name="connsiteX8" fmla="*/ 843094 w 3372232"/>
                <a:gd name="connsiteY8" fmla="*/ 1731 h 15868"/>
                <a:gd name="connsiteX9" fmla="*/ 1686187 w 3372232"/>
                <a:gd name="connsiteY9" fmla="*/ 0 h 15868"/>
                <a:gd name="connsiteX10" fmla="*/ 2529139 w 3372232"/>
                <a:gd name="connsiteY10" fmla="*/ 1731 h 15868"/>
                <a:gd name="connsiteX11" fmla="*/ 2950756 w 3372232"/>
                <a:gd name="connsiteY11" fmla="*/ 4039 h 15868"/>
                <a:gd name="connsiteX12" fmla="*/ 3372232 w 3372232"/>
                <a:gd name="connsiteY12" fmla="*/ 7934 h 1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2232" h="15868">
                  <a:moveTo>
                    <a:pt x="3372232" y="7934"/>
                  </a:moveTo>
                  <a:lnTo>
                    <a:pt x="2950756" y="11830"/>
                  </a:lnTo>
                  <a:lnTo>
                    <a:pt x="2529139" y="13993"/>
                  </a:lnTo>
                  <a:lnTo>
                    <a:pt x="1686187" y="15869"/>
                  </a:lnTo>
                  <a:lnTo>
                    <a:pt x="843094" y="13993"/>
                  </a:lnTo>
                  <a:lnTo>
                    <a:pt x="421619" y="11830"/>
                  </a:lnTo>
                  <a:lnTo>
                    <a:pt x="0" y="7934"/>
                  </a:lnTo>
                  <a:lnTo>
                    <a:pt x="421619" y="4039"/>
                  </a:lnTo>
                  <a:lnTo>
                    <a:pt x="843094" y="1731"/>
                  </a:lnTo>
                  <a:lnTo>
                    <a:pt x="1686187" y="0"/>
                  </a:lnTo>
                  <a:lnTo>
                    <a:pt x="2529139" y="1731"/>
                  </a:lnTo>
                  <a:lnTo>
                    <a:pt x="2950756" y="4039"/>
                  </a:lnTo>
                  <a:lnTo>
                    <a:pt x="3372232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5" name="Freeform: Shape 2314">
              <a:extLst>
                <a:ext uri="{FF2B5EF4-FFF2-40B4-BE49-F238E27FC236}">
                  <a16:creationId xmlns:a16="http://schemas.microsoft.com/office/drawing/2014/main" id="{FD1A7C24-66D9-4233-52B1-7136B5DB2C98}"/>
                </a:ext>
              </a:extLst>
            </p:cNvPr>
            <p:cNvSpPr/>
            <p:nvPr/>
          </p:nvSpPr>
          <p:spPr>
            <a:xfrm>
              <a:off x="10679819" y="2840165"/>
              <a:ext cx="404432" cy="424851"/>
            </a:xfrm>
            <a:custGeom>
              <a:avLst/>
              <a:gdLst>
                <a:gd name="connsiteX0" fmla="*/ 404433 w 404432"/>
                <a:gd name="connsiteY0" fmla="*/ 424418 h 424851"/>
                <a:gd name="connsiteX1" fmla="*/ 255778 w 404432"/>
                <a:gd name="connsiteY1" fmla="*/ 424851 h 424851"/>
                <a:gd name="connsiteX2" fmla="*/ 0 w 404432"/>
                <a:gd name="connsiteY2" fmla="*/ 289 h 424851"/>
                <a:gd name="connsiteX3" fmla="*/ 148655 w 404432"/>
                <a:gd name="connsiteY3" fmla="*/ 0 h 424851"/>
                <a:gd name="connsiteX4" fmla="*/ 404433 w 404432"/>
                <a:gd name="connsiteY4" fmla="*/ 424418 h 42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432" h="424851">
                  <a:moveTo>
                    <a:pt x="404433" y="424418"/>
                  </a:moveTo>
                  <a:lnTo>
                    <a:pt x="255778" y="424851"/>
                  </a:lnTo>
                  <a:lnTo>
                    <a:pt x="0" y="289"/>
                  </a:lnTo>
                  <a:lnTo>
                    <a:pt x="148655" y="0"/>
                  </a:lnTo>
                  <a:lnTo>
                    <a:pt x="404433" y="424418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6" name="Freeform: Shape 2315">
              <a:extLst>
                <a:ext uri="{FF2B5EF4-FFF2-40B4-BE49-F238E27FC236}">
                  <a16:creationId xmlns:a16="http://schemas.microsoft.com/office/drawing/2014/main" id="{10B6F504-4AC5-62AB-B163-DB288C891106}"/>
                </a:ext>
              </a:extLst>
            </p:cNvPr>
            <p:cNvSpPr/>
            <p:nvPr/>
          </p:nvSpPr>
          <p:spPr>
            <a:xfrm>
              <a:off x="10521425" y="2776967"/>
              <a:ext cx="496519" cy="490501"/>
            </a:xfrm>
            <a:custGeom>
              <a:avLst/>
              <a:gdLst>
                <a:gd name="connsiteX0" fmla="*/ 361756 w 496519"/>
                <a:gd name="connsiteY0" fmla="*/ 489636 h 490501"/>
                <a:gd name="connsiteX1" fmla="*/ 0 w 496519"/>
                <a:gd name="connsiteY1" fmla="*/ 490501 h 490501"/>
                <a:gd name="connsiteX2" fmla="*/ 138773 w 496519"/>
                <a:gd name="connsiteY2" fmla="*/ 11 h 490501"/>
                <a:gd name="connsiteX3" fmla="*/ 482485 w 496519"/>
                <a:gd name="connsiteY3" fmla="*/ 11 h 490501"/>
                <a:gd name="connsiteX4" fmla="*/ 496519 w 496519"/>
                <a:gd name="connsiteY4" fmla="*/ 12995 h 490501"/>
                <a:gd name="connsiteX5" fmla="*/ 496089 w 496519"/>
                <a:gd name="connsiteY5" fmla="*/ 16890 h 49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519" h="490501">
                  <a:moveTo>
                    <a:pt x="361756" y="489636"/>
                  </a:moveTo>
                  <a:lnTo>
                    <a:pt x="0" y="490501"/>
                  </a:lnTo>
                  <a:lnTo>
                    <a:pt x="138773" y="11"/>
                  </a:lnTo>
                  <a:lnTo>
                    <a:pt x="482485" y="11"/>
                  </a:lnTo>
                  <a:cubicBezTo>
                    <a:pt x="489930" y="-292"/>
                    <a:pt x="496233" y="5522"/>
                    <a:pt x="496519" y="12995"/>
                  </a:cubicBezTo>
                  <a:cubicBezTo>
                    <a:pt x="496519" y="14308"/>
                    <a:pt x="496376" y="15620"/>
                    <a:pt x="496089" y="168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7" name="Freeform: Shape 2316">
              <a:extLst>
                <a:ext uri="{FF2B5EF4-FFF2-40B4-BE49-F238E27FC236}">
                  <a16:creationId xmlns:a16="http://schemas.microsoft.com/office/drawing/2014/main" id="{9431AFF3-8F77-B562-1ACB-29FC62F14D32}"/>
                </a:ext>
              </a:extLst>
            </p:cNvPr>
            <p:cNvSpPr/>
            <p:nvPr/>
          </p:nvSpPr>
          <p:spPr>
            <a:xfrm>
              <a:off x="10495933" y="2776835"/>
              <a:ext cx="500528" cy="490778"/>
            </a:xfrm>
            <a:custGeom>
              <a:avLst/>
              <a:gdLst>
                <a:gd name="connsiteX0" fmla="*/ 361755 w 500528"/>
                <a:gd name="connsiteY0" fmla="*/ 489913 h 490778"/>
                <a:gd name="connsiteX1" fmla="*/ 0 w 500528"/>
                <a:gd name="connsiteY1" fmla="*/ 490778 h 490778"/>
                <a:gd name="connsiteX2" fmla="*/ 136052 w 500528"/>
                <a:gd name="connsiteY2" fmla="*/ 10675 h 490778"/>
                <a:gd name="connsiteX3" fmla="*/ 149658 w 500528"/>
                <a:gd name="connsiteY3" fmla="*/ 866 h 490778"/>
                <a:gd name="connsiteX4" fmla="*/ 500529 w 500528"/>
                <a:gd name="connsiteY4" fmla="*/ 0 h 49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528" h="490778">
                  <a:moveTo>
                    <a:pt x="361755" y="489913"/>
                  </a:moveTo>
                  <a:lnTo>
                    <a:pt x="0" y="490778"/>
                  </a:lnTo>
                  <a:lnTo>
                    <a:pt x="136052" y="10675"/>
                  </a:lnTo>
                  <a:cubicBezTo>
                    <a:pt x="138057" y="4804"/>
                    <a:pt x="143499" y="851"/>
                    <a:pt x="149658" y="866"/>
                  </a:cubicBezTo>
                  <a:lnTo>
                    <a:pt x="500529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8" name="Freeform: Shape 2317">
              <a:extLst>
                <a:ext uri="{FF2B5EF4-FFF2-40B4-BE49-F238E27FC236}">
                  <a16:creationId xmlns:a16="http://schemas.microsoft.com/office/drawing/2014/main" id="{9E4BBBD7-4C59-95B6-526B-0B79E73E2C54}"/>
                </a:ext>
              </a:extLst>
            </p:cNvPr>
            <p:cNvSpPr/>
            <p:nvPr/>
          </p:nvSpPr>
          <p:spPr>
            <a:xfrm>
              <a:off x="10536605" y="2808993"/>
              <a:ext cx="417751" cy="424873"/>
            </a:xfrm>
            <a:custGeom>
              <a:avLst/>
              <a:gdLst>
                <a:gd name="connsiteX0" fmla="*/ 293444 w 417751"/>
                <a:gd name="connsiteY0" fmla="*/ 424142 h 424873"/>
                <a:gd name="connsiteX1" fmla="*/ 16183 w 417751"/>
                <a:gd name="connsiteY1" fmla="*/ 424863 h 424873"/>
                <a:gd name="connsiteX2" fmla="*/ 0 w 417751"/>
                <a:gd name="connsiteY2" fmla="*/ 409716 h 424873"/>
                <a:gd name="connsiteX3" fmla="*/ 430 w 417751"/>
                <a:gd name="connsiteY3" fmla="*/ 405532 h 424873"/>
                <a:gd name="connsiteX4" fmla="*/ 108699 w 417751"/>
                <a:gd name="connsiteY4" fmla="*/ 11553 h 424873"/>
                <a:gd name="connsiteX5" fmla="*/ 124309 w 417751"/>
                <a:gd name="connsiteY5" fmla="*/ 12 h 424873"/>
                <a:gd name="connsiteX6" fmla="*/ 401712 w 417751"/>
                <a:gd name="connsiteY6" fmla="*/ 12 h 424873"/>
                <a:gd name="connsiteX7" fmla="*/ 417751 w 417751"/>
                <a:gd name="connsiteY7" fmla="*/ 14972 h 424873"/>
                <a:gd name="connsiteX8" fmla="*/ 417323 w 417751"/>
                <a:gd name="connsiteY8" fmla="*/ 19343 h 424873"/>
                <a:gd name="connsiteX9" fmla="*/ 309053 w 417751"/>
                <a:gd name="connsiteY9" fmla="*/ 413466 h 424873"/>
                <a:gd name="connsiteX10" fmla="*/ 293444 w 417751"/>
                <a:gd name="connsiteY10" fmla="*/ 424142 h 42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7751" h="424873">
                  <a:moveTo>
                    <a:pt x="293444" y="424142"/>
                  </a:moveTo>
                  <a:lnTo>
                    <a:pt x="16183" y="424863"/>
                  </a:lnTo>
                  <a:cubicBezTo>
                    <a:pt x="7591" y="425180"/>
                    <a:pt x="287" y="418400"/>
                    <a:pt x="0" y="409716"/>
                  </a:cubicBezTo>
                  <a:cubicBezTo>
                    <a:pt x="0" y="408302"/>
                    <a:pt x="143" y="406902"/>
                    <a:pt x="430" y="405532"/>
                  </a:cubicBezTo>
                  <a:lnTo>
                    <a:pt x="108699" y="11553"/>
                  </a:lnTo>
                  <a:cubicBezTo>
                    <a:pt x="110704" y="4614"/>
                    <a:pt x="117148" y="-89"/>
                    <a:pt x="124309" y="12"/>
                  </a:cubicBezTo>
                  <a:lnTo>
                    <a:pt x="401712" y="12"/>
                  </a:lnTo>
                  <a:cubicBezTo>
                    <a:pt x="410304" y="-320"/>
                    <a:pt x="417465" y="6374"/>
                    <a:pt x="417751" y="14972"/>
                  </a:cubicBezTo>
                  <a:cubicBezTo>
                    <a:pt x="417751" y="16443"/>
                    <a:pt x="417608" y="17915"/>
                    <a:pt x="417323" y="19343"/>
                  </a:cubicBezTo>
                  <a:lnTo>
                    <a:pt x="309053" y="413466"/>
                  </a:lnTo>
                  <a:cubicBezTo>
                    <a:pt x="306762" y="420059"/>
                    <a:pt x="300461" y="424373"/>
                    <a:pt x="293444" y="424142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9" name="Freeform: Shape 2318">
              <a:extLst>
                <a:ext uri="{FF2B5EF4-FFF2-40B4-BE49-F238E27FC236}">
                  <a16:creationId xmlns:a16="http://schemas.microsoft.com/office/drawing/2014/main" id="{23BB94EC-DFCF-44FF-341D-FF2652934AFE}"/>
                </a:ext>
              </a:extLst>
            </p:cNvPr>
            <p:cNvSpPr/>
            <p:nvPr/>
          </p:nvSpPr>
          <p:spPr>
            <a:xfrm>
              <a:off x="10707596" y="2899064"/>
              <a:ext cx="164436" cy="254945"/>
            </a:xfrm>
            <a:custGeom>
              <a:avLst/>
              <a:gdLst>
                <a:gd name="connsiteX0" fmla="*/ 31942 w 164436"/>
                <a:gd name="connsiteY0" fmla="*/ 243907 h 254945"/>
                <a:gd name="connsiteX1" fmla="*/ 89227 w 164436"/>
                <a:gd name="connsiteY1" fmla="*/ 129219 h 254945"/>
                <a:gd name="connsiteX2" fmla="*/ 161837 w 164436"/>
                <a:gd name="connsiteY2" fmla="*/ 22033 h 254945"/>
                <a:gd name="connsiteX3" fmla="*/ 138206 w 164436"/>
                <a:gd name="connsiteY3" fmla="*/ 3711 h 254945"/>
                <a:gd name="connsiteX4" fmla="*/ 866 w 164436"/>
                <a:gd name="connsiteY4" fmla="*/ 235252 h 254945"/>
                <a:gd name="connsiteX5" fmla="*/ 31798 w 164436"/>
                <a:gd name="connsiteY5" fmla="*/ 243907 h 25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36" h="254945">
                  <a:moveTo>
                    <a:pt x="31942" y="243907"/>
                  </a:moveTo>
                  <a:cubicBezTo>
                    <a:pt x="47697" y="204091"/>
                    <a:pt x="66887" y="165717"/>
                    <a:pt x="89227" y="129219"/>
                  </a:cubicBezTo>
                  <a:cubicBezTo>
                    <a:pt x="111426" y="92288"/>
                    <a:pt x="137776" y="57088"/>
                    <a:pt x="161837" y="22033"/>
                  </a:cubicBezTo>
                  <a:cubicBezTo>
                    <a:pt x="171861" y="6885"/>
                    <a:pt x="150522" y="-6820"/>
                    <a:pt x="138206" y="3711"/>
                  </a:cubicBezTo>
                  <a:cubicBezTo>
                    <a:pt x="69607" y="62137"/>
                    <a:pt x="27073" y="150137"/>
                    <a:pt x="866" y="235252"/>
                  </a:cubicBezTo>
                  <a:cubicBezTo>
                    <a:pt x="-5437" y="255593"/>
                    <a:pt x="24494" y="262950"/>
                    <a:pt x="31798" y="243907"/>
                  </a:cubicBez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0" name="Freeform: Shape 2319">
              <a:extLst>
                <a:ext uri="{FF2B5EF4-FFF2-40B4-BE49-F238E27FC236}">
                  <a16:creationId xmlns:a16="http://schemas.microsoft.com/office/drawing/2014/main" id="{0BF90913-DBC9-ABC4-D753-1D6673DC4F8A}"/>
                </a:ext>
              </a:extLst>
            </p:cNvPr>
            <p:cNvSpPr/>
            <p:nvPr/>
          </p:nvSpPr>
          <p:spPr>
            <a:xfrm>
              <a:off x="10675633" y="2884265"/>
              <a:ext cx="72737" cy="273565"/>
            </a:xfrm>
            <a:custGeom>
              <a:avLst/>
              <a:gdLst>
                <a:gd name="connsiteX0" fmla="*/ 40991 w 72737"/>
                <a:gd name="connsiteY0" fmla="*/ 254378 h 273565"/>
                <a:gd name="connsiteX1" fmla="*/ 72499 w 72737"/>
                <a:gd name="connsiteY1" fmla="*/ 17068 h 273565"/>
                <a:gd name="connsiteX2" fmla="*/ 61041 w 72737"/>
                <a:gd name="connsiteY2" fmla="*/ 247 h 273565"/>
                <a:gd name="connsiteX3" fmla="*/ 46720 w 72737"/>
                <a:gd name="connsiteY3" fmla="*/ 6104 h 273565"/>
                <a:gd name="connsiteX4" fmla="*/ 3756 w 72737"/>
                <a:gd name="connsiteY4" fmla="*/ 254378 h 273565"/>
                <a:gd name="connsiteX5" fmla="*/ 22802 w 72737"/>
                <a:gd name="connsiteY5" fmla="*/ 273565 h 273565"/>
                <a:gd name="connsiteX6" fmla="*/ 41707 w 72737"/>
                <a:gd name="connsiteY6" fmla="*/ 254378 h 27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737" h="273565">
                  <a:moveTo>
                    <a:pt x="40991" y="254378"/>
                  </a:moveTo>
                  <a:cubicBezTo>
                    <a:pt x="40132" y="173736"/>
                    <a:pt x="56600" y="95690"/>
                    <a:pt x="72499" y="17068"/>
                  </a:cubicBezTo>
                  <a:cubicBezTo>
                    <a:pt x="73930" y="9235"/>
                    <a:pt x="68775" y="1704"/>
                    <a:pt x="61041" y="247"/>
                  </a:cubicBezTo>
                  <a:cubicBezTo>
                    <a:pt x="55599" y="-792"/>
                    <a:pt x="50013" y="1502"/>
                    <a:pt x="46720" y="6104"/>
                  </a:cubicBezTo>
                  <a:cubicBezTo>
                    <a:pt x="3756" y="80254"/>
                    <a:pt x="-6699" y="170129"/>
                    <a:pt x="3756" y="254378"/>
                  </a:cubicBezTo>
                  <a:cubicBezTo>
                    <a:pt x="4042" y="264852"/>
                    <a:pt x="12348" y="273262"/>
                    <a:pt x="22802" y="273565"/>
                  </a:cubicBezTo>
                  <a:cubicBezTo>
                    <a:pt x="33257" y="273406"/>
                    <a:pt x="41564" y="264881"/>
                    <a:pt x="41707" y="254378"/>
                  </a:cubicBez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1" name="Freeform: Shape 2320">
              <a:extLst>
                <a:ext uri="{FF2B5EF4-FFF2-40B4-BE49-F238E27FC236}">
                  <a16:creationId xmlns:a16="http://schemas.microsoft.com/office/drawing/2014/main" id="{6194224B-B5BE-2112-20B7-ED8556977DDF}"/>
                </a:ext>
              </a:extLst>
            </p:cNvPr>
            <p:cNvSpPr/>
            <p:nvPr/>
          </p:nvSpPr>
          <p:spPr>
            <a:xfrm>
              <a:off x="10713044" y="3007657"/>
              <a:ext cx="159535" cy="116777"/>
            </a:xfrm>
            <a:custGeom>
              <a:avLst/>
              <a:gdLst>
                <a:gd name="connsiteX0" fmla="*/ 27784 w 159535"/>
                <a:gd name="connsiteY0" fmla="*/ 111943 h 116777"/>
                <a:gd name="connsiteX1" fmla="*/ 85069 w 159535"/>
                <a:gd name="connsiteY1" fmla="*/ 62750 h 116777"/>
                <a:gd name="connsiteX2" fmla="*/ 153524 w 159535"/>
                <a:gd name="connsiteY2" fmla="*/ 23367 h 116777"/>
                <a:gd name="connsiteX3" fmla="*/ 158538 w 159535"/>
                <a:gd name="connsiteY3" fmla="*/ 7642 h 116777"/>
                <a:gd name="connsiteX4" fmla="*/ 144216 w 159535"/>
                <a:gd name="connsiteY4" fmla="*/ 285 h 116777"/>
                <a:gd name="connsiteX5" fmla="*/ 66881 w 159535"/>
                <a:gd name="connsiteY5" fmla="*/ 33032 h 116777"/>
                <a:gd name="connsiteX6" fmla="*/ 4725 w 159535"/>
                <a:gd name="connsiteY6" fmla="*/ 88861 h 116777"/>
                <a:gd name="connsiteX7" fmla="*/ 4725 w 159535"/>
                <a:gd name="connsiteY7" fmla="*/ 112015 h 116777"/>
                <a:gd name="connsiteX8" fmla="*/ 27784 w 159535"/>
                <a:gd name="connsiteY8" fmla="*/ 111943 h 1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35" h="116777">
                  <a:moveTo>
                    <a:pt x="27784" y="111943"/>
                  </a:moveTo>
                  <a:cubicBezTo>
                    <a:pt x="44539" y="93016"/>
                    <a:pt x="63872" y="76469"/>
                    <a:pt x="85069" y="62750"/>
                  </a:cubicBezTo>
                  <a:cubicBezTo>
                    <a:pt x="107266" y="48324"/>
                    <a:pt x="130897" y="36783"/>
                    <a:pt x="153524" y="23367"/>
                  </a:cubicBezTo>
                  <a:cubicBezTo>
                    <a:pt x="158823" y="20121"/>
                    <a:pt x="160971" y="13412"/>
                    <a:pt x="158538" y="7642"/>
                  </a:cubicBezTo>
                  <a:cubicBezTo>
                    <a:pt x="156102" y="2088"/>
                    <a:pt x="150087" y="-985"/>
                    <a:pt x="144216" y="285"/>
                  </a:cubicBezTo>
                  <a:cubicBezTo>
                    <a:pt x="116289" y="4944"/>
                    <a:pt x="89795" y="16153"/>
                    <a:pt x="66881" y="33032"/>
                  </a:cubicBezTo>
                  <a:cubicBezTo>
                    <a:pt x="43824" y="48858"/>
                    <a:pt x="22914" y="67626"/>
                    <a:pt x="4725" y="88861"/>
                  </a:cubicBezTo>
                  <a:cubicBezTo>
                    <a:pt x="-1575" y="95281"/>
                    <a:pt x="-1575" y="105639"/>
                    <a:pt x="4725" y="112015"/>
                  </a:cubicBezTo>
                  <a:cubicBezTo>
                    <a:pt x="11171" y="118392"/>
                    <a:pt x="21482" y="118363"/>
                    <a:pt x="27784" y="111943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2" name="Freeform: Shape 2321">
              <a:extLst>
                <a:ext uri="{FF2B5EF4-FFF2-40B4-BE49-F238E27FC236}">
                  <a16:creationId xmlns:a16="http://schemas.microsoft.com/office/drawing/2014/main" id="{3A10CE85-2AF6-ED8B-1537-557042609D8B}"/>
                </a:ext>
              </a:extLst>
            </p:cNvPr>
            <p:cNvSpPr/>
            <p:nvPr/>
          </p:nvSpPr>
          <p:spPr>
            <a:xfrm>
              <a:off x="10610002" y="3038331"/>
              <a:ext cx="101379" cy="113319"/>
            </a:xfrm>
            <a:custGeom>
              <a:avLst/>
              <a:gdLst>
                <a:gd name="connsiteX0" fmla="*/ 4654 w 101379"/>
                <a:gd name="connsiteY0" fmla="*/ 28759 h 113319"/>
                <a:gd name="connsiteX1" fmla="*/ 39742 w 101379"/>
                <a:gd name="connsiteY1" fmla="*/ 72037 h 113319"/>
                <a:gd name="connsiteX2" fmla="*/ 43465 w 101379"/>
                <a:gd name="connsiteY2" fmla="*/ 76942 h 113319"/>
                <a:gd name="connsiteX3" fmla="*/ 43465 w 101379"/>
                <a:gd name="connsiteY3" fmla="*/ 76942 h 113319"/>
                <a:gd name="connsiteX4" fmla="*/ 45327 w 101379"/>
                <a:gd name="connsiteY4" fmla="*/ 79395 h 113319"/>
                <a:gd name="connsiteX5" fmla="*/ 56067 w 101379"/>
                <a:gd name="connsiteY5" fmla="*/ 93821 h 113319"/>
                <a:gd name="connsiteX6" fmla="*/ 82705 w 101379"/>
                <a:gd name="connsiteY6" fmla="*/ 112719 h 113319"/>
                <a:gd name="connsiteX7" fmla="*/ 97026 w 101379"/>
                <a:gd name="connsiteY7" fmla="*/ 108968 h 113319"/>
                <a:gd name="connsiteX8" fmla="*/ 100750 w 101379"/>
                <a:gd name="connsiteY8" fmla="*/ 94542 h 113319"/>
                <a:gd name="connsiteX9" fmla="*/ 88577 w 101379"/>
                <a:gd name="connsiteY9" fmla="*/ 67421 h 113319"/>
                <a:gd name="connsiteX10" fmla="*/ 67668 w 101379"/>
                <a:gd name="connsiteY10" fmla="*/ 44050 h 113319"/>
                <a:gd name="connsiteX11" fmla="*/ 28714 w 101379"/>
                <a:gd name="connsiteY11" fmla="*/ 4955 h 113319"/>
                <a:gd name="connsiteX12" fmla="*/ 4941 w 101379"/>
                <a:gd name="connsiteY12" fmla="*/ 4955 h 113319"/>
                <a:gd name="connsiteX13" fmla="*/ 4941 w 101379"/>
                <a:gd name="connsiteY13" fmla="*/ 28903 h 11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379" h="113319">
                  <a:moveTo>
                    <a:pt x="4654" y="28759"/>
                  </a:moveTo>
                  <a:cubicBezTo>
                    <a:pt x="16685" y="43185"/>
                    <a:pt x="28428" y="57611"/>
                    <a:pt x="39742" y="72037"/>
                  </a:cubicBezTo>
                  <a:lnTo>
                    <a:pt x="43465" y="76942"/>
                  </a:lnTo>
                  <a:cubicBezTo>
                    <a:pt x="40888" y="73335"/>
                    <a:pt x="43465" y="76942"/>
                    <a:pt x="43465" y="76942"/>
                  </a:cubicBezTo>
                  <a:lnTo>
                    <a:pt x="45327" y="79395"/>
                  </a:lnTo>
                  <a:cubicBezTo>
                    <a:pt x="48908" y="84011"/>
                    <a:pt x="52201" y="88916"/>
                    <a:pt x="56067" y="93821"/>
                  </a:cubicBezTo>
                  <a:cubicBezTo>
                    <a:pt x="63371" y="102101"/>
                    <a:pt x="72537" y="108564"/>
                    <a:pt x="82705" y="112719"/>
                  </a:cubicBezTo>
                  <a:cubicBezTo>
                    <a:pt x="87862" y="114248"/>
                    <a:pt x="93304" y="112805"/>
                    <a:pt x="97026" y="108968"/>
                  </a:cubicBezTo>
                  <a:cubicBezTo>
                    <a:pt x="100893" y="105232"/>
                    <a:pt x="102326" y="99677"/>
                    <a:pt x="100750" y="94542"/>
                  </a:cubicBezTo>
                  <a:cubicBezTo>
                    <a:pt x="98888" y="84646"/>
                    <a:pt x="94736" y="75341"/>
                    <a:pt x="88577" y="67421"/>
                  </a:cubicBezTo>
                  <a:cubicBezTo>
                    <a:pt x="81990" y="59255"/>
                    <a:pt x="75116" y="51451"/>
                    <a:pt x="67668" y="44050"/>
                  </a:cubicBezTo>
                  <a:cubicBezTo>
                    <a:pt x="54922" y="30778"/>
                    <a:pt x="42033" y="17651"/>
                    <a:pt x="28714" y="4955"/>
                  </a:cubicBezTo>
                  <a:cubicBezTo>
                    <a:pt x="22127" y="-1652"/>
                    <a:pt x="11528" y="-1652"/>
                    <a:pt x="4941" y="4955"/>
                  </a:cubicBezTo>
                  <a:cubicBezTo>
                    <a:pt x="-1647" y="11562"/>
                    <a:pt x="-1647" y="22296"/>
                    <a:pt x="4941" y="28903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3" name="Freeform: Shape 2322">
              <a:extLst>
                <a:ext uri="{FF2B5EF4-FFF2-40B4-BE49-F238E27FC236}">
                  <a16:creationId xmlns:a16="http://schemas.microsoft.com/office/drawing/2014/main" id="{D3927625-4BE8-3AF0-080B-61455FAD566A}"/>
                </a:ext>
              </a:extLst>
            </p:cNvPr>
            <p:cNvSpPr/>
            <p:nvPr/>
          </p:nvSpPr>
          <p:spPr>
            <a:xfrm>
              <a:off x="10678288" y="2957727"/>
              <a:ext cx="111106" cy="214252"/>
            </a:xfrm>
            <a:custGeom>
              <a:avLst/>
              <a:gdLst>
                <a:gd name="connsiteX0" fmla="*/ 32750 w 111106"/>
                <a:gd name="connsiteY0" fmla="*/ 205152 h 214252"/>
                <a:gd name="connsiteX1" fmla="*/ 110516 w 111106"/>
                <a:gd name="connsiteY1" fmla="*/ 19776 h 214252"/>
                <a:gd name="connsiteX2" fmla="*/ 101493 w 111106"/>
                <a:gd name="connsiteY2" fmla="*/ 1166 h 214252"/>
                <a:gd name="connsiteX3" fmla="*/ 81873 w 111106"/>
                <a:gd name="connsiteY3" fmla="*/ 7658 h 214252"/>
                <a:gd name="connsiteX4" fmla="*/ 53230 w 111106"/>
                <a:gd name="connsiteY4" fmla="*/ 50936 h 214252"/>
                <a:gd name="connsiteX5" fmla="*/ 32464 w 111106"/>
                <a:gd name="connsiteY5" fmla="*/ 97389 h 214252"/>
                <a:gd name="connsiteX6" fmla="*/ 671 w 111106"/>
                <a:gd name="connsiteY6" fmla="*/ 191736 h 214252"/>
                <a:gd name="connsiteX7" fmla="*/ 32750 w 111106"/>
                <a:gd name="connsiteY7" fmla="*/ 205297 h 2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106" h="214252">
                  <a:moveTo>
                    <a:pt x="32750" y="205152"/>
                  </a:moveTo>
                  <a:cubicBezTo>
                    <a:pt x="59674" y="143697"/>
                    <a:pt x="91897" y="84550"/>
                    <a:pt x="110516" y="19776"/>
                  </a:cubicBezTo>
                  <a:cubicBezTo>
                    <a:pt x="112664" y="12159"/>
                    <a:pt x="108797" y="4167"/>
                    <a:pt x="101493" y="1166"/>
                  </a:cubicBezTo>
                  <a:cubicBezTo>
                    <a:pt x="94189" y="-1762"/>
                    <a:pt x="86025" y="979"/>
                    <a:pt x="81873" y="7658"/>
                  </a:cubicBezTo>
                  <a:cubicBezTo>
                    <a:pt x="71132" y="21276"/>
                    <a:pt x="61536" y="35760"/>
                    <a:pt x="53230" y="50936"/>
                  </a:cubicBezTo>
                  <a:cubicBezTo>
                    <a:pt x="45496" y="66041"/>
                    <a:pt x="38622" y="81549"/>
                    <a:pt x="32464" y="97389"/>
                  </a:cubicBezTo>
                  <a:cubicBezTo>
                    <a:pt x="20147" y="128261"/>
                    <a:pt x="9980" y="159710"/>
                    <a:pt x="671" y="191736"/>
                  </a:cubicBezTo>
                  <a:cubicBezTo>
                    <a:pt x="-4771" y="210346"/>
                    <a:pt x="24445" y="224050"/>
                    <a:pt x="32750" y="205297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4" name="Freeform: Shape 2323">
              <a:extLst>
                <a:ext uri="{FF2B5EF4-FFF2-40B4-BE49-F238E27FC236}">
                  <a16:creationId xmlns:a16="http://schemas.microsoft.com/office/drawing/2014/main" id="{7E87638F-434B-8AB0-0007-79973C8DFC16}"/>
                </a:ext>
              </a:extLst>
            </p:cNvPr>
            <p:cNvSpPr/>
            <p:nvPr/>
          </p:nvSpPr>
          <p:spPr>
            <a:xfrm>
              <a:off x="10683578" y="3070119"/>
              <a:ext cx="171847" cy="119661"/>
            </a:xfrm>
            <a:custGeom>
              <a:avLst/>
              <a:gdLst>
                <a:gd name="connsiteX0" fmla="*/ 38631 w 171847"/>
                <a:gd name="connsiteY0" fmla="*/ 113246 h 119661"/>
                <a:gd name="connsiteX1" fmla="*/ 52953 w 171847"/>
                <a:gd name="connsiteY1" fmla="*/ 100983 h 119661"/>
                <a:gd name="connsiteX2" fmla="*/ 54528 w 171847"/>
                <a:gd name="connsiteY2" fmla="*/ 99685 h 119661"/>
                <a:gd name="connsiteX3" fmla="*/ 58108 w 171847"/>
                <a:gd name="connsiteY3" fmla="*/ 97088 h 119661"/>
                <a:gd name="connsiteX4" fmla="*/ 65269 w 171847"/>
                <a:gd name="connsiteY4" fmla="*/ 91751 h 119661"/>
                <a:gd name="connsiteX5" fmla="*/ 98352 w 171847"/>
                <a:gd name="connsiteY5" fmla="*/ 70544 h 119661"/>
                <a:gd name="connsiteX6" fmla="*/ 132293 w 171847"/>
                <a:gd name="connsiteY6" fmla="*/ 52655 h 119661"/>
                <a:gd name="connsiteX7" fmla="*/ 166806 w 171847"/>
                <a:gd name="connsiteY7" fmla="*/ 29574 h 119661"/>
                <a:gd name="connsiteX8" fmla="*/ 170386 w 171847"/>
                <a:gd name="connsiteY8" fmla="*/ 10675 h 119661"/>
                <a:gd name="connsiteX9" fmla="*/ 154633 w 171847"/>
                <a:gd name="connsiteY9" fmla="*/ 0 h 119661"/>
                <a:gd name="connsiteX10" fmla="*/ 131863 w 171847"/>
                <a:gd name="connsiteY10" fmla="*/ 2453 h 119661"/>
                <a:gd name="connsiteX11" fmla="*/ 108949 w 171847"/>
                <a:gd name="connsiteY11" fmla="*/ 9954 h 119661"/>
                <a:gd name="connsiteX12" fmla="*/ 73003 w 171847"/>
                <a:gd name="connsiteY12" fmla="*/ 29141 h 119661"/>
                <a:gd name="connsiteX13" fmla="*/ 6552 w 171847"/>
                <a:gd name="connsiteY13" fmla="*/ 81075 h 119661"/>
                <a:gd name="connsiteX14" fmla="*/ 6552 w 171847"/>
                <a:gd name="connsiteY14" fmla="*/ 113246 h 119661"/>
                <a:gd name="connsiteX15" fmla="*/ 38488 w 171847"/>
                <a:gd name="connsiteY15" fmla="*/ 113246 h 1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847" h="119661">
                  <a:moveTo>
                    <a:pt x="38631" y="113246"/>
                  </a:moveTo>
                  <a:cubicBezTo>
                    <a:pt x="43357" y="109062"/>
                    <a:pt x="48227" y="104879"/>
                    <a:pt x="52953" y="100983"/>
                  </a:cubicBezTo>
                  <a:cubicBezTo>
                    <a:pt x="52953" y="100983"/>
                    <a:pt x="57393" y="97521"/>
                    <a:pt x="54528" y="99685"/>
                  </a:cubicBezTo>
                  <a:lnTo>
                    <a:pt x="58108" y="97088"/>
                  </a:lnTo>
                  <a:cubicBezTo>
                    <a:pt x="60400" y="95213"/>
                    <a:pt x="62833" y="93482"/>
                    <a:pt x="65269" y="91751"/>
                  </a:cubicBezTo>
                  <a:cubicBezTo>
                    <a:pt x="76010" y="84061"/>
                    <a:pt x="87037" y="76993"/>
                    <a:pt x="98352" y="70544"/>
                  </a:cubicBezTo>
                  <a:cubicBezTo>
                    <a:pt x="109521" y="64197"/>
                    <a:pt x="120835" y="58282"/>
                    <a:pt x="132293" y="52655"/>
                  </a:cubicBezTo>
                  <a:cubicBezTo>
                    <a:pt x="144609" y="46207"/>
                    <a:pt x="156065" y="38460"/>
                    <a:pt x="166806" y="29574"/>
                  </a:cubicBezTo>
                  <a:cubicBezTo>
                    <a:pt x="171820" y="24625"/>
                    <a:pt x="173252" y="17110"/>
                    <a:pt x="170386" y="10675"/>
                  </a:cubicBezTo>
                  <a:cubicBezTo>
                    <a:pt x="167810" y="4256"/>
                    <a:pt x="161507" y="43"/>
                    <a:pt x="154633" y="0"/>
                  </a:cubicBezTo>
                  <a:cubicBezTo>
                    <a:pt x="147043" y="317"/>
                    <a:pt x="139454" y="1140"/>
                    <a:pt x="131863" y="2453"/>
                  </a:cubicBezTo>
                  <a:cubicBezTo>
                    <a:pt x="123986" y="3852"/>
                    <a:pt x="116253" y="6377"/>
                    <a:pt x="108949" y="9954"/>
                  </a:cubicBezTo>
                  <a:cubicBezTo>
                    <a:pt x="96633" y="15537"/>
                    <a:pt x="84602" y="21957"/>
                    <a:pt x="73003" y="29141"/>
                  </a:cubicBezTo>
                  <a:cubicBezTo>
                    <a:pt x="49229" y="44173"/>
                    <a:pt x="26889" y="61571"/>
                    <a:pt x="6552" y="81075"/>
                  </a:cubicBezTo>
                  <a:cubicBezTo>
                    <a:pt x="-2184" y="90005"/>
                    <a:pt x="-2184" y="104316"/>
                    <a:pt x="6552" y="113246"/>
                  </a:cubicBezTo>
                  <a:cubicBezTo>
                    <a:pt x="15574" y="121800"/>
                    <a:pt x="29609" y="121800"/>
                    <a:pt x="38488" y="113246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5" name="Freeform: Shape 2324">
              <a:extLst>
                <a:ext uri="{FF2B5EF4-FFF2-40B4-BE49-F238E27FC236}">
                  <a16:creationId xmlns:a16="http://schemas.microsoft.com/office/drawing/2014/main" id="{A331D10C-4FCD-EAFA-47C7-0FD3027C33D1}"/>
                </a:ext>
              </a:extLst>
            </p:cNvPr>
            <p:cNvSpPr/>
            <p:nvPr/>
          </p:nvSpPr>
          <p:spPr>
            <a:xfrm>
              <a:off x="10697791" y="2872480"/>
              <a:ext cx="42536" cy="46307"/>
            </a:xfrm>
            <a:custGeom>
              <a:avLst/>
              <a:gdLst>
                <a:gd name="connsiteX0" fmla="*/ 21268 w 42536"/>
                <a:gd name="connsiteY0" fmla="*/ 46308 h 46307"/>
                <a:gd name="connsiteX1" fmla="*/ 42463 w 42536"/>
                <a:gd name="connsiteY1" fmla="*/ 21322 h 46307"/>
                <a:gd name="connsiteX2" fmla="*/ 21268 w 42536"/>
                <a:gd name="connsiteY2" fmla="*/ 0 h 46307"/>
                <a:gd name="connsiteX3" fmla="*/ 73 w 42536"/>
                <a:gd name="connsiteY3" fmla="*/ 24986 h 46307"/>
                <a:gd name="connsiteX4" fmla="*/ 21268 w 42536"/>
                <a:gd name="connsiteY4" fmla="*/ 46308 h 4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6" h="46307">
                  <a:moveTo>
                    <a:pt x="21268" y="46308"/>
                  </a:moveTo>
                  <a:cubicBezTo>
                    <a:pt x="34014" y="45298"/>
                    <a:pt x="43465" y="34118"/>
                    <a:pt x="42463" y="21322"/>
                  </a:cubicBezTo>
                  <a:cubicBezTo>
                    <a:pt x="41603" y="9940"/>
                    <a:pt x="32581" y="894"/>
                    <a:pt x="21268" y="0"/>
                  </a:cubicBezTo>
                  <a:cubicBezTo>
                    <a:pt x="8522" y="1009"/>
                    <a:pt x="-930" y="12190"/>
                    <a:pt x="73" y="24986"/>
                  </a:cubicBezTo>
                  <a:cubicBezTo>
                    <a:pt x="931" y="36368"/>
                    <a:pt x="9954" y="45413"/>
                    <a:pt x="21268" y="4630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:a16="http://schemas.microsoft.com/office/drawing/2014/main" id="{B0F41F2D-1DA1-5247-6226-2361CC032DAC}"/>
                </a:ext>
              </a:extLst>
            </p:cNvPr>
            <p:cNvSpPr/>
            <p:nvPr/>
          </p:nvSpPr>
          <p:spPr>
            <a:xfrm>
              <a:off x="10656034" y="2838114"/>
              <a:ext cx="130909" cy="112541"/>
            </a:xfrm>
            <a:custGeom>
              <a:avLst/>
              <a:gdLst>
                <a:gd name="connsiteX0" fmla="*/ 45695 w 130909"/>
                <a:gd name="connsiteY0" fmla="*/ 52399 h 112541"/>
                <a:gd name="connsiteX1" fmla="*/ 12040 w 130909"/>
                <a:gd name="connsiteY1" fmla="*/ 51245 h 112541"/>
                <a:gd name="connsiteX2" fmla="*/ 3304 w 130909"/>
                <a:gd name="connsiteY2" fmla="*/ 84569 h 112541"/>
                <a:gd name="connsiteX3" fmla="*/ 3591 w 130909"/>
                <a:gd name="connsiteY3" fmla="*/ 85146 h 112541"/>
                <a:gd name="connsiteX4" fmla="*/ 35527 w 130909"/>
                <a:gd name="connsiteY4" fmla="*/ 98851 h 112541"/>
                <a:gd name="connsiteX5" fmla="*/ 61163 w 130909"/>
                <a:gd name="connsiteY5" fmla="*/ 94811 h 112541"/>
                <a:gd name="connsiteX6" fmla="*/ 92382 w 130909"/>
                <a:gd name="connsiteY6" fmla="*/ 39271 h 112541"/>
                <a:gd name="connsiteX7" fmla="*/ 36387 w 130909"/>
                <a:gd name="connsiteY7" fmla="*/ 13448 h 112541"/>
                <a:gd name="connsiteX8" fmla="*/ 15620 w 130909"/>
                <a:gd name="connsiteY8" fmla="*/ 27874 h 112541"/>
                <a:gd name="connsiteX9" fmla="*/ 20348 w 130909"/>
                <a:gd name="connsiteY9" fmla="*/ 52832 h 112541"/>
                <a:gd name="connsiteX10" fmla="*/ 57439 w 130909"/>
                <a:gd name="connsiteY10" fmla="*/ 57448 h 112541"/>
                <a:gd name="connsiteX11" fmla="*/ 73336 w 130909"/>
                <a:gd name="connsiteY11" fmla="*/ 28595 h 112541"/>
                <a:gd name="connsiteX12" fmla="*/ 59014 w 130909"/>
                <a:gd name="connsiteY12" fmla="*/ 2917 h 112541"/>
                <a:gd name="connsiteX13" fmla="*/ 23068 w 130909"/>
                <a:gd name="connsiteY13" fmla="*/ 14458 h 112541"/>
                <a:gd name="connsiteX14" fmla="*/ 29083 w 130909"/>
                <a:gd name="connsiteY14" fmla="*/ 50235 h 112541"/>
                <a:gd name="connsiteX15" fmla="*/ 54432 w 130909"/>
                <a:gd name="connsiteY15" fmla="*/ 64661 h 112541"/>
                <a:gd name="connsiteX16" fmla="*/ 110571 w 130909"/>
                <a:gd name="connsiteY16" fmla="*/ 53553 h 112541"/>
                <a:gd name="connsiteX17" fmla="*/ 113149 w 130909"/>
                <a:gd name="connsiteY17" fmla="*/ 32779 h 112541"/>
                <a:gd name="connsiteX18" fmla="*/ 110141 w 130909"/>
                <a:gd name="connsiteY18" fmla="*/ 28595 h 112541"/>
                <a:gd name="connsiteX19" fmla="*/ 110141 w 130909"/>
                <a:gd name="connsiteY19" fmla="*/ 30038 h 112541"/>
                <a:gd name="connsiteX20" fmla="*/ 106990 w 130909"/>
                <a:gd name="connsiteY20" fmla="*/ 25999 h 112541"/>
                <a:gd name="connsiteX21" fmla="*/ 102838 w 130909"/>
                <a:gd name="connsiteY21" fmla="*/ 22969 h 112541"/>
                <a:gd name="connsiteX22" fmla="*/ 86369 w 130909"/>
                <a:gd name="connsiteY22" fmla="*/ 19651 h 112541"/>
                <a:gd name="connsiteX23" fmla="*/ 62165 w 130909"/>
                <a:gd name="connsiteY23" fmla="*/ 38261 h 112541"/>
                <a:gd name="connsiteX24" fmla="*/ 58871 w 130909"/>
                <a:gd name="connsiteY24" fmla="*/ 59756 h 112541"/>
                <a:gd name="connsiteX25" fmla="*/ 76629 w 130909"/>
                <a:gd name="connsiteY25" fmla="*/ 77068 h 112541"/>
                <a:gd name="connsiteX26" fmla="*/ 104127 w 130909"/>
                <a:gd name="connsiteY26" fmla="*/ 85002 h 112541"/>
                <a:gd name="connsiteX27" fmla="*/ 94818 w 130909"/>
                <a:gd name="connsiteY27" fmla="*/ 49369 h 112541"/>
                <a:gd name="connsiteX28" fmla="*/ 94818 w 130909"/>
                <a:gd name="connsiteY28" fmla="*/ 49369 h 112541"/>
                <a:gd name="connsiteX29" fmla="*/ 90377 w 130909"/>
                <a:gd name="connsiteY29" fmla="*/ 52399 h 112541"/>
                <a:gd name="connsiteX30" fmla="*/ 82071 w 130909"/>
                <a:gd name="connsiteY30" fmla="*/ 56582 h 112541"/>
                <a:gd name="connsiteX31" fmla="*/ 83647 w 130909"/>
                <a:gd name="connsiteY31" fmla="*/ 56582 h 112541"/>
                <a:gd name="connsiteX32" fmla="*/ 80783 w 130909"/>
                <a:gd name="connsiteY32" fmla="*/ 57592 h 112541"/>
                <a:gd name="connsiteX33" fmla="*/ 77203 w 130909"/>
                <a:gd name="connsiteY33" fmla="*/ 59035 h 112541"/>
                <a:gd name="connsiteX34" fmla="*/ 62881 w 130909"/>
                <a:gd name="connsiteY34" fmla="*/ 67258 h 112541"/>
                <a:gd name="connsiteX35" fmla="*/ 59158 w 130909"/>
                <a:gd name="connsiteY35" fmla="*/ 100150 h 112541"/>
                <a:gd name="connsiteX36" fmla="*/ 93099 w 130909"/>
                <a:gd name="connsiteY36" fmla="*/ 109137 h 112541"/>
                <a:gd name="connsiteX37" fmla="*/ 97968 w 130909"/>
                <a:gd name="connsiteY37" fmla="*/ 105343 h 112541"/>
                <a:gd name="connsiteX38" fmla="*/ 97253 w 130909"/>
                <a:gd name="connsiteY38" fmla="*/ 74341 h 112541"/>
                <a:gd name="connsiteX39" fmla="*/ 82645 w 130909"/>
                <a:gd name="connsiteY39" fmla="*/ 68267 h 112541"/>
                <a:gd name="connsiteX40" fmla="*/ 78634 w 130909"/>
                <a:gd name="connsiteY40" fmla="*/ 68267 h 112541"/>
                <a:gd name="connsiteX41" fmla="*/ 80640 w 130909"/>
                <a:gd name="connsiteY41" fmla="*/ 68267 h 112541"/>
                <a:gd name="connsiteX42" fmla="*/ 78634 w 130909"/>
                <a:gd name="connsiteY42" fmla="*/ 68267 h 112541"/>
                <a:gd name="connsiteX43" fmla="*/ 71474 w 130909"/>
                <a:gd name="connsiteY43" fmla="*/ 65815 h 112541"/>
                <a:gd name="connsiteX44" fmla="*/ 50994 w 130909"/>
                <a:gd name="connsiteY44" fmla="*/ 78221 h 112541"/>
                <a:gd name="connsiteX45" fmla="*/ 50994 w 130909"/>
                <a:gd name="connsiteY45" fmla="*/ 86444 h 112541"/>
                <a:gd name="connsiteX46" fmla="*/ 71761 w 130909"/>
                <a:gd name="connsiteY46" fmla="*/ 109094 h 112541"/>
                <a:gd name="connsiteX47" fmla="*/ 76916 w 130909"/>
                <a:gd name="connsiteY47" fmla="*/ 69422 h 112541"/>
                <a:gd name="connsiteX48" fmla="*/ 96106 w 130909"/>
                <a:gd name="connsiteY48" fmla="*/ 77500 h 112541"/>
                <a:gd name="connsiteX49" fmla="*/ 91094 w 130909"/>
                <a:gd name="connsiteY49" fmla="*/ 100293 h 112541"/>
                <a:gd name="connsiteX50" fmla="*/ 92669 w 130909"/>
                <a:gd name="connsiteY50" fmla="*/ 99428 h 112541"/>
                <a:gd name="connsiteX51" fmla="*/ 90377 w 130909"/>
                <a:gd name="connsiteY51" fmla="*/ 100293 h 112541"/>
                <a:gd name="connsiteX52" fmla="*/ 97109 w 130909"/>
                <a:gd name="connsiteY52" fmla="*/ 97552 h 112541"/>
                <a:gd name="connsiteX53" fmla="*/ 103840 w 130909"/>
                <a:gd name="connsiteY53" fmla="*/ 94523 h 112541"/>
                <a:gd name="connsiteX54" fmla="*/ 124892 w 130909"/>
                <a:gd name="connsiteY54" fmla="*/ 80097 h 112541"/>
                <a:gd name="connsiteX55" fmla="*/ 124462 w 130909"/>
                <a:gd name="connsiteY55" fmla="*/ 49701 h 112541"/>
                <a:gd name="connsiteX56" fmla="*/ 115583 w 130909"/>
                <a:gd name="connsiteY56" fmla="*/ 44464 h 112541"/>
                <a:gd name="connsiteX57" fmla="*/ 87800 w 130909"/>
                <a:gd name="connsiteY57" fmla="*/ 37251 h 112541"/>
                <a:gd name="connsiteX58" fmla="*/ 86797 w 130909"/>
                <a:gd name="connsiteY58" fmla="*/ 37251 h 112541"/>
                <a:gd name="connsiteX59" fmla="*/ 97253 w 130909"/>
                <a:gd name="connsiteY59" fmla="*/ 55717 h 112541"/>
                <a:gd name="connsiteX60" fmla="*/ 97253 w 130909"/>
                <a:gd name="connsiteY60" fmla="*/ 53120 h 112541"/>
                <a:gd name="connsiteX61" fmla="*/ 97253 w 130909"/>
                <a:gd name="connsiteY61" fmla="*/ 50667 h 112541"/>
                <a:gd name="connsiteX62" fmla="*/ 97253 w 130909"/>
                <a:gd name="connsiteY62" fmla="*/ 51677 h 112541"/>
                <a:gd name="connsiteX63" fmla="*/ 96393 w 130909"/>
                <a:gd name="connsiteY63" fmla="*/ 51677 h 112541"/>
                <a:gd name="connsiteX64" fmla="*/ 92956 w 130909"/>
                <a:gd name="connsiteY64" fmla="*/ 53408 h 112541"/>
                <a:gd name="connsiteX65" fmla="*/ 89805 w 130909"/>
                <a:gd name="connsiteY65" fmla="*/ 53408 h 112541"/>
                <a:gd name="connsiteX66" fmla="*/ 84650 w 130909"/>
                <a:gd name="connsiteY66" fmla="*/ 50667 h 112541"/>
                <a:gd name="connsiteX67" fmla="*/ 80496 w 130909"/>
                <a:gd name="connsiteY67" fmla="*/ 43454 h 112541"/>
                <a:gd name="connsiteX68" fmla="*/ 80496 w 130909"/>
                <a:gd name="connsiteY68" fmla="*/ 37107 h 112541"/>
                <a:gd name="connsiteX69" fmla="*/ 96966 w 130909"/>
                <a:gd name="connsiteY69" fmla="*/ 24556 h 112541"/>
                <a:gd name="connsiteX70" fmla="*/ 82645 w 130909"/>
                <a:gd name="connsiteY70" fmla="*/ 25999 h 112541"/>
                <a:gd name="connsiteX71" fmla="*/ 83647 w 130909"/>
                <a:gd name="connsiteY71" fmla="*/ 25999 h 112541"/>
                <a:gd name="connsiteX72" fmla="*/ 74624 w 130909"/>
                <a:gd name="connsiteY72" fmla="*/ 25999 h 112541"/>
                <a:gd name="connsiteX73" fmla="*/ 68754 w 130909"/>
                <a:gd name="connsiteY73" fmla="*/ 25999 h 112541"/>
                <a:gd name="connsiteX74" fmla="*/ 69755 w 130909"/>
                <a:gd name="connsiteY74" fmla="*/ 25999 h 112541"/>
                <a:gd name="connsiteX75" fmla="*/ 66892 w 130909"/>
                <a:gd name="connsiteY75" fmla="*/ 25999 h 112541"/>
                <a:gd name="connsiteX76" fmla="*/ 61163 w 130909"/>
                <a:gd name="connsiteY76" fmla="*/ 24412 h 112541"/>
                <a:gd name="connsiteX77" fmla="*/ 61163 w 130909"/>
                <a:gd name="connsiteY77" fmla="*/ 24412 h 112541"/>
                <a:gd name="connsiteX78" fmla="*/ 58584 w 130909"/>
                <a:gd name="connsiteY78" fmla="*/ 23114 h 112541"/>
                <a:gd name="connsiteX79" fmla="*/ 57009 w 130909"/>
                <a:gd name="connsiteY79" fmla="*/ 23114 h 112541"/>
                <a:gd name="connsiteX80" fmla="*/ 57009 w 130909"/>
                <a:gd name="connsiteY80" fmla="*/ 24268 h 112541"/>
                <a:gd name="connsiteX81" fmla="*/ 57009 w 130909"/>
                <a:gd name="connsiteY81" fmla="*/ 25566 h 112541"/>
                <a:gd name="connsiteX82" fmla="*/ 30228 w 130909"/>
                <a:gd name="connsiteY82" fmla="*/ 30760 h 112541"/>
                <a:gd name="connsiteX83" fmla="*/ 30228 w 130909"/>
                <a:gd name="connsiteY83" fmla="*/ 28019 h 112541"/>
                <a:gd name="connsiteX84" fmla="*/ 30228 w 130909"/>
                <a:gd name="connsiteY84" fmla="*/ 25278 h 112541"/>
                <a:gd name="connsiteX85" fmla="*/ 31089 w 130909"/>
                <a:gd name="connsiteY85" fmla="*/ 22825 h 112541"/>
                <a:gd name="connsiteX86" fmla="*/ 36101 w 130909"/>
                <a:gd name="connsiteY86" fmla="*/ 17776 h 112541"/>
                <a:gd name="connsiteX87" fmla="*/ 38393 w 130909"/>
                <a:gd name="connsiteY87" fmla="*/ 16910 h 112541"/>
                <a:gd name="connsiteX88" fmla="*/ 36387 w 130909"/>
                <a:gd name="connsiteY88" fmla="*/ 17632 h 112541"/>
                <a:gd name="connsiteX89" fmla="*/ 44120 w 130909"/>
                <a:gd name="connsiteY89" fmla="*/ 17632 h 112541"/>
                <a:gd name="connsiteX90" fmla="*/ 50994 w 130909"/>
                <a:gd name="connsiteY90" fmla="*/ 21238 h 112541"/>
                <a:gd name="connsiteX91" fmla="*/ 34812 w 130909"/>
                <a:gd name="connsiteY91" fmla="*/ 60478 h 112541"/>
                <a:gd name="connsiteX92" fmla="*/ 34812 w 130909"/>
                <a:gd name="connsiteY92" fmla="*/ 60478 h 112541"/>
                <a:gd name="connsiteX93" fmla="*/ 37819 w 130909"/>
                <a:gd name="connsiteY93" fmla="*/ 60478 h 112541"/>
                <a:gd name="connsiteX94" fmla="*/ 44550 w 130909"/>
                <a:gd name="connsiteY94" fmla="*/ 62209 h 112541"/>
                <a:gd name="connsiteX95" fmla="*/ 48273 w 130909"/>
                <a:gd name="connsiteY95" fmla="*/ 63507 h 112541"/>
                <a:gd name="connsiteX96" fmla="*/ 49705 w 130909"/>
                <a:gd name="connsiteY96" fmla="*/ 63507 h 112541"/>
                <a:gd name="connsiteX97" fmla="*/ 47843 w 130909"/>
                <a:gd name="connsiteY97" fmla="*/ 62641 h 112541"/>
                <a:gd name="connsiteX98" fmla="*/ 54002 w 130909"/>
                <a:gd name="connsiteY98" fmla="*/ 65815 h 112541"/>
                <a:gd name="connsiteX99" fmla="*/ 59731 w 130909"/>
                <a:gd name="connsiteY99" fmla="*/ 69566 h 112541"/>
                <a:gd name="connsiteX100" fmla="*/ 53859 w 130909"/>
                <a:gd name="connsiteY100" fmla="*/ 50091 h 112541"/>
                <a:gd name="connsiteX101" fmla="*/ 55434 w 130909"/>
                <a:gd name="connsiteY101" fmla="*/ 47350 h 112541"/>
                <a:gd name="connsiteX102" fmla="*/ 55434 w 130909"/>
                <a:gd name="connsiteY102" fmla="*/ 46628 h 112541"/>
                <a:gd name="connsiteX103" fmla="*/ 50994 w 130909"/>
                <a:gd name="connsiteY103" fmla="*/ 50812 h 112541"/>
                <a:gd name="connsiteX104" fmla="*/ 50994 w 130909"/>
                <a:gd name="connsiteY104" fmla="*/ 50812 h 112541"/>
                <a:gd name="connsiteX105" fmla="*/ 47987 w 130909"/>
                <a:gd name="connsiteY105" fmla="*/ 52543 h 112541"/>
                <a:gd name="connsiteX106" fmla="*/ 45553 w 130909"/>
                <a:gd name="connsiteY106" fmla="*/ 53986 h 112541"/>
                <a:gd name="connsiteX107" fmla="*/ 44406 w 130909"/>
                <a:gd name="connsiteY107" fmla="*/ 53986 h 112541"/>
                <a:gd name="connsiteX108" fmla="*/ 44406 w 130909"/>
                <a:gd name="connsiteY108" fmla="*/ 53986 h 112541"/>
                <a:gd name="connsiteX109" fmla="*/ 41113 w 130909"/>
                <a:gd name="connsiteY109" fmla="*/ 55139 h 112541"/>
                <a:gd name="connsiteX110" fmla="*/ 34954 w 130909"/>
                <a:gd name="connsiteY110" fmla="*/ 56727 h 112541"/>
                <a:gd name="connsiteX111" fmla="*/ 34954 w 130909"/>
                <a:gd name="connsiteY111" fmla="*/ 56727 h 112541"/>
                <a:gd name="connsiteX112" fmla="*/ 32234 w 130909"/>
                <a:gd name="connsiteY112" fmla="*/ 56727 h 112541"/>
                <a:gd name="connsiteX113" fmla="*/ 25216 w 130909"/>
                <a:gd name="connsiteY113" fmla="*/ 56727 h 112541"/>
                <a:gd name="connsiteX114" fmla="*/ 26935 w 130909"/>
                <a:gd name="connsiteY114" fmla="*/ 56727 h 112541"/>
                <a:gd name="connsiteX115" fmla="*/ 29512 w 130909"/>
                <a:gd name="connsiteY115" fmla="*/ 57880 h 112541"/>
                <a:gd name="connsiteX116" fmla="*/ 31660 w 130909"/>
                <a:gd name="connsiteY116" fmla="*/ 61487 h 112541"/>
                <a:gd name="connsiteX117" fmla="*/ 34812 w 130909"/>
                <a:gd name="connsiteY117" fmla="*/ 68989 h 112541"/>
                <a:gd name="connsiteX118" fmla="*/ 34812 w 130909"/>
                <a:gd name="connsiteY118" fmla="*/ 73461 h 112541"/>
                <a:gd name="connsiteX119" fmla="*/ 26505 w 130909"/>
                <a:gd name="connsiteY119" fmla="*/ 79952 h 112541"/>
                <a:gd name="connsiteX120" fmla="*/ 26505 w 130909"/>
                <a:gd name="connsiteY120" fmla="*/ 79952 h 112541"/>
                <a:gd name="connsiteX121" fmla="*/ 31232 w 130909"/>
                <a:gd name="connsiteY121" fmla="*/ 81540 h 112541"/>
                <a:gd name="connsiteX122" fmla="*/ 50994 w 130909"/>
                <a:gd name="connsiteY122" fmla="*/ 69609 h 112541"/>
                <a:gd name="connsiteX123" fmla="*/ 43691 w 130909"/>
                <a:gd name="connsiteY123" fmla="*/ 51533 h 11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30909" h="112541">
                  <a:moveTo>
                    <a:pt x="45695" y="52399"/>
                  </a:moveTo>
                  <a:cubicBezTo>
                    <a:pt x="35527" y="46065"/>
                    <a:pt x="22638" y="45633"/>
                    <a:pt x="12040" y="51245"/>
                  </a:cubicBezTo>
                  <a:cubicBezTo>
                    <a:pt x="440" y="57996"/>
                    <a:pt x="-3426" y="72913"/>
                    <a:pt x="3304" y="84569"/>
                  </a:cubicBezTo>
                  <a:cubicBezTo>
                    <a:pt x="3304" y="84757"/>
                    <a:pt x="3448" y="84959"/>
                    <a:pt x="3591" y="85146"/>
                  </a:cubicBezTo>
                  <a:cubicBezTo>
                    <a:pt x="11325" y="94725"/>
                    <a:pt x="23355" y="99847"/>
                    <a:pt x="35527" y="98851"/>
                  </a:cubicBezTo>
                  <a:cubicBezTo>
                    <a:pt x="44263" y="99255"/>
                    <a:pt x="52999" y="97884"/>
                    <a:pt x="61163" y="94811"/>
                  </a:cubicBezTo>
                  <a:cubicBezTo>
                    <a:pt x="81785" y="86733"/>
                    <a:pt x="111574" y="64228"/>
                    <a:pt x="92382" y="39271"/>
                  </a:cubicBezTo>
                  <a:cubicBezTo>
                    <a:pt x="77918" y="23474"/>
                    <a:pt x="57726" y="14169"/>
                    <a:pt x="36387" y="13448"/>
                  </a:cubicBezTo>
                  <a:cubicBezTo>
                    <a:pt x="27222" y="13563"/>
                    <a:pt x="19057" y="19262"/>
                    <a:pt x="15620" y="27874"/>
                  </a:cubicBezTo>
                  <a:cubicBezTo>
                    <a:pt x="12184" y="36415"/>
                    <a:pt x="14045" y="46167"/>
                    <a:pt x="20348" y="52832"/>
                  </a:cubicBezTo>
                  <a:cubicBezTo>
                    <a:pt x="30228" y="62757"/>
                    <a:pt x="45553" y="64661"/>
                    <a:pt x="57439" y="57448"/>
                  </a:cubicBezTo>
                  <a:cubicBezTo>
                    <a:pt x="67463" y="51360"/>
                    <a:pt x="73479" y="40367"/>
                    <a:pt x="73336" y="28595"/>
                  </a:cubicBezTo>
                  <a:cubicBezTo>
                    <a:pt x="73622" y="18035"/>
                    <a:pt x="68037" y="8197"/>
                    <a:pt x="59014" y="2917"/>
                  </a:cubicBezTo>
                  <a:cubicBezTo>
                    <a:pt x="45838" y="-3748"/>
                    <a:pt x="29942" y="1388"/>
                    <a:pt x="23068" y="14458"/>
                  </a:cubicBezTo>
                  <a:cubicBezTo>
                    <a:pt x="16911" y="26403"/>
                    <a:pt x="19344" y="41002"/>
                    <a:pt x="29083" y="50235"/>
                  </a:cubicBezTo>
                  <a:cubicBezTo>
                    <a:pt x="36244" y="57073"/>
                    <a:pt x="44980" y="62021"/>
                    <a:pt x="54432" y="64661"/>
                  </a:cubicBezTo>
                  <a:cubicBezTo>
                    <a:pt x="71904" y="69854"/>
                    <a:pt x="97396" y="68989"/>
                    <a:pt x="110571" y="53553"/>
                  </a:cubicBezTo>
                  <a:cubicBezTo>
                    <a:pt x="115869" y="47970"/>
                    <a:pt x="117016" y="39516"/>
                    <a:pt x="113149" y="32779"/>
                  </a:cubicBezTo>
                  <a:cubicBezTo>
                    <a:pt x="112289" y="31293"/>
                    <a:pt x="111287" y="29894"/>
                    <a:pt x="110141" y="28595"/>
                  </a:cubicBezTo>
                  <a:cubicBezTo>
                    <a:pt x="108565" y="27153"/>
                    <a:pt x="110141" y="29750"/>
                    <a:pt x="110141" y="30038"/>
                  </a:cubicBezTo>
                  <a:cubicBezTo>
                    <a:pt x="110141" y="30327"/>
                    <a:pt x="108137" y="27153"/>
                    <a:pt x="106990" y="25999"/>
                  </a:cubicBezTo>
                  <a:cubicBezTo>
                    <a:pt x="105702" y="24830"/>
                    <a:pt x="104270" y="23806"/>
                    <a:pt x="102838" y="22969"/>
                  </a:cubicBezTo>
                  <a:cubicBezTo>
                    <a:pt x="97968" y="19940"/>
                    <a:pt x="92097" y="18771"/>
                    <a:pt x="86369" y="19651"/>
                  </a:cubicBezTo>
                  <a:cubicBezTo>
                    <a:pt x="75771" y="21657"/>
                    <a:pt x="66892" y="28552"/>
                    <a:pt x="62165" y="38261"/>
                  </a:cubicBezTo>
                  <a:cubicBezTo>
                    <a:pt x="58154" y="44637"/>
                    <a:pt x="56866" y="52442"/>
                    <a:pt x="58871" y="59756"/>
                  </a:cubicBezTo>
                  <a:cubicBezTo>
                    <a:pt x="61735" y="68051"/>
                    <a:pt x="68324" y="74500"/>
                    <a:pt x="76629" y="77068"/>
                  </a:cubicBezTo>
                  <a:cubicBezTo>
                    <a:pt x="85508" y="80385"/>
                    <a:pt x="95104" y="82405"/>
                    <a:pt x="104127" y="85002"/>
                  </a:cubicBezTo>
                  <a:lnTo>
                    <a:pt x="94818" y="49369"/>
                  </a:lnTo>
                  <a:cubicBezTo>
                    <a:pt x="98971" y="46051"/>
                    <a:pt x="94818" y="49369"/>
                    <a:pt x="94818" y="49369"/>
                  </a:cubicBezTo>
                  <a:lnTo>
                    <a:pt x="90377" y="52399"/>
                  </a:lnTo>
                  <a:cubicBezTo>
                    <a:pt x="87657" y="53942"/>
                    <a:pt x="84937" y="55327"/>
                    <a:pt x="82071" y="56582"/>
                  </a:cubicBezTo>
                  <a:cubicBezTo>
                    <a:pt x="80640" y="57304"/>
                    <a:pt x="81070" y="56582"/>
                    <a:pt x="83647" y="56582"/>
                  </a:cubicBezTo>
                  <a:lnTo>
                    <a:pt x="80783" y="57592"/>
                  </a:lnTo>
                  <a:lnTo>
                    <a:pt x="77203" y="59035"/>
                  </a:lnTo>
                  <a:cubicBezTo>
                    <a:pt x="71904" y="60564"/>
                    <a:pt x="66892" y="63392"/>
                    <a:pt x="62881" y="67258"/>
                  </a:cubicBezTo>
                  <a:cubicBezTo>
                    <a:pt x="54289" y="76029"/>
                    <a:pt x="52714" y="89647"/>
                    <a:pt x="59158" y="100150"/>
                  </a:cubicBezTo>
                  <a:cubicBezTo>
                    <a:pt x="66032" y="112051"/>
                    <a:pt x="81213" y="116090"/>
                    <a:pt x="93099" y="109137"/>
                  </a:cubicBezTo>
                  <a:cubicBezTo>
                    <a:pt x="94818" y="108084"/>
                    <a:pt x="96536" y="106814"/>
                    <a:pt x="97968" y="105343"/>
                  </a:cubicBezTo>
                  <a:cubicBezTo>
                    <a:pt x="106275" y="96586"/>
                    <a:pt x="105989" y="82708"/>
                    <a:pt x="97253" y="74341"/>
                  </a:cubicBezTo>
                  <a:cubicBezTo>
                    <a:pt x="93386" y="70532"/>
                    <a:pt x="88087" y="68369"/>
                    <a:pt x="82645" y="68267"/>
                  </a:cubicBezTo>
                  <a:cubicBezTo>
                    <a:pt x="81356" y="68196"/>
                    <a:pt x="79923" y="68196"/>
                    <a:pt x="78634" y="68267"/>
                  </a:cubicBezTo>
                  <a:cubicBezTo>
                    <a:pt x="81498" y="68267"/>
                    <a:pt x="82215" y="68267"/>
                    <a:pt x="80640" y="68267"/>
                  </a:cubicBezTo>
                  <a:lnTo>
                    <a:pt x="78634" y="68267"/>
                  </a:lnTo>
                  <a:lnTo>
                    <a:pt x="71474" y="65815"/>
                  </a:lnTo>
                  <a:cubicBezTo>
                    <a:pt x="62451" y="63550"/>
                    <a:pt x="53286" y="69104"/>
                    <a:pt x="50994" y="78221"/>
                  </a:cubicBezTo>
                  <a:cubicBezTo>
                    <a:pt x="50279" y="80919"/>
                    <a:pt x="50279" y="83747"/>
                    <a:pt x="50994" y="86444"/>
                  </a:cubicBezTo>
                  <a:cubicBezTo>
                    <a:pt x="54574" y="96543"/>
                    <a:pt x="62021" y="104737"/>
                    <a:pt x="71761" y="109094"/>
                  </a:cubicBezTo>
                  <a:lnTo>
                    <a:pt x="76916" y="69422"/>
                  </a:lnTo>
                  <a:cubicBezTo>
                    <a:pt x="69325" y="71874"/>
                    <a:pt x="75771" y="74615"/>
                    <a:pt x="96106" y="77500"/>
                  </a:cubicBezTo>
                  <a:cubicBezTo>
                    <a:pt x="99973" y="88320"/>
                    <a:pt x="98255" y="95966"/>
                    <a:pt x="91094" y="100293"/>
                  </a:cubicBezTo>
                  <a:lnTo>
                    <a:pt x="92669" y="99428"/>
                  </a:lnTo>
                  <a:cubicBezTo>
                    <a:pt x="94101" y="98707"/>
                    <a:pt x="93386" y="99428"/>
                    <a:pt x="90377" y="100293"/>
                  </a:cubicBezTo>
                  <a:cubicBezTo>
                    <a:pt x="92812" y="99745"/>
                    <a:pt x="94961" y="98822"/>
                    <a:pt x="97109" y="97552"/>
                  </a:cubicBezTo>
                  <a:cubicBezTo>
                    <a:pt x="99400" y="96543"/>
                    <a:pt x="101692" y="95677"/>
                    <a:pt x="103840" y="94523"/>
                  </a:cubicBezTo>
                  <a:cubicBezTo>
                    <a:pt x="111431" y="90599"/>
                    <a:pt x="118448" y="85752"/>
                    <a:pt x="124892" y="80097"/>
                  </a:cubicBezTo>
                  <a:cubicBezTo>
                    <a:pt x="133056" y="71600"/>
                    <a:pt x="132913" y="57982"/>
                    <a:pt x="124462" y="49701"/>
                  </a:cubicBezTo>
                  <a:cubicBezTo>
                    <a:pt x="122028" y="47248"/>
                    <a:pt x="118878" y="45445"/>
                    <a:pt x="115583" y="44464"/>
                  </a:cubicBezTo>
                  <a:cubicBezTo>
                    <a:pt x="106419" y="42156"/>
                    <a:pt x="97109" y="39271"/>
                    <a:pt x="87800" y="37251"/>
                  </a:cubicBezTo>
                  <a:lnTo>
                    <a:pt x="86797" y="37251"/>
                  </a:lnTo>
                  <a:lnTo>
                    <a:pt x="97253" y="55717"/>
                  </a:lnTo>
                  <a:cubicBezTo>
                    <a:pt x="97253" y="54851"/>
                    <a:pt x="97253" y="53986"/>
                    <a:pt x="97253" y="53120"/>
                  </a:cubicBezTo>
                  <a:cubicBezTo>
                    <a:pt x="97253" y="52254"/>
                    <a:pt x="97253" y="51533"/>
                    <a:pt x="97253" y="50667"/>
                  </a:cubicBezTo>
                  <a:cubicBezTo>
                    <a:pt x="97253" y="49802"/>
                    <a:pt x="97253" y="50667"/>
                    <a:pt x="97253" y="51677"/>
                  </a:cubicBezTo>
                  <a:cubicBezTo>
                    <a:pt x="98255" y="49658"/>
                    <a:pt x="97253" y="51677"/>
                    <a:pt x="96393" y="51677"/>
                  </a:cubicBezTo>
                  <a:cubicBezTo>
                    <a:pt x="99686" y="48504"/>
                    <a:pt x="90951" y="54130"/>
                    <a:pt x="92956" y="53408"/>
                  </a:cubicBezTo>
                  <a:lnTo>
                    <a:pt x="89805" y="53408"/>
                  </a:lnTo>
                  <a:cubicBezTo>
                    <a:pt x="87800" y="53033"/>
                    <a:pt x="86082" y="52081"/>
                    <a:pt x="84650" y="50667"/>
                  </a:cubicBezTo>
                  <a:lnTo>
                    <a:pt x="80496" y="43454"/>
                  </a:lnTo>
                  <a:lnTo>
                    <a:pt x="80496" y="37107"/>
                  </a:lnTo>
                  <a:lnTo>
                    <a:pt x="96966" y="24556"/>
                  </a:lnTo>
                  <a:cubicBezTo>
                    <a:pt x="92097" y="24455"/>
                    <a:pt x="87370" y="24931"/>
                    <a:pt x="82645" y="25999"/>
                  </a:cubicBezTo>
                  <a:cubicBezTo>
                    <a:pt x="80496" y="25999"/>
                    <a:pt x="80783" y="25999"/>
                    <a:pt x="83647" y="25999"/>
                  </a:cubicBezTo>
                  <a:lnTo>
                    <a:pt x="74624" y="25999"/>
                  </a:lnTo>
                  <a:lnTo>
                    <a:pt x="68754" y="25999"/>
                  </a:lnTo>
                  <a:lnTo>
                    <a:pt x="69755" y="25999"/>
                  </a:lnTo>
                  <a:lnTo>
                    <a:pt x="66892" y="25999"/>
                  </a:lnTo>
                  <a:lnTo>
                    <a:pt x="61163" y="24412"/>
                  </a:lnTo>
                  <a:cubicBezTo>
                    <a:pt x="59014" y="23547"/>
                    <a:pt x="59301" y="24412"/>
                    <a:pt x="61163" y="24412"/>
                  </a:cubicBezTo>
                  <a:lnTo>
                    <a:pt x="58584" y="23114"/>
                  </a:lnTo>
                  <a:cubicBezTo>
                    <a:pt x="57153" y="23114"/>
                    <a:pt x="52714" y="18786"/>
                    <a:pt x="57009" y="23114"/>
                  </a:cubicBezTo>
                  <a:cubicBezTo>
                    <a:pt x="55434" y="21527"/>
                    <a:pt x="55577" y="21815"/>
                    <a:pt x="57009" y="24268"/>
                  </a:cubicBezTo>
                  <a:cubicBezTo>
                    <a:pt x="56007" y="22248"/>
                    <a:pt x="56151" y="22681"/>
                    <a:pt x="57009" y="25566"/>
                  </a:cubicBezTo>
                  <a:cubicBezTo>
                    <a:pt x="62595" y="42445"/>
                    <a:pt x="35097" y="47782"/>
                    <a:pt x="30228" y="30760"/>
                  </a:cubicBezTo>
                  <a:cubicBezTo>
                    <a:pt x="30228" y="26720"/>
                    <a:pt x="30228" y="25854"/>
                    <a:pt x="30228" y="28019"/>
                  </a:cubicBezTo>
                  <a:cubicBezTo>
                    <a:pt x="30228" y="23979"/>
                    <a:pt x="30945" y="23114"/>
                    <a:pt x="30228" y="25278"/>
                  </a:cubicBezTo>
                  <a:cubicBezTo>
                    <a:pt x="31804" y="21671"/>
                    <a:pt x="32090" y="20949"/>
                    <a:pt x="31089" y="22825"/>
                  </a:cubicBezTo>
                  <a:cubicBezTo>
                    <a:pt x="32234" y="20676"/>
                    <a:pt x="33952" y="18916"/>
                    <a:pt x="36101" y="17776"/>
                  </a:cubicBezTo>
                  <a:cubicBezTo>
                    <a:pt x="34095" y="18930"/>
                    <a:pt x="34954" y="18641"/>
                    <a:pt x="38393" y="16910"/>
                  </a:cubicBezTo>
                  <a:lnTo>
                    <a:pt x="36387" y="17632"/>
                  </a:lnTo>
                  <a:cubicBezTo>
                    <a:pt x="38964" y="16838"/>
                    <a:pt x="41543" y="16838"/>
                    <a:pt x="44120" y="17632"/>
                  </a:cubicBezTo>
                  <a:cubicBezTo>
                    <a:pt x="51280" y="22969"/>
                    <a:pt x="53572" y="24268"/>
                    <a:pt x="50994" y="21238"/>
                  </a:cubicBezTo>
                  <a:lnTo>
                    <a:pt x="34812" y="60478"/>
                  </a:lnTo>
                  <a:cubicBezTo>
                    <a:pt x="32520" y="60478"/>
                    <a:pt x="30802" y="60478"/>
                    <a:pt x="34812" y="60478"/>
                  </a:cubicBezTo>
                  <a:lnTo>
                    <a:pt x="37819" y="60478"/>
                  </a:lnTo>
                  <a:lnTo>
                    <a:pt x="44550" y="62209"/>
                  </a:lnTo>
                  <a:lnTo>
                    <a:pt x="48273" y="63507"/>
                  </a:lnTo>
                  <a:lnTo>
                    <a:pt x="49705" y="63507"/>
                  </a:lnTo>
                  <a:cubicBezTo>
                    <a:pt x="51280" y="63507"/>
                    <a:pt x="50709" y="63507"/>
                    <a:pt x="47843" y="62641"/>
                  </a:cubicBezTo>
                  <a:cubicBezTo>
                    <a:pt x="49849" y="63839"/>
                    <a:pt x="51854" y="64906"/>
                    <a:pt x="54002" y="65815"/>
                  </a:cubicBezTo>
                  <a:cubicBezTo>
                    <a:pt x="56007" y="66969"/>
                    <a:pt x="57726" y="68556"/>
                    <a:pt x="59731" y="69566"/>
                  </a:cubicBezTo>
                  <a:cubicBezTo>
                    <a:pt x="53429" y="65252"/>
                    <a:pt x="50994" y="57174"/>
                    <a:pt x="53859" y="50091"/>
                  </a:cubicBezTo>
                  <a:cubicBezTo>
                    <a:pt x="54002" y="49023"/>
                    <a:pt x="54574" y="48056"/>
                    <a:pt x="55434" y="47350"/>
                  </a:cubicBezTo>
                  <a:cubicBezTo>
                    <a:pt x="56436" y="45907"/>
                    <a:pt x="56579" y="45763"/>
                    <a:pt x="55434" y="46628"/>
                  </a:cubicBezTo>
                  <a:cubicBezTo>
                    <a:pt x="53859" y="47869"/>
                    <a:pt x="52284" y="49268"/>
                    <a:pt x="50994" y="50812"/>
                  </a:cubicBezTo>
                  <a:cubicBezTo>
                    <a:pt x="53286" y="47638"/>
                    <a:pt x="53429" y="49081"/>
                    <a:pt x="50994" y="50812"/>
                  </a:cubicBezTo>
                  <a:lnTo>
                    <a:pt x="47987" y="52543"/>
                  </a:lnTo>
                  <a:cubicBezTo>
                    <a:pt x="47272" y="53105"/>
                    <a:pt x="46412" y="53582"/>
                    <a:pt x="45553" y="53986"/>
                  </a:cubicBezTo>
                  <a:cubicBezTo>
                    <a:pt x="45553" y="53986"/>
                    <a:pt x="41113" y="56005"/>
                    <a:pt x="44406" y="53986"/>
                  </a:cubicBezTo>
                  <a:lnTo>
                    <a:pt x="44406" y="53986"/>
                  </a:lnTo>
                  <a:lnTo>
                    <a:pt x="41113" y="55139"/>
                  </a:lnTo>
                  <a:lnTo>
                    <a:pt x="34954" y="56727"/>
                  </a:lnTo>
                  <a:cubicBezTo>
                    <a:pt x="32807" y="56727"/>
                    <a:pt x="31804" y="56727"/>
                    <a:pt x="34954" y="56727"/>
                  </a:cubicBezTo>
                  <a:cubicBezTo>
                    <a:pt x="34095" y="56654"/>
                    <a:pt x="33092" y="56654"/>
                    <a:pt x="32234" y="56727"/>
                  </a:cubicBezTo>
                  <a:cubicBezTo>
                    <a:pt x="29942" y="56510"/>
                    <a:pt x="27508" y="56510"/>
                    <a:pt x="25216" y="56727"/>
                  </a:cubicBezTo>
                  <a:cubicBezTo>
                    <a:pt x="26075" y="56727"/>
                    <a:pt x="29512" y="57736"/>
                    <a:pt x="26935" y="56727"/>
                  </a:cubicBezTo>
                  <a:lnTo>
                    <a:pt x="29512" y="57880"/>
                  </a:lnTo>
                  <a:cubicBezTo>
                    <a:pt x="27222" y="56294"/>
                    <a:pt x="27937" y="57880"/>
                    <a:pt x="31660" y="61487"/>
                  </a:cubicBezTo>
                  <a:cubicBezTo>
                    <a:pt x="34239" y="63031"/>
                    <a:pt x="35527" y="66060"/>
                    <a:pt x="34812" y="68989"/>
                  </a:cubicBezTo>
                  <a:cubicBezTo>
                    <a:pt x="35384" y="70432"/>
                    <a:pt x="35384" y="72018"/>
                    <a:pt x="34812" y="73461"/>
                  </a:cubicBezTo>
                  <a:cubicBezTo>
                    <a:pt x="33379" y="76966"/>
                    <a:pt x="30228" y="79448"/>
                    <a:pt x="26505" y="79952"/>
                  </a:cubicBezTo>
                  <a:cubicBezTo>
                    <a:pt x="25216" y="79952"/>
                    <a:pt x="25216" y="79952"/>
                    <a:pt x="26505" y="79952"/>
                  </a:cubicBezTo>
                  <a:cubicBezTo>
                    <a:pt x="28080" y="80357"/>
                    <a:pt x="29655" y="80876"/>
                    <a:pt x="31232" y="81540"/>
                  </a:cubicBezTo>
                  <a:cubicBezTo>
                    <a:pt x="39968" y="83761"/>
                    <a:pt x="48847" y="78424"/>
                    <a:pt x="50994" y="69609"/>
                  </a:cubicBezTo>
                  <a:cubicBezTo>
                    <a:pt x="52855" y="62612"/>
                    <a:pt x="49849" y="55284"/>
                    <a:pt x="43691" y="5153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:a16="http://schemas.microsoft.com/office/drawing/2014/main" id="{65D1C17B-492C-6E91-2BD4-31034694810E}"/>
                </a:ext>
              </a:extLst>
            </p:cNvPr>
            <p:cNvSpPr/>
            <p:nvPr/>
          </p:nvSpPr>
          <p:spPr>
            <a:xfrm>
              <a:off x="10774196" y="2842762"/>
              <a:ext cx="127244" cy="125911"/>
            </a:xfrm>
            <a:custGeom>
              <a:avLst/>
              <a:gdLst>
                <a:gd name="connsiteX0" fmla="*/ 91226 w 127244"/>
                <a:gd name="connsiteY0" fmla="*/ 54820 h 125911"/>
                <a:gd name="connsiteX1" fmla="*/ 85928 w 127244"/>
                <a:gd name="connsiteY1" fmla="*/ 40394 h 125911"/>
                <a:gd name="connsiteX2" fmla="*/ 75760 w 127244"/>
                <a:gd name="connsiteY2" fmla="*/ 28997 h 125911"/>
                <a:gd name="connsiteX3" fmla="*/ 60149 w 127244"/>
                <a:gd name="connsiteY3" fmla="*/ 29862 h 125911"/>
                <a:gd name="connsiteX4" fmla="*/ 43966 w 127244"/>
                <a:gd name="connsiteY4" fmla="*/ 57849 h 125911"/>
                <a:gd name="connsiteX5" fmla="*/ 65304 w 127244"/>
                <a:gd name="connsiteY5" fmla="*/ 85548 h 125911"/>
                <a:gd name="connsiteX6" fmla="*/ 97099 w 127244"/>
                <a:gd name="connsiteY6" fmla="*/ 73141 h 125911"/>
                <a:gd name="connsiteX7" fmla="*/ 95237 w 127244"/>
                <a:gd name="connsiteY7" fmla="*/ 44288 h 125911"/>
                <a:gd name="connsiteX8" fmla="*/ 74900 w 127244"/>
                <a:gd name="connsiteY8" fmla="*/ 36065 h 125911"/>
                <a:gd name="connsiteX9" fmla="*/ 58574 w 127244"/>
                <a:gd name="connsiteY9" fmla="*/ 56984 h 125911"/>
                <a:gd name="connsiteX10" fmla="*/ 68743 w 127244"/>
                <a:gd name="connsiteY10" fmla="*/ 77902 h 125911"/>
                <a:gd name="connsiteX11" fmla="*/ 83064 w 127244"/>
                <a:gd name="connsiteY11" fmla="*/ 85115 h 125911"/>
                <a:gd name="connsiteX12" fmla="*/ 101537 w 127244"/>
                <a:gd name="connsiteY12" fmla="*/ 92472 h 125911"/>
                <a:gd name="connsiteX13" fmla="*/ 126600 w 127244"/>
                <a:gd name="connsiteY13" fmla="*/ 77844 h 125911"/>
                <a:gd name="connsiteX14" fmla="*/ 126600 w 127244"/>
                <a:gd name="connsiteY14" fmla="*/ 67226 h 125911"/>
                <a:gd name="connsiteX15" fmla="*/ 95667 w 127244"/>
                <a:gd name="connsiteY15" fmla="*/ 40682 h 125911"/>
                <a:gd name="connsiteX16" fmla="*/ 53848 w 127244"/>
                <a:gd name="connsiteY16" fmla="*/ 54243 h 125911"/>
                <a:gd name="connsiteX17" fmla="*/ 38095 w 127244"/>
                <a:gd name="connsiteY17" fmla="*/ 93915 h 125911"/>
                <a:gd name="connsiteX18" fmla="*/ 54850 w 127244"/>
                <a:gd name="connsiteY18" fmla="*/ 120603 h 125911"/>
                <a:gd name="connsiteX19" fmla="*/ 83492 w 127244"/>
                <a:gd name="connsiteY19" fmla="*/ 116708 h 125911"/>
                <a:gd name="connsiteX20" fmla="*/ 94233 w 127244"/>
                <a:gd name="connsiteY20" fmla="*/ 91462 h 125911"/>
                <a:gd name="connsiteX21" fmla="*/ 67596 w 127244"/>
                <a:gd name="connsiteY21" fmla="*/ 72145 h 125911"/>
                <a:gd name="connsiteX22" fmla="*/ 65591 w 127244"/>
                <a:gd name="connsiteY22" fmla="*/ 72564 h 125911"/>
                <a:gd name="connsiteX23" fmla="*/ 45542 w 127244"/>
                <a:gd name="connsiteY23" fmla="*/ 90452 h 125911"/>
                <a:gd name="connsiteX24" fmla="*/ 57428 w 127244"/>
                <a:gd name="connsiteY24" fmla="*/ 120747 h 125911"/>
                <a:gd name="connsiteX25" fmla="*/ 106408 w 127244"/>
                <a:gd name="connsiteY25" fmla="*/ 112236 h 125911"/>
                <a:gd name="connsiteX26" fmla="*/ 116862 w 127244"/>
                <a:gd name="connsiteY26" fmla="*/ 86701 h 125911"/>
                <a:gd name="connsiteX27" fmla="*/ 108985 w 127244"/>
                <a:gd name="connsiteY27" fmla="*/ 65207 h 125911"/>
                <a:gd name="connsiteX28" fmla="*/ 68026 w 127244"/>
                <a:gd name="connsiteY28" fmla="*/ 38230 h 125911"/>
                <a:gd name="connsiteX29" fmla="*/ 28499 w 127244"/>
                <a:gd name="connsiteY29" fmla="*/ 28564 h 125911"/>
                <a:gd name="connsiteX30" fmla="*/ 17185 w 127244"/>
                <a:gd name="connsiteY30" fmla="*/ 69679 h 125911"/>
                <a:gd name="connsiteX31" fmla="*/ 48836 w 127244"/>
                <a:gd name="connsiteY31" fmla="*/ 74439 h 125911"/>
                <a:gd name="connsiteX32" fmla="*/ 74900 w 127244"/>
                <a:gd name="connsiteY32" fmla="*/ 77613 h 125911"/>
                <a:gd name="connsiteX33" fmla="*/ 95809 w 127244"/>
                <a:gd name="connsiteY33" fmla="*/ 69823 h 125911"/>
                <a:gd name="connsiteX34" fmla="*/ 104831 w 127244"/>
                <a:gd name="connsiteY34" fmla="*/ 49049 h 125911"/>
                <a:gd name="connsiteX35" fmla="*/ 104831 w 127244"/>
                <a:gd name="connsiteY35" fmla="*/ 22216 h 125911"/>
                <a:gd name="connsiteX36" fmla="*/ 60722 w 127244"/>
                <a:gd name="connsiteY36" fmla="*/ 22216 h 125911"/>
                <a:gd name="connsiteX37" fmla="*/ 60722 w 127244"/>
                <a:gd name="connsiteY37" fmla="*/ 28852 h 125911"/>
                <a:gd name="connsiteX38" fmla="*/ 60722 w 127244"/>
                <a:gd name="connsiteY38" fmla="*/ 27987 h 125911"/>
                <a:gd name="connsiteX39" fmla="*/ 60722 w 127244"/>
                <a:gd name="connsiteY39" fmla="*/ 31593 h 125911"/>
                <a:gd name="connsiteX40" fmla="*/ 56140 w 127244"/>
                <a:gd name="connsiteY40" fmla="*/ 44721 h 125911"/>
                <a:gd name="connsiteX41" fmla="*/ 58430 w 127244"/>
                <a:gd name="connsiteY41" fmla="*/ 62177 h 125911"/>
                <a:gd name="connsiteX42" fmla="*/ 69171 w 127244"/>
                <a:gd name="connsiteY42" fmla="*/ 71410 h 125911"/>
                <a:gd name="connsiteX43" fmla="*/ 97099 w 127244"/>
                <a:gd name="connsiteY43" fmla="*/ 62177 h 125911"/>
                <a:gd name="connsiteX44" fmla="*/ 104688 w 127244"/>
                <a:gd name="connsiteY44" fmla="*/ 22216 h 125911"/>
                <a:gd name="connsiteX45" fmla="*/ 98244 w 127244"/>
                <a:gd name="connsiteY45" fmla="*/ 6492 h 125911"/>
                <a:gd name="connsiteX46" fmla="*/ 82634 w 127244"/>
                <a:gd name="connsiteY46" fmla="*/ 0 h 125911"/>
                <a:gd name="connsiteX47" fmla="*/ 60579 w 127244"/>
                <a:gd name="connsiteY47" fmla="*/ 22216 h 125911"/>
                <a:gd name="connsiteX48" fmla="*/ 60579 w 127244"/>
                <a:gd name="connsiteY48" fmla="*/ 46597 h 125911"/>
                <a:gd name="connsiteX49" fmla="*/ 60579 w 127244"/>
                <a:gd name="connsiteY49" fmla="*/ 44433 h 125911"/>
                <a:gd name="connsiteX50" fmla="*/ 74900 w 127244"/>
                <a:gd name="connsiteY50" fmla="*/ 33469 h 125911"/>
                <a:gd name="connsiteX51" fmla="*/ 66021 w 127244"/>
                <a:gd name="connsiteY51" fmla="*/ 32603 h 125911"/>
                <a:gd name="connsiteX52" fmla="*/ 21482 w 127244"/>
                <a:gd name="connsiteY52" fmla="*/ 27698 h 125911"/>
                <a:gd name="connsiteX53" fmla="*/ 0 w 127244"/>
                <a:gd name="connsiteY53" fmla="*/ 49338 h 125911"/>
                <a:gd name="connsiteX54" fmla="*/ 21482 w 127244"/>
                <a:gd name="connsiteY54" fmla="*/ 70977 h 125911"/>
                <a:gd name="connsiteX55" fmla="*/ 37665 w 127244"/>
                <a:gd name="connsiteY55" fmla="*/ 72275 h 125911"/>
                <a:gd name="connsiteX56" fmla="*/ 41102 w 127244"/>
                <a:gd name="connsiteY56" fmla="*/ 72275 h 125911"/>
                <a:gd name="connsiteX57" fmla="*/ 41102 w 127244"/>
                <a:gd name="connsiteY57" fmla="*/ 72275 h 125911"/>
                <a:gd name="connsiteX58" fmla="*/ 49551 w 127244"/>
                <a:gd name="connsiteY58" fmla="*/ 73718 h 125911"/>
                <a:gd name="connsiteX59" fmla="*/ 56998 w 127244"/>
                <a:gd name="connsiteY59" fmla="*/ 75593 h 125911"/>
                <a:gd name="connsiteX60" fmla="*/ 64159 w 127244"/>
                <a:gd name="connsiteY60" fmla="*/ 78046 h 125911"/>
                <a:gd name="connsiteX61" fmla="*/ 62727 w 127244"/>
                <a:gd name="connsiteY61" fmla="*/ 78046 h 125911"/>
                <a:gd name="connsiteX62" fmla="*/ 64589 w 127244"/>
                <a:gd name="connsiteY62" fmla="*/ 78911 h 125911"/>
                <a:gd name="connsiteX63" fmla="*/ 68313 w 127244"/>
                <a:gd name="connsiteY63" fmla="*/ 80787 h 125911"/>
                <a:gd name="connsiteX64" fmla="*/ 74613 w 127244"/>
                <a:gd name="connsiteY64" fmla="*/ 84826 h 125911"/>
                <a:gd name="connsiteX65" fmla="*/ 74613 w 127244"/>
                <a:gd name="connsiteY65" fmla="*/ 84826 h 125911"/>
                <a:gd name="connsiteX66" fmla="*/ 77479 w 127244"/>
                <a:gd name="connsiteY66" fmla="*/ 87567 h 125911"/>
                <a:gd name="connsiteX67" fmla="*/ 77479 w 127244"/>
                <a:gd name="connsiteY67" fmla="*/ 87567 h 125911"/>
                <a:gd name="connsiteX68" fmla="*/ 77479 w 127244"/>
                <a:gd name="connsiteY68" fmla="*/ 87567 h 125911"/>
                <a:gd name="connsiteX69" fmla="*/ 76332 w 127244"/>
                <a:gd name="connsiteY69" fmla="*/ 83384 h 125911"/>
                <a:gd name="connsiteX70" fmla="*/ 76332 w 127244"/>
                <a:gd name="connsiteY70" fmla="*/ 81219 h 125911"/>
                <a:gd name="connsiteX71" fmla="*/ 76332 w 127244"/>
                <a:gd name="connsiteY71" fmla="*/ 81219 h 125911"/>
                <a:gd name="connsiteX72" fmla="*/ 76332 w 127244"/>
                <a:gd name="connsiteY72" fmla="*/ 81219 h 125911"/>
                <a:gd name="connsiteX73" fmla="*/ 78050 w 127244"/>
                <a:gd name="connsiteY73" fmla="*/ 78911 h 125911"/>
                <a:gd name="connsiteX74" fmla="*/ 75473 w 127244"/>
                <a:gd name="connsiteY74" fmla="*/ 81652 h 125911"/>
                <a:gd name="connsiteX75" fmla="*/ 75473 w 127244"/>
                <a:gd name="connsiteY75" fmla="*/ 81652 h 125911"/>
                <a:gd name="connsiteX76" fmla="*/ 69315 w 127244"/>
                <a:gd name="connsiteY76" fmla="*/ 85692 h 125911"/>
                <a:gd name="connsiteX77" fmla="*/ 67453 w 127244"/>
                <a:gd name="connsiteY77" fmla="*/ 86701 h 125911"/>
                <a:gd name="connsiteX78" fmla="*/ 69315 w 127244"/>
                <a:gd name="connsiteY78" fmla="*/ 85692 h 125911"/>
                <a:gd name="connsiteX79" fmla="*/ 70175 w 127244"/>
                <a:gd name="connsiteY79" fmla="*/ 85692 h 125911"/>
                <a:gd name="connsiteX80" fmla="*/ 74757 w 127244"/>
                <a:gd name="connsiteY80" fmla="*/ 86701 h 125911"/>
                <a:gd name="connsiteX81" fmla="*/ 74757 w 127244"/>
                <a:gd name="connsiteY81" fmla="*/ 86701 h 125911"/>
                <a:gd name="connsiteX82" fmla="*/ 80629 w 127244"/>
                <a:gd name="connsiteY82" fmla="*/ 102282 h 125911"/>
                <a:gd name="connsiteX83" fmla="*/ 71176 w 127244"/>
                <a:gd name="connsiteY83" fmla="*/ 111947 h 125911"/>
                <a:gd name="connsiteX84" fmla="*/ 63301 w 127244"/>
                <a:gd name="connsiteY84" fmla="*/ 111947 h 125911"/>
                <a:gd name="connsiteX85" fmla="*/ 57285 w 127244"/>
                <a:gd name="connsiteY85" fmla="*/ 108630 h 125911"/>
                <a:gd name="connsiteX86" fmla="*/ 51413 w 127244"/>
                <a:gd name="connsiteY86" fmla="*/ 94203 h 125911"/>
                <a:gd name="connsiteX87" fmla="*/ 51413 w 127244"/>
                <a:gd name="connsiteY87" fmla="*/ 91318 h 125911"/>
                <a:gd name="connsiteX88" fmla="*/ 56283 w 127244"/>
                <a:gd name="connsiteY88" fmla="*/ 83960 h 125911"/>
                <a:gd name="connsiteX89" fmla="*/ 61295 w 127244"/>
                <a:gd name="connsiteY89" fmla="*/ 81652 h 125911"/>
                <a:gd name="connsiteX90" fmla="*/ 62297 w 127244"/>
                <a:gd name="connsiteY90" fmla="*/ 81652 h 125911"/>
                <a:gd name="connsiteX91" fmla="*/ 66308 w 127244"/>
                <a:gd name="connsiteY91" fmla="*/ 81652 h 125911"/>
                <a:gd name="connsiteX92" fmla="*/ 75187 w 127244"/>
                <a:gd name="connsiteY92" fmla="*/ 88721 h 125911"/>
                <a:gd name="connsiteX93" fmla="*/ 76762 w 127244"/>
                <a:gd name="connsiteY93" fmla="*/ 94636 h 125911"/>
                <a:gd name="connsiteX94" fmla="*/ 76762 w 127244"/>
                <a:gd name="connsiteY94" fmla="*/ 91462 h 125911"/>
                <a:gd name="connsiteX95" fmla="*/ 76762 w 127244"/>
                <a:gd name="connsiteY95" fmla="*/ 93482 h 125911"/>
                <a:gd name="connsiteX96" fmla="*/ 76762 w 127244"/>
                <a:gd name="connsiteY96" fmla="*/ 90452 h 125911"/>
                <a:gd name="connsiteX97" fmla="*/ 78194 w 127244"/>
                <a:gd name="connsiteY97" fmla="*/ 85836 h 125911"/>
                <a:gd name="connsiteX98" fmla="*/ 78194 w 127244"/>
                <a:gd name="connsiteY98" fmla="*/ 87567 h 125911"/>
                <a:gd name="connsiteX99" fmla="*/ 79625 w 127244"/>
                <a:gd name="connsiteY99" fmla="*/ 84826 h 125911"/>
                <a:gd name="connsiteX100" fmla="*/ 80916 w 127244"/>
                <a:gd name="connsiteY100" fmla="*/ 82807 h 125911"/>
                <a:gd name="connsiteX101" fmla="*/ 80916 w 127244"/>
                <a:gd name="connsiteY101" fmla="*/ 83672 h 125911"/>
                <a:gd name="connsiteX102" fmla="*/ 82491 w 127244"/>
                <a:gd name="connsiteY102" fmla="*/ 81941 h 125911"/>
                <a:gd name="connsiteX103" fmla="*/ 81202 w 127244"/>
                <a:gd name="connsiteY103" fmla="*/ 82951 h 125911"/>
                <a:gd name="connsiteX104" fmla="*/ 83922 w 127244"/>
                <a:gd name="connsiteY104" fmla="*/ 81076 h 125911"/>
                <a:gd name="connsiteX105" fmla="*/ 86501 w 127244"/>
                <a:gd name="connsiteY105" fmla="*/ 81076 h 125911"/>
                <a:gd name="connsiteX106" fmla="*/ 84353 w 127244"/>
                <a:gd name="connsiteY106" fmla="*/ 81076 h 125911"/>
                <a:gd name="connsiteX107" fmla="*/ 86501 w 127244"/>
                <a:gd name="connsiteY107" fmla="*/ 81076 h 125911"/>
                <a:gd name="connsiteX108" fmla="*/ 84926 w 127244"/>
                <a:gd name="connsiteY108" fmla="*/ 81076 h 125911"/>
                <a:gd name="connsiteX109" fmla="*/ 86929 w 127244"/>
                <a:gd name="connsiteY109" fmla="*/ 81076 h 125911"/>
                <a:gd name="connsiteX110" fmla="*/ 86929 w 127244"/>
                <a:gd name="connsiteY110" fmla="*/ 81076 h 125911"/>
                <a:gd name="connsiteX111" fmla="*/ 86929 w 127244"/>
                <a:gd name="connsiteY111" fmla="*/ 81076 h 125911"/>
                <a:gd name="connsiteX112" fmla="*/ 85354 w 127244"/>
                <a:gd name="connsiteY112" fmla="*/ 79777 h 125911"/>
                <a:gd name="connsiteX113" fmla="*/ 86644 w 127244"/>
                <a:gd name="connsiteY113" fmla="*/ 81219 h 125911"/>
                <a:gd name="connsiteX114" fmla="*/ 85498 w 127244"/>
                <a:gd name="connsiteY114" fmla="*/ 79921 h 125911"/>
                <a:gd name="connsiteX115" fmla="*/ 84639 w 127244"/>
                <a:gd name="connsiteY115" fmla="*/ 78334 h 125911"/>
                <a:gd name="connsiteX116" fmla="*/ 114570 w 127244"/>
                <a:gd name="connsiteY116" fmla="*/ 55253 h 125911"/>
                <a:gd name="connsiteX117" fmla="*/ 94663 w 127244"/>
                <a:gd name="connsiteY117" fmla="*/ 47174 h 125911"/>
                <a:gd name="connsiteX118" fmla="*/ 87216 w 127244"/>
                <a:gd name="connsiteY118" fmla="*/ 44433 h 125911"/>
                <a:gd name="connsiteX119" fmla="*/ 83492 w 127244"/>
                <a:gd name="connsiteY119" fmla="*/ 43135 h 125911"/>
                <a:gd name="connsiteX120" fmla="*/ 91513 w 127244"/>
                <a:gd name="connsiteY120" fmla="*/ 49482 h 125911"/>
                <a:gd name="connsiteX121" fmla="*/ 93232 w 127244"/>
                <a:gd name="connsiteY121" fmla="*/ 59580 h 125911"/>
                <a:gd name="connsiteX122" fmla="*/ 88506 w 127244"/>
                <a:gd name="connsiteY122" fmla="*/ 67659 h 125911"/>
                <a:gd name="connsiteX123" fmla="*/ 86214 w 127244"/>
                <a:gd name="connsiteY123" fmla="*/ 69390 h 125911"/>
                <a:gd name="connsiteX124" fmla="*/ 68026 w 127244"/>
                <a:gd name="connsiteY124" fmla="*/ 69390 h 125911"/>
                <a:gd name="connsiteX125" fmla="*/ 63586 w 127244"/>
                <a:gd name="connsiteY125" fmla="*/ 64918 h 125911"/>
                <a:gd name="connsiteX126" fmla="*/ 61152 w 127244"/>
                <a:gd name="connsiteY126" fmla="*/ 55974 h 125911"/>
                <a:gd name="connsiteX127" fmla="*/ 61152 w 127244"/>
                <a:gd name="connsiteY127" fmla="*/ 53665 h 125911"/>
                <a:gd name="connsiteX128" fmla="*/ 62011 w 127244"/>
                <a:gd name="connsiteY128" fmla="*/ 51646 h 125911"/>
                <a:gd name="connsiteX129" fmla="*/ 62011 w 127244"/>
                <a:gd name="connsiteY129" fmla="*/ 50348 h 125911"/>
                <a:gd name="connsiteX130" fmla="*/ 70605 w 127244"/>
                <a:gd name="connsiteY130" fmla="*/ 46741 h 125911"/>
                <a:gd name="connsiteX131" fmla="*/ 72751 w 127244"/>
                <a:gd name="connsiteY131" fmla="*/ 46741 h 125911"/>
                <a:gd name="connsiteX132" fmla="*/ 75187 w 127244"/>
                <a:gd name="connsiteY132" fmla="*/ 47607 h 125911"/>
                <a:gd name="connsiteX133" fmla="*/ 73898 w 127244"/>
                <a:gd name="connsiteY133" fmla="*/ 46597 h 125911"/>
                <a:gd name="connsiteX134" fmla="*/ 75473 w 127244"/>
                <a:gd name="connsiteY134" fmla="*/ 47751 h 125911"/>
                <a:gd name="connsiteX135" fmla="*/ 78050 w 127244"/>
                <a:gd name="connsiteY135" fmla="*/ 51790 h 125911"/>
                <a:gd name="connsiteX136" fmla="*/ 78050 w 127244"/>
                <a:gd name="connsiteY136" fmla="*/ 57128 h 125911"/>
                <a:gd name="connsiteX137" fmla="*/ 78050 w 127244"/>
                <a:gd name="connsiteY137" fmla="*/ 55974 h 125911"/>
                <a:gd name="connsiteX138" fmla="*/ 78050 w 127244"/>
                <a:gd name="connsiteY138" fmla="*/ 56839 h 125911"/>
                <a:gd name="connsiteX139" fmla="*/ 78050 w 127244"/>
                <a:gd name="connsiteY139" fmla="*/ 57705 h 125911"/>
                <a:gd name="connsiteX140" fmla="*/ 50555 w 127244"/>
                <a:gd name="connsiteY140" fmla="*/ 54098 h 125911"/>
                <a:gd name="connsiteX141" fmla="*/ 57572 w 127244"/>
                <a:gd name="connsiteY141" fmla="*/ 68524 h 125911"/>
                <a:gd name="connsiteX142" fmla="*/ 80342 w 127244"/>
                <a:gd name="connsiteY142" fmla="*/ 74468 h 125911"/>
                <a:gd name="connsiteX143" fmla="*/ 87933 w 127244"/>
                <a:gd name="connsiteY143" fmla="*/ 55685 h 12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27244" h="125911">
                  <a:moveTo>
                    <a:pt x="91226" y="54820"/>
                  </a:moveTo>
                  <a:lnTo>
                    <a:pt x="85928" y="40394"/>
                  </a:lnTo>
                  <a:cubicBezTo>
                    <a:pt x="84353" y="35243"/>
                    <a:pt x="80629" y="31074"/>
                    <a:pt x="75760" y="28997"/>
                  </a:cubicBezTo>
                  <a:cubicBezTo>
                    <a:pt x="70746" y="26588"/>
                    <a:pt x="64876" y="26920"/>
                    <a:pt x="60149" y="29862"/>
                  </a:cubicBezTo>
                  <a:cubicBezTo>
                    <a:pt x="50411" y="35892"/>
                    <a:pt x="44396" y="46395"/>
                    <a:pt x="43966" y="57849"/>
                  </a:cubicBezTo>
                  <a:cubicBezTo>
                    <a:pt x="44109" y="70876"/>
                    <a:pt x="52845" y="82229"/>
                    <a:pt x="65304" y="85548"/>
                  </a:cubicBezTo>
                  <a:cubicBezTo>
                    <a:pt x="77479" y="88909"/>
                    <a:pt x="90366" y="83874"/>
                    <a:pt x="97099" y="73141"/>
                  </a:cubicBezTo>
                  <a:cubicBezTo>
                    <a:pt x="101967" y="63937"/>
                    <a:pt x="101251" y="52786"/>
                    <a:pt x="95237" y="44288"/>
                  </a:cubicBezTo>
                  <a:cubicBezTo>
                    <a:pt x="90940" y="37436"/>
                    <a:pt x="82777" y="34118"/>
                    <a:pt x="74900" y="36065"/>
                  </a:cubicBezTo>
                  <a:cubicBezTo>
                    <a:pt x="65447" y="38706"/>
                    <a:pt x="58860" y="47174"/>
                    <a:pt x="58574" y="56984"/>
                  </a:cubicBezTo>
                  <a:cubicBezTo>
                    <a:pt x="58430" y="65207"/>
                    <a:pt x="62154" y="72997"/>
                    <a:pt x="68743" y="77902"/>
                  </a:cubicBezTo>
                  <a:cubicBezTo>
                    <a:pt x="73182" y="80888"/>
                    <a:pt x="78050" y="83312"/>
                    <a:pt x="83064" y="85115"/>
                  </a:cubicBezTo>
                  <a:cubicBezTo>
                    <a:pt x="89221" y="87856"/>
                    <a:pt x="95237" y="90308"/>
                    <a:pt x="101537" y="92472"/>
                  </a:cubicBezTo>
                  <a:cubicBezTo>
                    <a:pt x="112422" y="95400"/>
                    <a:pt x="123736" y="88865"/>
                    <a:pt x="126600" y="77844"/>
                  </a:cubicBezTo>
                  <a:cubicBezTo>
                    <a:pt x="127460" y="74367"/>
                    <a:pt x="127460" y="70703"/>
                    <a:pt x="126600" y="67226"/>
                  </a:cubicBezTo>
                  <a:cubicBezTo>
                    <a:pt x="121588" y="53507"/>
                    <a:pt x="109845" y="43423"/>
                    <a:pt x="95667" y="40682"/>
                  </a:cubicBezTo>
                  <a:cubicBezTo>
                    <a:pt x="80342" y="37681"/>
                    <a:pt x="64589" y="42803"/>
                    <a:pt x="53848" y="54243"/>
                  </a:cubicBezTo>
                  <a:cubicBezTo>
                    <a:pt x="43822" y="65019"/>
                    <a:pt x="38238" y="79171"/>
                    <a:pt x="38095" y="93915"/>
                  </a:cubicBezTo>
                  <a:cubicBezTo>
                    <a:pt x="37952" y="105369"/>
                    <a:pt x="44539" y="115843"/>
                    <a:pt x="54850" y="120603"/>
                  </a:cubicBezTo>
                  <a:cubicBezTo>
                    <a:pt x="64446" y="124613"/>
                    <a:pt x="75330" y="123113"/>
                    <a:pt x="83492" y="116708"/>
                  </a:cubicBezTo>
                  <a:cubicBezTo>
                    <a:pt x="91513" y="110981"/>
                    <a:pt x="95667" y="101243"/>
                    <a:pt x="94233" y="91462"/>
                  </a:cubicBezTo>
                  <a:cubicBezTo>
                    <a:pt x="92228" y="78724"/>
                    <a:pt x="80199" y="70068"/>
                    <a:pt x="67596" y="72145"/>
                  </a:cubicBezTo>
                  <a:cubicBezTo>
                    <a:pt x="66881" y="72247"/>
                    <a:pt x="66308" y="72391"/>
                    <a:pt x="65591" y="72564"/>
                  </a:cubicBezTo>
                  <a:cubicBezTo>
                    <a:pt x="56140" y="74324"/>
                    <a:pt x="48406" y="81205"/>
                    <a:pt x="45542" y="90452"/>
                  </a:cubicBezTo>
                  <a:cubicBezTo>
                    <a:pt x="42677" y="102080"/>
                    <a:pt x="47403" y="114285"/>
                    <a:pt x="57428" y="120747"/>
                  </a:cubicBezTo>
                  <a:cubicBezTo>
                    <a:pt x="73612" y="130067"/>
                    <a:pt x="94233" y="126503"/>
                    <a:pt x="106408" y="112236"/>
                  </a:cubicBezTo>
                  <a:cubicBezTo>
                    <a:pt x="113138" y="105441"/>
                    <a:pt x="116862" y="96266"/>
                    <a:pt x="116862" y="86701"/>
                  </a:cubicBezTo>
                  <a:cubicBezTo>
                    <a:pt x="116575" y="78883"/>
                    <a:pt x="113710" y="71381"/>
                    <a:pt x="108985" y="65207"/>
                  </a:cubicBezTo>
                  <a:cubicBezTo>
                    <a:pt x="98244" y="52295"/>
                    <a:pt x="84066" y="42904"/>
                    <a:pt x="68026" y="38230"/>
                  </a:cubicBezTo>
                  <a:cubicBezTo>
                    <a:pt x="54993" y="34234"/>
                    <a:pt x="41819" y="31002"/>
                    <a:pt x="28499" y="28564"/>
                  </a:cubicBezTo>
                  <a:lnTo>
                    <a:pt x="17185" y="69679"/>
                  </a:lnTo>
                  <a:cubicBezTo>
                    <a:pt x="27641" y="71987"/>
                    <a:pt x="38238" y="73141"/>
                    <a:pt x="48836" y="74439"/>
                  </a:cubicBezTo>
                  <a:cubicBezTo>
                    <a:pt x="57428" y="76069"/>
                    <a:pt x="66164" y="77137"/>
                    <a:pt x="74900" y="77613"/>
                  </a:cubicBezTo>
                  <a:cubicBezTo>
                    <a:pt x="82634" y="77786"/>
                    <a:pt x="90081" y="75002"/>
                    <a:pt x="95809" y="69823"/>
                  </a:cubicBezTo>
                  <a:cubicBezTo>
                    <a:pt x="101251" y="64297"/>
                    <a:pt x="104546" y="56883"/>
                    <a:pt x="104831" y="49049"/>
                  </a:cubicBezTo>
                  <a:cubicBezTo>
                    <a:pt x="104831" y="40249"/>
                    <a:pt x="104831" y="31161"/>
                    <a:pt x="104831" y="22216"/>
                  </a:cubicBezTo>
                  <a:lnTo>
                    <a:pt x="60722" y="22216"/>
                  </a:lnTo>
                  <a:cubicBezTo>
                    <a:pt x="60865" y="24424"/>
                    <a:pt x="60865" y="26645"/>
                    <a:pt x="60722" y="28852"/>
                  </a:cubicBezTo>
                  <a:cubicBezTo>
                    <a:pt x="60722" y="33469"/>
                    <a:pt x="60722" y="28852"/>
                    <a:pt x="60722" y="27987"/>
                  </a:cubicBezTo>
                  <a:cubicBezTo>
                    <a:pt x="60722" y="27121"/>
                    <a:pt x="60722" y="31161"/>
                    <a:pt x="60722" y="31593"/>
                  </a:cubicBezTo>
                  <a:cubicBezTo>
                    <a:pt x="59434" y="36065"/>
                    <a:pt x="58002" y="40451"/>
                    <a:pt x="56140" y="44721"/>
                  </a:cubicBezTo>
                  <a:cubicBezTo>
                    <a:pt x="54563" y="50622"/>
                    <a:pt x="55423" y="56897"/>
                    <a:pt x="58430" y="62177"/>
                  </a:cubicBezTo>
                  <a:cubicBezTo>
                    <a:pt x="61009" y="66274"/>
                    <a:pt x="64732" y="69491"/>
                    <a:pt x="69171" y="71410"/>
                  </a:cubicBezTo>
                  <a:cubicBezTo>
                    <a:pt x="79484" y="75796"/>
                    <a:pt x="91370" y="71857"/>
                    <a:pt x="97099" y="62177"/>
                  </a:cubicBezTo>
                  <a:cubicBezTo>
                    <a:pt x="103829" y="50016"/>
                    <a:pt x="106408" y="36008"/>
                    <a:pt x="104688" y="22216"/>
                  </a:cubicBezTo>
                  <a:cubicBezTo>
                    <a:pt x="104546" y="16359"/>
                    <a:pt x="102254" y="10791"/>
                    <a:pt x="98244" y="6492"/>
                  </a:cubicBezTo>
                  <a:cubicBezTo>
                    <a:pt x="94090" y="2453"/>
                    <a:pt x="88506" y="144"/>
                    <a:pt x="82634" y="0"/>
                  </a:cubicBezTo>
                  <a:cubicBezTo>
                    <a:pt x="70605" y="231"/>
                    <a:pt x="60865" y="10041"/>
                    <a:pt x="60579" y="22216"/>
                  </a:cubicBezTo>
                  <a:lnTo>
                    <a:pt x="60579" y="46597"/>
                  </a:lnTo>
                  <a:cubicBezTo>
                    <a:pt x="60579" y="49049"/>
                    <a:pt x="60579" y="48328"/>
                    <a:pt x="60579" y="44433"/>
                  </a:cubicBezTo>
                  <a:cubicBezTo>
                    <a:pt x="62584" y="38100"/>
                    <a:pt x="68313" y="33714"/>
                    <a:pt x="74900" y="33469"/>
                  </a:cubicBezTo>
                  <a:cubicBezTo>
                    <a:pt x="71893" y="33469"/>
                    <a:pt x="68884" y="33469"/>
                    <a:pt x="66021" y="32603"/>
                  </a:cubicBezTo>
                  <a:cubicBezTo>
                    <a:pt x="51700" y="30872"/>
                    <a:pt x="36377" y="28276"/>
                    <a:pt x="21482" y="27698"/>
                  </a:cubicBezTo>
                  <a:cubicBezTo>
                    <a:pt x="9596" y="27698"/>
                    <a:pt x="0" y="37393"/>
                    <a:pt x="0" y="49338"/>
                  </a:cubicBezTo>
                  <a:cubicBezTo>
                    <a:pt x="0" y="61283"/>
                    <a:pt x="9596" y="70977"/>
                    <a:pt x="21482" y="70977"/>
                  </a:cubicBezTo>
                  <a:cubicBezTo>
                    <a:pt x="26924" y="70977"/>
                    <a:pt x="32366" y="71698"/>
                    <a:pt x="37665" y="72275"/>
                  </a:cubicBezTo>
                  <a:lnTo>
                    <a:pt x="41102" y="72275"/>
                  </a:lnTo>
                  <a:cubicBezTo>
                    <a:pt x="45684" y="72275"/>
                    <a:pt x="37378" y="72275"/>
                    <a:pt x="41102" y="72275"/>
                  </a:cubicBezTo>
                  <a:lnTo>
                    <a:pt x="49551" y="73718"/>
                  </a:lnTo>
                  <a:lnTo>
                    <a:pt x="56998" y="75593"/>
                  </a:lnTo>
                  <a:cubicBezTo>
                    <a:pt x="59434" y="76041"/>
                    <a:pt x="61867" y="76863"/>
                    <a:pt x="64159" y="78046"/>
                  </a:cubicBezTo>
                  <a:lnTo>
                    <a:pt x="62727" y="78046"/>
                  </a:lnTo>
                  <a:lnTo>
                    <a:pt x="64589" y="78911"/>
                  </a:lnTo>
                  <a:lnTo>
                    <a:pt x="68313" y="80787"/>
                  </a:lnTo>
                  <a:cubicBezTo>
                    <a:pt x="70461" y="82085"/>
                    <a:pt x="72608" y="83384"/>
                    <a:pt x="74613" y="84826"/>
                  </a:cubicBezTo>
                  <a:cubicBezTo>
                    <a:pt x="76618" y="86269"/>
                    <a:pt x="74613" y="84826"/>
                    <a:pt x="74613" y="84826"/>
                  </a:cubicBezTo>
                  <a:cubicBezTo>
                    <a:pt x="74613" y="84826"/>
                    <a:pt x="77335" y="87423"/>
                    <a:pt x="77479" y="87567"/>
                  </a:cubicBezTo>
                  <a:lnTo>
                    <a:pt x="77479" y="87567"/>
                  </a:lnTo>
                  <a:cubicBezTo>
                    <a:pt x="76618" y="86269"/>
                    <a:pt x="76618" y="86413"/>
                    <a:pt x="77479" y="87567"/>
                  </a:cubicBezTo>
                  <a:cubicBezTo>
                    <a:pt x="77479" y="86701"/>
                    <a:pt x="76475" y="81797"/>
                    <a:pt x="76332" y="83384"/>
                  </a:cubicBezTo>
                  <a:cubicBezTo>
                    <a:pt x="76188" y="84970"/>
                    <a:pt x="76332" y="84249"/>
                    <a:pt x="76332" y="81219"/>
                  </a:cubicBezTo>
                  <a:cubicBezTo>
                    <a:pt x="76332" y="82807"/>
                    <a:pt x="76332" y="82807"/>
                    <a:pt x="76332" y="81219"/>
                  </a:cubicBezTo>
                  <a:cubicBezTo>
                    <a:pt x="76332" y="79633"/>
                    <a:pt x="76332" y="79488"/>
                    <a:pt x="76332" y="81219"/>
                  </a:cubicBezTo>
                  <a:lnTo>
                    <a:pt x="78050" y="78911"/>
                  </a:lnTo>
                  <a:cubicBezTo>
                    <a:pt x="78050" y="78911"/>
                    <a:pt x="76045" y="81076"/>
                    <a:pt x="75473" y="81652"/>
                  </a:cubicBezTo>
                  <a:cubicBezTo>
                    <a:pt x="72465" y="84826"/>
                    <a:pt x="79340" y="78911"/>
                    <a:pt x="75473" y="81652"/>
                  </a:cubicBezTo>
                  <a:cubicBezTo>
                    <a:pt x="71606" y="84393"/>
                    <a:pt x="71463" y="84538"/>
                    <a:pt x="69315" y="85692"/>
                  </a:cubicBezTo>
                  <a:lnTo>
                    <a:pt x="67453" y="86701"/>
                  </a:lnTo>
                  <a:cubicBezTo>
                    <a:pt x="70175" y="85548"/>
                    <a:pt x="70890" y="85259"/>
                    <a:pt x="69315" y="85692"/>
                  </a:cubicBezTo>
                  <a:cubicBezTo>
                    <a:pt x="67739" y="86124"/>
                    <a:pt x="73898" y="85692"/>
                    <a:pt x="70175" y="85692"/>
                  </a:cubicBezTo>
                  <a:cubicBezTo>
                    <a:pt x="71750" y="85519"/>
                    <a:pt x="73325" y="85879"/>
                    <a:pt x="74757" y="86701"/>
                  </a:cubicBezTo>
                  <a:cubicBezTo>
                    <a:pt x="76332" y="87423"/>
                    <a:pt x="76475" y="87423"/>
                    <a:pt x="74757" y="86701"/>
                  </a:cubicBezTo>
                  <a:cubicBezTo>
                    <a:pt x="80055" y="89933"/>
                    <a:pt x="82491" y="96353"/>
                    <a:pt x="80629" y="102282"/>
                  </a:cubicBezTo>
                  <a:cubicBezTo>
                    <a:pt x="79340" y="106884"/>
                    <a:pt x="75760" y="110505"/>
                    <a:pt x="71176" y="111947"/>
                  </a:cubicBezTo>
                  <a:lnTo>
                    <a:pt x="63301" y="111947"/>
                  </a:lnTo>
                  <a:cubicBezTo>
                    <a:pt x="57142" y="107042"/>
                    <a:pt x="55137" y="106033"/>
                    <a:pt x="57285" y="108630"/>
                  </a:cubicBezTo>
                  <a:lnTo>
                    <a:pt x="51413" y="94203"/>
                  </a:lnTo>
                  <a:cubicBezTo>
                    <a:pt x="51413" y="96944"/>
                    <a:pt x="51413" y="91462"/>
                    <a:pt x="51413" y="91318"/>
                  </a:cubicBezTo>
                  <a:cubicBezTo>
                    <a:pt x="52130" y="88375"/>
                    <a:pt x="53848" y="85778"/>
                    <a:pt x="56283" y="83960"/>
                  </a:cubicBezTo>
                  <a:cubicBezTo>
                    <a:pt x="57715" y="82763"/>
                    <a:pt x="59434" y="81970"/>
                    <a:pt x="61295" y="81652"/>
                  </a:cubicBezTo>
                  <a:cubicBezTo>
                    <a:pt x="63444" y="81652"/>
                    <a:pt x="63872" y="81652"/>
                    <a:pt x="62297" y="81652"/>
                  </a:cubicBezTo>
                  <a:lnTo>
                    <a:pt x="66308" y="81652"/>
                  </a:lnTo>
                  <a:cubicBezTo>
                    <a:pt x="70031" y="82936"/>
                    <a:pt x="73038" y="85418"/>
                    <a:pt x="75187" y="88721"/>
                  </a:cubicBezTo>
                  <a:cubicBezTo>
                    <a:pt x="76475" y="90438"/>
                    <a:pt x="76905" y="92530"/>
                    <a:pt x="76762" y="94636"/>
                  </a:cubicBezTo>
                  <a:cubicBezTo>
                    <a:pt x="76905" y="93583"/>
                    <a:pt x="76905" y="92515"/>
                    <a:pt x="76762" y="91462"/>
                  </a:cubicBezTo>
                  <a:cubicBezTo>
                    <a:pt x="76762" y="88721"/>
                    <a:pt x="75760" y="95934"/>
                    <a:pt x="76762" y="93482"/>
                  </a:cubicBezTo>
                  <a:cubicBezTo>
                    <a:pt x="76762" y="92472"/>
                    <a:pt x="76762" y="91462"/>
                    <a:pt x="76762" y="90452"/>
                  </a:cubicBezTo>
                  <a:cubicBezTo>
                    <a:pt x="77335" y="88967"/>
                    <a:pt x="77907" y="87423"/>
                    <a:pt x="78194" y="85836"/>
                  </a:cubicBezTo>
                  <a:cubicBezTo>
                    <a:pt x="78194" y="85836"/>
                    <a:pt x="76188" y="90020"/>
                    <a:pt x="78194" y="87567"/>
                  </a:cubicBezTo>
                  <a:cubicBezTo>
                    <a:pt x="80199" y="85115"/>
                    <a:pt x="79197" y="85692"/>
                    <a:pt x="79625" y="84826"/>
                  </a:cubicBezTo>
                  <a:lnTo>
                    <a:pt x="80916" y="82807"/>
                  </a:lnTo>
                  <a:cubicBezTo>
                    <a:pt x="82061" y="80931"/>
                    <a:pt x="77479" y="86557"/>
                    <a:pt x="80916" y="83672"/>
                  </a:cubicBezTo>
                  <a:lnTo>
                    <a:pt x="82491" y="81941"/>
                  </a:lnTo>
                  <a:cubicBezTo>
                    <a:pt x="84496" y="79921"/>
                    <a:pt x="82491" y="82807"/>
                    <a:pt x="81202" y="82951"/>
                  </a:cubicBezTo>
                  <a:cubicBezTo>
                    <a:pt x="79912" y="83095"/>
                    <a:pt x="87646" y="79344"/>
                    <a:pt x="83922" y="81076"/>
                  </a:cubicBezTo>
                  <a:cubicBezTo>
                    <a:pt x="80199" y="82807"/>
                    <a:pt x="85784" y="81076"/>
                    <a:pt x="86501" y="81076"/>
                  </a:cubicBezTo>
                  <a:cubicBezTo>
                    <a:pt x="87216" y="81076"/>
                    <a:pt x="81631" y="81076"/>
                    <a:pt x="84353" y="81076"/>
                  </a:cubicBezTo>
                  <a:lnTo>
                    <a:pt x="86501" y="81076"/>
                  </a:lnTo>
                  <a:cubicBezTo>
                    <a:pt x="89938" y="81076"/>
                    <a:pt x="82634" y="80066"/>
                    <a:pt x="84926" y="81076"/>
                  </a:cubicBezTo>
                  <a:lnTo>
                    <a:pt x="86929" y="81076"/>
                  </a:lnTo>
                  <a:lnTo>
                    <a:pt x="86929" y="81076"/>
                  </a:lnTo>
                  <a:cubicBezTo>
                    <a:pt x="83779" y="79633"/>
                    <a:pt x="86929" y="81076"/>
                    <a:pt x="86929" y="81076"/>
                  </a:cubicBezTo>
                  <a:cubicBezTo>
                    <a:pt x="86929" y="81076"/>
                    <a:pt x="85498" y="80354"/>
                    <a:pt x="85354" y="79777"/>
                  </a:cubicBezTo>
                  <a:cubicBezTo>
                    <a:pt x="85211" y="79200"/>
                    <a:pt x="86501" y="81076"/>
                    <a:pt x="86644" y="81219"/>
                  </a:cubicBezTo>
                  <a:cubicBezTo>
                    <a:pt x="86786" y="81364"/>
                    <a:pt x="83922" y="77036"/>
                    <a:pt x="85498" y="79921"/>
                  </a:cubicBezTo>
                  <a:cubicBezTo>
                    <a:pt x="87073" y="82807"/>
                    <a:pt x="83636" y="74872"/>
                    <a:pt x="84639" y="78334"/>
                  </a:cubicBezTo>
                  <a:lnTo>
                    <a:pt x="114570" y="55253"/>
                  </a:lnTo>
                  <a:cubicBezTo>
                    <a:pt x="108126" y="52194"/>
                    <a:pt x="101394" y="49511"/>
                    <a:pt x="94663" y="47174"/>
                  </a:cubicBezTo>
                  <a:lnTo>
                    <a:pt x="87216" y="44433"/>
                  </a:lnTo>
                  <a:cubicBezTo>
                    <a:pt x="86071" y="43870"/>
                    <a:pt x="84783" y="43437"/>
                    <a:pt x="83492" y="43135"/>
                  </a:cubicBezTo>
                  <a:lnTo>
                    <a:pt x="91513" y="49482"/>
                  </a:lnTo>
                  <a:cubicBezTo>
                    <a:pt x="91513" y="60446"/>
                    <a:pt x="91513" y="63908"/>
                    <a:pt x="93232" y="59580"/>
                  </a:cubicBezTo>
                  <a:lnTo>
                    <a:pt x="88506" y="67659"/>
                  </a:lnTo>
                  <a:lnTo>
                    <a:pt x="86214" y="69390"/>
                  </a:lnTo>
                  <a:lnTo>
                    <a:pt x="68026" y="69390"/>
                  </a:lnTo>
                  <a:lnTo>
                    <a:pt x="63586" y="64918"/>
                  </a:lnTo>
                  <a:lnTo>
                    <a:pt x="61152" y="55974"/>
                  </a:lnTo>
                  <a:cubicBezTo>
                    <a:pt x="61152" y="57849"/>
                    <a:pt x="61152" y="56984"/>
                    <a:pt x="61152" y="53665"/>
                  </a:cubicBezTo>
                  <a:cubicBezTo>
                    <a:pt x="61152" y="55397"/>
                    <a:pt x="61152" y="54820"/>
                    <a:pt x="62011" y="51646"/>
                  </a:cubicBezTo>
                  <a:cubicBezTo>
                    <a:pt x="62871" y="48472"/>
                    <a:pt x="64876" y="47895"/>
                    <a:pt x="62011" y="50348"/>
                  </a:cubicBezTo>
                  <a:cubicBezTo>
                    <a:pt x="64302" y="48112"/>
                    <a:pt x="67453" y="46827"/>
                    <a:pt x="70605" y="46741"/>
                  </a:cubicBezTo>
                  <a:cubicBezTo>
                    <a:pt x="74185" y="46741"/>
                    <a:pt x="74900" y="46741"/>
                    <a:pt x="72751" y="46741"/>
                  </a:cubicBezTo>
                  <a:cubicBezTo>
                    <a:pt x="75760" y="48039"/>
                    <a:pt x="76618" y="48328"/>
                    <a:pt x="75187" y="47607"/>
                  </a:cubicBezTo>
                  <a:lnTo>
                    <a:pt x="73898" y="46597"/>
                  </a:lnTo>
                  <a:lnTo>
                    <a:pt x="75473" y="47751"/>
                  </a:lnTo>
                  <a:cubicBezTo>
                    <a:pt x="76475" y="48761"/>
                    <a:pt x="78624" y="54675"/>
                    <a:pt x="78050" y="51790"/>
                  </a:cubicBezTo>
                  <a:cubicBezTo>
                    <a:pt x="78624" y="53521"/>
                    <a:pt x="78624" y="55397"/>
                    <a:pt x="78050" y="57128"/>
                  </a:cubicBezTo>
                  <a:lnTo>
                    <a:pt x="78050" y="55974"/>
                  </a:lnTo>
                  <a:lnTo>
                    <a:pt x="78050" y="56839"/>
                  </a:lnTo>
                  <a:cubicBezTo>
                    <a:pt x="76475" y="58859"/>
                    <a:pt x="76475" y="59147"/>
                    <a:pt x="78050" y="57705"/>
                  </a:cubicBezTo>
                  <a:lnTo>
                    <a:pt x="50555" y="54098"/>
                  </a:lnTo>
                  <a:lnTo>
                    <a:pt x="57572" y="68524"/>
                  </a:lnTo>
                  <a:cubicBezTo>
                    <a:pt x="62154" y="76488"/>
                    <a:pt x="72465" y="79156"/>
                    <a:pt x="80342" y="74468"/>
                  </a:cubicBezTo>
                  <a:cubicBezTo>
                    <a:pt x="86786" y="70660"/>
                    <a:pt x="89938" y="62956"/>
                    <a:pt x="87933" y="5568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:a16="http://schemas.microsoft.com/office/drawing/2014/main" id="{174CD98D-69E6-2C0F-9919-D9E65266D83A}"/>
                </a:ext>
              </a:extLst>
            </p:cNvPr>
            <p:cNvSpPr/>
            <p:nvPr/>
          </p:nvSpPr>
          <p:spPr>
            <a:xfrm>
              <a:off x="10724429" y="2943081"/>
              <a:ext cx="87574" cy="74960"/>
            </a:xfrm>
            <a:custGeom>
              <a:avLst/>
              <a:gdLst>
                <a:gd name="connsiteX0" fmla="*/ 21411 w 87574"/>
                <a:gd name="connsiteY0" fmla="*/ 36730 h 74960"/>
                <a:gd name="connsiteX1" fmla="*/ 47618 w 87574"/>
                <a:gd name="connsiteY1" fmla="*/ 51878 h 74960"/>
                <a:gd name="connsiteX2" fmla="*/ 64518 w 87574"/>
                <a:gd name="connsiteY2" fmla="*/ 38894 h 74960"/>
                <a:gd name="connsiteX3" fmla="*/ 60364 w 87574"/>
                <a:gd name="connsiteY3" fmla="*/ 16822 h 74960"/>
                <a:gd name="connsiteX4" fmla="*/ 56927 w 87574"/>
                <a:gd name="connsiteY4" fmla="*/ 43943 h 74960"/>
                <a:gd name="connsiteX5" fmla="*/ 56927 w 87574"/>
                <a:gd name="connsiteY5" fmla="*/ 43943 h 74960"/>
                <a:gd name="connsiteX6" fmla="*/ 48478 w 87574"/>
                <a:gd name="connsiteY6" fmla="*/ 46251 h 74960"/>
                <a:gd name="connsiteX7" fmla="*/ 51915 w 87574"/>
                <a:gd name="connsiteY7" fmla="*/ 46251 h 74960"/>
                <a:gd name="connsiteX8" fmla="*/ 47475 w 87574"/>
                <a:gd name="connsiteY8" fmla="*/ 46251 h 74960"/>
                <a:gd name="connsiteX9" fmla="*/ 51628 w 87574"/>
                <a:gd name="connsiteY9" fmla="*/ 47261 h 74960"/>
                <a:gd name="connsiteX10" fmla="*/ 47761 w 87574"/>
                <a:gd name="connsiteY10" fmla="*/ 45675 h 74960"/>
                <a:gd name="connsiteX11" fmla="*/ 47761 w 87574"/>
                <a:gd name="connsiteY11" fmla="*/ 45675 h 74960"/>
                <a:gd name="connsiteX12" fmla="*/ 67095 w 87574"/>
                <a:gd name="connsiteY12" fmla="*/ 48271 h 74960"/>
                <a:gd name="connsiteX13" fmla="*/ 79126 w 87574"/>
                <a:gd name="connsiteY13" fmla="*/ 18265 h 74960"/>
                <a:gd name="connsiteX14" fmla="*/ 60651 w 87574"/>
                <a:gd name="connsiteY14" fmla="*/ 1 h 74960"/>
                <a:gd name="connsiteX15" fmla="*/ 51772 w 87574"/>
                <a:gd name="connsiteY15" fmla="*/ 2396 h 74960"/>
                <a:gd name="connsiteX16" fmla="*/ 33010 w 87574"/>
                <a:gd name="connsiteY16" fmla="*/ 16822 h 74960"/>
                <a:gd name="connsiteX17" fmla="*/ 18689 w 87574"/>
                <a:gd name="connsiteY17" fmla="*/ 42645 h 74960"/>
                <a:gd name="connsiteX18" fmla="*/ 24131 w 87574"/>
                <a:gd name="connsiteY18" fmla="*/ 62553 h 74960"/>
                <a:gd name="connsiteX19" fmla="*/ 39312 w 87574"/>
                <a:gd name="connsiteY19" fmla="*/ 73084 h 74960"/>
                <a:gd name="connsiteX20" fmla="*/ 52058 w 87574"/>
                <a:gd name="connsiteY20" fmla="*/ 74960 h 74960"/>
                <a:gd name="connsiteX21" fmla="*/ 69387 w 87574"/>
                <a:gd name="connsiteY21" fmla="*/ 71209 h 74960"/>
                <a:gd name="connsiteX22" fmla="*/ 64518 w 87574"/>
                <a:gd name="connsiteY22" fmla="*/ 71209 h 74960"/>
                <a:gd name="connsiteX23" fmla="*/ 67381 w 87574"/>
                <a:gd name="connsiteY23" fmla="*/ 71209 h 74960"/>
                <a:gd name="connsiteX24" fmla="*/ 62656 w 87574"/>
                <a:gd name="connsiteY24" fmla="*/ 70488 h 74960"/>
                <a:gd name="connsiteX25" fmla="*/ 64375 w 87574"/>
                <a:gd name="connsiteY25" fmla="*/ 70488 h 74960"/>
                <a:gd name="connsiteX26" fmla="*/ 64375 w 87574"/>
                <a:gd name="connsiteY26" fmla="*/ 36009 h 74960"/>
                <a:gd name="connsiteX27" fmla="*/ 64375 w 87574"/>
                <a:gd name="connsiteY27" fmla="*/ 36009 h 74960"/>
                <a:gd name="connsiteX28" fmla="*/ 69100 w 87574"/>
                <a:gd name="connsiteY28" fmla="*/ 36009 h 74960"/>
                <a:gd name="connsiteX29" fmla="*/ 66951 w 87574"/>
                <a:gd name="connsiteY29" fmla="*/ 36009 h 74960"/>
                <a:gd name="connsiteX30" fmla="*/ 71679 w 87574"/>
                <a:gd name="connsiteY30" fmla="*/ 36730 h 74960"/>
                <a:gd name="connsiteX31" fmla="*/ 69530 w 87574"/>
                <a:gd name="connsiteY31" fmla="*/ 36009 h 74960"/>
                <a:gd name="connsiteX32" fmla="*/ 73827 w 87574"/>
                <a:gd name="connsiteY32" fmla="*/ 37884 h 74960"/>
                <a:gd name="connsiteX33" fmla="*/ 69960 w 87574"/>
                <a:gd name="connsiteY33" fmla="*/ 35576 h 74960"/>
                <a:gd name="connsiteX34" fmla="*/ 73684 w 87574"/>
                <a:gd name="connsiteY34" fmla="*/ 38317 h 74960"/>
                <a:gd name="connsiteX35" fmla="*/ 64375 w 87574"/>
                <a:gd name="connsiteY35" fmla="*/ 29806 h 74960"/>
                <a:gd name="connsiteX36" fmla="*/ 46043 w 87574"/>
                <a:gd name="connsiteY36" fmla="*/ 19852 h 74960"/>
                <a:gd name="connsiteX37" fmla="*/ 29286 w 87574"/>
                <a:gd name="connsiteY37" fmla="*/ 17688 h 74960"/>
                <a:gd name="connsiteX38" fmla="*/ 18689 w 87574"/>
                <a:gd name="connsiteY38" fmla="*/ 18986 h 74960"/>
                <a:gd name="connsiteX39" fmla="*/ 5514 w 87574"/>
                <a:gd name="connsiteY39" fmla="*/ 25767 h 74960"/>
                <a:gd name="connsiteX40" fmla="*/ 644 w 87574"/>
                <a:gd name="connsiteY40" fmla="*/ 34134 h 74960"/>
                <a:gd name="connsiteX41" fmla="*/ 14250 w 87574"/>
                <a:gd name="connsiteY41" fmla="*/ 57591 h 74960"/>
                <a:gd name="connsiteX42" fmla="*/ 18832 w 87574"/>
                <a:gd name="connsiteY42" fmla="*/ 58225 h 74960"/>
                <a:gd name="connsiteX43" fmla="*/ 28141 w 87574"/>
                <a:gd name="connsiteY43" fmla="*/ 56494 h 74960"/>
                <a:gd name="connsiteX44" fmla="*/ 33153 w 87574"/>
                <a:gd name="connsiteY44" fmla="*/ 55484 h 74960"/>
                <a:gd name="connsiteX45" fmla="*/ 28141 w 87574"/>
                <a:gd name="connsiteY45" fmla="*/ 55484 h 74960"/>
                <a:gd name="connsiteX46" fmla="*/ 37594 w 87574"/>
                <a:gd name="connsiteY46" fmla="*/ 55484 h 74960"/>
                <a:gd name="connsiteX47" fmla="*/ 32582 w 87574"/>
                <a:gd name="connsiteY47" fmla="*/ 55484 h 74960"/>
                <a:gd name="connsiteX48" fmla="*/ 41031 w 87574"/>
                <a:gd name="connsiteY48" fmla="*/ 57793 h 74960"/>
                <a:gd name="connsiteX49" fmla="*/ 36590 w 87574"/>
                <a:gd name="connsiteY49" fmla="*/ 55917 h 74960"/>
                <a:gd name="connsiteX50" fmla="*/ 44038 w 87574"/>
                <a:gd name="connsiteY50" fmla="*/ 60245 h 74960"/>
                <a:gd name="connsiteX51" fmla="*/ 40314 w 87574"/>
                <a:gd name="connsiteY51" fmla="*/ 57360 h 74960"/>
                <a:gd name="connsiteX52" fmla="*/ 52487 w 87574"/>
                <a:gd name="connsiteY52" fmla="*/ 67170 h 74960"/>
                <a:gd name="connsiteX53" fmla="*/ 74542 w 87574"/>
                <a:gd name="connsiteY53" fmla="*/ 71064 h 74960"/>
                <a:gd name="connsiteX54" fmla="*/ 83708 w 87574"/>
                <a:gd name="connsiteY54" fmla="*/ 64573 h 74960"/>
                <a:gd name="connsiteX55" fmla="*/ 87575 w 87574"/>
                <a:gd name="connsiteY55" fmla="*/ 53753 h 74960"/>
                <a:gd name="connsiteX56" fmla="*/ 74542 w 87574"/>
                <a:gd name="connsiteY56" fmla="*/ 36586 h 74960"/>
                <a:gd name="connsiteX57" fmla="*/ 60221 w 87574"/>
                <a:gd name="connsiteY57" fmla="*/ 33701 h 74960"/>
                <a:gd name="connsiteX58" fmla="*/ 50197 w 87574"/>
                <a:gd name="connsiteY58" fmla="*/ 33701 h 74960"/>
                <a:gd name="connsiteX59" fmla="*/ 55352 w 87574"/>
                <a:gd name="connsiteY59" fmla="*/ 34422 h 74960"/>
                <a:gd name="connsiteX60" fmla="*/ 50340 w 87574"/>
                <a:gd name="connsiteY60" fmla="*/ 33124 h 74960"/>
                <a:gd name="connsiteX61" fmla="*/ 55065 w 87574"/>
                <a:gd name="connsiteY61" fmla="*/ 35143 h 74960"/>
                <a:gd name="connsiteX62" fmla="*/ 52630 w 87574"/>
                <a:gd name="connsiteY62" fmla="*/ 33701 h 74960"/>
                <a:gd name="connsiteX63" fmla="*/ 56497 w 87574"/>
                <a:gd name="connsiteY63" fmla="*/ 36730 h 74960"/>
                <a:gd name="connsiteX64" fmla="*/ 55065 w 87574"/>
                <a:gd name="connsiteY64" fmla="*/ 35288 h 74960"/>
                <a:gd name="connsiteX65" fmla="*/ 58072 w 87574"/>
                <a:gd name="connsiteY65" fmla="*/ 39183 h 74960"/>
                <a:gd name="connsiteX66" fmla="*/ 57071 w 87574"/>
                <a:gd name="connsiteY66" fmla="*/ 37307 h 74960"/>
                <a:gd name="connsiteX67" fmla="*/ 58932 w 87574"/>
                <a:gd name="connsiteY67" fmla="*/ 41924 h 74960"/>
                <a:gd name="connsiteX68" fmla="*/ 58932 w 87574"/>
                <a:gd name="connsiteY68" fmla="*/ 40193 h 74960"/>
                <a:gd name="connsiteX69" fmla="*/ 58932 w 87574"/>
                <a:gd name="connsiteY69" fmla="*/ 45242 h 74960"/>
                <a:gd name="connsiteX70" fmla="*/ 58932 w 87574"/>
                <a:gd name="connsiteY70" fmla="*/ 42645 h 74960"/>
                <a:gd name="connsiteX71" fmla="*/ 58932 w 87574"/>
                <a:gd name="connsiteY71" fmla="*/ 47839 h 74960"/>
                <a:gd name="connsiteX72" fmla="*/ 60221 w 87574"/>
                <a:gd name="connsiteY72" fmla="*/ 43510 h 74960"/>
                <a:gd name="connsiteX73" fmla="*/ 58359 w 87574"/>
                <a:gd name="connsiteY73" fmla="*/ 47983 h 74960"/>
                <a:gd name="connsiteX74" fmla="*/ 64088 w 87574"/>
                <a:gd name="connsiteY74" fmla="*/ 38317 h 74960"/>
                <a:gd name="connsiteX75" fmla="*/ 61224 w 87574"/>
                <a:gd name="connsiteY75" fmla="*/ 42068 h 74960"/>
                <a:gd name="connsiteX76" fmla="*/ 69243 w 87574"/>
                <a:gd name="connsiteY76" fmla="*/ 33990 h 74960"/>
                <a:gd name="connsiteX77" fmla="*/ 65520 w 87574"/>
                <a:gd name="connsiteY77" fmla="*/ 36730 h 74960"/>
                <a:gd name="connsiteX78" fmla="*/ 72967 w 87574"/>
                <a:gd name="connsiteY78" fmla="*/ 32114 h 74960"/>
                <a:gd name="connsiteX79" fmla="*/ 46330 w 87574"/>
                <a:gd name="connsiteY79" fmla="*/ 11340 h 74960"/>
                <a:gd name="connsiteX80" fmla="*/ 44038 w 87574"/>
                <a:gd name="connsiteY80" fmla="*/ 24757 h 74960"/>
                <a:gd name="connsiteX81" fmla="*/ 44038 w 87574"/>
                <a:gd name="connsiteY81" fmla="*/ 29084 h 74960"/>
                <a:gd name="connsiteX82" fmla="*/ 50340 w 87574"/>
                <a:gd name="connsiteY82" fmla="*/ 43510 h 74960"/>
                <a:gd name="connsiteX83" fmla="*/ 72824 w 87574"/>
                <a:gd name="connsiteY83" fmla="*/ 20862 h 74960"/>
                <a:gd name="connsiteX84" fmla="*/ 50768 w 87574"/>
                <a:gd name="connsiteY84" fmla="*/ 11196 h 74960"/>
                <a:gd name="connsiteX85" fmla="*/ 55209 w 87574"/>
                <a:gd name="connsiteY85" fmla="*/ 11196 h 74960"/>
                <a:gd name="connsiteX86" fmla="*/ 54492 w 87574"/>
                <a:gd name="connsiteY86" fmla="*/ 11196 h 74960"/>
                <a:gd name="connsiteX87" fmla="*/ 33440 w 87574"/>
                <a:gd name="connsiteY87" fmla="*/ 23444 h 74960"/>
                <a:gd name="connsiteX88" fmla="*/ 32867 w 87574"/>
                <a:gd name="connsiteY88" fmla="*/ 27786 h 74960"/>
                <a:gd name="connsiteX89" fmla="*/ 32867 w 87574"/>
                <a:gd name="connsiteY89" fmla="*/ 27786 h 74960"/>
                <a:gd name="connsiteX90" fmla="*/ 32867 w 87574"/>
                <a:gd name="connsiteY90" fmla="*/ 23170 h 74960"/>
                <a:gd name="connsiteX91" fmla="*/ 32867 w 87574"/>
                <a:gd name="connsiteY91" fmla="*/ 23170 h 74960"/>
                <a:gd name="connsiteX92" fmla="*/ 34585 w 87574"/>
                <a:gd name="connsiteY92" fmla="*/ 18986 h 74960"/>
                <a:gd name="connsiteX93" fmla="*/ 34585 w 87574"/>
                <a:gd name="connsiteY93" fmla="*/ 18986 h 74960"/>
                <a:gd name="connsiteX94" fmla="*/ 37307 w 87574"/>
                <a:gd name="connsiteY94" fmla="*/ 15380 h 74960"/>
                <a:gd name="connsiteX95" fmla="*/ 37307 w 87574"/>
                <a:gd name="connsiteY95" fmla="*/ 15380 h 74960"/>
                <a:gd name="connsiteX96" fmla="*/ 41031 w 87574"/>
                <a:gd name="connsiteY96" fmla="*/ 12639 h 74960"/>
                <a:gd name="connsiteX97" fmla="*/ 40027 w 87574"/>
                <a:gd name="connsiteY97" fmla="*/ 12639 h 74960"/>
                <a:gd name="connsiteX98" fmla="*/ 44324 w 87574"/>
                <a:gd name="connsiteY98" fmla="*/ 10763 h 74960"/>
                <a:gd name="connsiteX99" fmla="*/ 38166 w 87574"/>
                <a:gd name="connsiteY99" fmla="*/ 13360 h 74960"/>
                <a:gd name="connsiteX100" fmla="*/ 42606 w 87574"/>
                <a:gd name="connsiteY100" fmla="*/ 11484 h 74960"/>
                <a:gd name="connsiteX101" fmla="*/ 41174 w 87574"/>
                <a:gd name="connsiteY101" fmla="*/ 11484 h 74960"/>
                <a:gd name="connsiteX102" fmla="*/ 46186 w 87574"/>
                <a:gd name="connsiteY102" fmla="*/ 11484 h 74960"/>
                <a:gd name="connsiteX103" fmla="*/ 46186 w 87574"/>
                <a:gd name="connsiteY103" fmla="*/ 11484 h 74960"/>
                <a:gd name="connsiteX104" fmla="*/ 51055 w 87574"/>
                <a:gd name="connsiteY104" fmla="*/ 11484 h 74960"/>
                <a:gd name="connsiteX105" fmla="*/ 49623 w 87574"/>
                <a:gd name="connsiteY105" fmla="*/ 11484 h 74960"/>
                <a:gd name="connsiteX106" fmla="*/ 54064 w 87574"/>
                <a:gd name="connsiteY106" fmla="*/ 13360 h 74960"/>
                <a:gd name="connsiteX107" fmla="*/ 52774 w 87574"/>
                <a:gd name="connsiteY107" fmla="*/ 12639 h 74960"/>
                <a:gd name="connsiteX108" fmla="*/ 56497 w 87574"/>
                <a:gd name="connsiteY108" fmla="*/ 15524 h 74960"/>
                <a:gd name="connsiteX109" fmla="*/ 54205 w 87574"/>
                <a:gd name="connsiteY109" fmla="*/ 13360 h 74960"/>
                <a:gd name="connsiteX110" fmla="*/ 57071 w 87574"/>
                <a:gd name="connsiteY110" fmla="*/ 16966 h 74960"/>
                <a:gd name="connsiteX111" fmla="*/ 55352 w 87574"/>
                <a:gd name="connsiteY111" fmla="*/ 14370 h 74960"/>
                <a:gd name="connsiteX112" fmla="*/ 30863 w 87574"/>
                <a:gd name="connsiteY112" fmla="*/ 5613 h 74960"/>
                <a:gd name="connsiteX113" fmla="*/ 22269 w 87574"/>
                <a:gd name="connsiteY113" fmla="*/ 30210 h 74960"/>
                <a:gd name="connsiteX114" fmla="*/ 23844 w 87574"/>
                <a:gd name="connsiteY114" fmla="*/ 32980 h 7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87574" h="74960">
                  <a:moveTo>
                    <a:pt x="21411" y="36730"/>
                  </a:moveTo>
                  <a:cubicBezTo>
                    <a:pt x="25993" y="46886"/>
                    <a:pt x="36590" y="52960"/>
                    <a:pt x="47618" y="51878"/>
                  </a:cubicBezTo>
                  <a:cubicBezTo>
                    <a:pt x="55209" y="50969"/>
                    <a:pt x="61653" y="45992"/>
                    <a:pt x="64518" y="38894"/>
                  </a:cubicBezTo>
                  <a:cubicBezTo>
                    <a:pt x="67668" y="31364"/>
                    <a:pt x="65950" y="22694"/>
                    <a:pt x="60364" y="16822"/>
                  </a:cubicBezTo>
                  <a:lnTo>
                    <a:pt x="56927" y="43943"/>
                  </a:lnTo>
                  <a:lnTo>
                    <a:pt x="56927" y="43943"/>
                  </a:lnTo>
                  <a:lnTo>
                    <a:pt x="48478" y="46251"/>
                  </a:lnTo>
                  <a:lnTo>
                    <a:pt x="51915" y="46251"/>
                  </a:lnTo>
                  <a:lnTo>
                    <a:pt x="47475" y="46251"/>
                  </a:lnTo>
                  <a:cubicBezTo>
                    <a:pt x="48906" y="46454"/>
                    <a:pt x="50340" y="46785"/>
                    <a:pt x="51628" y="47261"/>
                  </a:cubicBezTo>
                  <a:lnTo>
                    <a:pt x="47761" y="45675"/>
                  </a:lnTo>
                  <a:cubicBezTo>
                    <a:pt x="49050" y="45675"/>
                    <a:pt x="51628" y="48560"/>
                    <a:pt x="47761" y="45675"/>
                  </a:cubicBezTo>
                  <a:cubicBezTo>
                    <a:pt x="53060" y="50623"/>
                    <a:pt x="60794" y="51661"/>
                    <a:pt x="67095" y="48271"/>
                  </a:cubicBezTo>
                  <a:cubicBezTo>
                    <a:pt x="77979" y="42357"/>
                    <a:pt x="78553" y="29229"/>
                    <a:pt x="79126" y="18265"/>
                  </a:cubicBezTo>
                  <a:cubicBezTo>
                    <a:pt x="78983" y="8065"/>
                    <a:pt x="70675" y="-114"/>
                    <a:pt x="60651" y="1"/>
                  </a:cubicBezTo>
                  <a:cubicBezTo>
                    <a:pt x="57501" y="44"/>
                    <a:pt x="54492" y="867"/>
                    <a:pt x="51772" y="2396"/>
                  </a:cubicBezTo>
                  <a:cubicBezTo>
                    <a:pt x="44898" y="6392"/>
                    <a:pt x="38596" y="11239"/>
                    <a:pt x="33010" y="16822"/>
                  </a:cubicBezTo>
                  <a:cubicBezTo>
                    <a:pt x="25706" y="23776"/>
                    <a:pt x="20837" y="32778"/>
                    <a:pt x="18689" y="42645"/>
                  </a:cubicBezTo>
                  <a:cubicBezTo>
                    <a:pt x="17830" y="49743"/>
                    <a:pt x="19692" y="56927"/>
                    <a:pt x="24131" y="62553"/>
                  </a:cubicBezTo>
                  <a:cubicBezTo>
                    <a:pt x="27998" y="67516"/>
                    <a:pt x="33297" y="71180"/>
                    <a:pt x="39312" y="73084"/>
                  </a:cubicBezTo>
                  <a:cubicBezTo>
                    <a:pt x="43464" y="74354"/>
                    <a:pt x="47761" y="74988"/>
                    <a:pt x="52058" y="74960"/>
                  </a:cubicBezTo>
                  <a:cubicBezTo>
                    <a:pt x="57929" y="74181"/>
                    <a:pt x="63658" y="72925"/>
                    <a:pt x="69387" y="71209"/>
                  </a:cubicBezTo>
                  <a:lnTo>
                    <a:pt x="64518" y="71209"/>
                  </a:lnTo>
                  <a:lnTo>
                    <a:pt x="67381" y="71209"/>
                  </a:lnTo>
                  <a:lnTo>
                    <a:pt x="62656" y="70488"/>
                  </a:lnTo>
                  <a:lnTo>
                    <a:pt x="64375" y="70488"/>
                  </a:lnTo>
                  <a:lnTo>
                    <a:pt x="64375" y="36009"/>
                  </a:lnTo>
                  <a:lnTo>
                    <a:pt x="64375" y="36009"/>
                  </a:lnTo>
                  <a:lnTo>
                    <a:pt x="69100" y="36009"/>
                  </a:lnTo>
                  <a:lnTo>
                    <a:pt x="66951" y="36009"/>
                  </a:lnTo>
                  <a:lnTo>
                    <a:pt x="71679" y="36730"/>
                  </a:lnTo>
                  <a:lnTo>
                    <a:pt x="69530" y="36009"/>
                  </a:lnTo>
                  <a:lnTo>
                    <a:pt x="73827" y="37884"/>
                  </a:lnTo>
                  <a:cubicBezTo>
                    <a:pt x="72394" y="37250"/>
                    <a:pt x="71105" y="36485"/>
                    <a:pt x="69960" y="35576"/>
                  </a:cubicBezTo>
                  <a:lnTo>
                    <a:pt x="73684" y="38317"/>
                  </a:lnTo>
                  <a:cubicBezTo>
                    <a:pt x="70388" y="35721"/>
                    <a:pt x="67668" y="32402"/>
                    <a:pt x="64375" y="29806"/>
                  </a:cubicBezTo>
                  <a:cubicBezTo>
                    <a:pt x="58932" y="25319"/>
                    <a:pt x="52774" y="21943"/>
                    <a:pt x="46043" y="19852"/>
                  </a:cubicBezTo>
                  <a:cubicBezTo>
                    <a:pt x="40601" y="18193"/>
                    <a:pt x="35015" y="17457"/>
                    <a:pt x="29286" y="17688"/>
                  </a:cubicBezTo>
                  <a:cubicBezTo>
                    <a:pt x="25706" y="17832"/>
                    <a:pt x="22126" y="18265"/>
                    <a:pt x="18689" y="18986"/>
                  </a:cubicBezTo>
                  <a:cubicBezTo>
                    <a:pt x="13820" y="20039"/>
                    <a:pt x="9238" y="22376"/>
                    <a:pt x="5514" y="25767"/>
                  </a:cubicBezTo>
                  <a:cubicBezTo>
                    <a:pt x="3079" y="28017"/>
                    <a:pt x="1361" y="30931"/>
                    <a:pt x="644" y="34134"/>
                  </a:cubicBezTo>
                  <a:cubicBezTo>
                    <a:pt x="-2076" y="44376"/>
                    <a:pt x="4081" y="54879"/>
                    <a:pt x="14250" y="57591"/>
                  </a:cubicBezTo>
                  <a:cubicBezTo>
                    <a:pt x="15682" y="57995"/>
                    <a:pt x="17257" y="58211"/>
                    <a:pt x="18832" y="58225"/>
                  </a:cubicBezTo>
                  <a:cubicBezTo>
                    <a:pt x="21982" y="57995"/>
                    <a:pt x="25134" y="57418"/>
                    <a:pt x="28141" y="56494"/>
                  </a:cubicBezTo>
                  <a:cubicBezTo>
                    <a:pt x="29716" y="56004"/>
                    <a:pt x="31435" y="55672"/>
                    <a:pt x="33153" y="55484"/>
                  </a:cubicBezTo>
                  <a:lnTo>
                    <a:pt x="28141" y="55484"/>
                  </a:lnTo>
                  <a:cubicBezTo>
                    <a:pt x="31292" y="55124"/>
                    <a:pt x="34444" y="55124"/>
                    <a:pt x="37594" y="55484"/>
                  </a:cubicBezTo>
                  <a:lnTo>
                    <a:pt x="32582" y="55484"/>
                  </a:lnTo>
                  <a:cubicBezTo>
                    <a:pt x="35445" y="55874"/>
                    <a:pt x="38309" y="56653"/>
                    <a:pt x="41031" y="57793"/>
                  </a:cubicBezTo>
                  <a:lnTo>
                    <a:pt x="36590" y="55917"/>
                  </a:lnTo>
                  <a:cubicBezTo>
                    <a:pt x="39312" y="56927"/>
                    <a:pt x="41746" y="58398"/>
                    <a:pt x="44038" y="60245"/>
                  </a:cubicBezTo>
                  <a:lnTo>
                    <a:pt x="40314" y="57360"/>
                  </a:lnTo>
                  <a:cubicBezTo>
                    <a:pt x="44468" y="60678"/>
                    <a:pt x="48048" y="64284"/>
                    <a:pt x="52487" y="67170"/>
                  </a:cubicBezTo>
                  <a:cubicBezTo>
                    <a:pt x="59076" y="71296"/>
                    <a:pt x="66951" y="72695"/>
                    <a:pt x="74542" y="71064"/>
                  </a:cubicBezTo>
                  <a:cubicBezTo>
                    <a:pt x="78266" y="70069"/>
                    <a:pt x="81559" y="67761"/>
                    <a:pt x="83708" y="64573"/>
                  </a:cubicBezTo>
                  <a:cubicBezTo>
                    <a:pt x="86143" y="61515"/>
                    <a:pt x="87575" y="57691"/>
                    <a:pt x="87575" y="53753"/>
                  </a:cubicBezTo>
                  <a:cubicBezTo>
                    <a:pt x="87288" y="45819"/>
                    <a:pt x="82133" y="38923"/>
                    <a:pt x="74542" y="36586"/>
                  </a:cubicBezTo>
                  <a:cubicBezTo>
                    <a:pt x="69817" y="35273"/>
                    <a:pt x="65090" y="34307"/>
                    <a:pt x="60221" y="33701"/>
                  </a:cubicBezTo>
                  <a:cubicBezTo>
                    <a:pt x="56927" y="33701"/>
                    <a:pt x="53634" y="33701"/>
                    <a:pt x="50197" y="33701"/>
                  </a:cubicBezTo>
                  <a:lnTo>
                    <a:pt x="55352" y="34422"/>
                  </a:lnTo>
                  <a:cubicBezTo>
                    <a:pt x="53634" y="34191"/>
                    <a:pt x="51915" y="33758"/>
                    <a:pt x="50340" y="33124"/>
                  </a:cubicBezTo>
                  <a:lnTo>
                    <a:pt x="55065" y="35143"/>
                  </a:lnTo>
                  <a:cubicBezTo>
                    <a:pt x="54205" y="34739"/>
                    <a:pt x="53347" y="34263"/>
                    <a:pt x="52630" y="33701"/>
                  </a:cubicBezTo>
                  <a:lnTo>
                    <a:pt x="56497" y="36730"/>
                  </a:lnTo>
                  <a:lnTo>
                    <a:pt x="55065" y="35288"/>
                  </a:lnTo>
                  <a:lnTo>
                    <a:pt x="58072" y="39183"/>
                  </a:lnTo>
                  <a:cubicBezTo>
                    <a:pt x="57644" y="38592"/>
                    <a:pt x="57357" y="37957"/>
                    <a:pt x="57071" y="37307"/>
                  </a:cubicBezTo>
                  <a:lnTo>
                    <a:pt x="58932" y="41924"/>
                  </a:lnTo>
                  <a:lnTo>
                    <a:pt x="58932" y="40193"/>
                  </a:lnTo>
                  <a:lnTo>
                    <a:pt x="58932" y="45242"/>
                  </a:lnTo>
                  <a:cubicBezTo>
                    <a:pt x="58789" y="44376"/>
                    <a:pt x="58789" y="43510"/>
                    <a:pt x="58932" y="42645"/>
                  </a:cubicBezTo>
                  <a:lnTo>
                    <a:pt x="58932" y="47839"/>
                  </a:lnTo>
                  <a:cubicBezTo>
                    <a:pt x="59219" y="46353"/>
                    <a:pt x="59647" y="44895"/>
                    <a:pt x="60221" y="43510"/>
                  </a:cubicBezTo>
                  <a:lnTo>
                    <a:pt x="58359" y="47983"/>
                  </a:lnTo>
                  <a:cubicBezTo>
                    <a:pt x="59791" y="44520"/>
                    <a:pt x="61796" y="41274"/>
                    <a:pt x="64088" y="38317"/>
                  </a:cubicBezTo>
                  <a:lnTo>
                    <a:pt x="61224" y="42068"/>
                  </a:lnTo>
                  <a:cubicBezTo>
                    <a:pt x="63514" y="39067"/>
                    <a:pt x="66236" y="36355"/>
                    <a:pt x="69243" y="33990"/>
                  </a:cubicBezTo>
                  <a:lnTo>
                    <a:pt x="65520" y="36730"/>
                  </a:lnTo>
                  <a:cubicBezTo>
                    <a:pt x="67812" y="34956"/>
                    <a:pt x="70388" y="33412"/>
                    <a:pt x="72967" y="32114"/>
                  </a:cubicBezTo>
                  <a:lnTo>
                    <a:pt x="46330" y="11340"/>
                  </a:lnTo>
                  <a:cubicBezTo>
                    <a:pt x="45041" y="15712"/>
                    <a:pt x="44324" y="20212"/>
                    <a:pt x="44038" y="24757"/>
                  </a:cubicBezTo>
                  <a:cubicBezTo>
                    <a:pt x="44038" y="26199"/>
                    <a:pt x="44038" y="27642"/>
                    <a:pt x="44038" y="29084"/>
                  </a:cubicBezTo>
                  <a:cubicBezTo>
                    <a:pt x="44038" y="34566"/>
                    <a:pt x="46330" y="39789"/>
                    <a:pt x="50340" y="43510"/>
                  </a:cubicBezTo>
                  <a:lnTo>
                    <a:pt x="72824" y="20862"/>
                  </a:lnTo>
                  <a:cubicBezTo>
                    <a:pt x="67095" y="14730"/>
                    <a:pt x="59076" y="11239"/>
                    <a:pt x="50768" y="11196"/>
                  </a:cubicBezTo>
                  <a:lnTo>
                    <a:pt x="55209" y="11196"/>
                  </a:lnTo>
                  <a:lnTo>
                    <a:pt x="54492" y="11196"/>
                  </a:lnTo>
                  <a:cubicBezTo>
                    <a:pt x="45326" y="8729"/>
                    <a:pt x="35875" y="14211"/>
                    <a:pt x="33440" y="23444"/>
                  </a:cubicBezTo>
                  <a:cubicBezTo>
                    <a:pt x="33010" y="24857"/>
                    <a:pt x="32867" y="26315"/>
                    <a:pt x="32867" y="27786"/>
                  </a:cubicBezTo>
                  <a:lnTo>
                    <a:pt x="32867" y="27786"/>
                  </a:lnTo>
                  <a:lnTo>
                    <a:pt x="32867" y="23170"/>
                  </a:lnTo>
                  <a:lnTo>
                    <a:pt x="32867" y="23170"/>
                  </a:lnTo>
                  <a:lnTo>
                    <a:pt x="34585" y="18986"/>
                  </a:lnTo>
                  <a:lnTo>
                    <a:pt x="34585" y="18986"/>
                  </a:lnTo>
                  <a:lnTo>
                    <a:pt x="37307" y="15380"/>
                  </a:lnTo>
                  <a:lnTo>
                    <a:pt x="37307" y="15380"/>
                  </a:lnTo>
                  <a:lnTo>
                    <a:pt x="41031" y="12639"/>
                  </a:lnTo>
                  <a:lnTo>
                    <a:pt x="40027" y="12639"/>
                  </a:lnTo>
                  <a:lnTo>
                    <a:pt x="44324" y="10763"/>
                  </a:lnTo>
                  <a:cubicBezTo>
                    <a:pt x="42176" y="11484"/>
                    <a:pt x="40171" y="12494"/>
                    <a:pt x="38166" y="13360"/>
                  </a:cubicBezTo>
                  <a:lnTo>
                    <a:pt x="42606" y="11484"/>
                  </a:lnTo>
                  <a:lnTo>
                    <a:pt x="41174" y="11484"/>
                  </a:lnTo>
                  <a:lnTo>
                    <a:pt x="46186" y="11484"/>
                  </a:lnTo>
                  <a:lnTo>
                    <a:pt x="46186" y="11484"/>
                  </a:lnTo>
                  <a:lnTo>
                    <a:pt x="51055" y="11484"/>
                  </a:lnTo>
                  <a:lnTo>
                    <a:pt x="49623" y="11484"/>
                  </a:lnTo>
                  <a:lnTo>
                    <a:pt x="54064" y="13360"/>
                  </a:lnTo>
                  <a:lnTo>
                    <a:pt x="52774" y="12639"/>
                  </a:lnTo>
                  <a:lnTo>
                    <a:pt x="56497" y="15524"/>
                  </a:lnTo>
                  <a:lnTo>
                    <a:pt x="54205" y="13360"/>
                  </a:lnTo>
                  <a:lnTo>
                    <a:pt x="57071" y="16966"/>
                  </a:lnTo>
                  <a:lnTo>
                    <a:pt x="55352" y="14370"/>
                  </a:lnTo>
                  <a:cubicBezTo>
                    <a:pt x="51055" y="5151"/>
                    <a:pt x="40027" y="1242"/>
                    <a:pt x="30863" y="5613"/>
                  </a:cubicBezTo>
                  <a:cubicBezTo>
                    <a:pt x="21841" y="9984"/>
                    <a:pt x="17830" y="20992"/>
                    <a:pt x="22269" y="30210"/>
                  </a:cubicBezTo>
                  <a:cubicBezTo>
                    <a:pt x="22699" y="31176"/>
                    <a:pt x="23273" y="32100"/>
                    <a:pt x="23844" y="3298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:a16="http://schemas.microsoft.com/office/drawing/2014/main" id="{31A5200B-867D-5322-5C39-B92F50EB7E95}"/>
                </a:ext>
              </a:extLst>
            </p:cNvPr>
            <p:cNvSpPr/>
            <p:nvPr/>
          </p:nvSpPr>
          <p:spPr>
            <a:xfrm>
              <a:off x="10843940" y="2898880"/>
              <a:ext cx="14321" cy="14426"/>
            </a:xfrm>
            <a:custGeom>
              <a:avLst/>
              <a:gdLst>
                <a:gd name="connsiteX0" fmla="*/ 7161 w 14321"/>
                <a:gd name="connsiteY0" fmla="*/ 14426 h 14426"/>
                <a:gd name="connsiteX1" fmla="*/ 14321 w 14321"/>
                <a:gd name="connsiteY1" fmla="*/ 7213 h 14426"/>
                <a:gd name="connsiteX2" fmla="*/ 7161 w 14321"/>
                <a:gd name="connsiteY2" fmla="*/ 0 h 14426"/>
                <a:gd name="connsiteX3" fmla="*/ 0 w 14321"/>
                <a:gd name="connsiteY3" fmla="*/ 7213 h 14426"/>
                <a:gd name="connsiteX4" fmla="*/ 7161 w 14321"/>
                <a:gd name="connsiteY4" fmla="*/ 14426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21" h="14426">
                  <a:moveTo>
                    <a:pt x="7161" y="14426"/>
                  </a:moveTo>
                  <a:cubicBezTo>
                    <a:pt x="11171" y="14426"/>
                    <a:pt x="14321" y="11195"/>
                    <a:pt x="14321" y="7213"/>
                  </a:cubicBezTo>
                  <a:cubicBezTo>
                    <a:pt x="14321" y="3231"/>
                    <a:pt x="11171" y="0"/>
                    <a:pt x="7161" y="0"/>
                  </a:cubicBezTo>
                  <a:cubicBezTo>
                    <a:pt x="3150" y="0"/>
                    <a:pt x="0" y="3231"/>
                    <a:pt x="0" y="7213"/>
                  </a:cubicBezTo>
                  <a:cubicBezTo>
                    <a:pt x="0" y="11195"/>
                    <a:pt x="3150" y="14426"/>
                    <a:pt x="7161" y="14426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:a16="http://schemas.microsoft.com/office/drawing/2014/main" id="{D619ABB3-42EB-9BF2-136C-24A2B9F00258}"/>
                </a:ext>
              </a:extLst>
            </p:cNvPr>
            <p:cNvSpPr/>
            <p:nvPr/>
          </p:nvSpPr>
          <p:spPr>
            <a:xfrm>
              <a:off x="10851495" y="2887596"/>
              <a:ext cx="19369" cy="21544"/>
            </a:xfrm>
            <a:custGeom>
              <a:avLst/>
              <a:gdLst>
                <a:gd name="connsiteX0" fmla="*/ 8198 w 19369"/>
                <a:gd name="connsiteY0" fmla="*/ 12870 h 21544"/>
                <a:gd name="connsiteX1" fmla="*/ 8198 w 19369"/>
                <a:gd name="connsiteY1" fmla="*/ 12870 h 21544"/>
                <a:gd name="connsiteX2" fmla="*/ 6766 w 19369"/>
                <a:gd name="connsiteY2" fmla="*/ 12870 h 21544"/>
                <a:gd name="connsiteX3" fmla="*/ 8628 w 19369"/>
                <a:gd name="connsiteY3" fmla="*/ 12870 h 21544"/>
                <a:gd name="connsiteX4" fmla="*/ 7196 w 19369"/>
                <a:gd name="connsiteY4" fmla="*/ 12870 h 21544"/>
                <a:gd name="connsiteX5" fmla="*/ 9058 w 19369"/>
                <a:gd name="connsiteY5" fmla="*/ 12870 h 21544"/>
                <a:gd name="connsiteX6" fmla="*/ 7768 w 19369"/>
                <a:gd name="connsiteY6" fmla="*/ 12870 h 21544"/>
                <a:gd name="connsiteX7" fmla="*/ 9630 w 19369"/>
                <a:gd name="connsiteY7" fmla="*/ 14025 h 21544"/>
                <a:gd name="connsiteX8" fmla="*/ 8485 w 19369"/>
                <a:gd name="connsiteY8" fmla="*/ 13159 h 21544"/>
                <a:gd name="connsiteX9" fmla="*/ 10060 w 19369"/>
                <a:gd name="connsiteY9" fmla="*/ 14746 h 21544"/>
                <a:gd name="connsiteX10" fmla="*/ 9202 w 19369"/>
                <a:gd name="connsiteY10" fmla="*/ 13592 h 21544"/>
                <a:gd name="connsiteX11" fmla="*/ 10203 w 19369"/>
                <a:gd name="connsiteY11" fmla="*/ 15323 h 21544"/>
                <a:gd name="connsiteX12" fmla="*/ 10203 w 19369"/>
                <a:gd name="connsiteY12" fmla="*/ 14025 h 21544"/>
                <a:gd name="connsiteX13" fmla="*/ 10203 w 19369"/>
                <a:gd name="connsiteY13" fmla="*/ 15611 h 21544"/>
                <a:gd name="connsiteX14" fmla="*/ 10203 w 19369"/>
                <a:gd name="connsiteY14" fmla="*/ 14169 h 21544"/>
                <a:gd name="connsiteX15" fmla="*/ 10203 w 19369"/>
                <a:gd name="connsiteY15" fmla="*/ 15756 h 21544"/>
                <a:gd name="connsiteX16" fmla="*/ 10203 w 19369"/>
                <a:gd name="connsiteY16" fmla="*/ 14313 h 21544"/>
                <a:gd name="connsiteX17" fmla="*/ 10203 w 19369"/>
                <a:gd name="connsiteY17" fmla="*/ 15035 h 21544"/>
                <a:gd name="connsiteX18" fmla="*/ 16934 w 19369"/>
                <a:gd name="connsiteY18" fmla="*/ 11139 h 21544"/>
                <a:gd name="connsiteX19" fmla="*/ 14787 w 19369"/>
                <a:gd name="connsiteY19" fmla="*/ 10418 h 21544"/>
                <a:gd name="connsiteX20" fmla="*/ 16076 w 19369"/>
                <a:gd name="connsiteY20" fmla="*/ 10418 h 21544"/>
                <a:gd name="connsiteX21" fmla="*/ 14357 w 19369"/>
                <a:gd name="connsiteY21" fmla="*/ 9264 h 21544"/>
                <a:gd name="connsiteX22" fmla="*/ 15359 w 19369"/>
                <a:gd name="connsiteY22" fmla="*/ 10130 h 21544"/>
                <a:gd name="connsiteX23" fmla="*/ 13784 w 19369"/>
                <a:gd name="connsiteY23" fmla="*/ 8543 h 21544"/>
                <a:gd name="connsiteX24" fmla="*/ 14644 w 19369"/>
                <a:gd name="connsiteY24" fmla="*/ 9697 h 21544"/>
                <a:gd name="connsiteX25" fmla="*/ 13497 w 19369"/>
                <a:gd name="connsiteY25" fmla="*/ 7677 h 21544"/>
                <a:gd name="connsiteX26" fmla="*/ 13497 w 19369"/>
                <a:gd name="connsiteY26" fmla="*/ 8975 h 21544"/>
                <a:gd name="connsiteX27" fmla="*/ 13497 w 19369"/>
                <a:gd name="connsiteY27" fmla="*/ 6379 h 21544"/>
                <a:gd name="connsiteX28" fmla="*/ 13497 w 19369"/>
                <a:gd name="connsiteY28" fmla="*/ 7244 h 21544"/>
                <a:gd name="connsiteX29" fmla="*/ 13497 w 19369"/>
                <a:gd name="connsiteY29" fmla="*/ 5946 h 21544"/>
                <a:gd name="connsiteX30" fmla="*/ 4188 w 19369"/>
                <a:gd name="connsiteY30" fmla="*/ 4792 h 21544"/>
                <a:gd name="connsiteX31" fmla="*/ 4188 w 19369"/>
                <a:gd name="connsiteY31" fmla="*/ 7244 h 21544"/>
                <a:gd name="connsiteX32" fmla="*/ 4188 w 19369"/>
                <a:gd name="connsiteY32" fmla="*/ 9408 h 21544"/>
                <a:gd name="connsiteX33" fmla="*/ 4188 w 19369"/>
                <a:gd name="connsiteY33" fmla="*/ 10563 h 21544"/>
                <a:gd name="connsiteX34" fmla="*/ 7340 w 19369"/>
                <a:gd name="connsiteY34" fmla="*/ 13304 h 21544"/>
                <a:gd name="connsiteX35" fmla="*/ 11064 w 19369"/>
                <a:gd name="connsiteY35" fmla="*/ 11428 h 21544"/>
                <a:gd name="connsiteX36" fmla="*/ 11064 w 19369"/>
                <a:gd name="connsiteY36" fmla="*/ 10418 h 21544"/>
                <a:gd name="connsiteX37" fmla="*/ 11064 w 19369"/>
                <a:gd name="connsiteY37" fmla="*/ 8398 h 21544"/>
                <a:gd name="connsiteX38" fmla="*/ 11064 w 19369"/>
                <a:gd name="connsiteY38" fmla="*/ 5946 h 21544"/>
                <a:gd name="connsiteX39" fmla="*/ 11064 w 19369"/>
                <a:gd name="connsiteY39" fmla="*/ 2339 h 21544"/>
                <a:gd name="connsiteX40" fmla="*/ 8915 w 19369"/>
                <a:gd name="connsiteY40" fmla="*/ 320 h 21544"/>
                <a:gd name="connsiteX41" fmla="*/ 3043 w 19369"/>
                <a:gd name="connsiteY41" fmla="*/ 2339 h 21544"/>
                <a:gd name="connsiteX42" fmla="*/ 1324 w 19369"/>
                <a:gd name="connsiteY42" fmla="*/ 8254 h 21544"/>
                <a:gd name="connsiteX43" fmla="*/ 3043 w 19369"/>
                <a:gd name="connsiteY43" fmla="*/ 14313 h 21544"/>
                <a:gd name="connsiteX44" fmla="*/ 6193 w 19369"/>
                <a:gd name="connsiteY44" fmla="*/ 18352 h 21544"/>
                <a:gd name="connsiteX45" fmla="*/ 12065 w 19369"/>
                <a:gd name="connsiteY45" fmla="*/ 21382 h 21544"/>
                <a:gd name="connsiteX46" fmla="*/ 14214 w 19369"/>
                <a:gd name="connsiteY46" fmla="*/ 21382 h 21544"/>
                <a:gd name="connsiteX47" fmla="*/ 16362 w 19369"/>
                <a:gd name="connsiteY47" fmla="*/ 21382 h 21544"/>
                <a:gd name="connsiteX48" fmla="*/ 18939 w 19369"/>
                <a:gd name="connsiteY48" fmla="*/ 18064 h 21544"/>
                <a:gd name="connsiteX49" fmla="*/ 18939 w 19369"/>
                <a:gd name="connsiteY49" fmla="*/ 11572 h 21544"/>
                <a:gd name="connsiteX50" fmla="*/ 9917 w 19369"/>
                <a:gd name="connsiteY50" fmla="*/ 2917 h 21544"/>
                <a:gd name="connsiteX51" fmla="*/ 3473 w 19369"/>
                <a:gd name="connsiteY51" fmla="*/ 2917 h 21544"/>
                <a:gd name="connsiteX52" fmla="*/ 323 w 19369"/>
                <a:gd name="connsiteY52" fmla="*/ 5369 h 21544"/>
                <a:gd name="connsiteX53" fmla="*/ 323 w 19369"/>
                <a:gd name="connsiteY53" fmla="*/ 9408 h 21544"/>
                <a:gd name="connsiteX54" fmla="*/ 2756 w 19369"/>
                <a:gd name="connsiteY54" fmla="*/ 12582 h 21544"/>
                <a:gd name="connsiteX55" fmla="*/ 4046 w 19369"/>
                <a:gd name="connsiteY55" fmla="*/ 12582 h 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369" h="21544">
                  <a:moveTo>
                    <a:pt x="8198" y="12870"/>
                  </a:moveTo>
                  <a:lnTo>
                    <a:pt x="8198" y="12870"/>
                  </a:lnTo>
                  <a:lnTo>
                    <a:pt x="6766" y="12870"/>
                  </a:lnTo>
                  <a:lnTo>
                    <a:pt x="8628" y="12870"/>
                  </a:lnTo>
                  <a:lnTo>
                    <a:pt x="7196" y="12870"/>
                  </a:lnTo>
                  <a:lnTo>
                    <a:pt x="9058" y="12870"/>
                  </a:lnTo>
                  <a:lnTo>
                    <a:pt x="7768" y="12870"/>
                  </a:lnTo>
                  <a:cubicBezTo>
                    <a:pt x="8485" y="13174"/>
                    <a:pt x="9058" y="13563"/>
                    <a:pt x="9630" y="14025"/>
                  </a:cubicBezTo>
                  <a:lnTo>
                    <a:pt x="8485" y="13159"/>
                  </a:lnTo>
                  <a:cubicBezTo>
                    <a:pt x="9058" y="13606"/>
                    <a:pt x="9630" y="14140"/>
                    <a:pt x="10060" y="14746"/>
                  </a:cubicBezTo>
                  <a:lnTo>
                    <a:pt x="9202" y="13592"/>
                  </a:lnTo>
                  <a:cubicBezTo>
                    <a:pt x="9630" y="14140"/>
                    <a:pt x="9917" y="14717"/>
                    <a:pt x="10203" y="15323"/>
                  </a:cubicBezTo>
                  <a:lnTo>
                    <a:pt x="10203" y="14025"/>
                  </a:lnTo>
                  <a:cubicBezTo>
                    <a:pt x="10347" y="14544"/>
                    <a:pt x="10347" y="15092"/>
                    <a:pt x="10203" y="15611"/>
                  </a:cubicBezTo>
                  <a:lnTo>
                    <a:pt x="10203" y="14169"/>
                  </a:lnTo>
                  <a:cubicBezTo>
                    <a:pt x="10347" y="14688"/>
                    <a:pt x="10347" y="15236"/>
                    <a:pt x="10203" y="15756"/>
                  </a:cubicBezTo>
                  <a:lnTo>
                    <a:pt x="10203" y="14313"/>
                  </a:lnTo>
                  <a:cubicBezTo>
                    <a:pt x="10060" y="14544"/>
                    <a:pt x="10060" y="14803"/>
                    <a:pt x="10203" y="15035"/>
                  </a:cubicBezTo>
                  <a:lnTo>
                    <a:pt x="16934" y="11139"/>
                  </a:lnTo>
                  <a:lnTo>
                    <a:pt x="14787" y="10418"/>
                  </a:lnTo>
                  <a:lnTo>
                    <a:pt x="16076" y="10418"/>
                  </a:lnTo>
                  <a:lnTo>
                    <a:pt x="14357" y="9264"/>
                  </a:lnTo>
                  <a:lnTo>
                    <a:pt x="15359" y="10130"/>
                  </a:lnTo>
                  <a:cubicBezTo>
                    <a:pt x="14787" y="9639"/>
                    <a:pt x="14214" y="9105"/>
                    <a:pt x="13784" y="8543"/>
                  </a:cubicBezTo>
                  <a:lnTo>
                    <a:pt x="14644" y="9697"/>
                  </a:lnTo>
                  <a:cubicBezTo>
                    <a:pt x="14214" y="9076"/>
                    <a:pt x="13784" y="8398"/>
                    <a:pt x="13497" y="7677"/>
                  </a:cubicBezTo>
                  <a:lnTo>
                    <a:pt x="13497" y="8975"/>
                  </a:lnTo>
                  <a:cubicBezTo>
                    <a:pt x="13354" y="8110"/>
                    <a:pt x="13354" y="7244"/>
                    <a:pt x="13497" y="6379"/>
                  </a:cubicBezTo>
                  <a:lnTo>
                    <a:pt x="13497" y="7244"/>
                  </a:lnTo>
                  <a:cubicBezTo>
                    <a:pt x="13497" y="6812"/>
                    <a:pt x="13497" y="6379"/>
                    <a:pt x="13497" y="5946"/>
                  </a:cubicBezTo>
                  <a:lnTo>
                    <a:pt x="4188" y="4792"/>
                  </a:lnTo>
                  <a:lnTo>
                    <a:pt x="4188" y="7244"/>
                  </a:lnTo>
                  <a:cubicBezTo>
                    <a:pt x="4188" y="7965"/>
                    <a:pt x="4188" y="8687"/>
                    <a:pt x="4188" y="9408"/>
                  </a:cubicBezTo>
                  <a:lnTo>
                    <a:pt x="4188" y="10563"/>
                  </a:lnTo>
                  <a:cubicBezTo>
                    <a:pt x="4618" y="11991"/>
                    <a:pt x="5906" y="13058"/>
                    <a:pt x="7340" y="13304"/>
                  </a:cubicBezTo>
                  <a:cubicBezTo>
                    <a:pt x="8915" y="13505"/>
                    <a:pt x="10347" y="12755"/>
                    <a:pt x="11064" y="11428"/>
                  </a:cubicBezTo>
                  <a:cubicBezTo>
                    <a:pt x="11064" y="11096"/>
                    <a:pt x="11064" y="10750"/>
                    <a:pt x="11064" y="10418"/>
                  </a:cubicBezTo>
                  <a:cubicBezTo>
                    <a:pt x="11064" y="9740"/>
                    <a:pt x="11064" y="9076"/>
                    <a:pt x="11064" y="8398"/>
                  </a:cubicBezTo>
                  <a:lnTo>
                    <a:pt x="11064" y="5946"/>
                  </a:lnTo>
                  <a:cubicBezTo>
                    <a:pt x="11492" y="4778"/>
                    <a:pt x="11492" y="3508"/>
                    <a:pt x="11064" y="2339"/>
                  </a:cubicBezTo>
                  <a:cubicBezTo>
                    <a:pt x="10633" y="1459"/>
                    <a:pt x="9773" y="752"/>
                    <a:pt x="8915" y="320"/>
                  </a:cubicBezTo>
                  <a:cubicBezTo>
                    <a:pt x="6766" y="-517"/>
                    <a:pt x="4331" y="334"/>
                    <a:pt x="3043" y="2339"/>
                  </a:cubicBezTo>
                  <a:cubicBezTo>
                    <a:pt x="2041" y="4128"/>
                    <a:pt x="1324" y="6162"/>
                    <a:pt x="1324" y="8254"/>
                  </a:cubicBezTo>
                  <a:cubicBezTo>
                    <a:pt x="1324" y="10389"/>
                    <a:pt x="2041" y="12467"/>
                    <a:pt x="3043" y="14313"/>
                  </a:cubicBezTo>
                  <a:cubicBezTo>
                    <a:pt x="3760" y="15886"/>
                    <a:pt x="4905" y="17271"/>
                    <a:pt x="6193" y="18352"/>
                  </a:cubicBezTo>
                  <a:cubicBezTo>
                    <a:pt x="7768" y="19910"/>
                    <a:pt x="9917" y="20963"/>
                    <a:pt x="12065" y="21382"/>
                  </a:cubicBezTo>
                  <a:cubicBezTo>
                    <a:pt x="12782" y="21598"/>
                    <a:pt x="13497" y="21598"/>
                    <a:pt x="14214" y="21382"/>
                  </a:cubicBezTo>
                  <a:cubicBezTo>
                    <a:pt x="14929" y="21598"/>
                    <a:pt x="15646" y="21598"/>
                    <a:pt x="16362" y="21382"/>
                  </a:cubicBezTo>
                  <a:cubicBezTo>
                    <a:pt x="17507" y="20603"/>
                    <a:pt x="18509" y="19434"/>
                    <a:pt x="18939" y="18064"/>
                  </a:cubicBezTo>
                  <a:cubicBezTo>
                    <a:pt x="19513" y="15943"/>
                    <a:pt x="19513" y="13693"/>
                    <a:pt x="18939" y="11572"/>
                  </a:cubicBezTo>
                  <a:cubicBezTo>
                    <a:pt x="17364" y="7446"/>
                    <a:pt x="14070" y="4258"/>
                    <a:pt x="9917" y="2917"/>
                  </a:cubicBezTo>
                  <a:cubicBezTo>
                    <a:pt x="7768" y="2426"/>
                    <a:pt x="5621" y="2426"/>
                    <a:pt x="3473" y="2917"/>
                  </a:cubicBezTo>
                  <a:cubicBezTo>
                    <a:pt x="2184" y="3248"/>
                    <a:pt x="1038" y="4143"/>
                    <a:pt x="323" y="5369"/>
                  </a:cubicBezTo>
                  <a:cubicBezTo>
                    <a:pt x="-108" y="6667"/>
                    <a:pt x="-108" y="8110"/>
                    <a:pt x="323" y="9408"/>
                  </a:cubicBezTo>
                  <a:cubicBezTo>
                    <a:pt x="751" y="10721"/>
                    <a:pt x="1611" y="11846"/>
                    <a:pt x="2756" y="12582"/>
                  </a:cubicBezTo>
                  <a:lnTo>
                    <a:pt x="4046" y="12582"/>
                  </a:ln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:a16="http://schemas.microsoft.com/office/drawing/2014/main" id="{9635943E-3FEB-7387-5D78-0F2184769A37}"/>
                </a:ext>
              </a:extLst>
            </p:cNvPr>
            <p:cNvSpPr/>
            <p:nvPr/>
          </p:nvSpPr>
          <p:spPr>
            <a:xfrm>
              <a:off x="10766390" y="2962680"/>
              <a:ext cx="18367" cy="17419"/>
            </a:xfrm>
            <a:custGeom>
              <a:avLst/>
              <a:gdLst>
                <a:gd name="connsiteX0" fmla="*/ 6517 w 18367"/>
                <a:gd name="connsiteY0" fmla="*/ 16121 h 17419"/>
                <a:gd name="connsiteX1" fmla="*/ 7949 w 18367"/>
                <a:gd name="connsiteY1" fmla="*/ 16121 h 17419"/>
                <a:gd name="connsiteX2" fmla="*/ 6517 w 18367"/>
                <a:gd name="connsiteY2" fmla="*/ 16121 h 17419"/>
                <a:gd name="connsiteX3" fmla="*/ 7949 w 18367"/>
                <a:gd name="connsiteY3" fmla="*/ 16121 h 17419"/>
                <a:gd name="connsiteX4" fmla="*/ 9381 w 18367"/>
                <a:gd name="connsiteY4" fmla="*/ 16121 h 17419"/>
                <a:gd name="connsiteX5" fmla="*/ 7949 w 18367"/>
                <a:gd name="connsiteY5" fmla="*/ 16121 h 17419"/>
                <a:gd name="connsiteX6" fmla="*/ 8951 w 18367"/>
                <a:gd name="connsiteY6" fmla="*/ 16121 h 17419"/>
                <a:gd name="connsiteX7" fmla="*/ 7662 w 18367"/>
                <a:gd name="connsiteY7" fmla="*/ 15111 h 17419"/>
                <a:gd name="connsiteX8" fmla="*/ 8379 w 18367"/>
                <a:gd name="connsiteY8" fmla="*/ 15111 h 17419"/>
                <a:gd name="connsiteX9" fmla="*/ 7232 w 18367"/>
                <a:gd name="connsiteY9" fmla="*/ 13813 h 17419"/>
                <a:gd name="connsiteX10" fmla="*/ 8379 w 18367"/>
                <a:gd name="connsiteY10" fmla="*/ 15256 h 17419"/>
                <a:gd name="connsiteX11" fmla="*/ 7376 w 18367"/>
                <a:gd name="connsiteY11" fmla="*/ 13957 h 17419"/>
                <a:gd name="connsiteX12" fmla="*/ 7376 w 18367"/>
                <a:gd name="connsiteY12" fmla="*/ 13957 h 17419"/>
                <a:gd name="connsiteX13" fmla="*/ 7376 w 18367"/>
                <a:gd name="connsiteY13" fmla="*/ 12515 h 17419"/>
                <a:gd name="connsiteX14" fmla="*/ 7376 w 18367"/>
                <a:gd name="connsiteY14" fmla="*/ 12515 h 17419"/>
                <a:gd name="connsiteX15" fmla="*/ 7376 w 18367"/>
                <a:gd name="connsiteY15" fmla="*/ 10784 h 17419"/>
                <a:gd name="connsiteX16" fmla="*/ 7376 w 18367"/>
                <a:gd name="connsiteY16" fmla="*/ 11505 h 17419"/>
                <a:gd name="connsiteX17" fmla="*/ 7376 w 18367"/>
                <a:gd name="connsiteY17" fmla="*/ 9774 h 17419"/>
                <a:gd name="connsiteX18" fmla="*/ 7376 w 18367"/>
                <a:gd name="connsiteY18" fmla="*/ 11793 h 17419"/>
                <a:gd name="connsiteX19" fmla="*/ 7376 w 18367"/>
                <a:gd name="connsiteY19" fmla="*/ 14390 h 17419"/>
                <a:gd name="connsiteX20" fmla="*/ 8236 w 18367"/>
                <a:gd name="connsiteY20" fmla="*/ 15688 h 17419"/>
                <a:gd name="connsiteX21" fmla="*/ 9954 w 18367"/>
                <a:gd name="connsiteY21" fmla="*/ 17420 h 17419"/>
                <a:gd name="connsiteX22" fmla="*/ 9954 w 18367"/>
                <a:gd name="connsiteY22" fmla="*/ 17420 h 17419"/>
                <a:gd name="connsiteX23" fmla="*/ 6946 w 18367"/>
                <a:gd name="connsiteY23" fmla="*/ 12226 h 17419"/>
                <a:gd name="connsiteX24" fmla="*/ 6946 w 18367"/>
                <a:gd name="connsiteY24" fmla="*/ 14101 h 17419"/>
                <a:gd name="connsiteX25" fmla="*/ 6946 w 18367"/>
                <a:gd name="connsiteY25" fmla="*/ 14101 h 17419"/>
                <a:gd name="connsiteX26" fmla="*/ 6946 w 18367"/>
                <a:gd name="connsiteY26" fmla="*/ 14101 h 17419"/>
                <a:gd name="connsiteX27" fmla="*/ 6946 w 18367"/>
                <a:gd name="connsiteY27" fmla="*/ 12659 h 17419"/>
                <a:gd name="connsiteX28" fmla="*/ 6946 w 18367"/>
                <a:gd name="connsiteY28" fmla="*/ 12659 h 17419"/>
                <a:gd name="connsiteX29" fmla="*/ 6946 w 18367"/>
                <a:gd name="connsiteY29" fmla="*/ 11216 h 17419"/>
                <a:gd name="connsiteX30" fmla="*/ 6946 w 18367"/>
                <a:gd name="connsiteY30" fmla="*/ 11216 h 17419"/>
                <a:gd name="connsiteX31" fmla="*/ 6946 w 18367"/>
                <a:gd name="connsiteY31" fmla="*/ 10062 h 17419"/>
                <a:gd name="connsiteX32" fmla="*/ 6946 w 18367"/>
                <a:gd name="connsiteY32" fmla="*/ 10062 h 17419"/>
                <a:gd name="connsiteX33" fmla="*/ 7806 w 18367"/>
                <a:gd name="connsiteY33" fmla="*/ 9052 h 17419"/>
                <a:gd name="connsiteX34" fmla="*/ 7806 w 18367"/>
                <a:gd name="connsiteY34" fmla="*/ 9052 h 17419"/>
                <a:gd name="connsiteX35" fmla="*/ 8807 w 18367"/>
                <a:gd name="connsiteY35" fmla="*/ 8187 h 17419"/>
                <a:gd name="connsiteX36" fmla="*/ 8807 w 18367"/>
                <a:gd name="connsiteY36" fmla="*/ 8187 h 17419"/>
                <a:gd name="connsiteX37" fmla="*/ 9811 w 18367"/>
                <a:gd name="connsiteY37" fmla="*/ 8187 h 17419"/>
                <a:gd name="connsiteX38" fmla="*/ 9811 w 18367"/>
                <a:gd name="connsiteY38" fmla="*/ 8187 h 17419"/>
                <a:gd name="connsiteX39" fmla="*/ 7519 w 18367"/>
                <a:gd name="connsiteY39" fmla="*/ 8187 h 17419"/>
                <a:gd name="connsiteX40" fmla="*/ 6661 w 18367"/>
                <a:gd name="connsiteY40" fmla="*/ 8908 h 17419"/>
                <a:gd name="connsiteX41" fmla="*/ 5801 w 18367"/>
                <a:gd name="connsiteY41" fmla="*/ 10351 h 17419"/>
                <a:gd name="connsiteX42" fmla="*/ 5801 w 18367"/>
                <a:gd name="connsiteY42" fmla="*/ 11360 h 17419"/>
                <a:gd name="connsiteX43" fmla="*/ 5801 w 18367"/>
                <a:gd name="connsiteY43" fmla="*/ 12515 h 17419"/>
                <a:gd name="connsiteX44" fmla="*/ 5801 w 18367"/>
                <a:gd name="connsiteY44" fmla="*/ 13669 h 17419"/>
                <a:gd name="connsiteX45" fmla="*/ 6661 w 18367"/>
                <a:gd name="connsiteY45" fmla="*/ 15111 h 17419"/>
                <a:gd name="connsiteX46" fmla="*/ 6661 w 18367"/>
                <a:gd name="connsiteY46" fmla="*/ 15111 h 17419"/>
                <a:gd name="connsiteX47" fmla="*/ 7806 w 18367"/>
                <a:gd name="connsiteY47" fmla="*/ 15977 h 17419"/>
                <a:gd name="connsiteX48" fmla="*/ 7806 w 18367"/>
                <a:gd name="connsiteY48" fmla="*/ 15977 h 17419"/>
                <a:gd name="connsiteX49" fmla="*/ 9094 w 18367"/>
                <a:gd name="connsiteY49" fmla="*/ 15977 h 17419"/>
                <a:gd name="connsiteX50" fmla="*/ 10956 w 18367"/>
                <a:gd name="connsiteY50" fmla="*/ 15977 h 17419"/>
                <a:gd name="connsiteX51" fmla="*/ 12531 w 18367"/>
                <a:gd name="connsiteY51" fmla="*/ 15977 h 17419"/>
                <a:gd name="connsiteX52" fmla="*/ 11099 w 18367"/>
                <a:gd name="connsiteY52" fmla="*/ 15977 h 17419"/>
                <a:gd name="connsiteX53" fmla="*/ 16255 w 18367"/>
                <a:gd name="connsiteY53" fmla="*/ 13957 h 17419"/>
                <a:gd name="connsiteX54" fmla="*/ 11959 w 18367"/>
                <a:gd name="connsiteY54" fmla="*/ 15688 h 17419"/>
                <a:gd name="connsiteX55" fmla="*/ 13821 w 18367"/>
                <a:gd name="connsiteY55" fmla="*/ 15688 h 17419"/>
                <a:gd name="connsiteX56" fmla="*/ 15968 w 18367"/>
                <a:gd name="connsiteY56" fmla="*/ 14534 h 17419"/>
                <a:gd name="connsiteX57" fmla="*/ 17115 w 18367"/>
                <a:gd name="connsiteY57" fmla="*/ 13236 h 17419"/>
                <a:gd name="connsiteX58" fmla="*/ 18260 w 18367"/>
                <a:gd name="connsiteY58" fmla="*/ 11072 h 17419"/>
                <a:gd name="connsiteX59" fmla="*/ 18260 w 18367"/>
                <a:gd name="connsiteY59" fmla="*/ 8475 h 17419"/>
                <a:gd name="connsiteX60" fmla="*/ 18260 w 18367"/>
                <a:gd name="connsiteY60" fmla="*/ 6311 h 17419"/>
                <a:gd name="connsiteX61" fmla="*/ 17402 w 18367"/>
                <a:gd name="connsiteY61" fmla="*/ 4292 h 17419"/>
                <a:gd name="connsiteX62" fmla="*/ 14536 w 18367"/>
                <a:gd name="connsiteY62" fmla="*/ 1262 h 17419"/>
                <a:gd name="connsiteX63" fmla="*/ 11959 w 18367"/>
                <a:gd name="connsiteY63" fmla="*/ 108 h 17419"/>
                <a:gd name="connsiteX64" fmla="*/ 9094 w 18367"/>
                <a:gd name="connsiteY64" fmla="*/ 108 h 17419"/>
                <a:gd name="connsiteX65" fmla="*/ 6231 w 18367"/>
                <a:gd name="connsiteY65" fmla="*/ 108 h 17419"/>
                <a:gd name="connsiteX66" fmla="*/ 3509 w 18367"/>
                <a:gd name="connsiteY66" fmla="*/ 830 h 17419"/>
                <a:gd name="connsiteX67" fmla="*/ 1647 w 18367"/>
                <a:gd name="connsiteY67" fmla="*/ 1695 h 17419"/>
                <a:gd name="connsiteX68" fmla="*/ 215 w 18367"/>
                <a:gd name="connsiteY68" fmla="*/ 3282 h 17419"/>
                <a:gd name="connsiteX69" fmla="*/ 215 w 18367"/>
                <a:gd name="connsiteY69" fmla="*/ 4580 h 17419"/>
                <a:gd name="connsiteX70" fmla="*/ 215 w 18367"/>
                <a:gd name="connsiteY70" fmla="*/ 6888 h 17419"/>
                <a:gd name="connsiteX71" fmla="*/ 215 w 18367"/>
                <a:gd name="connsiteY71" fmla="*/ 8187 h 17419"/>
                <a:gd name="connsiteX72" fmla="*/ 1218 w 18367"/>
                <a:gd name="connsiteY72" fmla="*/ 10062 h 17419"/>
                <a:gd name="connsiteX73" fmla="*/ 2364 w 18367"/>
                <a:gd name="connsiteY73" fmla="*/ 10928 h 17419"/>
                <a:gd name="connsiteX74" fmla="*/ 5227 w 18367"/>
                <a:gd name="connsiteY74" fmla="*/ 11649 h 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367" h="17419">
                  <a:moveTo>
                    <a:pt x="6517" y="16121"/>
                  </a:moveTo>
                  <a:lnTo>
                    <a:pt x="7949" y="16121"/>
                  </a:lnTo>
                  <a:lnTo>
                    <a:pt x="6517" y="16121"/>
                  </a:lnTo>
                  <a:lnTo>
                    <a:pt x="7949" y="16121"/>
                  </a:lnTo>
                  <a:lnTo>
                    <a:pt x="9381" y="16121"/>
                  </a:lnTo>
                  <a:lnTo>
                    <a:pt x="7949" y="16121"/>
                  </a:lnTo>
                  <a:lnTo>
                    <a:pt x="8951" y="16121"/>
                  </a:lnTo>
                  <a:lnTo>
                    <a:pt x="7662" y="15111"/>
                  </a:lnTo>
                  <a:lnTo>
                    <a:pt x="8379" y="15111"/>
                  </a:lnTo>
                  <a:lnTo>
                    <a:pt x="7232" y="13813"/>
                  </a:lnTo>
                  <a:lnTo>
                    <a:pt x="8379" y="15256"/>
                  </a:lnTo>
                  <a:lnTo>
                    <a:pt x="7376" y="13957"/>
                  </a:lnTo>
                  <a:lnTo>
                    <a:pt x="7376" y="13957"/>
                  </a:lnTo>
                  <a:lnTo>
                    <a:pt x="7376" y="12515"/>
                  </a:lnTo>
                  <a:lnTo>
                    <a:pt x="7376" y="12515"/>
                  </a:lnTo>
                  <a:lnTo>
                    <a:pt x="7376" y="10784"/>
                  </a:lnTo>
                  <a:lnTo>
                    <a:pt x="7376" y="11505"/>
                  </a:lnTo>
                  <a:lnTo>
                    <a:pt x="7376" y="9774"/>
                  </a:lnTo>
                  <a:lnTo>
                    <a:pt x="7376" y="11793"/>
                  </a:lnTo>
                  <a:cubicBezTo>
                    <a:pt x="7232" y="12645"/>
                    <a:pt x="7232" y="13539"/>
                    <a:pt x="7376" y="14390"/>
                  </a:cubicBezTo>
                  <a:cubicBezTo>
                    <a:pt x="7519" y="14895"/>
                    <a:pt x="7806" y="15357"/>
                    <a:pt x="8236" y="15688"/>
                  </a:cubicBezTo>
                  <a:cubicBezTo>
                    <a:pt x="8664" y="16395"/>
                    <a:pt x="9238" y="17001"/>
                    <a:pt x="9954" y="17420"/>
                  </a:cubicBezTo>
                  <a:lnTo>
                    <a:pt x="9954" y="17420"/>
                  </a:lnTo>
                  <a:lnTo>
                    <a:pt x="6946" y="12226"/>
                  </a:lnTo>
                  <a:lnTo>
                    <a:pt x="6946" y="14101"/>
                  </a:lnTo>
                  <a:lnTo>
                    <a:pt x="6946" y="14101"/>
                  </a:lnTo>
                  <a:lnTo>
                    <a:pt x="6946" y="14101"/>
                  </a:lnTo>
                  <a:lnTo>
                    <a:pt x="6946" y="12659"/>
                  </a:lnTo>
                  <a:lnTo>
                    <a:pt x="6946" y="12659"/>
                  </a:lnTo>
                  <a:lnTo>
                    <a:pt x="6946" y="11216"/>
                  </a:lnTo>
                  <a:lnTo>
                    <a:pt x="6946" y="11216"/>
                  </a:lnTo>
                  <a:lnTo>
                    <a:pt x="6946" y="10062"/>
                  </a:lnTo>
                  <a:lnTo>
                    <a:pt x="6946" y="10062"/>
                  </a:lnTo>
                  <a:lnTo>
                    <a:pt x="7806" y="9052"/>
                  </a:lnTo>
                  <a:lnTo>
                    <a:pt x="7806" y="9052"/>
                  </a:lnTo>
                  <a:lnTo>
                    <a:pt x="8807" y="8187"/>
                  </a:lnTo>
                  <a:lnTo>
                    <a:pt x="8807" y="8187"/>
                  </a:lnTo>
                  <a:lnTo>
                    <a:pt x="9811" y="8187"/>
                  </a:lnTo>
                  <a:lnTo>
                    <a:pt x="9811" y="8187"/>
                  </a:lnTo>
                  <a:cubicBezTo>
                    <a:pt x="9094" y="8043"/>
                    <a:pt x="8236" y="8043"/>
                    <a:pt x="7519" y="8187"/>
                  </a:cubicBezTo>
                  <a:lnTo>
                    <a:pt x="6661" y="8908"/>
                  </a:lnTo>
                  <a:cubicBezTo>
                    <a:pt x="6231" y="9297"/>
                    <a:pt x="5944" y="9802"/>
                    <a:pt x="5801" y="10351"/>
                  </a:cubicBezTo>
                  <a:cubicBezTo>
                    <a:pt x="5657" y="10682"/>
                    <a:pt x="5657" y="11029"/>
                    <a:pt x="5801" y="11360"/>
                  </a:cubicBezTo>
                  <a:cubicBezTo>
                    <a:pt x="5657" y="11735"/>
                    <a:pt x="5657" y="12140"/>
                    <a:pt x="5801" y="12515"/>
                  </a:cubicBezTo>
                  <a:cubicBezTo>
                    <a:pt x="5657" y="12890"/>
                    <a:pt x="5657" y="13294"/>
                    <a:pt x="5801" y="13669"/>
                  </a:cubicBezTo>
                  <a:cubicBezTo>
                    <a:pt x="5944" y="14217"/>
                    <a:pt x="6231" y="14722"/>
                    <a:pt x="6661" y="15111"/>
                  </a:cubicBezTo>
                  <a:lnTo>
                    <a:pt x="6661" y="15111"/>
                  </a:lnTo>
                  <a:lnTo>
                    <a:pt x="7806" y="15977"/>
                  </a:lnTo>
                  <a:lnTo>
                    <a:pt x="7806" y="15977"/>
                  </a:lnTo>
                  <a:lnTo>
                    <a:pt x="9094" y="15977"/>
                  </a:lnTo>
                  <a:lnTo>
                    <a:pt x="10956" y="15977"/>
                  </a:lnTo>
                  <a:lnTo>
                    <a:pt x="12531" y="15977"/>
                  </a:lnTo>
                  <a:lnTo>
                    <a:pt x="11099" y="15977"/>
                  </a:lnTo>
                  <a:cubicBezTo>
                    <a:pt x="12961" y="15991"/>
                    <a:pt x="14823" y="15270"/>
                    <a:pt x="16255" y="13957"/>
                  </a:cubicBezTo>
                  <a:lnTo>
                    <a:pt x="11959" y="15688"/>
                  </a:lnTo>
                  <a:lnTo>
                    <a:pt x="13821" y="15688"/>
                  </a:lnTo>
                  <a:cubicBezTo>
                    <a:pt x="14536" y="15429"/>
                    <a:pt x="15253" y="15039"/>
                    <a:pt x="15968" y="14534"/>
                  </a:cubicBezTo>
                  <a:cubicBezTo>
                    <a:pt x="16541" y="14246"/>
                    <a:pt x="16828" y="13784"/>
                    <a:pt x="17115" y="13236"/>
                  </a:cubicBezTo>
                  <a:cubicBezTo>
                    <a:pt x="17687" y="12659"/>
                    <a:pt x="18117" y="11894"/>
                    <a:pt x="18260" y="11072"/>
                  </a:cubicBezTo>
                  <a:cubicBezTo>
                    <a:pt x="18403" y="10206"/>
                    <a:pt x="18403" y="9341"/>
                    <a:pt x="18260" y="8475"/>
                  </a:cubicBezTo>
                  <a:cubicBezTo>
                    <a:pt x="18260" y="8475"/>
                    <a:pt x="18260" y="7033"/>
                    <a:pt x="18260" y="6311"/>
                  </a:cubicBezTo>
                  <a:cubicBezTo>
                    <a:pt x="17973" y="5619"/>
                    <a:pt x="17687" y="4941"/>
                    <a:pt x="17402" y="4292"/>
                  </a:cubicBezTo>
                  <a:cubicBezTo>
                    <a:pt x="16685" y="3051"/>
                    <a:pt x="15683" y="2013"/>
                    <a:pt x="14536" y="1262"/>
                  </a:cubicBezTo>
                  <a:cubicBezTo>
                    <a:pt x="13678" y="728"/>
                    <a:pt x="12818" y="339"/>
                    <a:pt x="11959" y="108"/>
                  </a:cubicBezTo>
                  <a:cubicBezTo>
                    <a:pt x="10956" y="-36"/>
                    <a:pt x="10098" y="-36"/>
                    <a:pt x="9094" y="108"/>
                  </a:cubicBezTo>
                  <a:lnTo>
                    <a:pt x="6231" y="108"/>
                  </a:lnTo>
                  <a:lnTo>
                    <a:pt x="3509" y="830"/>
                  </a:lnTo>
                  <a:cubicBezTo>
                    <a:pt x="2794" y="974"/>
                    <a:pt x="2220" y="1262"/>
                    <a:pt x="1647" y="1695"/>
                  </a:cubicBezTo>
                  <a:cubicBezTo>
                    <a:pt x="1075" y="2156"/>
                    <a:pt x="645" y="2690"/>
                    <a:pt x="215" y="3282"/>
                  </a:cubicBezTo>
                  <a:lnTo>
                    <a:pt x="215" y="4580"/>
                  </a:lnTo>
                  <a:cubicBezTo>
                    <a:pt x="-72" y="5330"/>
                    <a:pt x="-72" y="6138"/>
                    <a:pt x="215" y="6888"/>
                  </a:cubicBezTo>
                  <a:cubicBezTo>
                    <a:pt x="72" y="7307"/>
                    <a:pt x="72" y="7768"/>
                    <a:pt x="215" y="8187"/>
                  </a:cubicBezTo>
                  <a:cubicBezTo>
                    <a:pt x="358" y="8879"/>
                    <a:pt x="788" y="9514"/>
                    <a:pt x="1218" y="10062"/>
                  </a:cubicBezTo>
                  <a:lnTo>
                    <a:pt x="2364" y="10928"/>
                  </a:lnTo>
                  <a:cubicBezTo>
                    <a:pt x="3224" y="11389"/>
                    <a:pt x="4225" y="11635"/>
                    <a:pt x="5227" y="11649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:a16="http://schemas.microsoft.com/office/drawing/2014/main" id="{D86E04BC-1E27-9493-22BE-70F51E77CAE4}"/>
                </a:ext>
              </a:extLst>
            </p:cNvPr>
            <p:cNvSpPr/>
            <p:nvPr/>
          </p:nvSpPr>
          <p:spPr>
            <a:xfrm>
              <a:off x="10697076" y="2874497"/>
              <a:ext cx="29309" cy="23246"/>
            </a:xfrm>
            <a:custGeom>
              <a:avLst/>
              <a:gdLst>
                <a:gd name="connsiteX0" fmla="*/ 13248 w 29309"/>
                <a:gd name="connsiteY0" fmla="*/ 3609 h 23246"/>
                <a:gd name="connsiteX1" fmla="*/ 645 w 29309"/>
                <a:gd name="connsiteY1" fmla="*/ 13131 h 23246"/>
                <a:gd name="connsiteX2" fmla="*/ 645 w 29309"/>
                <a:gd name="connsiteY2" fmla="*/ 19190 h 23246"/>
                <a:gd name="connsiteX3" fmla="*/ 2077 w 29309"/>
                <a:gd name="connsiteY3" fmla="*/ 21354 h 23246"/>
                <a:gd name="connsiteX4" fmla="*/ 4940 w 29309"/>
                <a:gd name="connsiteY4" fmla="*/ 23085 h 23246"/>
                <a:gd name="connsiteX5" fmla="*/ 9381 w 29309"/>
                <a:gd name="connsiteY5" fmla="*/ 23085 h 23246"/>
                <a:gd name="connsiteX6" fmla="*/ 12674 w 29309"/>
                <a:gd name="connsiteY6" fmla="*/ 23085 h 23246"/>
                <a:gd name="connsiteX7" fmla="*/ 17113 w 29309"/>
                <a:gd name="connsiteY7" fmla="*/ 23085 h 23246"/>
                <a:gd name="connsiteX8" fmla="*/ 20265 w 29309"/>
                <a:gd name="connsiteY8" fmla="*/ 22363 h 23246"/>
                <a:gd name="connsiteX9" fmla="*/ 24132 w 29309"/>
                <a:gd name="connsiteY9" fmla="*/ 20776 h 23246"/>
                <a:gd name="connsiteX10" fmla="*/ 27569 w 29309"/>
                <a:gd name="connsiteY10" fmla="*/ 17458 h 23246"/>
                <a:gd name="connsiteX11" fmla="*/ 29288 w 29309"/>
                <a:gd name="connsiteY11" fmla="*/ 11111 h 23246"/>
                <a:gd name="connsiteX12" fmla="*/ 26136 w 29309"/>
                <a:gd name="connsiteY12" fmla="*/ 3465 h 23246"/>
                <a:gd name="connsiteX13" fmla="*/ 18975 w 29309"/>
                <a:gd name="connsiteY13" fmla="*/ 3 h 23246"/>
                <a:gd name="connsiteX14" fmla="*/ 8234 w 29309"/>
                <a:gd name="connsiteY14" fmla="*/ 8514 h 23246"/>
                <a:gd name="connsiteX15" fmla="*/ 9238 w 29309"/>
                <a:gd name="connsiteY15" fmla="*/ 17026 h 23246"/>
                <a:gd name="connsiteX16" fmla="*/ 12818 w 29309"/>
                <a:gd name="connsiteY16" fmla="*/ 20632 h 23246"/>
                <a:gd name="connsiteX17" fmla="*/ 20837 w 29309"/>
                <a:gd name="connsiteY17" fmla="*/ 20632 h 23246"/>
                <a:gd name="connsiteX18" fmla="*/ 23845 w 29309"/>
                <a:gd name="connsiteY18" fmla="*/ 16593 h 23246"/>
                <a:gd name="connsiteX19" fmla="*/ 23845 w 29309"/>
                <a:gd name="connsiteY19" fmla="*/ 14862 h 23246"/>
                <a:gd name="connsiteX20" fmla="*/ 22985 w 29309"/>
                <a:gd name="connsiteY20" fmla="*/ 11543 h 23246"/>
                <a:gd name="connsiteX21" fmla="*/ 22985 w 29309"/>
                <a:gd name="connsiteY21" fmla="*/ 11543 h 23246"/>
                <a:gd name="connsiteX22" fmla="*/ 23702 w 29309"/>
                <a:gd name="connsiteY22" fmla="*/ 13131 h 23246"/>
                <a:gd name="connsiteX23" fmla="*/ 21840 w 29309"/>
                <a:gd name="connsiteY23" fmla="*/ 9812 h 23246"/>
                <a:gd name="connsiteX24" fmla="*/ 19978 w 29309"/>
                <a:gd name="connsiteY24" fmla="*/ 8514 h 23246"/>
                <a:gd name="connsiteX25" fmla="*/ 21410 w 29309"/>
                <a:gd name="connsiteY25" fmla="*/ 9668 h 23246"/>
                <a:gd name="connsiteX26" fmla="*/ 21410 w 29309"/>
                <a:gd name="connsiteY26" fmla="*/ 8803 h 23246"/>
                <a:gd name="connsiteX27" fmla="*/ 22414 w 29309"/>
                <a:gd name="connsiteY27" fmla="*/ 10245 h 23246"/>
                <a:gd name="connsiteX28" fmla="*/ 22414 w 29309"/>
                <a:gd name="connsiteY28" fmla="*/ 9380 h 23246"/>
                <a:gd name="connsiteX29" fmla="*/ 22414 w 29309"/>
                <a:gd name="connsiteY29" fmla="*/ 11111 h 23246"/>
                <a:gd name="connsiteX30" fmla="*/ 22414 w 29309"/>
                <a:gd name="connsiteY30" fmla="*/ 10101 h 23246"/>
                <a:gd name="connsiteX31" fmla="*/ 22414 w 29309"/>
                <a:gd name="connsiteY31" fmla="*/ 11977 h 23246"/>
                <a:gd name="connsiteX32" fmla="*/ 22414 w 29309"/>
                <a:gd name="connsiteY32" fmla="*/ 10534 h 23246"/>
                <a:gd name="connsiteX33" fmla="*/ 22414 w 29309"/>
                <a:gd name="connsiteY33" fmla="*/ 12553 h 23246"/>
                <a:gd name="connsiteX34" fmla="*/ 22414 w 29309"/>
                <a:gd name="connsiteY34" fmla="*/ 11255 h 23246"/>
                <a:gd name="connsiteX35" fmla="*/ 22414 w 29309"/>
                <a:gd name="connsiteY35" fmla="*/ 12986 h 23246"/>
                <a:gd name="connsiteX36" fmla="*/ 22414 w 29309"/>
                <a:gd name="connsiteY36" fmla="*/ 11977 h 23246"/>
                <a:gd name="connsiteX37" fmla="*/ 21410 w 29309"/>
                <a:gd name="connsiteY37" fmla="*/ 13419 h 23246"/>
                <a:gd name="connsiteX38" fmla="*/ 21410 w 29309"/>
                <a:gd name="connsiteY38" fmla="*/ 13419 h 23246"/>
                <a:gd name="connsiteX39" fmla="*/ 19978 w 29309"/>
                <a:gd name="connsiteY39" fmla="*/ 14573 h 23246"/>
                <a:gd name="connsiteX40" fmla="*/ 19978 w 29309"/>
                <a:gd name="connsiteY40" fmla="*/ 14573 h 23246"/>
                <a:gd name="connsiteX41" fmla="*/ 18260 w 29309"/>
                <a:gd name="connsiteY41" fmla="*/ 15294 h 23246"/>
                <a:gd name="connsiteX42" fmla="*/ 16972 w 29309"/>
                <a:gd name="connsiteY42" fmla="*/ 15294 h 23246"/>
                <a:gd name="connsiteX43" fmla="*/ 15395 w 29309"/>
                <a:gd name="connsiteY43" fmla="*/ 14573 h 23246"/>
                <a:gd name="connsiteX44" fmla="*/ 16111 w 29309"/>
                <a:gd name="connsiteY44" fmla="*/ 14573 h 23246"/>
                <a:gd name="connsiteX45" fmla="*/ 14680 w 29309"/>
                <a:gd name="connsiteY45" fmla="*/ 13563 h 23246"/>
                <a:gd name="connsiteX46" fmla="*/ 14680 w 29309"/>
                <a:gd name="connsiteY46" fmla="*/ 14284 h 23246"/>
                <a:gd name="connsiteX47" fmla="*/ 13533 w 29309"/>
                <a:gd name="connsiteY47" fmla="*/ 12842 h 23246"/>
                <a:gd name="connsiteX48" fmla="*/ 13533 w 29309"/>
                <a:gd name="connsiteY48" fmla="*/ 13852 h 23246"/>
                <a:gd name="connsiteX49" fmla="*/ 13533 w 29309"/>
                <a:gd name="connsiteY49" fmla="*/ 12121 h 23246"/>
                <a:gd name="connsiteX50" fmla="*/ 13533 w 29309"/>
                <a:gd name="connsiteY50" fmla="*/ 13419 h 23246"/>
                <a:gd name="connsiteX51" fmla="*/ 13533 w 29309"/>
                <a:gd name="connsiteY51" fmla="*/ 11543 h 23246"/>
                <a:gd name="connsiteX52" fmla="*/ 13533 w 29309"/>
                <a:gd name="connsiteY52" fmla="*/ 12698 h 23246"/>
                <a:gd name="connsiteX53" fmla="*/ 13533 w 29309"/>
                <a:gd name="connsiteY53" fmla="*/ 10822 h 23246"/>
                <a:gd name="connsiteX54" fmla="*/ 13533 w 29309"/>
                <a:gd name="connsiteY54" fmla="*/ 11832 h 23246"/>
                <a:gd name="connsiteX55" fmla="*/ 13533 w 29309"/>
                <a:gd name="connsiteY55" fmla="*/ 10101 h 23246"/>
                <a:gd name="connsiteX56" fmla="*/ 13533 w 29309"/>
                <a:gd name="connsiteY56" fmla="*/ 10101 h 23246"/>
                <a:gd name="connsiteX57" fmla="*/ 14680 w 29309"/>
                <a:gd name="connsiteY57" fmla="*/ 8659 h 23246"/>
                <a:gd name="connsiteX58" fmla="*/ 14680 w 29309"/>
                <a:gd name="connsiteY58" fmla="*/ 8659 h 23246"/>
                <a:gd name="connsiteX59" fmla="*/ 16111 w 29309"/>
                <a:gd name="connsiteY59" fmla="*/ 7504 h 23246"/>
                <a:gd name="connsiteX60" fmla="*/ 16111 w 29309"/>
                <a:gd name="connsiteY60" fmla="*/ 7504 h 23246"/>
                <a:gd name="connsiteX61" fmla="*/ 17687 w 29309"/>
                <a:gd name="connsiteY61" fmla="*/ 6783 h 23246"/>
                <a:gd name="connsiteX62" fmla="*/ 11386 w 29309"/>
                <a:gd name="connsiteY62" fmla="*/ 8514 h 23246"/>
                <a:gd name="connsiteX63" fmla="*/ 13248 w 29309"/>
                <a:gd name="connsiteY63" fmla="*/ 8514 h 23246"/>
                <a:gd name="connsiteX64" fmla="*/ 8951 w 29309"/>
                <a:gd name="connsiteY64" fmla="*/ 9236 h 23246"/>
                <a:gd name="connsiteX65" fmla="*/ 10813 w 29309"/>
                <a:gd name="connsiteY65" fmla="*/ 9236 h 23246"/>
                <a:gd name="connsiteX66" fmla="*/ 6231 w 29309"/>
                <a:gd name="connsiteY66" fmla="*/ 9236 h 23246"/>
                <a:gd name="connsiteX67" fmla="*/ 11958 w 29309"/>
                <a:gd name="connsiteY67" fmla="*/ 19334 h 23246"/>
                <a:gd name="connsiteX68" fmla="*/ 13105 w 29309"/>
                <a:gd name="connsiteY68" fmla="*/ 17458 h 23246"/>
                <a:gd name="connsiteX69" fmla="*/ 12101 w 29309"/>
                <a:gd name="connsiteY69" fmla="*/ 18901 h 23246"/>
                <a:gd name="connsiteX70" fmla="*/ 14536 w 29309"/>
                <a:gd name="connsiteY70" fmla="*/ 16449 h 23246"/>
                <a:gd name="connsiteX71" fmla="*/ 13248 w 29309"/>
                <a:gd name="connsiteY71" fmla="*/ 17458 h 23246"/>
                <a:gd name="connsiteX72" fmla="*/ 16398 w 29309"/>
                <a:gd name="connsiteY72" fmla="*/ 15583 h 23246"/>
                <a:gd name="connsiteX73" fmla="*/ 14823 w 29309"/>
                <a:gd name="connsiteY73" fmla="*/ 16304 h 23246"/>
                <a:gd name="connsiteX74" fmla="*/ 16398 w 29309"/>
                <a:gd name="connsiteY74" fmla="*/ 16304 h 23246"/>
                <a:gd name="connsiteX75" fmla="*/ 20265 w 29309"/>
                <a:gd name="connsiteY75" fmla="*/ 13275 h 23246"/>
                <a:gd name="connsiteX76" fmla="*/ 20265 w 29309"/>
                <a:gd name="connsiteY76" fmla="*/ 8226 h 23246"/>
                <a:gd name="connsiteX77" fmla="*/ 12244 w 29309"/>
                <a:gd name="connsiteY77" fmla="*/ 3609 h 2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309" h="23246">
                  <a:moveTo>
                    <a:pt x="13248" y="3609"/>
                  </a:moveTo>
                  <a:cubicBezTo>
                    <a:pt x="7949" y="4980"/>
                    <a:pt x="3365" y="8399"/>
                    <a:pt x="645" y="13131"/>
                  </a:cubicBezTo>
                  <a:cubicBezTo>
                    <a:pt x="-215" y="15049"/>
                    <a:pt x="-215" y="17271"/>
                    <a:pt x="645" y="19190"/>
                  </a:cubicBezTo>
                  <a:cubicBezTo>
                    <a:pt x="932" y="20041"/>
                    <a:pt x="1360" y="20791"/>
                    <a:pt x="2077" y="21354"/>
                  </a:cubicBezTo>
                  <a:cubicBezTo>
                    <a:pt x="2792" y="22234"/>
                    <a:pt x="3795" y="22839"/>
                    <a:pt x="4940" y="23085"/>
                  </a:cubicBezTo>
                  <a:lnTo>
                    <a:pt x="9381" y="23085"/>
                  </a:lnTo>
                  <a:lnTo>
                    <a:pt x="12674" y="23085"/>
                  </a:lnTo>
                  <a:cubicBezTo>
                    <a:pt x="14106" y="23301"/>
                    <a:pt x="15681" y="23301"/>
                    <a:pt x="17113" y="23085"/>
                  </a:cubicBezTo>
                  <a:lnTo>
                    <a:pt x="20265" y="22363"/>
                  </a:lnTo>
                  <a:cubicBezTo>
                    <a:pt x="21554" y="21988"/>
                    <a:pt x="22842" y="21454"/>
                    <a:pt x="24132" y="20776"/>
                  </a:cubicBezTo>
                  <a:cubicBezTo>
                    <a:pt x="25564" y="19940"/>
                    <a:pt x="26709" y="18800"/>
                    <a:pt x="27569" y="17458"/>
                  </a:cubicBezTo>
                  <a:cubicBezTo>
                    <a:pt x="28858" y="15612"/>
                    <a:pt x="29431" y="13361"/>
                    <a:pt x="29288" y="11111"/>
                  </a:cubicBezTo>
                  <a:cubicBezTo>
                    <a:pt x="29001" y="8312"/>
                    <a:pt x="27854" y="5643"/>
                    <a:pt x="26136" y="3465"/>
                  </a:cubicBezTo>
                  <a:cubicBezTo>
                    <a:pt x="24274" y="1416"/>
                    <a:pt x="21697" y="176"/>
                    <a:pt x="18975" y="3"/>
                  </a:cubicBezTo>
                  <a:cubicBezTo>
                    <a:pt x="13820" y="-113"/>
                    <a:pt x="9381" y="3451"/>
                    <a:pt x="8234" y="8514"/>
                  </a:cubicBezTo>
                  <a:cubicBezTo>
                    <a:pt x="7519" y="11385"/>
                    <a:pt x="7949" y="14400"/>
                    <a:pt x="9238" y="17026"/>
                  </a:cubicBezTo>
                  <a:cubicBezTo>
                    <a:pt x="10096" y="18497"/>
                    <a:pt x="11386" y="19738"/>
                    <a:pt x="12818" y="20632"/>
                  </a:cubicBezTo>
                  <a:cubicBezTo>
                    <a:pt x="15253" y="22205"/>
                    <a:pt x="18403" y="22205"/>
                    <a:pt x="20837" y="20632"/>
                  </a:cubicBezTo>
                  <a:cubicBezTo>
                    <a:pt x="22414" y="19781"/>
                    <a:pt x="23415" y="18310"/>
                    <a:pt x="23845" y="16593"/>
                  </a:cubicBezTo>
                  <a:lnTo>
                    <a:pt x="23845" y="14862"/>
                  </a:lnTo>
                  <a:cubicBezTo>
                    <a:pt x="23845" y="13693"/>
                    <a:pt x="23559" y="12553"/>
                    <a:pt x="22985" y="11543"/>
                  </a:cubicBezTo>
                  <a:lnTo>
                    <a:pt x="22985" y="11543"/>
                  </a:lnTo>
                  <a:lnTo>
                    <a:pt x="23702" y="13131"/>
                  </a:lnTo>
                  <a:cubicBezTo>
                    <a:pt x="23272" y="11919"/>
                    <a:pt x="22699" y="10808"/>
                    <a:pt x="21840" y="9812"/>
                  </a:cubicBezTo>
                  <a:lnTo>
                    <a:pt x="19978" y="8514"/>
                  </a:lnTo>
                  <a:lnTo>
                    <a:pt x="21410" y="9668"/>
                  </a:lnTo>
                  <a:lnTo>
                    <a:pt x="21410" y="8803"/>
                  </a:lnTo>
                  <a:lnTo>
                    <a:pt x="22414" y="10245"/>
                  </a:lnTo>
                  <a:lnTo>
                    <a:pt x="22414" y="9380"/>
                  </a:lnTo>
                  <a:lnTo>
                    <a:pt x="22414" y="11111"/>
                  </a:lnTo>
                  <a:cubicBezTo>
                    <a:pt x="22414" y="10779"/>
                    <a:pt x="22414" y="10433"/>
                    <a:pt x="22414" y="10101"/>
                  </a:cubicBezTo>
                  <a:lnTo>
                    <a:pt x="22414" y="11977"/>
                  </a:lnTo>
                  <a:cubicBezTo>
                    <a:pt x="22270" y="11500"/>
                    <a:pt x="22270" y="11010"/>
                    <a:pt x="22414" y="10534"/>
                  </a:cubicBezTo>
                  <a:lnTo>
                    <a:pt x="22414" y="12553"/>
                  </a:lnTo>
                  <a:cubicBezTo>
                    <a:pt x="22414" y="12553"/>
                    <a:pt x="22414" y="11688"/>
                    <a:pt x="22414" y="11255"/>
                  </a:cubicBezTo>
                  <a:lnTo>
                    <a:pt x="22414" y="12986"/>
                  </a:lnTo>
                  <a:lnTo>
                    <a:pt x="22414" y="11977"/>
                  </a:lnTo>
                  <a:lnTo>
                    <a:pt x="21410" y="13419"/>
                  </a:lnTo>
                  <a:lnTo>
                    <a:pt x="21410" y="13419"/>
                  </a:lnTo>
                  <a:lnTo>
                    <a:pt x="19978" y="14573"/>
                  </a:lnTo>
                  <a:lnTo>
                    <a:pt x="19978" y="14573"/>
                  </a:lnTo>
                  <a:lnTo>
                    <a:pt x="18260" y="15294"/>
                  </a:lnTo>
                  <a:lnTo>
                    <a:pt x="16972" y="15294"/>
                  </a:lnTo>
                  <a:lnTo>
                    <a:pt x="15395" y="14573"/>
                  </a:lnTo>
                  <a:lnTo>
                    <a:pt x="16111" y="14573"/>
                  </a:lnTo>
                  <a:lnTo>
                    <a:pt x="14680" y="13563"/>
                  </a:lnTo>
                  <a:lnTo>
                    <a:pt x="14680" y="14284"/>
                  </a:lnTo>
                  <a:lnTo>
                    <a:pt x="13533" y="12842"/>
                  </a:lnTo>
                  <a:cubicBezTo>
                    <a:pt x="13676" y="13174"/>
                    <a:pt x="13676" y="13520"/>
                    <a:pt x="13533" y="13852"/>
                  </a:cubicBezTo>
                  <a:lnTo>
                    <a:pt x="13533" y="12121"/>
                  </a:lnTo>
                  <a:lnTo>
                    <a:pt x="13533" y="13419"/>
                  </a:lnTo>
                  <a:lnTo>
                    <a:pt x="13533" y="11543"/>
                  </a:lnTo>
                  <a:lnTo>
                    <a:pt x="13533" y="12698"/>
                  </a:lnTo>
                  <a:lnTo>
                    <a:pt x="13533" y="10822"/>
                  </a:lnTo>
                  <a:cubicBezTo>
                    <a:pt x="13533" y="11154"/>
                    <a:pt x="13533" y="11500"/>
                    <a:pt x="13533" y="11832"/>
                  </a:cubicBezTo>
                  <a:lnTo>
                    <a:pt x="13533" y="10101"/>
                  </a:lnTo>
                  <a:lnTo>
                    <a:pt x="13533" y="10101"/>
                  </a:lnTo>
                  <a:lnTo>
                    <a:pt x="14680" y="8659"/>
                  </a:lnTo>
                  <a:lnTo>
                    <a:pt x="14680" y="8659"/>
                  </a:lnTo>
                  <a:lnTo>
                    <a:pt x="16111" y="7504"/>
                  </a:lnTo>
                  <a:lnTo>
                    <a:pt x="16111" y="7504"/>
                  </a:lnTo>
                  <a:lnTo>
                    <a:pt x="17687" y="6783"/>
                  </a:lnTo>
                  <a:cubicBezTo>
                    <a:pt x="15681" y="7649"/>
                    <a:pt x="13533" y="8226"/>
                    <a:pt x="11386" y="8514"/>
                  </a:cubicBezTo>
                  <a:lnTo>
                    <a:pt x="13248" y="8514"/>
                  </a:lnTo>
                  <a:lnTo>
                    <a:pt x="8951" y="9236"/>
                  </a:lnTo>
                  <a:lnTo>
                    <a:pt x="10813" y="9236"/>
                  </a:lnTo>
                  <a:lnTo>
                    <a:pt x="6231" y="9236"/>
                  </a:lnTo>
                  <a:lnTo>
                    <a:pt x="11958" y="19334"/>
                  </a:lnTo>
                  <a:lnTo>
                    <a:pt x="13105" y="17458"/>
                  </a:lnTo>
                  <a:lnTo>
                    <a:pt x="12101" y="18901"/>
                  </a:lnTo>
                  <a:cubicBezTo>
                    <a:pt x="12818" y="17978"/>
                    <a:pt x="13676" y="17155"/>
                    <a:pt x="14536" y="16449"/>
                  </a:cubicBezTo>
                  <a:lnTo>
                    <a:pt x="13248" y="17458"/>
                  </a:lnTo>
                  <a:cubicBezTo>
                    <a:pt x="14250" y="16694"/>
                    <a:pt x="15253" y="16074"/>
                    <a:pt x="16398" y="15583"/>
                  </a:cubicBezTo>
                  <a:lnTo>
                    <a:pt x="14823" y="16304"/>
                  </a:lnTo>
                  <a:lnTo>
                    <a:pt x="16398" y="16304"/>
                  </a:lnTo>
                  <a:cubicBezTo>
                    <a:pt x="17973" y="15771"/>
                    <a:pt x="19405" y="14703"/>
                    <a:pt x="20265" y="13275"/>
                  </a:cubicBezTo>
                  <a:cubicBezTo>
                    <a:pt x="20837" y="11645"/>
                    <a:pt x="20837" y="9856"/>
                    <a:pt x="20265" y="8226"/>
                  </a:cubicBezTo>
                  <a:cubicBezTo>
                    <a:pt x="19262" y="4792"/>
                    <a:pt x="15681" y="2773"/>
                    <a:pt x="12244" y="3609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3" name="Freeform: Shape 2332">
              <a:extLst>
                <a:ext uri="{FF2B5EF4-FFF2-40B4-BE49-F238E27FC236}">
                  <a16:creationId xmlns:a16="http://schemas.microsoft.com/office/drawing/2014/main" id="{AFF26BD9-3B47-6F48-EE59-0AF696F313DD}"/>
                </a:ext>
              </a:extLst>
            </p:cNvPr>
            <p:cNvSpPr/>
            <p:nvPr/>
          </p:nvSpPr>
          <p:spPr>
            <a:xfrm>
              <a:off x="9355100" y="2657097"/>
              <a:ext cx="108698" cy="138565"/>
            </a:xfrm>
            <a:custGeom>
              <a:avLst/>
              <a:gdLst>
                <a:gd name="connsiteX0" fmla="*/ 108699 w 108698"/>
                <a:gd name="connsiteY0" fmla="*/ 86557 h 138565"/>
                <a:gd name="connsiteX1" fmla="*/ 54278 w 108698"/>
                <a:gd name="connsiteY1" fmla="*/ 0 h 138565"/>
                <a:gd name="connsiteX2" fmla="*/ 0 w 108698"/>
                <a:gd name="connsiteY2" fmla="*/ 86557 h 138565"/>
                <a:gd name="connsiteX3" fmla="*/ 57143 w 108698"/>
                <a:gd name="connsiteY3" fmla="*/ 138491 h 138565"/>
                <a:gd name="connsiteX4" fmla="*/ 108699 w 108698"/>
                <a:gd name="connsiteY4" fmla="*/ 86557 h 13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98" h="138565">
                  <a:moveTo>
                    <a:pt x="108699" y="86557"/>
                  </a:moveTo>
                  <a:cubicBezTo>
                    <a:pt x="108699" y="57705"/>
                    <a:pt x="84353" y="0"/>
                    <a:pt x="54278" y="0"/>
                  </a:cubicBezTo>
                  <a:cubicBezTo>
                    <a:pt x="24203" y="0"/>
                    <a:pt x="0" y="57705"/>
                    <a:pt x="0" y="86557"/>
                  </a:cubicBezTo>
                  <a:cubicBezTo>
                    <a:pt x="1547" y="116794"/>
                    <a:pt x="27125" y="140049"/>
                    <a:pt x="57143" y="138491"/>
                  </a:cubicBezTo>
                  <a:cubicBezTo>
                    <a:pt x="84997" y="137048"/>
                    <a:pt x="107267" y="114616"/>
                    <a:pt x="108699" y="86557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4" name="Freeform: Shape 2333">
              <a:extLst>
                <a:ext uri="{FF2B5EF4-FFF2-40B4-BE49-F238E27FC236}">
                  <a16:creationId xmlns:a16="http://schemas.microsoft.com/office/drawing/2014/main" id="{34DBAC25-EAF2-FAC9-27F1-BC58B78DBDC2}"/>
                </a:ext>
              </a:extLst>
            </p:cNvPr>
            <p:cNvSpPr/>
            <p:nvPr/>
          </p:nvSpPr>
          <p:spPr>
            <a:xfrm>
              <a:off x="9397501" y="2747694"/>
              <a:ext cx="21230" cy="87386"/>
            </a:xfrm>
            <a:custGeom>
              <a:avLst/>
              <a:gdLst>
                <a:gd name="connsiteX0" fmla="*/ 563 w 21230"/>
                <a:gd name="connsiteY0" fmla="*/ 7646 h 87386"/>
                <a:gd name="connsiteX1" fmla="*/ 6578 w 21230"/>
                <a:gd name="connsiteY1" fmla="*/ 81796 h 87386"/>
                <a:gd name="connsiteX2" fmla="*/ 20899 w 21230"/>
                <a:gd name="connsiteY2" fmla="*/ 77613 h 87386"/>
                <a:gd name="connsiteX3" fmla="*/ 15601 w 21230"/>
                <a:gd name="connsiteY3" fmla="*/ 7646 h 87386"/>
                <a:gd name="connsiteX4" fmla="*/ 7867 w 21230"/>
                <a:gd name="connsiteY4" fmla="*/ 0 h 87386"/>
                <a:gd name="connsiteX5" fmla="*/ 133 w 21230"/>
                <a:gd name="connsiteY5" fmla="*/ 7646 h 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30" h="87386">
                  <a:moveTo>
                    <a:pt x="563" y="7646"/>
                  </a:moveTo>
                  <a:cubicBezTo>
                    <a:pt x="-1098" y="32531"/>
                    <a:pt x="921" y="57517"/>
                    <a:pt x="6578" y="81796"/>
                  </a:cubicBezTo>
                  <a:cubicBezTo>
                    <a:pt x="8726" y="91606"/>
                    <a:pt x="23621" y="87422"/>
                    <a:pt x="20899" y="77613"/>
                  </a:cubicBezTo>
                  <a:cubicBezTo>
                    <a:pt x="15772" y="54675"/>
                    <a:pt x="13997" y="31103"/>
                    <a:pt x="15601" y="7646"/>
                  </a:cubicBezTo>
                  <a:cubicBezTo>
                    <a:pt x="15529" y="3404"/>
                    <a:pt x="12077" y="0"/>
                    <a:pt x="7867" y="0"/>
                  </a:cubicBezTo>
                  <a:cubicBezTo>
                    <a:pt x="3656" y="0"/>
                    <a:pt x="219" y="3404"/>
                    <a:pt x="133" y="76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5" name="Freeform: Shape 2334">
              <a:extLst>
                <a:ext uri="{FF2B5EF4-FFF2-40B4-BE49-F238E27FC236}">
                  <a16:creationId xmlns:a16="http://schemas.microsoft.com/office/drawing/2014/main" id="{74CBA515-B87A-A66F-6503-4C0245DF1C39}"/>
                </a:ext>
              </a:extLst>
            </p:cNvPr>
            <p:cNvSpPr/>
            <p:nvPr/>
          </p:nvSpPr>
          <p:spPr>
            <a:xfrm>
              <a:off x="9273755" y="2817228"/>
              <a:ext cx="259788" cy="357047"/>
            </a:xfrm>
            <a:custGeom>
              <a:avLst/>
              <a:gdLst>
                <a:gd name="connsiteX0" fmla="*/ 0 w 259788"/>
                <a:gd name="connsiteY0" fmla="*/ 0 h 357047"/>
                <a:gd name="connsiteX1" fmla="*/ 259788 w 259788"/>
                <a:gd name="connsiteY1" fmla="*/ 0 h 357047"/>
                <a:gd name="connsiteX2" fmla="*/ 259788 w 259788"/>
                <a:gd name="connsiteY2" fmla="*/ 357048 h 357047"/>
                <a:gd name="connsiteX3" fmla="*/ 0 w 259788"/>
                <a:gd name="connsiteY3" fmla="*/ 357048 h 35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88" h="357047">
                  <a:moveTo>
                    <a:pt x="0" y="0"/>
                  </a:moveTo>
                  <a:lnTo>
                    <a:pt x="259788" y="0"/>
                  </a:lnTo>
                  <a:lnTo>
                    <a:pt x="259788" y="357048"/>
                  </a:lnTo>
                  <a:lnTo>
                    <a:pt x="0" y="357048"/>
                  </a:ln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:a16="http://schemas.microsoft.com/office/drawing/2014/main" id="{B58E3D4F-32BA-15D5-256E-C89D5C0B3191}"/>
                </a:ext>
              </a:extLst>
            </p:cNvPr>
            <p:cNvSpPr/>
            <p:nvPr/>
          </p:nvSpPr>
          <p:spPr>
            <a:xfrm>
              <a:off x="9269889" y="2895273"/>
              <a:ext cx="266519" cy="14426"/>
            </a:xfrm>
            <a:custGeom>
              <a:avLst/>
              <a:gdLst>
                <a:gd name="connsiteX0" fmla="*/ 266519 w 266519"/>
                <a:gd name="connsiteY0" fmla="*/ 0 h 14426"/>
                <a:gd name="connsiteX1" fmla="*/ 0 w 266519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519" h="14426">
                  <a:moveTo>
                    <a:pt x="266519" y="0"/>
                  </a:moveTo>
                  <a:lnTo>
                    <a:pt x="0" y="0"/>
                  </a:lnTo>
                </a:path>
              </a:pathLst>
            </a:custGeom>
            <a:ln w="3866" cap="flat">
              <a:solidFill>
                <a:srgbClr val="6608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7" name="Freeform: Shape 2336">
              <a:extLst>
                <a:ext uri="{FF2B5EF4-FFF2-40B4-BE49-F238E27FC236}">
                  <a16:creationId xmlns:a16="http://schemas.microsoft.com/office/drawing/2014/main" id="{7338F3C4-6B41-8748-D195-8A4D09F83C5F}"/>
                </a:ext>
              </a:extLst>
            </p:cNvPr>
            <p:cNvSpPr/>
            <p:nvPr/>
          </p:nvSpPr>
          <p:spPr>
            <a:xfrm>
              <a:off x="9269889" y="2870028"/>
              <a:ext cx="266519" cy="14426"/>
            </a:xfrm>
            <a:custGeom>
              <a:avLst/>
              <a:gdLst>
                <a:gd name="connsiteX0" fmla="*/ 266519 w 266519"/>
                <a:gd name="connsiteY0" fmla="*/ 0 h 14426"/>
                <a:gd name="connsiteX1" fmla="*/ 0 w 266519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519" h="14426">
                  <a:moveTo>
                    <a:pt x="266519" y="0"/>
                  </a:moveTo>
                  <a:lnTo>
                    <a:pt x="0" y="0"/>
                  </a:lnTo>
                </a:path>
              </a:pathLst>
            </a:custGeom>
            <a:ln w="3866" cap="flat">
              <a:solidFill>
                <a:srgbClr val="6608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8" name="Freeform: Shape 2337">
              <a:extLst>
                <a:ext uri="{FF2B5EF4-FFF2-40B4-BE49-F238E27FC236}">
                  <a16:creationId xmlns:a16="http://schemas.microsoft.com/office/drawing/2014/main" id="{92F99872-2283-0BF1-454F-85E887F7CE63}"/>
                </a:ext>
              </a:extLst>
            </p:cNvPr>
            <p:cNvSpPr/>
            <p:nvPr/>
          </p:nvSpPr>
          <p:spPr>
            <a:xfrm>
              <a:off x="9554453" y="2816939"/>
              <a:ext cx="108698" cy="138565"/>
            </a:xfrm>
            <a:custGeom>
              <a:avLst/>
              <a:gdLst>
                <a:gd name="connsiteX0" fmla="*/ 108698 w 108698"/>
                <a:gd name="connsiteY0" fmla="*/ 86557 h 138565"/>
                <a:gd name="connsiteX1" fmla="*/ 54421 w 108698"/>
                <a:gd name="connsiteY1" fmla="*/ 0 h 138565"/>
                <a:gd name="connsiteX2" fmla="*/ 0 w 108698"/>
                <a:gd name="connsiteY2" fmla="*/ 86557 h 138565"/>
                <a:gd name="connsiteX3" fmla="*/ 57142 w 108698"/>
                <a:gd name="connsiteY3" fmla="*/ 138491 h 138565"/>
                <a:gd name="connsiteX4" fmla="*/ 108698 w 108698"/>
                <a:gd name="connsiteY4" fmla="*/ 86557 h 13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98" h="138565">
                  <a:moveTo>
                    <a:pt x="108698" y="86557"/>
                  </a:moveTo>
                  <a:cubicBezTo>
                    <a:pt x="108698" y="57705"/>
                    <a:pt x="84352" y="0"/>
                    <a:pt x="54421" y="0"/>
                  </a:cubicBezTo>
                  <a:cubicBezTo>
                    <a:pt x="24489" y="0"/>
                    <a:pt x="0" y="57705"/>
                    <a:pt x="0" y="86557"/>
                  </a:cubicBezTo>
                  <a:cubicBezTo>
                    <a:pt x="1546" y="116794"/>
                    <a:pt x="27124" y="140049"/>
                    <a:pt x="57142" y="138491"/>
                  </a:cubicBezTo>
                  <a:cubicBezTo>
                    <a:pt x="84997" y="137049"/>
                    <a:pt x="107266" y="114616"/>
                    <a:pt x="108698" y="86557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9" name="Freeform: Shape 2338">
              <a:extLst>
                <a:ext uri="{FF2B5EF4-FFF2-40B4-BE49-F238E27FC236}">
                  <a16:creationId xmlns:a16="http://schemas.microsoft.com/office/drawing/2014/main" id="{E1B45238-ED00-9A24-6EC9-A431EA6AF262}"/>
                </a:ext>
              </a:extLst>
            </p:cNvPr>
            <p:cNvSpPr/>
            <p:nvPr/>
          </p:nvSpPr>
          <p:spPr>
            <a:xfrm>
              <a:off x="9601104" y="2900214"/>
              <a:ext cx="17543" cy="106483"/>
            </a:xfrm>
            <a:custGeom>
              <a:avLst/>
              <a:gdLst>
                <a:gd name="connsiteX0" fmla="*/ 2041 w 17543"/>
                <a:gd name="connsiteY0" fmla="*/ 7465 h 106483"/>
                <a:gd name="connsiteX1" fmla="*/ 2041 w 17543"/>
                <a:gd name="connsiteY1" fmla="*/ 99072 h 106483"/>
                <a:gd name="connsiteX2" fmla="*/ 17508 w 17543"/>
                <a:gd name="connsiteY2" fmla="*/ 99072 h 106483"/>
                <a:gd name="connsiteX3" fmla="*/ 17508 w 17543"/>
                <a:gd name="connsiteY3" fmla="*/ 7465 h 106483"/>
                <a:gd name="connsiteX4" fmla="*/ 2041 w 17543"/>
                <a:gd name="connsiteY4" fmla="*/ 7465 h 10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3" h="106483">
                  <a:moveTo>
                    <a:pt x="2041" y="7465"/>
                  </a:moveTo>
                  <a:cubicBezTo>
                    <a:pt x="-680" y="37933"/>
                    <a:pt x="-680" y="68603"/>
                    <a:pt x="2041" y="99072"/>
                  </a:cubicBezTo>
                  <a:cubicBezTo>
                    <a:pt x="2900" y="108882"/>
                    <a:pt x="18367" y="109026"/>
                    <a:pt x="17508" y="99072"/>
                  </a:cubicBezTo>
                  <a:cubicBezTo>
                    <a:pt x="14787" y="68603"/>
                    <a:pt x="14787" y="37933"/>
                    <a:pt x="17508" y="7465"/>
                  </a:cubicBezTo>
                  <a:cubicBezTo>
                    <a:pt x="18367" y="-2488"/>
                    <a:pt x="3187" y="-2488"/>
                    <a:pt x="2041" y="74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id="{8A1277C5-9200-82E1-CCC4-F0F221847E4E}"/>
                </a:ext>
              </a:extLst>
            </p:cNvPr>
            <p:cNvSpPr/>
            <p:nvPr/>
          </p:nvSpPr>
          <p:spPr>
            <a:xfrm>
              <a:off x="9481127" y="2979955"/>
              <a:ext cx="259788" cy="194320"/>
            </a:xfrm>
            <a:custGeom>
              <a:avLst/>
              <a:gdLst>
                <a:gd name="connsiteX0" fmla="*/ 0 w 259788"/>
                <a:gd name="connsiteY0" fmla="*/ 0 h 194320"/>
                <a:gd name="connsiteX1" fmla="*/ 259789 w 259788"/>
                <a:gd name="connsiteY1" fmla="*/ 0 h 194320"/>
                <a:gd name="connsiteX2" fmla="*/ 259789 w 259788"/>
                <a:gd name="connsiteY2" fmla="*/ 194321 h 194320"/>
                <a:gd name="connsiteX3" fmla="*/ 0 w 259788"/>
                <a:gd name="connsiteY3" fmla="*/ 194321 h 19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88" h="194320">
                  <a:moveTo>
                    <a:pt x="0" y="0"/>
                  </a:moveTo>
                  <a:lnTo>
                    <a:pt x="259789" y="0"/>
                  </a:lnTo>
                  <a:lnTo>
                    <a:pt x="259789" y="194321"/>
                  </a:lnTo>
                  <a:lnTo>
                    <a:pt x="0" y="194321"/>
                  </a:lnTo>
                  <a:close/>
                </a:path>
              </a:pathLst>
            </a:custGeom>
            <a:solidFill>
              <a:srgbClr val="66082A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id="{67DA70F8-CD0B-8426-9B5E-047C7103DA9B}"/>
                </a:ext>
              </a:extLst>
            </p:cNvPr>
            <p:cNvSpPr/>
            <p:nvPr/>
          </p:nvSpPr>
          <p:spPr>
            <a:xfrm>
              <a:off x="9480984" y="3045305"/>
              <a:ext cx="259930" cy="31738"/>
            </a:xfrm>
            <a:custGeom>
              <a:avLst/>
              <a:gdLst>
                <a:gd name="connsiteX0" fmla="*/ 259931 w 259930"/>
                <a:gd name="connsiteY0" fmla="*/ 30873 h 31738"/>
                <a:gd name="connsiteX1" fmla="*/ 207944 w 259930"/>
                <a:gd name="connsiteY1" fmla="*/ 0 h 31738"/>
                <a:gd name="connsiteX2" fmla="*/ 156101 w 259930"/>
                <a:gd name="connsiteY2" fmla="*/ 31306 h 31738"/>
                <a:gd name="connsiteX3" fmla="*/ 104115 w 259930"/>
                <a:gd name="connsiteY3" fmla="*/ 433 h 31738"/>
                <a:gd name="connsiteX4" fmla="*/ 52272 w 259930"/>
                <a:gd name="connsiteY4" fmla="*/ 31738 h 31738"/>
                <a:gd name="connsiteX5" fmla="*/ 0 w 259930"/>
                <a:gd name="connsiteY5" fmla="*/ 1010 h 3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930" h="31738">
                  <a:moveTo>
                    <a:pt x="259931" y="30873"/>
                  </a:moveTo>
                  <a:cubicBezTo>
                    <a:pt x="234009" y="30873"/>
                    <a:pt x="233866" y="-143"/>
                    <a:pt x="207944" y="0"/>
                  </a:cubicBezTo>
                  <a:cubicBezTo>
                    <a:pt x="182023" y="145"/>
                    <a:pt x="182166" y="31161"/>
                    <a:pt x="156101" y="31306"/>
                  </a:cubicBezTo>
                  <a:cubicBezTo>
                    <a:pt x="130037" y="31449"/>
                    <a:pt x="130037" y="433"/>
                    <a:pt x="104115" y="433"/>
                  </a:cubicBezTo>
                  <a:cubicBezTo>
                    <a:pt x="78194" y="433"/>
                    <a:pt x="78194" y="31738"/>
                    <a:pt x="52272" y="31738"/>
                  </a:cubicBezTo>
                  <a:cubicBezTo>
                    <a:pt x="26351" y="31738"/>
                    <a:pt x="26065" y="866"/>
                    <a:pt x="0" y="1010"/>
                  </a:cubicBezTo>
                </a:path>
              </a:pathLst>
            </a:custGeom>
            <a:noFill/>
            <a:ln w="3866" cap="flat">
              <a:solidFill>
                <a:srgbClr val="F697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id="{3D084A26-D737-9B89-8F2C-1BC75A589C87}"/>
                </a:ext>
              </a:extLst>
            </p:cNvPr>
            <p:cNvSpPr/>
            <p:nvPr/>
          </p:nvSpPr>
          <p:spPr>
            <a:xfrm>
              <a:off x="8373215" y="3159850"/>
              <a:ext cx="3725376" cy="190136"/>
            </a:xfrm>
            <a:custGeom>
              <a:avLst/>
              <a:gdLst>
                <a:gd name="connsiteX0" fmla="*/ 3634186 w 3725376"/>
                <a:gd name="connsiteY0" fmla="*/ 0 h 190136"/>
                <a:gd name="connsiteX1" fmla="*/ 91244 w 3725376"/>
                <a:gd name="connsiteY1" fmla="*/ 0 h 190136"/>
                <a:gd name="connsiteX2" fmla="*/ 91244 w 3725376"/>
                <a:gd name="connsiteY2" fmla="*/ 190137 h 190136"/>
                <a:gd name="connsiteX3" fmla="*/ 3634186 w 3725376"/>
                <a:gd name="connsiteY3" fmla="*/ 190137 h 190136"/>
                <a:gd name="connsiteX4" fmla="*/ 3634186 w 3725376"/>
                <a:gd name="connsiteY4" fmla="*/ 0 h 19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376" h="190136">
                  <a:moveTo>
                    <a:pt x="3634186" y="0"/>
                  </a:moveTo>
                  <a:lnTo>
                    <a:pt x="91244" y="0"/>
                  </a:lnTo>
                  <a:cubicBezTo>
                    <a:pt x="-30343" y="0"/>
                    <a:pt x="-30486" y="190137"/>
                    <a:pt x="91244" y="190137"/>
                  </a:cubicBezTo>
                  <a:lnTo>
                    <a:pt x="3634186" y="190137"/>
                  </a:lnTo>
                  <a:cubicBezTo>
                    <a:pt x="3755630" y="190137"/>
                    <a:pt x="3755917" y="0"/>
                    <a:pt x="3634186" y="0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:a16="http://schemas.microsoft.com/office/drawing/2014/main" id="{251243B5-CEC0-AA1D-C2F7-FDFA0A10706B}"/>
                </a:ext>
              </a:extLst>
            </p:cNvPr>
            <p:cNvSpPr/>
            <p:nvPr/>
          </p:nvSpPr>
          <p:spPr>
            <a:xfrm>
              <a:off x="8283387" y="3126443"/>
              <a:ext cx="222635" cy="134823"/>
            </a:xfrm>
            <a:custGeom>
              <a:avLst/>
              <a:gdLst>
                <a:gd name="connsiteX0" fmla="*/ 2630 w 222635"/>
                <a:gd name="connsiteY0" fmla="*/ 19413 h 134823"/>
                <a:gd name="connsiteX1" fmla="*/ 213296 w 222635"/>
                <a:gd name="connsiteY1" fmla="*/ 134823 h 134823"/>
                <a:gd name="connsiteX2" fmla="*/ 222634 w 222635"/>
                <a:gd name="connsiteY2" fmla="*/ 125763 h 134823"/>
                <a:gd name="connsiteX3" fmla="*/ 215731 w 222635"/>
                <a:gd name="connsiteY3" fmla="*/ 116645 h 134823"/>
                <a:gd name="connsiteX4" fmla="*/ 18383 w 222635"/>
                <a:gd name="connsiteY4" fmla="*/ 3833 h 134823"/>
                <a:gd name="connsiteX5" fmla="*/ 2630 w 222635"/>
                <a:gd name="connsiteY5" fmla="*/ 19846 h 1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635" h="134823">
                  <a:moveTo>
                    <a:pt x="2630" y="19413"/>
                  </a:moveTo>
                  <a:cubicBezTo>
                    <a:pt x="52898" y="83610"/>
                    <a:pt x="129947" y="134823"/>
                    <a:pt x="213296" y="134823"/>
                  </a:cubicBezTo>
                  <a:cubicBezTo>
                    <a:pt x="218352" y="134909"/>
                    <a:pt x="222533" y="130855"/>
                    <a:pt x="222634" y="125763"/>
                  </a:cubicBezTo>
                  <a:cubicBezTo>
                    <a:pt x="222706" y="121478"/>
                    <a:pt x="219855" y="117699"/>
                    <a:pt x="215731" y="116645"/>
                  </a:cubicBezTo>
                  <a:cubicBezTo>
                    <a:pt x="142119" y="93852"/>
                    <a:pt x="69797" y="64279"/>
                    <a:pt x="18383" y="3833"/>
                  </a:cubicBezTo>
                  <a:cubicBezTo>
                    <a:pt x="8932" y="-7419"/>
                    <a:pt x="-6105" y="8593"/>
                    <a:pt x="2630" y="198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id="{8DF8A5D8-7638-9103-E79B-9089A186F757}"/>
                </a:ext>
              </a:extLst>
            </p:cNvPr>
            <p:cNvSpPr/>
            <p:nvPr/>
          </p:nvSpPr>
          <p:spPr>
            <a:xfrm>
              <a:off x="8347515" y="3122910"/>
              <a:ext cx="195284" cy="141882"/>
            </a:xfrm>
            <a:custGeom>
              <a:avLst/>
              <a:gdLst>
                <a:gd name="connsiteX0" fmla="*/ 3520 w 195284"/>
                <a:gd name="connsiteY0" fmla="*/ 15878 h 141882"/>
                <a:gd name="connsiteX1" fmla="*/ 189697 w 195284"/>
                <a:gd name="connsiteY1" fmla="*/ 140376 h 141882"/>
                <a:gd name="connsiteX2" fmla="*/ 189697 w 195284"/>
                <a:gd name="connsiteY2" fmla="*/ 125228 h 141882"/>
                <a:gd name="connsiteX3" fmla="*/ 98327 w 195284"/>
                <a:gd name="connsiteY3" fmla="*/ 80940 h 141882"/>
                <a:gd name="connsiteX4" fmla="*/ 16123 w 195284"/>
                <a:gd name="connsiteY4" fmla="*/ 2605 h 141882"/>
                <a:gd name="connsiteX5" fmla="*/ 2948 w 195284"/>
                <a:gd name="connsiteY5" fmla="*/ 15878 h 14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284" h="141882">
                  <a:moveTo>
                    <a:pt x="3520" y="15878"/>
                  </a:moveTo>
                  <a:cubicBezTo>
                    <a:pt x="55220" y="65792"/>
                    <a:pt x="106491" y="154513"/>
                    <a:pt x="189697" y="140376"/>
                  </a:cubicBezTo>
                  <a:cubicBezTo>
                    <a:pt x="197430" y="139077"/>
                    <a:pt x="196858" y="126815"/>
                    <a:pt x="189697" y="125228"/>
                  </a:cubicBezTo>
                  <a:cubicBezTo>
                    <a:pt x="156343" y="117524"/>
                    <a:pt x="125123" y="102392"/>
                    <a:pt x="98327" y="80940"/>
                  </a:cubicBezTo>
                  <a:cubicBezTo>
                    <a:pt x="69685" y="56848"/>
                    <a:pt x="44193" y="27996"/>
                    <a:pt x="16123" y="2605"/>
                  </a:cubicBezTo>
                  <a:cubicBezTo>
                    <a:pt x="7244" y="-5617"/>
                    <a:pt x="-5931" y="7510"/>
                    <a:pt x="2948" y="158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id="{9922082B-48F7-C34E-5A21-42B68CD99553}"/>
                </a:ext>
              </a:extLst>
            </p:cNvPr>
            <p:cNvSpPr/>
            <p:nvPr/>
          </p:nvSpPr>
          <p:spPr>
            <a:xfrm>
              <a:off x="8256472" y="3188025"/>
              <a:ext cx="266651" cy="78920"/>
            </a:xfrm>
            <a:custGeom>
              <a:avLst/>
              <a:gdLst>
                <a:gd name="connsiteX0" fmla="*/ 5055 w 266651"/>
                <a:gd name="connsiteY0" fmla="*/ 18132 h 78920"/>
                <a:gd name="connsiteX1" fmla="*/ 130223 w 266651"/>
                <a:gd name="connsiteY1" fmla="*/ 65594 h 78920"/>
                <a:gd name="connsiteX2" fmla="*/ 261835 w 266651"/>
                <a:gd name="connsiteY2" fmla="*/ 75981 h 78920"/>
                <a:gd name="connsiteX3" fmla="*/ 266075 w 266651"/>
                <a:gd name="connsiteY3" fmla="*/ 65825 h 78920"/>
                <a:gd name="connsiteX4" fmla="*/ 261835 w 266651"/>
                <a:gd name="connsiteY4" fmla="*/ 61555 h 78920"/>
                <a:gd name="connsiteX5" fmla="*/ 136667 w 266651"/>
                <a:gd name="connsiteY5" fmla="*/ 42512 h 78920"/>
                <a:gd name="connsiteX6" fmla="*/ 15223 w 266651"/>
                <a:gd name="connsiteY6" fmla="*/ 1109 h 78920"/>
                <a:gd name="connsiteX7" fmla="*/ 5055 w 266651"/>
                <a:gd name="connsiteY7" fmla="*/ 18565 h 7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51" h="78920">
                  <a:moveTo>
                    <a:pt x="5055" y="18132"/>
                  </a:moveTo>
                  <a:cubicBezTo>
                    <a:pt x="45055" y="38228"/>
                    <a:pt x="87001" y="54126"/>
                    <a:pt x="130223" y="65594"/>
                  </a:cubicBezTo>
                  <a:cubicBezTo>
                    <a:pt x="172829" y="78592"/>
                    <a:pt x="217740" y="82141"/>
                    <a:pt x="261835" y="75981"/>
                  </a:cubicBezTo>
                  <a:cubicBezTo>
                    <a:pt x="265788" y="74351"/>
                    <a:pt x="267693" y="69807"/>
                    <a:pt x="266075" y="65825"/>
                  </a:cubicBezTo>
                  <a:cubicBezTo>
                    <a:pt x="265287" y="63892"/>
                    <a:pt x="263755" y="62348"/>
                    <a:pt x="261835" y="61555"/>
                  </a:cubicBezTo>
                  <a:cubicBezTo>
                    <a:pt x="220447" y="53044"/>
                    <a:pt x="178056" y="51168"/>
                    <a:pt x="136667" y="42512"/>
                  </a:cubicBezTo>
                  <a:cubicBezTo>
                    <a:pt x="94606" y="33972"/>
                    <a:pt x="53790" y="20065"/>
                    <a:pt x="15223" y="1109"/>
                  </a:cubicBezTo>
                  <a:cubicBezTo>
                    <a:pt x="3623" y="-4517"/>
                    <a:pt x="-6402" y="12795"/>
                    <a:pt x="5055" y="185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id="{192F37EE-9C80-FDAF-DEE7-6504A7DEDEB8}"/>
                </a:ext>
              </a:extLst>
            </p:cNvPr>
            <p:cNvSpPr/>
            <p:nvPr/>
          </p:nvSpPr>
          <p:spPr>
            <a:xfrm>
              <a:off x="8268731" y="3237326"/>
              <a:ext cx="253345" cy="57298"/>
            </a:xfrm>
            <a:custGeom>
              <a:avLst/>
              <a:gdLst>
                <a:gd name="connsiteX0" fmla="*/ 14134 w 253345"/>
                <a:gd name="connsiteY0" fmla="*/ 56976 h 57298"/>
                <a:gd name="connsiteX1" fmla="*/ 245996 w 253345"/>
                <a:gd name="connsiteY1" fmla="*/ 18602 h 57298"/>
                <a:gd name="connsiteX2" fmla="*/ 253271 w 253345"/>
                <a:gd name="connsiteY2" fmla="*/ 9052 h 57298"/>
                <a:gd name="connsiteX3" fmla="*/ 245996 w 253345"/>
                <a:gd name="connsiteY3" fmla="*/ 1724 h 57298"/>
                <a:gd name="connsiteX4" fmla="*/ 7976 w 253345"/>
                <a:gd name="connsiteY4" fmla="*/ 34760 h 57298"/>
                <a:gd name="connsiteX5" fmla="*/ 544 w 253345"/>
                <a:gd name="connsiteY5" fmla="*/ 49273 h 57298"/>
                <a:gd name="connsiteX6" fmla="*/ 14134 w 253345"/>
                <a:gd name="connsiteY6" fmla="*/ 56976 h 5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345" h="57298">
                  <a:moveTo>
                    <a:pt x="14134" y="56976"/>
                  </a:moveTo>
                  <a:cubicBezTo>
                    <a:pt x="90180" y="35625"/>
                    <a:pt x="167945" y="28124"/>
                    <a:pt x="245996" y="18602"/>
                  </a:cubicBezTo>
                  <a:cubicBezTo>
                    <a:pt x="250622" y="17997"/>
                    <a:pt x="253887" y="13712"/>
                    <a:pt x="253271" y="9052"/>
                  </a:cubicBezTo>
                  <a:cubicBezTo>
                    <a:pt x="252784" y="5229"/>
                    <a:pt x="249791" y="2229"/>
                    <a:pt x="245996" y="1724"/>
                  </a:cubicBezTo>
                  <a:cubicBezTo>
                    <a:pt x="166084" y="-5633"/>
                    <a:pt x="84309" y="11534"/>
                    <a:pt x="7976" y="34760"/>
                  </a:cubicBezTo>
                  <a:cubicBezTo>
                    <a:pt x="1947" y="36693"/>
                    <a:pt x="-1376" y="43199"/>
                    <a:pt x="544" y="49273"/>
                  </a:cubicBezTo>
                  <a:cubicBezTo>
                    <a:pt x="2377" y="55028"/>
                    <a:pt x="8306" y="58390"/>
                    <a:pt x="14134" y="569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id="{EECA22F7-2D93-0C8D-980A-251FB721CB4D}"/>
                </a:ext>
              </a:extLst>
            </p:cNvPr>
            <p:cNvSpPr/>
            <p:nvPr/>
          </p:nvSpPr>
          <p:spPr>
            <a:xfrm>
              <a:off x="8291763" y="3254773"/>
              <a:ext cx="206278" cy="105440"/>
            </a:xfrm>
            <a:custGeom>
              <a:avLst/>
              <a:gdLst>
                <a:gd name="connsiteX0" fmla="*/ 193606 w 206278"/>
                <a:gd name="connsiteY0" fmla="*/ 145 h 105440"/>
                <a:gd name="connsiteX1" fmla="*/ 73450 w 206278"/>
                <a:gd name="connsiteY1" fmla="*/ 30440 h 105440"/>
                <a:gd name="connsiteX2" fmla="*/ 125 w 206278"/>
                <a:gd name="connsiteY2" fmla="*/ 97521 h 105440"/>
                <a:gd name="connsiteX3" fmla="*/ 5324 w 206278"/>
                <a:gd name="connsiteY3" fmla="*/ 105312 h 105440"/>
                <a:gd name="connsiteX4" fmla="*/ 12012 w 206278"/>
                <a:gd name="connsiteY4" fmla="*/ 102571 h 105440"/>
                <a:gd name="connsiteX5" fmla="*/ 91925 w 206278"/>
                <a:gd name="connsiteY5" fmla="*/ 52367 h 105440"/>
                <a:gd name="connsiteX6" fmla="*/ 198905 w 206278"/>
                <a:gd name="connsiteY6" fmla="*/ 19764 h 105440"/>
                <a:gd name="connsiteX7" fmla="*/ 193606 w 206278"/>
                <a:gd name="connsiteY7" fmla="*/ 145 h 10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278" h="105440">
                  <a:moveTo>
                    <a:pt x="193606" y="145"/>
                  </a:moveTo>
                  <a:cubicBezTo>
                    <a:pt x="152318" y="4386"/>
                    <a:pt x="111860" y="14585"/>
                    <a:pt x="73450" y="30440"/>
                  </a:cubicBezTo>
                  <a:cubicBezTo>
                    <a:pt x="43376" y="44866"/>
                    <a:pt x="9004" y="63043"/>
                    <a:pt x="125" y="97521"/>
                  </a:cubicBezTo>
                  <a:cubicBezTo>
                    <a:pt x="-577" y="101113"/>
                    <a:pt x="1744" y="104605"/>
                    <a:pt x="5324" y="105312"/>
                  </a:cubicBezTo>
                  <a:cubicBezTo>
                    <a:pt x="7887" y="105831"/>
                    <a:pt x="10523" y="104749"/>
                    <a:pt x="12012" y="102571"/>
                  </a:cubicBezTo>
                  <a:cubicBezTo>
                    <a:pt x="29054" y="74872"/>
                    <a:pt x="63568" y="63764"/>
                    <a:pt x="91925" y="52367"/>
                  </a:cubicBezTo>
                  <a:cubicBezTo>
                    <a:pt x="126196" y="37321"/>
                    <a:pt x="162099" y="26371"/>
                    <a:pt x="198905" y="19764"/>
                  </a:cubicBezTo>
                  <a:cubicBezTo>
                    <a:pt x="211794" y="17889"/>
                    <a:pt x="206352" y="-1875"/>
                    <a:pt x="193606" y="1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id="{B27AACD5-CD2A-E013-B9CD-B115499EFF11}"/>
                </a:ext>
              </a:extLst>
            </p:cNvPr>
            <p:cNvSpPr/>
            <p:nvPr/>
          </p:nvSpPr>
          <p:spPr>
            <a:xfrm>
              <a:off x="8358385" y="3254013"/>
              <a:ext cx="177283" cy="102287"/>
            </a:xfrm>
            <a:custGeom>
              <a:avLst/>
              <a:gdLst>
                <a:gd name="connsiteX0" fmla="*/ 173672 w 177283"/>
                <a:gd name="connsiteY0" fmla="*/ 14033 h 102287"/>
                <a:gd name="connsiteX1" fmla="*/ 177109 w 177283"/>
                <a:gd name="connsiteY1" fmla="*/ 9128 h 102287"/>
                <a:gd name="connsiteX2" fmla="*/ 175677 w 177283"/>
                <a:gd name="connsiteY2" fmla="*/ 3791 h 102287"/>
                <a:gd name="connsiteX3" fmla="*/ 156486 w 177283"/>
                <a:gd name="connsiteY3" fmla="*/ 1194 h 102287"/>
                <a:gd name="connsiteX4" fmla="*/ 132570 w 177283"/>
                <a:gd name="connsiteY4" fmla="*/ 7253 h 102287"/>
                <a:gd name="connsiteX5" fmla="*/ 84020 w 177283"/>
                <a:gd name="connsiteY5" fmla="*/ 27306 h 102287"/>
                <a:gd name="connsiteX6" fmla="*/ 40197 w 177283"/>
                <a:gd name="connsiteY6" fmla="*/ 52551 h 102287"/>
                <a:gd name="connsiteX7" fmla="*/ 19718 w 177283"/>
                <a:gd name="connsiteY7" fmla="*/ 66978 h 102287"/>
                <a:gd name="connsiteX8" fmla="*/ 1816 w 177283"/>
                <a:gd name="connsiteY8" fmla="*/ 87030 h 102287"/>
                <a:gd name="connsiteX9" fmla="*/ 15422 w 177283"/>
                <a:gd name="connsiteY9" fmla="*/ 101456 h 102287"/>
                <a:gd name="connsiteX10" fmla="*/ 92040 w 177283"/>
                <a:gd name="connsiteY10" fmla="*/ 52263 h 102287"/>
                <a:gd name="connsiteX11" fmla="*/ 132570 w 177283"/>
                <a:gd name="connsiteY11" fmla="*/ 32210 h 102287"/>
                <a:gd name="connsiteX12" fmla="*/ 152762 w 177283"/>
                <a:gd name="connsiteY12" fmla="*/ 23699 h 102287"/>
                <a:gd name="connsiteX13" fmla="*/ 163790 w 177283"/>
                <a:gd name="connsiteY13" fmla="*/ 18650 h 102287"/>
                <a:gd name="connsiteX14" fmla="*/ 172383 w 177283"/>
                <a:gd name="connsiteY14" fmla="*/ 13312 h 102287"/>
                <a:gd name="connsiteX15" fmla="*/ 167800 w 177283"/>
                <a:gd name="connsiteY15" fmla="*/ 8696 h 102287"/>
                <a:gd name="connsiteX16" fmla="*/ 167800 w 177283"/>
                <a:gd name="connsiteY16" fmla="*/ 9850 h 102287"/>
                <a:gd name="connsiteX17" fmla="*/ 169948 w 177283"/>
                <a:gd name="connsiteY17" fmla="*/ 5955 h 102287"/>
                <a:gd name="connsiteX18" fmla="*/ 169089 w 177283"/>
                <a:gd name="connsiteY18" fmla="*/ 5955 h 102287"/>
                <a:gd name="connsiteX19" fmla="*/ 173672 w 177283"/>
                <a:gd name="connsiteY19" fmla="*/ 13745 h 10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283" h="102287">
                  <a:moveTo>
                    <a:pt x="173672" y="14033"/>
                  </a:moveTo>
                  <a:cubicBezTo>
                    <a:pt x="175476" y="12980"/>
                    <a:pt x="176722" y="11191"/>
                    <a:pt x="177109" y="9128"/>
                  </a:cubicBezTo>
                  <a:cubicBezTo>
                    <a:pt x="177596" y="7224"/>
                    <a:pt x="177052" y="5190"/>
                    <a:pt x="175677" y="3791"/>
                  </a:cubicBezTo>
                  <a:cubicBezTo>
                    <a:pt x="170049" y="-90"/>
                    <a:pt x="162931" y="-1056"/>
                    <a:pt x="156486" y="1194"/>
                  </a:cubicBezTo>
                  <a:cubicBezTo>
                    <a:pt x="148352" y="2478"/>
                    <a:pt x="140346" y="4512"/>
                    <a:pt x="132570" y="7253"/>
                  </a:cubicBezTo>
                  <a:cubicBezTo>
                    <a:pt x="115971" y="12850"/>
                    <a:pt x="99746" y="19544"/>
                    <a:pt x="84020" y="27306"/>
                  </a:cubicBezTo>
                  <a:cubicBezTo>
                    <a:pt x="68912" y="34807"/>
                    <a:pt x="54275" y="43246"/>
                    <a:pt x="40197" y="52551"/>
                  </a:cubicBezTo>
                  <a:cubicBezTo>
                    <a:pt x="33180" y="57312"/>
                    <a:pt x="25876" y="62073"/>
                    <a:pt x="19718" y="66978"/>
                  </a:cubicBezTo>
                  <a:cubicBezTo>
                    <a:pt x="13015" y="72950"/>
                    <a:pt x="7015" y="79687"/>
                    <a:pt x="1816" y="87030"/>
                  </a:cubicBezTo>
                  <a:cubicBezTo>
                    <a:pt x="-4628" y="95541"/>
                    <a:pt x="7544" y="105207"/>
                    <a:pt x="15422" y="101456"/>
                  </a:cubicBezTo>
                  <a:cubicBezTo>
                    <a:pt x="42059" y="87030"/>
                    <a:pt x="65403" y="66978"/>
                    <a:pt x="92040" y="52263"/>
                  </a:cubicBezTo>
                  <a:cubicBezTo>
                    <a:pt x="105216" y="44905"/>
                    <a:pt x="118821" y="37836"/>
                    <a:pt x="132570" y="32210"/>
                  </a:cubicBezTo>
                  <a:lnTo>
                    <a:pt x="152762" y="23699"/>
                  </a:lnTo>
                  <a:cubicBezTo>
                    <a:pt x="156486" y="22112"/>
                    <a:pt x="160210" y="20525"/>
                    <a:pt x="163790" y="18650"/>
                  </a:cubicBezTo>
                  <a:cubicBezTo>
                    <a:pt x="165079" y="18650"/>
                    <a:pt x="171667" y="13312"/>
                    <a:pt x="172383" y="13312"/>
                  </a:cubicBezTo>
                  <a:lnTo>
                    <a:pt x="167800" y="8696"/>
                  </a:lnTo>
                  <a:lnTo>
                    <a:pt x="167800" y="9850"/>
                  </a:lnTo>
                  <a:lnTo>
                    <a:pt x="169948" y="5955"/>
                  </a:lnTo>
                  <a:lnTo>
                    <a:pt x="169089" y="5955"/>
                  </a:lnTo>
                  <a:cubicBezTo>
                    <a:pt x="164077" y="8696"/>
                    <a:pt x="169089" y="16486"/>
                    <a:pt x="173672" y="137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:a16="http://schemas.microsoft.com/office/drawing/2014/main" id="{F82E8804-ABAD-13DD-5784-9AA0528A099E}"/>
                </a:ext>
              </a:extLst>
            </p:cNvPr>
            <p:cNvSpPr/>
            <p:nvPr/>
          </p:nvSpPr>
          <p:spPr>
            <a:xfrm>
              <a:off x="8377067" y="3250568"/>
              <a:ext cx="178700" cy="160044"/>
            </a:xfrm>
            <a:custGeom>
              <a:avLst/>
              <a:gdLst>
                <a:gd name="connsiteX0" fmla="*/ 164728 w 178700"/>
                <a:gd name="connsiteY0" fmla="*/ 887 h 160044"/>
                <a:gd name="connsiteX1" fmla="*/ 71783 w 178700"/>
                <a:gd name="connsiteY1" fmla="*/ 63497 h 160044"/>
                <a:gd name="connsiteX2" fmla="*/ 31826 w 178700"/>
                <a:gd name="connsiteY2" fmla="*/ 100284 h 160044"/>
                <a:gd name="connsiteX3" fmla="*/ 320 w 178700"/>
                <a:gd name="connsiteY3" fmla="*/ 147746 h 160044"/>
                <a:gd name="connsiteX4" fmla="*/ 7265 w 178700"/>
                <a:gd name="connsiteY4" fmla="*/ 159720 h 160044"/>
                <a:gd name="connsiteX5" fmla="*/ 14641 w 178700"/>
                <a:gd name="connsiteY5" fmla="*/ 158710 h 160044"/>
                <a:gd name="connsiteX6" fmla="*/ 53738 w 178700"/>
                <a:gd name="connsiteY6" fmla="*/ 121490 h 160044"/>
                <a:gd name="connsiteX7" fmla="*/ 90114 w 178700"/>
                <a:gd name="connsiteY7" fmla="*/ 83261 h 160044"/>
                <a:gd name="connsiteX8" fmla="*/ 174753 w 178700"/>
                <a:gd name="connsiteY8" fmla="*/ 17045 h 160044"/>
                <a:gd name="connsiteX9" fmla="*/ 177001 w 178700"/>
                <a:gd name="connsiteY9" fmla="*/ 3974 h 160044"/>
                <a:gd name="connsiteX10" fmla="*/ 165444 w 178700"/>
                <a:gd name="connsiteY10" fmla="*/ 887 h 16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700" h="160044">
                  <a:moveTo>
                    <a:pt x="164728" y="887"/>
                  </a:moveTo>
                  <a:cubicBezTo>
                    <a:pt x="132276" y="19454"/>
                    <a:pt x="101213" y="40372"/>
                    <a:pt x="71783" y="63497"/>
                  </a:cubicBezTo>
                  <a:cubicBezTo>
                    <a:pt x="57819" y="75038"/>
                    <a:pt x="44486" y="87315"/>
                    <a:pt x="31826" y="100284"/>
                  </a:cubicBezTo>
                  <a:cubicBezTo>
                    <a:pt x="17434" y="113109"/>
                    <a:pt x="6592" y="129453"/>
                    <a:pt x="320" y="147746"/>
                  </a:cubicBezTo>
                  <a:cubicBezTo>
                    <a:pt x="-1041" y="152983"/>
                    <a:pt x="2067" y="158349"/>
                    <a:pt x="7265" y="159720"/>
                  </a:cubicBezTo>
                  <a:cubicBezTo>
                    <a:pt x="9771" y="160383"/>
                    <a:pt x="12421" y="160023"/>
                    <a:pt x="14641" y="158710"/>
                  </a:cubicBezTo>
                  <a:cubicBezTo>
                    <a:pt x="29564" y="148496"/>
                    <a:pt x="42768" y="135931"/>
                    <a:pt x="53738" y="121490"/>
                  </a:cubicBezTo>
                  <a:cubicBezTo>
                    <a:pt x="65195" y="108218"/>
                    <a:pt x="77511" y="95667"/>
                    <a:pt x="90114" y="83261"/>
                  </a:cubicBezTo>
                  <a:cubicBezTo>
                    <a:pt x="115463" y="57698"/>
                    <a:pt x="143890" y="35452"/>
                    <a:pt x="174753" y="17045"/>
                  </a:cubicBezTo>
                  <a:cubicBezTo>
                    <a:pt x="178949" y="14058"/>
                    <a:pt x="179966" y="8216"/>
                    <a:pt x="177001" y="3974"/>
                  </a:cubicBezTo>
                  <a:cubicBezTo>
                    <a:pt x="174394" y="267"/>
                    <a:pt x="169526" y="-1046"/>
                    <a:pt x="165444" y="8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id="{C1A82175-F0F0-9289-5ADB-88D0C8A98A05}"/>
                </a:ext>
              </a:extLst>
            </p:cNvPr>
            <p:cNvSpPr/>
            <p:nvPr/>
          </p:nvSpPr>
          <p:spPr>
            <a:xfrm>
              <a:off x="8394781" y="3260399"/>
              <a:ext cx="187496" cy="130576"/>
            </a:xfrm>
            <a:custGeom>
              <a:avLst/>
              <a:gdLst>
                <a:gd name="connsiteX0" fmla="*/ 177375 w 187496"/>
                <a:gd name="connsiteY0" fmla="*/ 434 h 130576"/>
                <a:gd name="connsiteX1" fmla="*/ 78128 w 187496"/>
                <a:gd name="connsiteY1" fmla="*/ 45011 h 130576"/>
                <a:gd name="connsiteX2" fmla="*/ 34448 w 187496"/>
                <a:gd name="connsiteY2" fmla="*/ 76893 h 130576"/>
                <a:gd name="connsiteX3" fmla="*/ 507 w 187496"/>
                <a:gd name="connsiteY3" fmla="*/ 119017 h 130576"/>
                <a:gd name="connsiteX4" fmla="*/ 14828 w 187496"/>
                <a:gd name="connsiteY4" fmla="*/ 129692 h 130576"/>
                <a:gd name="connsiteX5" fmla="*/ 53925 w 187496"/>
                <a:gd name="connsiteY5" fmla="*/ 98244 h 130576"/>
                <a:gd name="connsiteX6" fmla="*/ 92736 w 187496"/>
                <a:gd name="connsiteY6" fmla="*/ 66650 h 130576"/>
                <a:gd name="connsiteX7" fmla="*/ 182101 w 187496"/>
                <a:gd name="connsiteY7" fmla="*/ 16159 h 130576"/>
                <a:gd name="connsiteX8" fmla="*/ 177805 w 187496"/>
                <a:gd name="connsiteY8" fmla="*/ 434 h 13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496" h="130576">
                  <a:moveTo>
                    <a:pt x="177375" y="434"/>
                  </a:moveTo>
                  <a:cubicBezTo>
                    <a:pt x="142560" y="11023"/>
                    <a:pt x="109220" y="25997"/>
                    <a:pt x="78128" y="45011"/>
                  </a:cubicBezTo>
                  <a:cubicBezTo>
                    <a:pt x="62775" y="54489"/>
                    <a:pt x="48168" y="65150"/>
                    <a:pt x="34448" y="76893"/>
                  </a:cubicBezTo>
                  <a:cubicBezTo>
                    <a:pt x="19683" y="87713"/>
                    <a:pt x="7968" y="102225"/>
                    <a:pt x="507" y="119017"/>
                  </a:cubicBezTo>
                  <a:cubicBezTo>
                    <a:pt x="-2357" y="127673"/>
                    <a:pt x="7524" y="132722"/>
                    <a:pt x="14828" y="129692"/>
                  </a:cubicBezTo>
                  <a:cubicBezTo>
                    <a:pt x="29307" y="121167"/>
                    <a:pt x="42468" y="110578"/>
                    <a:pt x="53925" y="98244"/>
                  </a:cubicBezTo>
                  <a:cubicBezTo>
                    <a:pt x="66528" y="87279"/>
                    <a:pt x="79274" y="76460"/>
                    <a:pt x="92736" y="66650"/>
                  </a:cubicBezTo>
                  <a:cubicBezTo>
                    <a:pt x="120405" y="46281"/>
                    <a:pt x="150408" y="29330"/>
                    <a:pt x="182101" y="16159"/>
                  </a:cubicBezTo>
                  <a:cubicBezTo>
                    <a:pt x="191409" y="12408"/>
                    <a:pt x="187829" y="-2740"/>
                    <a:pt x="177805" y="4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:a16="http://schemas.microsoft.com/office/drawing/2014/main" id="{69EE57F4-C791-5D40-048C-6D95F87E1332}"/>
                </a:ext>
              </a:extLst>
            </p:cNvPr>
            <p:cNvSpPr/>
            <p:nvPr/>
          </p:nvSpPr>
          <p:spPr>
            <a:xfrm>
              <a:off x="8441471" y="3128997"/>
              <a:ext cx="141001" cy="151455"/>
            </a:xfrm>
            <a:custGeom>
              <a:avLst/>
              <a:gdLst>
                <a:gd name="connsiteX0" fmla="*/ 1221 w 141001"/>
                <a:gd name="connsiteY0" fmla="*/ 14118 h 151455"/>
                <a:gd name="connsiteX1" fmla="*/ 49770 w 141001"/>
                <a:gd name="connsiteY1" fmla="*/ 104138 h 151455"/>
                <a:gd name="connsiteX2" fmla="*/ 83425 w 141001"/>
                <a:gd name="connsiteY2" fmla="*/ 134865 h 151455"/>
                <a:gd name="connsiteX3" fmla="*/ 128394 w 141001"/>
                <a:gd name="connsiteY3" fmla="*/ 151455 h 151455"/>
                <a:gd name="connsiteX4" fmla="*/ 140854 w 141001"/>
                <a:gd name="connsiteY4" fmla="*/ 140347 h 151455"/>
                <a:gd name="connsiteX5" fmla="*/ 131688 w 141001"/>
                <a:gd name="connsiteY5" fmla="*/ 125921 h 151455"/>
                <a:gd name="connsiteX6" fmla="*/ 65953 w 141001"/>
                <a:gd name="connsiteY6" fmla="*/ 83364 h 151455"/>
                <a:gd name="connsiteX7" fmla="*/ 16974 w 141001"/>
                <a:gd name="connsiteY7" fmla="*/ 4597 h 151455"/>
                <a:gd name="connsiteX8" fmla="*/ 4672 w 141001"/>
                <a:gd name="connsiteY8" fmla="*/ 1192 h 151455"/>
                <a:gd name="connsiteX9" fmla="*/ 4515 w 141001"/>
                <a:gd name="connsiteY9" fmla="*/ 1279 h 151455"/>
                <a:gd name="connsiteX10" fmla="*/ 1221 w 141001"/>
                <a:gd name="connsiteY10" fmla="*/ 13830 h 15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001" h="151455">
                  <a:moveTo>
                    <a:pt x="1221" y="14118"/>
                  </a:moveTo>
                  <a:cubicBezTo>
                    <a:pt x="13151" y="46259"/>
                    <a:pt x="29491" y="76569"/>
                    <a:pt x="49770" y="104138"/>
                  </a:cubicBezTo>
                  <a:cubicBezTo>
                    <a:pt x="59537" y="115880"/>
                    <a:pt x="70865" y="126224"/>
                    <a:pt x="83425" y="134865"/>
                  </a:cubicBezTo>
                  <a:cubicBezTo>
                    <a:pt x="96715" y="144256"/>
                    <a:pt x="112225" y="149984"/>
                    <a:pt x="128394" y="151455"/>
                  </a:cubicBezTo>
                  <a:cubicBezTo>
                    <a:pt x="134752" y="151499"/>
                    <a:pt x="140123" y="146709"/>
                    <a:pt x="140854" y="140347"/>
                  </a:cubicBezTo>
                  <a:cubicBezTo>
                    <a:pt x="141827" y="133899"/>
                    <a:pt x="137904" y="127724"/>
                    <a:pt x="131688" y="125921"/>
                  </a:cubicBezTo>
                  <a:cubicBezTo>
                    <a:pt x="106711" y="117236"/>
                    <a:pt x="84170" y="102651"/>
                    <a:pt x="65953" y="83364"/>
                  </a:cubicBezTo>
                  <a:cubicBezTo>
                    <a:pt x="45846" y="59690"/>
                    <a:pt x="29334" y="33146"/>
                    <a:pt x="16974" y="4597"/>
                  </a:cubicBezTo>
                  <a:cubicBezTo>
                    <a:pt x="14511" y="226"/>
                    <a:pt x="8997" y="-1289"/>
                    <a:pt x="4672" y="1192"/>
                  </a:cubicBezTo>
                  <a:cubicBezTo>
                    <a:pt x="4615" y="1221"/>
                    <a:pt x="4572" y="1250"/>
                    <a:pt x="4515" y="1279"/>
                  </a:cubicBezTo>
                  <a:cubicBezTo>
                    <a:pt x="190" y="3846"/>
                    <a:pt x="-1285" y="9444"/>
                    <a:pt x="1221" y="1383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:a16="http://schemas.microsoft.com/office/drawing/2014/main" id="{0120FB4F-17D4-AD3A-D423-F2E45B89DD8D}"/>
                </a:ext>
              </a:extLst>
            </p:cNvPr>
            <p:cNvSpPr/>
            <p:nvPr/>
          </p:nvSpPr>
          <p:spPr>
            <a:xfrm>
              <a:off x="8491308" y="3133008"/>
              <a:ext cx="142200" cy="143196"/>
            </a:xfrm>
            <a:custGeom>
              <a:avLst/>
              <a:gdLst>
                <a:gd name="connsiteX0" fmla="*/ 1078 w 142200"/>
                <a:gd name="connsiteY0" fmla="*/ 14147 h 143196"/>
                <a:gd name="connsiteX1" fmla="*/ 52062 w 142200"/>
                <a:gd name="connsiteY1" fmla="*/ 91038 h 143196"/>
                <a:gd name="connsiteX2" fmla="*/ 87579 w 142200"/>
                <a:gd name="connsiteY2" fmla="*/ 122055 h 143196"/>
                <a:gd name="connsiteX3" fmla="*/ 130543 w 142200"/>
                <a:gd name="connsiteY3" fmla="*/ 142684 h 143196"/>
                <a:gd name="connsiteX4" fmla="*/ 137846 w 142200"/>
                <a:gd name="connsiteY4" fmla="*/ 125228 h 143196"/>
                <a:gd name="connsiteX5" fmla="*/ 68818 w 142200"/>
                <a:gd name="connsiteY5" fmla="*/ 72573 h 143196"/>
                <a:gd name="connsiteX6" fmla="*/ 16975 w 142200"/>
                <a:gd name="connsiteY6" fmla="*/ 4770 h 143196"/>
                <a:gd name="connsiteX7" fmla="*/ 935 w 142200"/>
                <a:gd name="connsiteY7" fmla="*/ 14147 h 14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200" h="143196">
                  <a:moveTo>
                    <a:pt x="1078" y="14147"/>
                  </a:moveTo>
                  <a:cubicBezTo>
                    <a:pt x="13767" y="42422"/>
                    <a:pt x="30981" y="68404"/>
                    <a:pt x="52062" y="91038"/>
                  </a:cubicBezTo>
                  <a:cubicBezTo>
                    <a:pt x="62875" y="102507"/>
                    <a:pt x="74775" y="112894"/>
                    <a:pt x="87579" y="122055"/>
                  </a:cubicBezTo>
                  <a:cubicBezTo>
                    <a:pt x="100611" y="131374"/>
                    <a:pt x="115148" y="138356"/>
                    <a:pt x="130543" y="142684"/>
                  </a:cubicBezTo>
                  <a:cubicBezTo>
                    <a:pt x="141427" y="146146"/>
                    <a:pt x="146440" y="131143"/>
                    <a:pt x="137846" y="125228"/>
                  </a:cubicBezTo>
                  <a:cubicBezTo>
                    <a:pt x="113687" y="109259"/>
                    <a:pt x="90629" y="91673"/>
                    <a:pt x="68818" y="72573"/>
                  </a:cubicBezTo>
                  <a:cubicBezTo>
                    <a:pt x="47622" y="53300"/>
                    <a:pt x="30064" y="30333"/>
                    <a:pt x="16975" y="4770"/>
                  </a:cubicBezTo>
                  <a:cubicBezTo>
                    <a:pt x="11533" y="-6050"/>
                    <a:pt x="-3934" y="3471"/>
                    <a:pt x="935" y="141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:a16="http://schemas.microsoft.com/office/drawing/2014/main" id="{7023E397-3AED-32FF-7724-ADA14B557850}"/>
                </a:ext>
              </a:extLst>
            </p:cNvPr>
            <p:cNvSpPr/>
            <p:nvPr/>
          </p:nvSpPr>
          <p:spPr>
            <a:xfrm>
              <a:off x="8540165" y="3132293"/>
              <a:ext cx="202885" cy="144121"/>
            </a:xfrm>
            <a:custGeom>
              <a:avLst/>
              <a:gdLst>
                <a:gd name="connsiteX0" fmla="*/ 1486 w 202885"/>
                <a:gd name="connsiteY0" fmla="*/ 14140 h 144121"/>
                <a:gd name="connsiteX1" fmla="*/ 84407 w 202885"/>
                <a:gd name="connsiteY1" fmla="*/ 97379 h 144121"/>
                <a:gd name="connsiteX2" fmla="*/ 135533 w 202885"/>
                <a:gd name="connsiteY2" fmla="*/ 127241 h 144121"/>
                <a:gd name="connsiteX3" fmla="*/ 163316 w 202885"/>
                <a:gd name="connsiteY3" fmla="*/ 139215 h 144121"/>
                <a:gd name="connsiteX4" fmla="*/ 193677 w 202885"/>
                <a:gd name="connsiteY4" fmla="*/ 144120 h 144121"/>
                <a:gd name="connsiteX5" fmla="*/ 202886 w 202885"/>
                <a:gd name="connsiteY5" fmla="*/ 134930 h 144121"/>
                <a:gd name="connsiteX6" fmla="*/ 198404 w 202885"/>
                <a:gd name="connsiteY6" fmla="*/ 126953 h 144121"/>
                <a:gd name="connsiteX7" fmla="*/ 173198 w 202885"/>
                <a:gd name="connsiteY7" fmla="*/ 114114 h 144121"/>
                <a:gd name="connsiteX8" fmla="*/ 147563 w 202885"/>
                <a:gd name="connsiteY8" fmla="*/ 103582 h 144121"/>
                <a:gd name="connsiteX9" fmla="*/ 98298 w 202885"/>
                <a:gd name="connsiteY9" fmla="*/ 76605 h 144121"/>
                <a:gd name="connsiteX10" fmla="*/ 15951 w 202885"/>
                <a:gd name="connsiteY10" fmla="*/ 2888 h 144121"/>
                <a:gd name="connsiteX11" fmla="*/ 1629 w 202885"/>
                <a:gd name="connsiteY11" fmla="*/ 14140 h 14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885" h="144121">
                  <a:moveTo>
                    <a:pt x="1486" y="14140"/>
                  </a:moveTo>
                  <a:cubicBezTo>
                    <a:pt x="24672" y="46051"/>
                    <a:pt x="52642" y="74139"/>
                    <a:pt x="84407" y="97379"/>
                  </a:cubicBezTo>
                  <a:cubicBezTo>
                    <a:pt x="100518" y="108877"/>
                    <a:pt x="117631" y="118874"/>
                    <a:pt x="135533" y="127241"/>
                  </a:cubicBezTo>
                  <a:cubicBezTo>
                    <a:pt x="144555" y="131569"/>
                    <a:pt x="153865" y="135608"/>
                    <a:pt x="163316" y="139215"/>
                  </a:cubicBezTo>
                  <a:cubicBezTo>
                    <a:pt x="173098" y="142504"/>
                    <a:pt x="183366" y="144163"/>
                    <a:pt x="193677" y="144120"/>
                  </a:cubicBezTo>
                  <a:cubicBezTo>
                    <a:pt x="198733" y="144149"/>
                    <a:pt x="202858" y="140023"/>
                    <a:pt x="202886" y="134930"/>
                  </a:cubicBezTo>
                  <a:cubicBezTo>
                    <a:pt x="202901" y="131656"/>
                    <a:pt x="201196" y="128626"/>
                    <a:pt x="198404" y="126953"/>
                  </a:cubicBezTo>
                  <a:cubicBezTo>
                    <a:pt x="190327" y="122048"/>
                    <a:pt x="181906" y="117749"/>
                    <a:pt x="173198" y="114114"/>
                  </a:cubicBezTo>
                  <a:cubicBezTo>
                    <a:pt x="164605" y="110651"/>
                    <a:pt x="155870" y="107478"/>
                    <a:pt x="147563" y="103582"/>
                  </a:cubicBezTo>
                  <a:cubicBezTo>
                    <a:pt x="130535" y="95763"/>
                    <a:pt x="114066" y="86747"/>
                    <a:pt x="98298" y="76605"/>
                  </a:cubicBezTo>
                  <a:cubicBezTo>
                    <a:pt x="66905" y="56899"/>
                    <a:pt x="39065" y="31971"/>
                    <a:pt x="15951" y="2888"/>
                  </a:cubicBezTo>
                  <a:cubicBezTo>
                    <a:pt x="9506" y="-5335"/>
                    <a:pt x="-4815" y="5773"/>
                    <a:pt x="1629" y="1414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4" name="Freeform: Shape 2353">
              <a:extLst>
                <a:ext uri="{FF2B5EF4-FFF2-40B4-BE49-F238E27FC236}">
                  <a16:creationId xmlns:a16="http://schemas.microsoft.com/office/drawing/2014/main" id="{7C304A43-BF60-656D-ABFE-EB509761271D}"/>
                </a:ext>
              </a:extLst>
            </p:cNvPr>
            <p:cNvSpPr/>
            <p:nvPr/>
          </p:nvSpPr>
          <p:spPr>
            <a:xfrm>
              <a:off x="8605828" y="3127411"/>
              <a:ext cx="169794" cy="145871"/>
            </a:xfrm>
            <a:custGeom>
              <a:avLst/>
              <a:gdLst>
                <a:gd name="connsiteX0" fmla="*/ 1415 w 169794"/>
                <a:gd name="connsiteY0" fmla="*/ 11665 h 145871"/>
                <a:gd name="connsiteX1" fmla="*/ 68725 w 169794"/>
                <a:gd name="connsiteY1" fmla="*/ 89999 h 145871"/>
                <a:gd name="connsiteX2" fmla="*/ 109971 w 169794"/>
                <a:gd name="connsiteY2" fmla="*/ 122170 h 145871"/>
                <a:gd name="connsiteX3" fmla="*/ 157660 w 169794"/>
                <a:gd name="connsiteY3" fmla="*/ 145684 h 145871"/>
                <a:gd name="connsiteX4" fmla="*/ 166826 w 169794"/>
                <a:gd name="connsiteY4" fmla="*/ 129960 h 145871"/>
                <a:gd name="connsiteX5" fmla="*/ 125151 w 169794"/>
                <a:gd name="connsiteY5" fmla="*/ 101107 h 145871"/>
                <a:gd name="connsiteX6" fmla="*/ 84622 w 169794"/>
                <a:gd name="connsiteY6" fmla="*/ 72255 h 145871"/>
                <a:gd name="connsiteX7" fmla="*/ 13015 w 169794"/>
                <a:gd name="connsiteY7" fmla="*/ 2432 h 145871"/>
                <a:gd name="connsiteX8" fmla="*/ 1129 w 169794"/>
                <a:gd name="connsiteY8" fmla="*/ 11665 h 14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794" h="145871">
                  <a:moveTo>
                    <a:pt x="1415" y="11665"/>
                  </a:moveTo>
                  <a:cubicBezTo>
                    <a:pt x="20376" y="40604"/>
                    <a:pt x="43004" y="66946"/>
                    <a:pt x="68725" y="89999"/>
                  </a:cubicBezTo>
                  <a:cubicBezTo>
                    <a:pt x="81772" y="101598"/>
                    <a:pt x="95549" y="112345"/>
                    <a:pt x="109971" y="122170"/>
                  </a:cubicBezTo>
                  <a:cubicBezTo>
                    <a:pt x="124077" y="133264"/>
                    <a:pt x="140317" y="141270"/>
                    <a:pt x="157660" y="145684"/>
                  </a:cubicBezTo>
                  <a:cubicBezTo>
                    <a:pt x="166397" y="147415"/>
                    <a:pt x="174273" y="136740"/>
                    <a:pt x="166826" y="129960"/>
                  </a:cubicBezTo>
                  <a:cubicBezTo>
                    <a:pt x="153837" y="119083"/>
                    <a:pt x="139888" y="109417"/>
                    <a:pt x="125151" y="101107"/>
                  </a:cubicBezTo>
                  <a:cubicBezTo>
                    <a:pt x="111131" y="92250"/>
                    <a:pt x="97597" y="82613"/>
                    <a:pt x="84622" y="72255"/>
                  </a:cubicBezTo>
                  <a:cubicBezTo>
                    <a:pt x="58414" y="51539"/>
                    <a:pt x="34412" y="28140"/>
                    <a:pt x="13015" y="2432"/>
                  </a:cubicBezTo>
                  <a:cubicBezTo>
                    <a:pt x="7717" y="-4348"/>
                    <a:pt x="-3598" y="4452"/>
                    <a:pt x="1129" y="116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5" name="Freeform: Shape 2354">
              <a:extLst>
                <a:ext uri="{FF2B5EF4-FFF2-40B4-BE49-F238E27FC236}">
                  <a16:creationId xmlns:a16="http://schemas.microsoft.com/office/drawing/2014/main" id="{13AC7AE5-7780-2840-6A58-C92F4773BC11}"/>
                </a:ext>
              </a:extLst>
            </p:cNvPr>
            <p:cNvSpPr/>
            <p:nvPr/>
          </p:nvSpPr>
          <p:spPr>
            <a:xfrm>
              <a:off x="8663475" y="3155027"/>
              <a:ext cx="169804" cy="127221"/>
            </a:xfrm>
            <a:custGeom>
              <a:avLst/>
              <a:gdLst>
                <a:gd name="connsiteX0" fmla="*/ 2199 w 169804"/>
                <a:gd name="connsiteY0" fmla="*/ 16075 h 127221"/>
                <a:gd name="connsiteX1" fmla="*/ 69795 w 169804"/>
                <a:gd name="connsiteY1" fmla="*/ 88206 h 127221"/>
                <a:gd name="connsiteX2" fmla="*/ 110468 w 169804"/>
                <a:gd name="connsiteY2" fmla="*/ 113596 h 127221"/>
                <a:gd name="connsiteX3" fmla="*/ 160592 w 169804"/>
                <a:gd name="connsiteY3" fmla="*/ 127157 h 127221"/>
                <a:gd name="connsiteX4" fmla="*/ 165317 w 169804"/>
                <a:gd name="connsiteY4" fmla="*/ 109557 h 127221"/>
                <a:gd name="connsiteX5" fmla="*/ 125075 w 169804"/>
                <a:gd name="connsiteY5" fmla="*/ 88495 h 127221"/>
                <a:gd name="connsiteX6" fmla="*/ 85405 w 169804"/>
                <a:gd name="connsiteY6" fmla="*/ 65990 h 127221"/>
                <a:gd name="connsiteX7" fmla="*/ 21962 w 169804"/>
                <a:gd name="connsiteY7" fmla="*/ 4967 h 127221"/>
                <a:gd name="connsiteX8" fmla="*/ 2199 w 169804"/>
                <a:gd name="connsiteY8" fmla="*/ 16652 h 12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804" h="127221">
                  <a:moveTo>
                    <a:pt x="2199" y="16075"/>
                  </a:moveTo>
                  <a:cubicBezTo>
                    <a:pt x="20801" y="43571"/>
                    <a:pt x="43615" y="67923"/>
                    <a:pt x="69795" y="88206"/>
                  </a:cubicBezTo>
                  <a:cubicBezTo>
                    <a:pt x="82498" y="97987"/>
                    <a:pt x="96117" y="106498"/>
                    <a:pt x="110468" y="113596"/>
                  </a:cubicBezTo>
                  <a:cubicBezTo>
                    <a:pt x="126292" y="120954"/>
                    <a:pt x="143234" y="125541"/>
                    <a:pt x="160592" y="127157"/>
                  </a:cubicBezTo>
                  <a:cubicBezTo>
                    <a:pt x="169900" y="128311"/>
                    <a:pt x="173337" y="113596"/>
                    <a:pt x="165317" y="109557"/>
                  </a:cubicBezTo>
                  <a:cubicBezTo>
                    <a:pt x="151855" y="102777"/>
                    <a:pt x="138680" y="95131"/>
                    <a:pt x="125075" y="88495"/>
                  </a:cubicBezTo>
                  <a:cubicBezTo>
                    <a:pt x="111398" y="81844"/>
                    <a:pt x="98151" y="74328"/>
                    <a:pt x="85405" y="65990"/>
                  </a:cubicBezTo>
                  <a:cubicBezTo>
                    <a:pt x="60629" y="49847"/>
                    <a:pt x="39104" y="29145"/>
                    <a:pt x="21962" y="4967"/>
                  </a:cubicBezTo>
                  <a:cubicBezTo>
                    <a:pt x="13656" y="-7007"/>
                    <a:pt x="-6680" y="4967"/>
                    <a:pt x="2199" y="166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:a16="http://schemas.microsoft.com/office/drawing/2014/main" id="{59623E7C-F8E2-8DBF-66AC-F71405A4B264}"/>
                </a:ext>
              </a:extLst>
            </p:cNvPr>
            <p:cNvSpPr/>
            <p:nvPr/>
          </p:nvSpPr>
          <p:spPr>
            <a:xfrm>
              <a:off x="8386838" y="3251255"/>
              <a:ext cx="3698612" cy="23267"/>
            </a:xfrm>
            <a:custGeom>
              <a:avLst/>
              <a:gdLst>
                <a:gd name="connsiteX0" fmla="*/ 6158 w 3698612"/>
                <a:gd name="connsiteY0" fmla="*/ 17946 h 23267"/>
                <a:gd name="connsiteX1" fmla="*/ 366625 w 3698612"/>
                <a:gd name="connsiteY1" fmla="*/ 23139 h 23267"/>
                <a:gd name="connsiteX2" fmla="*/ 727235 w 3698612"/>
                <a:gd name="connsiteY2" fmla="*/ 23139 h 23267"/>
                <a:gd name="connsiteX3" fmla="*/ 1448311 w 3698612"/>
                <a:gd name="connsiteY3" fmla="*/ 21985 h 23267"/>
                <a:gd name="connsiteX4" fmla="*/ 2883017 w 3698612"/>
                <a:gd name="connsiteY4" fmla="*/ 21985 h 23267"/>
                <a:gd name="connsiteX5" fmla="*/ 3287736 w 3698612"/>
                <a:gd name="connsiteY5" fmla="*/ 21985 h 23267"/>
                <a:gd name="connsiteX6" fmla="*/ 3692456 w 3698612"/>
                <a:gd name="connsiteY6" fmla="*/ 18522 h 23267"/>
                <a:gd name="connsiteX7" fmla="*/ 3698613 w 3698612"/>
                <a:gd name="connsiteY7" fmla="*/ 12319 h 23267"/>
                <a:gd name="connsiteX8" fmla="*/ 3692456 w 3698612"/>
                <a:gd name="connsiteY8" fmla="*/ 6116 h 23267"/>
                <a:gd name="connsiteX9" fmla="*/ 3331845 w 3698612"/>
                <a:gd name="connsiteY9" fmla="*/ 2798 h 23267"/>
                <a:gd name="connsiteX10" fmla="*/ 2971380 w 3698612"/>
                <a:gd name="connsiteY10" fmla="*/ 2077 h 23267"/>
                <a:gd name="connsiteX11" fmla="*/ 2250303 w 3698612"/>
                <a:gd name="connsiteY11" fmla="*/ 2077 h 23267"/>
                <a:gd name="connsiteX12" fmla="*/ 815454 w 3698612"/>
                <a:gd name="connsiteY12" fmla="*/ 57 h 23267"/>
                <a:gd name="connsiteX13" fmla="*/ 410734 w 3698612"/>
                <a:gd name="connsiteY13" fmla="*/ 57 h 23267"/>
                <a:gd name="connsiteX14" fmla="*/ 6158 w 3698612"/>
                <a:gd name="connsiteY14" fmla="*/ 5539 h 23267"/>
                <a:gd name="connsiteX15" fmla="*/ 0 w 3698612"/>
                <a:gd name="connsiteY15" fmla="*/ 11742 h 23267"/>
                <a:gd name="connsiteX16" fmla="*/ 6158 w 3698612"/>
                <a:gd name="connsiteY16" fmla="*/ 17946 h 2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98612" h="23267">
                  <a:moveTo>
                    <a:pt x="6158" y="17946"/>
                  </a:moveTo>
                  <a:cubicBezTo>
                    <a:pt x="126170" y="23572"/>
                    <a:pt x="246470" y="22850"/>
                    <a:pt x="366625" y="23139"/>
                  </a:cubicBezTo>
                  <a:cubicBezTo>
                    <a:pt x="486780" y="23427"/>
                    <a:pt x="606936" y="23139"/>
                    <a:pt x="727235" y="23139"/>
                  </a:cubicBezTo>
                  <a:cubicBezTo>
                    <a:pt x="967546" y="23139"/>
                    <a:pt x="1207900" y="22749"/>
                    <a:pt x="1448311" y="21985"/>
                  </a:cubicBezTo>
                  <a:cubicBezTo>
                    <a:pt x="1926499" y="20975"/>
                    <a:pt x="2404829" y="21985"/>
                    <a:pt x="2883017" y="21985"/>
                  </a:cubicBezTo>
                  <a:cubicBezTo>
                    <a:pt x="3017924" y="21985"/>
                    <a:pt x="3152829" y="21985"/>
                    <a:pt x="3287736" y="21985"/>
                  </a:cubicBezTo>
                  <a:cubicBezTo>
                    <a:pt x="3422643" y="21985"/>
                    <a:pt x="3557692" y="23139"/>
                    <a:pt x="3692456" y="18522"/>
                  </a:cubicBezTo>
                  <a:cubicBezTo>
                    <a:pt x="3695893" y="18522"/>
                    <a:pt x="3698613" y="15738"/>
                    <a:pt x="3698613" y="12319"/>
                  </a:cubicBezTo>
                  <a:cubicBezTo>
                    <a:pt x="3698613" y="8900"/>
                    <a:pt x="3695893" y="6116"/>
                    <a:pt x="3692456" y="6116"/>
                  </a:cubicBezTo>
                  <a:cubicBezTo>
                    <a:pt x="3572300" y="1932"/>
                    <a:pt x="3452001" y="3087"/>
                    <a:pt x="3331845" y="2798"/>
                  </a:cubicBezTo>
                  <a:cubicBezTo>
                    <a:pt x="3211689" y="2510"/>
                    <a:pt x="3091535" y="2077"/>
                    <a:pt x="2971380" y="2077"/>
                  </a:cubicBezTo>
                  <a:cubicBezTo>
                    <a:pt x="2730925" y="2077"/>
                    <a:pt x="2490470" y="2077"/>
                    <a:pt x="2250303" y="2077"/>
                  </a:cubicBezTo>
                  <a:cubicBezTo>
                    <a:pt x="1771972" y="2077"/>
                    <a:pt x="1293785" y="57"/>
                    <a:pt x="815454" y="57"/>
                  </a:cubicBezTo>
                  <a:cubicBezTo>
                    <a:pt x="680547" y="57"/>
                    <a:pt x="545641" y="57"/>
                    <a:pt x="410734" y="57"/>
                  </a:cubicBezTo>
                  <a:cubicBezTo>
                    <a:pt x="275971" y="57"/>
                    <a:pt x="140778" y="-953"/>
                    <a:pt x="6158" y="5539"/>
                  </a:cubicBezTo>
                  <a:cubicBezTo>
                    <a:pt x="2750" y="5539"/>
                    <a:pt x="0" y="8323"/>
                    <a:pt x="0" y="11742"/>
                  </a:cubicBezTo>
                  <a:cubicBezTo>
                    <a:pt x="0" y="15161"/>
                    <a:pt x="2750" y="17946"/>
                    <a:pt x="6158" y="179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:a16="http://schemas.microsoft.com/office/drawing/2014/main" id="{0DF71511-994A-5E96-BE9B-66F81DA8826A}"/>
                </a:ext>
              </a:extLst>
            </p:cNvPr>
            <p:cNvSpPr/>
            <p:nvPr/>
          </p:nvSpPr>
          <p:spPr>
            <a:xfrm>
              <a:off x="8730889" y="3136208"/>
              <a:ext cx="142044" cy="140546"/>
            </a:xfrm>
            <a:custGeom>
              <a:avLst/>
              <a:gdLst>
                <a:gd name="connsiteX0" fmla="*/ 663 w 142044"/>
                <a:gd name="connsiteY0" fmla="*/ 9792 h 140546"/>
                <a:gd name="connsiteX1" fmla="*/ 52506 w 142044"/>
                <a:gd name="connsiteY1" fmla="*/ 89281 h 140546"/>
                <a:gd name="connsiteX2" fmla="*/ 89598 w 142044"/>
                <a:gd name="connsiteY2" fmla="*/ 120730 h 140546"/>
                <a:gd name="connsiteX3" fmla="*/ 133850 w 142044"/>
                <a:gd name="connsiteY3" fmla="*/ 140493 h 140546"/>
                <a:gd name="connsiteX4" fmla="*/ 139865 w 142044"/>
                <a:gd name="connsiteY4" fmla="*/ 129962 h 140546"/>
                <a:gd name="connsiteX5" fmla="*/ 101627 w 142044"/>
                <a:gd name="connsiteY5" fmla="*/ 104140 h 140546"/>
                <a:gd name="connsiteX6" fmla="*/ 65538 w 142044"/>
                <a:gd name="connsiteY6" fmla="*/ 76153 h 140546"/>
                <a:gd name="connsiteX7" fmla="*/ 11547 w 142044"/>
                <a:gd name="connsiteY7" fmla="*/ 3300 h 140546"/>
                <a:gd name="connsiteX8" fmla="*/ 663 w 142044"/>
                <a:gd name="connsiteY8" fmla="*/ 9792 h 14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044" h="140546">
                  <a:moveTo>
                    <a:pt x="663" y="9792"/>
                  </a:moveTo>
                  <a:cubicBezTo>
                    <a:pt x="12779" y="39366"/>
                    <a:pt x="30365" y="66343"/>
                    <a:pt x="52506" y="89281"/>
                  </a:cubicBezTo>
                  <a:cubicBezTo>
                    <a:pt x="63962" y="100807"/>
                    <a:pt x="76365" y="111324"/>
                    <a:pt x="89598" y="120730"/>
                  </a:cubicBezTo>
                  <a:cubicBezTo>
                    <a:pt x="102644" y="130655"/>
                    <a:pt x="117782" y="137420"/>
                    <a:pt x="133850" y="140493"/>
                  </a:cubicBezTo>
                  <a:cubicBezTo>
                    <a:pt x="139149" y="141215"/>
                    <a:pt x="145451" y="134434"/>
                    <a:pt x="139865" y="129962"/>
                  </a:cubicBezTo>
                  <a:cubicBezTo>
                    <a:pt x="127621" y="120628"/>
                    <a:pt x="114846" y="112002"/>
                    <a:pt x="101627" y="104140"/>
                  </a:cubicBezTo>
                  <a:cubicBezTo>
                    <a:pt x="88695" y="96060"/>
                    <a:pt x="76608" y="86684"/>
                    <a:pt x="65538" y="76153"/>
                  </a:cubicBezTo>
                  <a:cubicBezTo>
                    <a:pt x="43111" y="55537"/>
                    <a:pt x="24794" y="30811"/>
                    <a:pt x="11547" y="3300"/>
                  </a:cubicBezTo>
                  <a:cubicBezTo>
                    <a:pt x="8110" y="-4201"/>
                    <a:pt x="-2774" y="2435"/>
                    <a:pt x="663" y="97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8" name="Freeform: Shape 2357">
              <a:extLst>
                <a:ext uri="{FF2B5EF4-FFF2-40B4-BE49-F238E27FC236}">
                  <a16:creationId xmlns:a16="http://schemas.microsoft.com/office/drawing/2014/main" id="{EE2BE0F2-1A88-33AE-4F7B-48436C6E84A1}"/>
                </a:ext>
              </a:extLst>
            </p:cNvPr>
            <p:cNvSpPr/>
            <p:nvPr/>
          </p:nvSpPr>
          <p:spPr>
            <a:xfrm>
              <a:off x="8711528" y="3156307"/>
              <a:ext cx="143457" cy="113037"/>
            </a:xfrm>
            <a:custGeom>
              <a:avLst/>
              <a:gdLst>
                <a:gd name="connsiteX0" fmla="*/ 261 w 143457"/>
                <a:gd name="connsiteY0" fmla="*/ 4120 h 113037"/>
                <a:gd name="connsiteX1" fmla="*/ 138461 w 143457"/>
                <a:gd name="connsiteY1" fmla="*/ 113037 h 113037"/>
                <a:gd name="connsiteX2" fmla="*/ 139893 w 143457"/>
                <a:gd name="connsiteY2" fmla="*/ 102651 h 113037"/>
                <a:gd name="connsiteX3" fmla="*/ 6275 w 143457"/>
                <a:gd name="connsiteY3" fmla="*/ 1667 h 113037"/>
                <a:gd name="connsiteX4" fmla="*/ 261 w 143457"/>
                <a:gd name="connsiteY4" fmla="*/ 4264 h 11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57" h="113037">
                  <a:moveTo>
                    <a:pt x="261" y="4120"/>
                  </a:moveTo>
                  <a:cubicBezTo>
                    <a:pt x="22702" y="63440"/>
                    <a:pt x="75905" y="105363"/>
                    <a:pt x="138461" y="113037"/>
                  </a:cubicBezTo>
                  <a:cubicBezTo>
                    <a:pt x="144476" y="113037"/>
                    <a:pt x="145192" y="104382"/>
                    <a:pt x="139893" y="102651"/>
                  </a:cubicBezTo>
                  <a:cubicBezTo>
                    <a:pt x="86332" y="85916"/>
                    <a:pt x="32340" y="53313"/>
                    <a:pt x="6275" y="1667"/>
                  </a:cubicBezTo>
                  <a:cubicBezTo>
                    <a:pt x="4700" y="-1795"/>
                    <a:pt x="-1315" y="658"/>
                    <a:pt x="261" y="42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9" name="Freeform: Shape 2358">
              <a:extLst>
                <a:ext uri="{FF2B5EF4-FFF2-40B4-BE49-F238E27FC236}">
                  <a16:creationId xmlns:a16="http://schemas.microsoft.com/office/drawing/2014/main" id="{70D7D163-A460-E965-B6AA-CCE43D3DF14A}"/>
                </a:ext>
              </a:extLst>
            </p:cNvPr>
            <p:cNvSpPr/>
            <p:nvPr/>
          </p:nvSpPr>
          <p:spPr>
            <a:xfrm>
              <a:off x="8776806" y="3132680"/>
              <a:ext cx="147653" cy="147772"/>
            </a:xfrm>
            <a:custGeom>
              <a:avLst/>
              <a:gdLst>
                <a:gd name="connsiteX0" fmla="*/ 860 w 147653"/>
                <a:gd name="connsiteY0" fmla="*/ 8992 h 147772"/>
                <a:gd name="connsiteX1" fmla="*/ 91514 w 147653"/>
                <a:gd name="connsiteY1" fmla="*/ 128874 h 147772"/>
                <a:gd name="connsiteX2" fmla="*/ 140492 w 147653"/>
                <a:gd name="connsiteY2" fmla="*/ 147773 h 147772"/>
                <a:gd name="connsiteX3" fmla="*/ 144216 w 147653"/>
                <a:gd name="connsiteY3" fmla="*/ 133347 h 147772"/>
                <a:gd name="connsiteX4" fmla="*/ 102971 w 147653"/>
                <a:gd name="connsiteY4" fmla="*/ 108677 h 147772"/>
                <a:gd name="connsiteX5" fmla="*/ 66595 w 147653"/>
                <a:gd name="connsiteY5" fmla="*/ 80691 h 147772"/>
                <a:gd name="connsiteX6" fmla="*/ 14609 w 147653"/>
                <a:gd name="connsiteY6" fmla="*/ 4953 h 147772"/>
                <a:gd name="connsiteX7" fmla="*/ 287 w 147653"/>
                <a:gd name="connsiteY7" fmla="*/ 8704 h 14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53" h="147772">
                  <a:moveTo>
                    <a:pt x="860" y="8992"/>
                  </a:moveTo>
                  <a:cubicBezTo>
                    <a:pt x="16284" y="58373"/>
                    <a:pt x="48350" y="100772"/>
                    <a:pt x="91514" y="128874"/>
                  </a:cubicBezTo>
                  <a:cubicBezTo>
                    <a:pt x="105922" y="139362"/>
                    <a:pt x="122806" y="145883"/>
                    <a:pt x="140492" y="147773"/>
                  </a:cubicBezTo>
                  <a:cubicBezTo>
                    <a:pt x="148799" y="147773"/>
                    <a:pt x="149658" y="137819"/>
                    <a:pt x="144216" y="133347"/>
                  </a:cubicBezTo>
                  <a:cubicBezTo>
                    <a:pt x="130926" y="124373"/>
                    <a:pt x="117149" y="116136"/>
                    <a:pt x="102971" y="108677"/>
                  </a:cubicBezTo>
                  <a:cubicBezTo>
                    <a:pt x="89953" y="100599"/>
                    <a:pt x="77766" y="91222"/>
                    <a:pt x="66595" y="80691"/>
                  </a:cubicBezTo>
                  <a:cubicBezTo>
                    <a:pt x="43567" y="59946"/>
                    <a:pt x="25751" y="33979"/>
                    <a:pt x="14609" y="4953"/>
                  </a:cubicBezTo>
                  <a:cubicBezTo>
                    <a:pt x="11601" y="-3702"/>
                    <a:pt x="-2147" y="-96"/>
                    <a:pt x="287" y="87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0" name="Freeform: Shape 2359">
              <a:extLst>
                <a:ext uri="{FF2B5EF4-FFF2-40B4-BE49-F238E27FC236}">
                  <a16:creationId xmlns:a16="http://schemas.microsoft.com/office/drawing/2014/main" id="{432A8607-AFF6-A43A-8B51-1A9DC5EEC0BD}"/>
                </a:ext>
              </a:extLst>
            </p:cNvPr>
            <p:cNvSpPr/>
            <p:nvPr/>
          </p:nvSpPr>
          <p:spPr>
            <a:xfrm>
              <a:off x="8828829" y="3124782"/>
              <a:ext cx="108015" cy="139748"/>
            </a:xfrm>
            <a:custGeom>
              <a:avLst/>
              <a:gdLst>
                <a:gd name="connsiteX0" fmla="*/ 3831 w 108015"/>
                <a:gd name="connsiteY0" fmla="*/ 1887 h 139748"/>
                <a:gd name="connsiteX1" fmla="*/ 21446 w 108015"/>
                <a:gd name="connsiteY1" fmla="*/ 90175 h 139748"/>
                <a:gd name="connsiteX2" fmla="*/ 101215 w 108015"/>
                <a:gd name="connsiteY2" fmla="*/ 139657 h 139748"/>
                <a:gd name="connsiteX3" fmla="*/ 105369 w 108015"/>
                <a:gd name="connsiteY3" fmla="*/ 129847 h 139748"/>
                <a:gd name="connsiteX4" fmla="*/ 36484 w 108015"/>
                <a:gd name="connsiteY4" fmla="*/ 82385 h 139748"/>
                <a:gd name="connsiteX5" fmla="*/ 9845 w 108015"/>
                <a:gd name="connsiteY5" fmla="*/ 3474 h 139748"/>
                <a:gd name="connsiteX6" fmla="*/ 6996 w 108015"/>
                <a:gd name="connsiteY6" fmla="*/ 12 h 139748"/>
                <a:gd name="connsiteX7" fmla="*/ 3831 w 108015"/>
                <a:gd name="connsiteY7" fmla="*/ 1887 h 13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015" h="139748">
                  <a:moveTo>
                    <a:pt x="3831" y="1887"/>
                  </a:moveTo>
                  <a:cubicBezTo>
                    <a:pt x="-4977" y="32441"/>
                    <a:pt x="1611" y="65420"/>
                    <a:pt x="21446" y="90175"/>
                  </a:cubicBezTo>
                  <a:cubicBezTo>
                    <a:pt x="41052" y="116027"/>
                    <a:pt x="69465" y="133656"/>
                    <a:pt x="101215" y="139657"/>
                  </a:cubicBezTo>
                  <a:cubicBezTo>
                    <a:pt x="106801" y="140667"/>
                    <a:pt x="110954" y="133021"/>
                    <a:pt x="105369" y="129847"/>
                  </a:cubicBezTo>
                  <a:cubicBezTo>
                    <a:pt x="80006" y="117888"/>
                    <a:pt x="56748" y="101846"/>
                    <a:pt x="36484" y="82385"/>
                  </a:cubicBezTo>
                  <a:cubicBezTo>
                    <a:pt x="16190" y="61510"/>
                    <a:pt x="6395" y="32485"/>
                    <a:pt x="9845" y="3474"/>
                  </a:cubicBezTo>
                  <a:cubicBezTo>
                    <a:pt x="10004" y="1728"/>
                    <a:pt x="8728" y="185"/>
                    <a:pt x="6996" y="12"/>
                  </a:cubicBezTo>
                  <a:cubicBezTo>
                    <a:pt x="5664" y="-104"/>
                    <a:pt x="4375" y="646"/>
                    <a:pt x="3831" y="18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1" name="Freeform: Shape 2360">
              <a:extLst>
                <a:ext uri="{FF2B5EF4-FFF2-40B4-BE49-F238E27FC236}">
                  <a16:creationId xmlns:a16="http://schemas.microsoft.com/office/drawing/2014/main" id="{BD599BA2-5A1F-237F-6443-28EA82261BC2}"/>
                </a:ext>
              </a:extLst>
            </p:cNvPr>
            <p:cNvSpPr/>
            <p:nvPr/>
          </p:nvSpPr>
          <p:spPr>
            <a:xfrm>
              <a:off x="8866645" y="3135514"/>
              <a:ext cx="105680" cy="127839"/>
            </a:xfrm>
            <a:custGeom>
              <a:avLst/>
              <a:gdLst>
                <a:gd name="connsiteX0" fmla="*/ 243 w 105680"/>
                <a:gd name="connsiteY0" fmla="*/ 8611 h 127839"/>
                <a:gd name="connsiteX1" fmla="*/ 35759 w 105680"/>
                <a:gd name="connsiteY1" fmla="*/ 78434 h 127839"/>
                <a:gd name="connsiteX2" fmla="*/ 97771 w 105680"/>
                <a:gd name="connsiteY2" fmla="*/ 127627 h 127839"/>
                <a:gd name="connsiteX3" fmla="*/ 105475 w 105680"/>
                <a:gd name="connsiteY3" fmla="*/ 123112 h 127839"/>
                <a:gd name="connsiteX4" fmla="*/ 103785 w 105680"/>
                <a:gd name="connsiteY4" fmla="*/ 116952 h 127839"/>
                <a:gd name="connsiteX5" fmla="*/ 48649 w 105680"/>
                <a:gd name="connsiteY5" fmla="*/ 68047 h 127839"/>
                <a:gd name="connsiteX6" fmla="*/ 13275 w 105680"/>
                <a:gd name="connsiteY6" fmla="*/ 5005 h 127839"/>
                <a:gd name="connsiteX7" fmla="*/ 4969 w 105680"/>
                <a:gd name="connsiteY7" fmla="*/ 244 h 127839"/>
                <a:gd name="connsiteX8" fmla="*/ 243 w 105680"/>
                <a:gd name="connsiteY8" fmla="*/ 8611 h 12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80" h="127839">
                  <a:moveTo>
                    <a:pt x="243" y="8611"/>
                  </a:moveTo>
                  <a:cubicBezTo>
                    <a:pt x="7619" y="33929"/>
                    <a:pt x="19663" y="57617"/>
                    <a:pt x="35759" y="78434"/>
                  </a:cubicBezTo>
                  <a:cubicBezTo>
                    <a:pt x="51442" y="100362"/>
                    <a:pt x="72937" y="117399"/>
                    <a:pt x="97771" y="127627"/>
                  </a:cubicBezTo>
                  <a:cubicBezTo>
                    <a:pt x="101136" y="128522"/>
                    <a:pt x="104588" y="126502"/>
                    <a:pt x="105475" y="123112"/>
                  </a:cubicBezTo>
                  <a:cubicBezTo>
                    <a:pt x="106048" y="120905"/>
                    <a:pt x="105404" y="118553"/>
                    <a:pt x="103785" y="116952"/>
                  </a:cubicBezTo>
                  <a:cubicBezTo>
                    <a:pt x="84037" y="102295"/>
                    <a:pt x="65591" y="85921"/>
                    <a:pt x="48649" y="68047"/>
                  </a:cubicBezTo>
                  <a:cubicBezTo>
                    <a:pt x="32637" y="49741"/>
                    <a:pt x="20579" y="28274"/>
                    <a:pt x="13275" y="5005"/>
                  </a:cubicBezTo>
                  <a:cubicBezTo>
                    <a:pt x="12287" y="1384"/>
                    <a:pt x="8563" y="-751"/>
                    <a:pt x="4969" y="244"/>
                  </a:cubicBezTo>
                  <a:cubicBezTo>
                    <a:pt x="1374" y="1240"/>
                    <a:pt x="-746" y="4990"/>
                    <a:pt x="243" y="86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:a16="http://schemas.microsoft.com/office/drawing/2014/main" id="{C53AD165-8380-4CEB-9DAC-0C59467F7A56}"/>
                </a:ext>
              </a:extLst>
            </p:cNvPr>
            <p:cNvSpPr/>
            <p:nvPr/>
          </p:nvSpPr>
          <p:spPr>
            <a:xfrm>
              <a:off x="8922848" y="3147938"/>
              <a:ext cx="101378" cy="123800"/>
            </a:xfrm>
            <a:custGeom>
              <a:avLst/>
              <a:gdLst>
                <a:gd name="connsiteX0" fmla="*/ 36 w 101378"/>
                <a:gd name="connsiteY0" fmla="*/ 3833 h 123800"/>
                <a:gd name="connsiteX1" fmla="*/ 93411 w 101378"/>
                <a:gd name="connsiteY1" fmla="*/ 123570 h 123800"/>
                <a:gd name="connsiteX2" fmla="*/ 98280 w 101378"/>
                <a:gd name="connsiteY2" fmla="*/ 112029 h 123800"/>
                <a:gd name="connsiteX3" fmla="*/ 5908 w 101378"/>
                <a:gd name="connsiteY3" fmla="*/ 2246 h 123800"/>
                <a:gd name="connsiteX4" fmla="*/ 36 w 101378"/>
                <a:gd name="connsiteY4" fmla="*/ 3833 h 12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78" h="123800">
                  <a:moveTo>
                    <a:pt x="36" y="3833"/>
                  </a:moveTo>
                  <a:cubicBezTo>
                    <a:pt x="7340" y="56055"/>
                    <a:pt x="41138" y="109144"/>
                    <a:pt x="93411" y="123570"/>
                  </a:cubicBezTo>
                  <a:cubicBezTo>
                    <a:pt x="100142" y="125445"/>
                    <a:pt x="104725" y="115347"/>
                    <a:pt x="98280" y="112029"/>
                  </a:cubicBezTo>
                  <a:cubicBezTo>
                    <a:pt x="54457" y="88947"/>
                    <a:pt x="13212" y="54324"/>
                    <a:pt x="5908" y="2246"/>
                  </a:cubicBezTo>
                  <a:cubicBezTo>
                    <a:pt x="5908" y="-1649"/>
                    <a:pt x="-537" y="-62"/>
                    <a:pt x="36" y="3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:a16="http://schemas.microsoft.com/office/drawing/2014/main" id="{F6439ABD-3914-4692-5DD9-D4FB565BEF8B}"/>
                </a:ext>
              </a:extLst>
            </p:cNvPr>
            <p:cNvSpPr/>
            <p:nvPr/>
          </p:nvSpPr>
          <p:spPr>
            <a:xfrm>
              <a:off x="8956217" y="3118933"/>
              <a:ext cx="108988" cy="158008"/>
            </a:xfrm>
            <a:custGeom>
              <a:avLst/>
              <a:gdLst>
                <a:gd name="connsiteX0" fmla="*/ 35 w 108988"/>
                <a:gd name="connsiteY0" fmla="*/ 7304 h 158008"/>
                <a:gd name="connsiteX1" fmla="*/ 29967 w 108988"/>
                <a:gd name="connsiteY1" fmla="*/ 95736 h 158008"/>
                <a:gd name="connsiteX2" fmla="*/ 60328 w 108988"/>
                <a:gd name="connsiteY2" fmla="*/ 132090 h 158008"/>
                <a:gd name="connsiteX3" fmla="*/ 101430 w 108988"/>
                <a:gd name="connsiteY3" fmla="*/ 157480 h 158008"/>
                <a:gd name="connsiteX4" fmla="*/ 106299 w 108988"/>
                <a:gd name="connsiteY4" fmla="*/ 145795 h 158008"/>
                <a:gd name="connsiteX5" fmla="*/ 15216 w 108988"/>
                <a:gd name="connsiteY5" fmla="*/ 7304 h 158008"/>
                <a:gd name="connsiteX6" fmla="*/ 35 w 108988"/>
                <a:gd name="connsiteY6" fmla="*/ 7304 h 15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88" h="158008">
                  <a:moveTo>
                    <a:pt x="35" y="7304"/>
                  </a:moveTo>
                  <a:cubicBezTo>
                    <a:pt x="2742" y="38796"/>
                    <a:pt x="13024" y="69134"/>
                    <a:pt x="29967" y="95736"/>
                  </a:cubicBezTo>
                  <a:cubicBezTo>
                    <a:pt x="38488" y="109123"/>
                    <a:pt x="48699" y="121342"/>
                    <a:pt x="60328" y="132090"/>
                  </a:cubicBezTo>
                  <a:cubicBezTo>
                    <a:pt x="72301" y="143097"/>
                    <a:pt x="86250" y="151724"/>
                    <a:pt x="101430" y="157480"/>
                  </a:cubicBezTo>
                  <a:cubicBezTo>
                    <a:pt x="108591" y="160510"/>
                    <a:pt x="111598" y="149690"/>
                    <a:pt x="106299" y="145795"/>
                  </a:cubicBezTo>
                  <a:cubicBezTo>
                    <a:pt x="60471" y="111749"/>
                    <a:pt x="20371" y="66739"/>
                    <a:pt x="15216" y="7304"/>
                  </a:cubicBezTo>
                  <a:cubicBezTo>
                    <a:pt x="14356" y="-2362"/>
                    <a:pt x="-824" y="-2507"/>
                    <a:pt x="35" y="73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4" name="Freeform: Shape 2363">
              <a:extLst>
                <a:ext uri="{FF2B5EF4-FFF2-40B4-BE49-F238E27FC236}">
                  <a16:creationId xmlns:a16="http://schemas.microsoft.com/office/drawing/2014/main" id="{8D2A50BB-6B86-5D34-F593-A4B9DA010B86}"/>
                </a:ext>
              </a:extLst>
            </p:cNvPr>
            <p:cNvSpPr/>
            <p:nvPr/>
          </p:nvSpPr>
          <p:spPr>
            <a:xfrm>
              <a:off x="8513457" y="3266197"/>
              <a:ext cx="95457" cy="139550"/>
            </a:xfrm>
            <a:custGeom>
              <a:avLst/>
              <a:gdLst>
                <a:gd name="connsiteX0" fmla="*/ 90349 w 95457"/>
                <a:gd name="connsiteY0" fmla="*/ 983 h 139550"/>
                <a:gd name="connsiteX1" fmla="*/ 554 w 95457"/>
                <a:gd name="connsiteY1" fmla="*/ 132117 h 139550"/>
                <a:gd name="connsiteX2" fmla="*/ 14875 w 95457"/>
                <a:gd name="connsiteY2" fmla="*/ 134137 h 139550"/>
                <a:gd name="connsiteX3" fmla="*/ 38935 w 95457"/>
                <a:gd name="connsiteY3" fmla="*/ 62006 h 139550"/>
                <a:gd name="connsiteX4" fmla="*/ 93786 w 95457"/>
                <a:gd name="connsiteY4" fmla="*/ 6610 h 139550"/>
                <a:gd name="connsiteX5" fmla="*/ 90205 w 95457"/>
                <a:gd name="connsiteY5" fmla="*/ 406 h 13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57" h="139550">
                  <a:moveTo>
                    <a:pt x="90349" y="983"/>
                  </a:moveTo>
                  <a:cubicBezTo>
                    <a:pt x="42802" y="25652"/>
                    <a:pt x="-5747" y="73835"/>
                    <a:pt x="554" y="132117"/>
                  </a:cubicBezTo>
                  <a:cubicBezTo>
                    <a:pt x="1413" y="139907"/>
                    <a:pt x="13300" y="143081"/>
                    <a:pt x="14875" y="134137"/>
                  </a:cubicBezTo>
                  <a:cubicBezTo>
                    <a:pt x="19415" y="109050"/>
                    <a:pt x="27521" y="84756"/>
                    <a:pt x="38935" y="62006"/>
                  </a:cubicBezTo>
                  <a:cubicBezTo>
                    <a:pt x="51123" y="38304"/>
                    <a:pt x="70285" y="18958"/>
                    <a:pt x="93786" y="6610"/>
                  </a:cubicBezTo>
                  <a:cubicBezTo>
                    <a:pt x="97795" y="4445"/>
                    <a:pt x="93786" y="-1613"/>
                    <a:pt x="90205" y="4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5" name="Freeform: Shape 2364">
              <a:extLst>
                <a:ext uri="{FF2B5EF4-FFF2-40B4-BE49-F238E27FC236}">
                  <a16:creationId xmlns:a16="http://schemas.microsoft.com/office/drawing/2014/main" id="{F934BFF1-7EB4-8813-24AC-58A7CE78972D}"/>
                </a:ext>
              </a:extLst>
            </p:cNvPr>
            <p:cNvSpPr/>
            <p:nvPr/>
          </p:nvSpPr>
          <p:spPr>
            <a:xfrm>
              <a:off x="8529479" y="3260664"/>
              <a:ext cx="118672" cy="152140"/>
            </a:xfrm>
            <a:custGeom>
              <a:avLst/>
              <a:gdLst>
                <a:gd name="connsiteX0" fmla="*/ 105548 w 118672"/>
                <a:gd name="connsiteY0" fmla="*/ 1323 h 152140"/>
                <a:gd name="connsiteX1" fmla="*/ 33082 w 118672"/>
                <a:gd name="connsiteY1" fmla="*/ 59028 h 152140"/>
                <a:gd name="connsiteX2" fmla="*/ 0 w 118672"/>
                <a:gd name="connsiteY2" fmla="*/ 144719 h 152140"/>
                <a:gd name="connsiteX3" fmla="*/ 14321 w 118672"/>
                <a:gd name="connsiteY3" fmla="*/ 148470 h 152140"/>
                <a:gd name="connsiteX4" fmla="*/ 51843 w 118672"/>
                <a:gd name="connsiteY4" fmla="*/ 73021 h 152140"/>
                <a:gd name="connsiteX5" fmla="*/ 114570 w 118672"/>
                <a:gd name="connsiteY5" fmla="*/ 15317 h 152140"/>
                <a:gd name="connsiteX6" fmla="*/ 106264 w 118672"/>
                <a:gd name="connsiteY6" fmla="*/ 890 h 15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672" h="152140">
                  <a:moveTo>
                    <a:pt x="105548" y="1323"/>
                  </a:moveTo>
                  <a:cubicBezTo>
                    <a:pt x="77378" y="14812"/>
                    <a:pt x="52602" y="34532"/>
                    <a:pt x="33082" y="59028"/>
                  </a:cubicBezTo>
                  <a:cubicBezTo>
                    <a:pt x="12044" y="82571"/>
                    <a:pt x="286" y="113054"/>
                    <a:pt x="0" y="144719"/>
                  </a:cubicBezTo>
                  <a:cubicBezTo>
                    <a:pt x="0" y="151355"/>
                    <a:pt x="10454" y="155539"/>
                    <a:pt x="14321" y="148470"/>
                  </a:cubicBezTo>
                  <a:cubicBezTo>
                    <a:pt x="24417" y="122171"/>
                    <a:pt x="36992" y="96911"/>
                    <a:pt x="51843" y="73021"/>
                  </a:cubicBezTo>
                  <a:cubicBezTo>
                    <a:pt x="68212" y="49304"/>
                    <a:pt x="89636" y="29584"/>
                    <a:pt x="114570" y="15317"/>
                  </a:cubicBezTo>
                  <a:cubicBezTo>
                    <a:pt x="123879" y="9978"/>
                    <a:pt x="115715" y="-3582"/>
                    <a:pt x="106264" y="8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:a16="http://schemas.microsoft.com/office/drawing/2014/main" id="{564BA1FD-5730-4EC6-8F46-31699D5B0E4F}"/>
                </a:ext>
              </a:extLst>
            </p:cNvPr>
            <p:cNvSpPr/>
            <p:nvPr/>
          </p:nvSpPr>
          <p:spPr>
            <a:xfrm>
              <a:off x="8451939" y="3248786"/>
              <a:ext cx="135736" cy="147314"/>
            </a:xfrm>
            <a:custGeom>
              <a:avLst/>
              <a:gdLst>
                <a:gd name="connsiteX0" fmla="*/ 125086 w 135736"/>
                <a:gd name="connsiteY0" fmla="*/ 1372 h 147314"/>
                <a:gd name="connsiteX1" fmla="*/ 45746 w 135736"/>
                <a:gd name="connsiteY1" fmla="*/ 63549 h 147314"/>
                <a:gd name="connsiteX2" fmla="*/ 61 w 135736"/>
                <a:gd name="connsiteY2" fmla="*/ 142027 h 147314"/>
                <a:gd name="connsiteX3" fmla="*/ 10229 w 135736"/>
                <a:gd name="connsiteY3" fmla="*/ 144768 h 147314"/>
                <a:gd name="connsiteX4" fmla="*/ 60927 w 135736"/>
                <a:gd name="connsiteY4" fmla="*/ 75667 h 147314"/>
                <a:gd name="connsiteX5" fmla="*/ 132533 w 135736"/>
                <a:gd name="connsiteY5" fmla="*/ 14644 h 147314"/>
                <a:gd name="connsiteX6" fmla="*/ 124800 w 135736"/>
                <a:gd name="connsiteY6" fmla="*/ 1372 h 14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36" h="147314">
                  <a:moveTo>
                    <a:pt x="125086" y="1372"/>
                  </a:moveTo>
                  <a:cubicBezTo>
                    <a:pt x="96730" y="19505"/>
                    <a:pt x="70164" y="40322"/>
                    <a:pt x="45746" y="63549"/>
                  </a:cubicBezTo>
                  <a:cubicBezTo>
                    <a:pt x="22374" y="83933"/>
                    <a:pt x="6306" y="111515"/>
                    <a:pt x="61" y="142027"/>
                  </a:cubicBezTo>
                  <a:cubicBezTo>
                    <a:pt x="-798" y="147942"/>
                    <a:pt x="7652" y="148951"/>
                    <a:pt x="10229" y="144768"/>
                  </a:cubicBezTo>
                  <a:cubicBezTo>
                    <a:pt x="24995" y="120229"/>
                    <a:pt x="41965" y="97089"/>
                    <a:pt x="60927" y="75667"/>
                  </a:cubicBezTo>
                  <a:cubicBezTo>
                    <a:pt x="83196" y="53494"/>
                    <a:pt x="107127" y="33080"/>
                    <a:pt x="132533" y="14644"/>
                  </a:cubicBezTo>
                  <a:cubicBezTo>
                    <a:pt x="140267" y="8873"/>
                    <a:pt x="132533" y="-4255"/>
                    <a:pt x="124800" y="13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:a16="http://schemas.microsoft.com/office/drawing/2014/main" id="{06C018B5-7D15-3E25-C6CA-706B1F0029B7}"/>
                </a:ext>
              </a:extLst>
            </p:cNvPr>
            <p:cNvSpPr/>
            <p:nvPr/>
          </p:nvSpPr>
          <p:spPr>
            <a:xfrm>
              <a:off x="8567420" y="3259122"/>
              <a:ext cx="102897" cy="154617"/>
            </a:xfrm>
            <a:custGeom>
              <a:avLst/>
              <a:gdLst>
                <a:gd name="connsiteX0" fmla="*/ 89088 w 102897"/>
                <a:gd name="connsiteY0" fmla="*/ 1855 h 154617"/>
                <a:gd name="connsiteX1" fmla="*/ 29655 w 102897"/>
                <a:gd name="connsiteY1" fmla="*/ 66917 h 154617"/>
                <a:gd name="connsiteX2" fmla="*/ 153 w 102897"/>
                <a:gd name="connsiteY2" fmla="*/ 146405 h 154617"/>
                <a:gd name="connsiteX3" fmla="*/ 6382 w 102897"/>
                <a:gd name="connsiteY3" fmla="*/ 154556 h 154617"/>
                <a:gd name="connsiteX4" fmla="*/ 14474 w 102897"/>
                <a:gd name="connsiteY4" fmla="*/ 148281 h 154617"/>
                <a:gd name="connsiteX5" fmla="*/ 100402 w 102897"/>
                <a:gd name="connsiteY5" fmla="*/ 12819 h 154617"/>
                <a:gd name="connsiteX6" fmla="*/ 89517 w 102897"/>
                <a:gd name="connsiteY6" fmla="*/ 1855 h 15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97" h="154617">
                  <a:moveTo>
                    <a:pt x="89088" y="1855"/>
                  </a:moveTo>
                  <a:cubicBezTo>
                    <a:pt x="66489" y="20782"/>
                    <a:pt x="46511" y="42666"/>
                    <a:pt x="29655" y="66917"/>
                  </a:cubicBezTo>
                  <a:cubicBezTo>
                    <a:pt x="13758" y="89566"/>
                    <a:pt x="-1709" y="117697"/>
                    <a:pt x="153" y="146405"/>
                  </a:cubicBezTo>
                  <a:cubicBezTo>
                    <a:pt x="-363" y="150387"/>
                    <a:pt x="2430" y="154036"/>
                    <a:pt x="6382" y="154556"/>
                  </a:cubicBezTo>
                  <a:cubicBezTo>
                    <a:pt x="10335" y="155075"/>
                    <a:pt x="13958" y="152262"/>
                    <a:pt x="14474" y="148281"/>
                  </a:cubicBezTo>
                  <a:cubicBezTo>
                    <a:pt x="29912" y="95885"/>
                    <a:pt x="59701" y="48942"/>
                    <a:pt x="100402" y="12819"/>
                  </a:cubicBezTo>
                  <a:cubicBezTo>
                    <a:pt x="107849" y="6471"/>
                    <a:pt x="96965" y="-4348"/>
                    <a:pt x="89517" y="18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:a16="http://schemas.microsoft.com/office/drawing/2014/main" id="{8C4D4D0F-C253-FEAB-1A05-695E1BD84B09}"/>
                </a:ext>
              </a:extLst>
            </p:cNvPr>
            <p:cNvSpPr/>
            <p:nvPr/>
          </p:nvSpPr>
          <p:spPr>
            <a:xfrm>
              <a:off x="8591489" y="3255137"/>
              <a:ext cx="133361" cy="163989"/>
            </a:xfrm>
            <a:custGeom>
              <a:avLst/>
              <a:gdLst>
                <a:gd name="connsiteX0" fmla="*/ 119153 w 133361"/>
                <a:gd name="connsiteY0" fmla="*/ 1080 h 163989"/>
                <a:gd name="connsiteX1" fmla="*/ 38382 w 133361"/>
                <a:gd name="connsiteY1" fmla="*/ 63689 h 163989"/>
                <a:gd name="connsiteX2" fmla="*/ 0 w 133361"/>
                <a:gd name="connsiteY2" fmla="*/ 156594 h 163989"/>
                <a:gd name="connsiteX3" fmla="*/ 13605 w 133361"/>
                <a:gd name="connsiteY3" fmla="*/ 160345 h 163989"/>
                <a:gd name="connsiteX4" fmla="*/ 56569 w 133361"/>
                <a:gd name="connsiteY4" fmla="*/ 78260 h 163989"/>
                <a:gd name="connsiteX5" fmla="*/ 128176 w 133361"/>
                <a:gd name="connsiteY5" fmla="*/ 18391 h 163989"/>
                <a:gd name="connsiteX6" fmla="*/ 118151 w 133361"/>
                <a:gd name="connsiteY6" fmla="*/ 1080 h 16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61" h="163989">
                  <a:moveTo>
                    <a:pt x="119153" y="1080"/>
                  </a:moveTo>
                  <a:cubicBezTo>
                    <a:pt x="87847" y="15477"/>
                    <a:pt x="60221" y="36900"/>
                    <a:pt x="38382" y="63689"/>
                  </a:cubicBezTo>
                  <a:cubicBezTo>
                    <a:pt x="15482" y="89368"/>
                    <a:pt x="1948" y="122130"/>
                    <a:pt x="0" y="156594"/>
                  </a:cubicBezTo>
                  <a:cubicBezTo>
                    <a:pt x="0" y="163374"/>
                    <a:pt x="10741" y="167269"/>
                    <a:pt x="13605" y="160345"/>
                  </a:cubicBezTo>
                  <a:cubicBezTo>
                    <a:pt x="24547" y="131319"/>
                    <a:pt x="38968" y="103751"/>
                    <a:pt x="56569" y="78260"/>
                  </a:cubicBezTo>
                  <a:cubicBezTo>
                    <a:pt x="75731" y="53201"/>
                    <a:pt x="100192" y="32745"/>
                    <a:pt x="128176" y="18391"/>
                  </a:cubicBezTo>
                  <a:cubicBezTo>
                    <a:pt x="139919" y="12476"/>
                    <a:pt x="129608" y="-4402"/>
                    <a:pt x="118151" y="10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9" name="Freeform: Shape 2368">
              <a:extLst>
                <a:ext uri="{FF2B5EF4-FFF2-40B4-BE49-F238E27FC236}">
                  <a16:creationId xmlns:a16="http://schemas.microsoft.com/office/drawing/2014/main" id="{9A00E53B-0A76-8C26-764D-A1D88FBBEEF6}"/>
                </a:ext>
              </a:extLst>
            </p:cNvPr>
            <p:cNvSpPr/>
            <p:nvPr/>
          </p:nvSpPr>
          <p:spPr>
            <a:xfrm>
              <a:off x="8459406" y="3261693"/>
              <a:ext cx="145837" cy="178513"/>
            </a:xfrm>
            <a:custGeom>
              <a:avLst/>
              <a:gdLst>
                <a:gd name="connsiteX0" fmla="*/ 139101 w 145837"/>
                <a:gd name="connsiteY0" fmla="*/ 583 h 178513"/>
                <a:gd name="connsiteX1" fmla="*/ 38852 w 145837"/>
                <a:gd name="connsiteY1" fmla="*/ 69828 h 178513"/>
                <a:gd name="connsiteX2" fmla="*/ 1616 w 145837"/>
                <a:gd name="connsiteY2" fmla="*/ 174418 h 178513"/>
                <a:gd name="connsiteX3" fmla="*/ 12644 w 145837"/>
                <a:gd name="connsiteY3" fmla="*/ 172976 h 178513"/>
                <a:gd name="connsiteX4" fmla="*/ 55608 w 145837"/>
                <a:gd name="connsiteY4" fmla="*/ 76176 h 178513"/>
                <a:gd name="connsiteX5" fmla="*/ 143684 w 145837"/>
                <a:gd name="connsiteY5" fmla="*/ 8084 h 178513"/>
                <a:gd name="connsiteX6" fmla="*/ 145259 w 145837"/>
                <a:gd name="connsiteY6" fmla="*/ 2169 h 178513"/>
                <a:gd name="connsiteX7" fmla="*/ 139387 w 145837"/>
                <a:gd name="connsiteY7" fmla="*/ 583 h 17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37" h="178513">
                  <a:moveTo>
                    <a:pt x="139101" y="583"/>
                  </a:moveTo>
                  <a:cubicBezTo>
                    <a:pt x="101995" y="17707"/>
                    <a:pt x="68081" y="41135"/>
                    <a:pt x="38852" y="69828"/>
                  </a:cubicBezTo>
                  <a:cubicBezTo>
                    <a:pt x="12644" y="97959"/>
                    <a:pt x="-5688" y="135179"/>
                    <a:pt x="1616" y="174418"/>
                  </a:cubicBezTo>
                  <a:cubicBezTo>
                    <a:pt x="2906" y="181198"/>
                    <a:pt x="12071" y="178746"/>
                    <a:pt x="12644" y="172976"/>
                  </a:cubicBezTo>
                  <a:cubicBezTo>
                    <a:pt x="16869" y="137069"/>
                    <a:pt x="31863" y="103297"/>
                    <a:pt x="55608" y="76176"/>
                  </a:cubicBezTo>
                  <a:cubicBezTo>
                    <a:pt x="81085" y="48795"/>
                    <a:pt x="110831" y="25785"/>
                    <a:pt x="143684" y="8084"/>
                  </a:cubicBezTo>
                  <a:cubicBezTo>
                    <a:pt x="145746" y="6887"/>
                    <a:pt x="146448" y="4247"/>
                    <a:pt x="145259" y="2169"/>
                  </a:cubicBezTo>
                  <a:cubicBezTo>
                    <a:pt x="144070" y="92"/>
                    <a:pt x="141450" y="-615"/>
                    <a:pt x="139387" y="58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0" name="Freeform: Shape 2369">
              <a:extLst>
                <a:ext uri="{FF2B5EF4-FFF2-40B4-BE49-F238E27FC236}">
                  <a16:creationId xmlns:a16="http://schemas.microsoft.com/office/drawing/2014/main" id="{A45839F6-A577-B2C0-36B0-9A0878C3DA25}"/>
                </a:ext>
              </a:extLst>
            </p:cNvPr>
            <p:cNvSpPr/>
            <p:nvPr/>
          </p:nvSpPr>
          <p:spPr>
            <a:xfrm>
              <a:off x="8633336" y="3262420"/>
              <a:ext cx="133091" cy="162593"/>
            </a:xfrm>
            <a:custGeom>
              <a:avLst/>
              <a:gdLst>
                <a:gd name="connsiteX0" fmla="*/ 127574 w 133091"/>
                <a:gd name="connsiteY0" fmla="*/ 0 h 162593"/>
                <a:gd name="connsiteX1" fmla="*/ 36777 w 133091"/>
                <a:gd name="connsiteY1" fmla="*/ 64052 h 162593"/>
                <a:gd name="connsiteX2" fmla="*/ 6273 w 133091"/>
                <a:gd name="connsiteY2" fmla="*/ 159986 h 162593"/>
                <a:gd name="connsiteX3" fmla="*/ 15725 w 133091"/>
                <a:gd name="connsiteY3" fmla="*/ 155947 h 162593"/>
                <a:gd name="connsiteX4" fmla="*/ 54679 w 133091"/>
                <a:gd name="connsiteY4" fmla="*/ 69390 h 162593"/>
                <a:gd name="connsiteX5" fmla="*/ 131297 w 133091"/>
                <a:gd name="connsiteY5" fmla="*/ 6924 h 162593"/>
                <a:gd name="connsiteX6" fmla="*/ 127574 w 133091"/>
                <a:gd name="connsiteY6" fmla="*/ 433 h 16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091" h="162593">
                  <a:moveTo>
                    <a:pt x="127574" y="0"/>
                  </a:moveTo>
                  <a:cubicBezTo>
                    <a:pt x="93876" y="15926"/>
                    <a:pt x="63157" y="37594"/>
                    <a:pt x="36777" y="64052"/>
                  </a:cubicBezTo>
                  <a:cubicBezTo>
                    <a:pt x="12001" y="88721"/>
                    <a:pt x="-11629" y="124642"/>
                    <a:pt x="6273" y="159986"/>
                  </a:cubicBezTo>
                  <a:cubicBezTo>
                    <a:pt x="9137" y="165468"/>
                    <a:pt x="16727" y="161429"/>
                    <a:pt x="15725" y="155947"/>
                  </a:cubicBezTo>
                  <a:cubicBezTo>
                    <a:pt x="8994" y="121180"/>
                    <a:pt x="31908" y="92039"/>
                    <a:pt x="54679" y="69390"/>
                  </a:cubicBezTo>
                  <a:cubicBezTo>
                    <a:pt x="76419" y="44245"/>
                    <a:pt x="102354" y="23111"/>
                    <a:pt x="131297" y="6924"/>
                  </a:cubicBezTo>
                  <a:cubicBezTo>
                    <a:pt x="135594" y="4760"/>
                    <a:pt x="131297" y="-1587"/>
                    <a:pt x="127574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:a16="http://schemas.microsoft.com/office/drawing/2014/main" id="{A455F99A-CC08-DC59-3BC3-F07F89598149}"/>
                </a:ext>
              </a:extLst>
            </p:cNvPr>
            <p:cNvSpPr/>
            <p:nvPr/>
          </p:nvSpPr>
          <p:spPr>
            <a:xfrm>
              <a:off x="8635209" y="3254907"/>
              <a:ext cx="210064" cy="171325"/>
            </a:xfrm>
            <a:custGeom>
              <a:avLst/>
              <a:gdLst>
                <a:gd name="connsiteX0" fmla="*/ 205758 w 210064"/>
                <a:gd name="connsiteY0" fmla="*/ 155 h 171325"/>
                <a:gd name="connsiteX1" fmla="*/ 171817 w 210064"/>
                <a:gd name="connsiteY1" fmla="*/ 13139 h 171325"/>
                <a:gd name="connsiteX2" fmla="*/ 139164 w 210064"/>
                <a:gd name="connsiteY2" fmla="*/ 28430 h 171325"/>
                <a:gd name="connsiteX3" fmla="*/ 80303 w 210064"/>
                <a:gd name="connsiteY3" fmla="*/ 63053 h 171325"/>
                <a:gd name="connsiteX4" fmla="*/ 820 w 210064"/>
                <a:gd name="connsiteY4" fmla="*/ 157112 h 171325"/>
                <a:gd name="connsiteX5" fmla="*/ 21586 w 210064"/>
                <a:gd name="connsiteY5" fmla="*/ 165912 h 171325"/>
                <a:gd name="connsiteX6" fmla="*/ 96343 w 210064"/>
                <a:gd name="connsiteY6" fmla="*/ 76758 h 171325"/>
                <a:gd name="connsiteX7" fmla="*/ 149618 w 210064"/>
                <a:gd name="connsiteY7" fmla="*/ 40116 h 171325"/>
                <a:gd name="connsiteX8" fmla="*/ 179263 w 210064"/>
                <a:gd name="connsiteY8" fmla="*/ 23381 h 171325"/>
                <a:gd name="connsiteX9" fmla="*/ 207906 w 210064"/>
                <a:gd name="connsiteY9" fmla="*/ 6936 h 171325"/>
                <a:gd name="connsiteX10" fmla="*/ 209767 w 210064"/>
                <a:gd name="connsiteY10" fmla="*/ 2175 h 171325"/>
                <a:gd name="connsiteX11" fmla="*/ 205042 w 210064"/>
                <a:gd name="connsiteY11" fmla="*/ 300 h 17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0064" h="171325">
                  <a:moveTo>
                    <a:pt x="205758" y="155"/>
                  </a:moveTo>
                  <a:cubicBezTo>
                    <a:pt x="195017" y="5781"/>
                    <a:pt x="183130" y="8378"/>
                    <a:pt x="171817" y="13139"/>
                  </a:cubicBezTo>
                  <a:cubicBezTo>
                    <a:pt x="160502" y="17900"/>
                    <a:pt x="149905" y="23093"/>
                    <a:pt x="139164" y="28430"/>
                  </a:cubicBezTo>
                  <a:cubicBezTo>
                    <a:pt x="118655" y="38356"/>
                    <a:pt x="98964" y="49940"/>
                    <a:pt x="80303" y="63053"/>
                  </a:cubicBezTo>
                  <a:cubicBezTo>
                    <a:pt x="45574" y="86280"/>
                    <a:pt x="18034" y="118868"/>
                    <a:pt x="820" y="157112"/>
                  </a:cubicBezTo>
                  <a:cubicBezTo>
                    <a:pt x="-4193" y="169230"/>
                    <a:pt x="15142" y="177164"/>
                    <a:pt x="21586" y="165912"/>
                  </a:cubicBezTo>
                  <a:cubicBezTo>
                    <a:pt x="40534" y="131592"/>
                    <a:pt x="65924" y="101312"/>
                    <a:pt x="96343" y="76758"/>
                  </a:cubicBezTo>
                  <a:cubicBezTo>
                    <a:pt x="113213" y="63284"/>
                    <a:pt x="131015" y="51037"/>
                    <a:pt x="149618" y="40116"/>
                  </a:cubicBezTo>
                  <a:cubicBezTo>
                    <a:pt x="159357" y="34345"/>
                    <a:pt x="169239" y="28719"/>
                    <a:pt x="179263" y="23381"/>
                  </a:cubicBezTo>
                  <a:cubicBezTo>
                    <a:pt x="188487" y="17351"/>
                    <a:pt x="198053" y="11855"/>
                    <a:pt x="207906" y="6936"/>
                  </a:cubicBezTo>
                  <a:cubicBezTo>
                    <a:pt x="209725" y="6142"/>
                    <a:pt x="210555" y="4007"/>
                    <a:pt x="209767" y="2175"/>
                  </a:cubicBezTo>
                  <a:cubicBezTo>
                    <a:pt x="208980" y="343"/>
                    <a:pt x="206860" y="-494"/>
                    <a:pt x="205042" y="3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:a16="http://schemas.microsoft.com/office/drawing/2014/main" id="{3C009B00-0319-6253-80F9-E55F7CDC8347}"/>
                </a:ext>
              </a:extLst>
            </p:cNvPr>
            <p:cNvSpPr/>
            <p:nvPr/>
          </p:nvSpPr>
          <p:spPr>
            <a:xfrm>
              <a:off x="8723768" y="3250278"/>
              <a:ext cx="143937" cy="147915"/>
            </a:xfrm>
            <a:custGeom>
              <a:avLst/>
              <a:gdLst>
                <a:gd name="connsiteX0" fmla="*/ 133954 w 143937"/>
                <a:gd name="connsiteY0" fmla="*/ 457 h 147915"/>
                <a:gd name="connsiteX1" fmla="*/ 110610 w 143937"/>
                <a:gd name="connsiteY1" fmla="*/ 9978 h 147915"/>
                <a:gd name="connsiteX2" fmla="*/ 89701 w 143937"/>
                <a:gd name="connsiteY2" fmla="*/ 23394 h 147915"/>
                <a:gd name="connsiteX3" fmla="*/ 51034 w 143937"/>
                <a:gd name="connsiteY3" fmla="*/ 55564 h 147915"/>
                <a:gd name="connsiteX4" fmla="*/ 18811 w 143937"/>
                <a:gd name="connsiteY4" fmla="*/ 94227 h 147915"/>
                <a:gd name="connsiteX5" fmla="*/ 51 w 143937"/>
                <a:gd name="connsiteY5" fmla="*/ 139813 h 147915"/>
                <a:gd name="connsiteX6" fmla="*/ 14372 w 143937"/>
                <a:gd name="connsiteY6" fmla="*/ 145728 h 147915"/>
                <a:gd name="connsiteX7" fmla="*/ 41868 w 143937"/>
                <a:gd name="connsiteY7" fmla="*/ 108941 h 147915"/>
                <a:gd name="connsiteX8" fmla="*/ 69652 w 143937"/>
                <a:gd name="connsiteY8" fmla="*/ 74174 h 147915"/>
                <a:gd name="connsiteX9" fmla="*/ 102734 w 143937"/>
                <a:gd name="connsiteY9" fmla="*/ 43446 h 147915"/>
                <a:gd name="connsiteX10" fmla="*/ 120349 w 143937"/>
                <a:gd name="connsiteY10" fmla="*/ 30607 h 147915"/>
                <a:gd name="connsiteX11" fmla="*/ 130661 w 143937"/>
                <a:gd name="connsiteY11" fmla="*/ 23683 h 147915"/>
                <a:gd name="connsiteX12" fmla="*/ 140399 w 143937"/>
                <a:gd name="connsiteY12" fmla="*/ 15604 h 147915"/>
                <a:gd name="connsiteX13" fmla="*/ 134098 w 143937"/>
                <a:gd name="connsiteY13" fmla="*/ 457 h 14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37" h="147915">
                  <a:moveTo>
                    <a:pt x="133954" y="457"/>
                  </a:moveTo>
                  <a:cubicBezTo>
                    <a:pt x="125863" y="2779"/>
                    <a:pt x="118029" y="5967"/>
                    <a:pt x="110610" y="9978"/>
                  </a:cubicBezTo>
                  <a:cubicBezTo>
                    <a:pt x="103450" y="14161"/>
                    <a:pt x="96289" y="18489"/>
                    <a:pt x="89701" y="23394"/>
                  </a:cubicBezTo>
                  <a:cubicBezTo>
                    <a:pt x="75982" y="33060"/>
                    <a:pt x="63050" y="43822"/>
                    <a:pt x="51034" y="55564"/>
                  </a:cubicBezTo>
                  <a:cubicBezTo>
                    <a:pt x="39105" y="67408"/>
                    <a:pt x="28321" y="80349"/>
                    <a:pt x="18811" y="94227"/>
                  </a:cubicBezTo>
                  <a:cubicBezTo>
                    <a:pt x="8800" y="107571"/>
                    <a:pt x="2342" y="123252"/>
                    <a:pt x="51" y="139813"/>
                  </a:cubicBezTo>
                  <a:cubicBezTo>
                    <a:pt x="-809" y="147315"/>
                    <a:pt x="9502" y="150344"/>
                    <a:pt x="14372" y="145728"/>
                  </a:cubicBezTo>
                  <a:cubicBezTo>
                    <a:pt x="24611" y="134317"/>
                    <a:pt x="33820" y="122012"/>
                    <a:pt x="41868" y="108941"/>
                  </a:cubicBezTo>
                  <a:cubicBezTo>
                    <a:pt x="50332" y="96722"/>
                    <a:pt x="59613" y="85109"/>
                    <a:pt x="69652" y="74174"/>
                  </a:cubicBezTo>
                  <a:cubicBezTo>
                    <a:pt x="79906" y="63124"/>
                    <a:pt x="90961" y="52852"/>
                    <a:pt x="102734" y="43446"/>
                  </a:cubicBezTo>
                  <a:cubicBezTo>
                    <a:pt x="108463" y="38974"/>
                    <a:pt x="114334" y="34647"/>
                    <a:pt x="120349" y="30607"/>
                  </a:cubicBezTo>
                  <a:lnTo>
                    <a:pt x="130661" y="23683"/>
                  </a:lnTo>
                  <a:cubicBezTo>
                    <a:pt x="134241" y="21230"/>
                    <a:pt x="137105" y="18056"/>
                    <a:pt x="140399" y="15604"/>
                  </a:cubicBezTo>
                  <a:cubicBezTo>
                    <a:pt x="147130" y="10266"/>
                    <a:pt x="143836" y="-2573"/>
                    <a:pt x="134098" y="4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3" name="Freeform: Shape 2372">
              <a:extLst>
                <a:ext uri="{FF2B5EF4-FFF2-40B4-BE49-F238E27FC236}">
                  <a16:creationId xmlns:a16="http://schemas.microsoft.com/office/drawing/2014/main" id="{8009831B-4F6B-BE29-C703-30B36E121B17}"/>
                </a:ext>
              </a:extLst>
            </p:cNvPr>
            <p:cNvSpPr/>
            <p:nvPr/>
          </p:nvSpPr>
          <p:spPr>
            <a:xfrm>
              <a:off x="8765780" y="3253752"/>
              <a:ext cx="148589" cy="149696"/>
            </a:xfrm>
            <a:custGeom>
              <a:avLst/>
              <a:gdLst>
                <a:gd name="connsiteX0" fmla="*/ 138917 w 148589"/>
                <a:gd name="connsiteY0" fmla="*/ 445 h 149696"/>
                <a:gd name="connsiteX1" fmla="*/ 49265 w 148589"/>
                <a:gd name="connsiteY1" fmla="*/ 53678 h 149696"/>
                <a:gd name="connsiteX2" fmla="*/ 16469 w 148589"/>
                <a:gd name="connsiteY2" fmla="*/ 93782 h 149696"/>
                <a:gd name="connsiteX3" fmla="*/ 0 w 148589"/>
                <a:gd name="connsiteY3" fmla="*/ 142831 h 149696"/>
                <a:gd name="connsiteX4" fmla="*/ 13175 w 148589"/>
                <a:gd name="connsiteY4" fmla="*/ 146438 h 149696"/>
                <a:gd name="connsiteX5" fmla="*/ 38094 w 148589"/>
                <a:gd name="connsiteY5" fmla="*/ 106477 h 149696"/>
                <a:gd name="connsiteX6" fmla="*/ 65591 w 148589"/>
                <a:gd name="connsiteY6" fmla="*/ 70123 h 149696"/>
                <a:gd name="connsiteX7" fmla="*/ 143213 w 148589"/>
                <a:gd name="connsiteY7" fmla="*/ 15881 h 149696"/>
                <a:gd name="connsiteX8" fmla="*/ 138917 w 148589"/>
                <a:gd name="connsiteY8" fmla="*/ 445 h 14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89" h="149696">
                  <a:moveTo>
                    <a:pt x="138917" y="445"/>
                  </a:moveTo>
                  <a:cubicBezTo>
                    <a:pt x="105376" y="11034"/>
                    <a:pt x="74700" y="29240"/>
                    <a:pt x="49265" y="53678"/>
                  </a:cubicBezTo>
                  <a:cubicBezTo>
                    <a:pt x="36691" y="65593"/>
                    <a:pt x="25678" y="79067"/>
                    <a:pt x="16469" y="93782"/>
                  </a:cubicBezTo>
                  <a:cubicBezTo>
                    <a:pt x="7318" y="108641"/>
                    <a:pt x="1690" y="125433"/>
                    <a:pt x="0" y="142831"/>
                  </a:cubicBezTo>
                  <a:cubicBezTo>
                    <a:pt x="0" y="150333"/>
                    <a:pt x="9738" y="151920"/>
                    <a:pt x="13175" y="146438"/>
                  </a:cubicBezTo>
                  <a:lnTo>
                    <a:pt x="38094" y="106477"/>
                  </a:lnTo>
                  <a:cubicBezTo>
                    <a:pt x="46071" y="93493"/>
                    <a:pt x="55280" y="81318"/>
                    <a:pt x="65591" y="70123"/>
                  </a:cubicBezTo>
                  <a:cubicBezTo>
                    <a:pt x="87359" y="46710"/>
                    <a:pt x="113811" y="28215"/>
                    <a:pt x="143213" y="15881"/>
                  </a:cubicBezTo>
                  <a:cubicBezTo>
                    <a:pt x="152379" y="11986"/>
                    <a:pt x="149084" y="-2729"/>
                    <a:pt x="138917" y="4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4" name="Freeform: Shape 2373">
              <a:extLst>
                <a:ext uri="{FF2B5EF4-FFF2-40B4-BE49-F238E27FC236}">
                  <a16:creationId xmlns:a16="http://schemas.microsoft.com/office/drawing/2014/main" id="{C299FC93-029A-ED89-663C-2EB3F3810580}"/>
                </a:ext>
              </a:extLst>
            </p:cNvPr>
            <p:cNvSpPr/>
            <p:nvPr/>
          </p:nvSpPr>
          <p:spPr>
            <a:xfrm>
              <a:off x="8794054" y="3257301"/>
              <a:ext cx="168489" cy="159486"/>
            </a:xfrm>
            <a:custGeom>
              <a:avLst/>
              <a:gdLst>
                <a:gd name="connsiteX0" fmla="*/ 159620 w 168489"/>
                <a:gd name="connsiteY0" fmla="*/ 503 h 159486"/>
                <a:gd name="connsiteX1" fmla="*/ 60660 w 168489"/>
                <a:gd name="connsiteY1" fmla="*/ 58207 h 159486"/>
                <a:gd name="connsiteX2" fmla="*/ 22995 w 168489"/>
                <a:gd name="connsiteY2" fmla="*/ 101486 h 159486"/>
                <a:gd name="connsiteX3" fmla="*/ 81 w 168489"/>
                <a:gd name="connsiteY3" fmla="*/ 152266 h 159486"/>
                <a:gd name="connsiteX4" fmla="*/ 9247 w 168489"/>
                <a:gd name="connsiteY4" fmla="*/ 157604 h 159486"/>
                <a:gd name="connsiteX5" fmla="*/ 40611 w 168489"/>
                <a:gd name="connsiteY5" fmla="*/ 114325 h 159486"/>
                <a:gd name="connsiteX6" fmla="*/ 75555 w 168489"/>
                <a:gd name="connsiteY6" fmla="*/ 74653 h 159486"/>
                <a:gd name="connsiteX7" fmla="*/ 165063 w 168489"/>
                <a:gd name="connsiteY7" fmla="*/ 13198 h 159486"/>
                <a:gd name="connsiteX8" fmla="*/ 159620 w 168489"/>
                <a:gd name="connsiteY8" fmla="*/ 358 h 15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489" h="159486">
                  <a:moveTo>
                    <a:pt x="159620" y="503"/>
                  </a:moveTo>
                  <a:cubicBezTo>
                    <a:pt x="123087" y="12765"/>
                    <a:pt x="89417" y="32399"/>
                    <a:pt x="60660" y="58207"/>
                  </a:cubicBezTo>
                  <a:cubicBezTo>
                    <a:pt x="46540" y="71176"/>
                    <a:pt x="33908" y="85689"/>
                    <a:pt x="22995" y="101486"/>
                  </a:cubicBezTo>
                  <a:cubicBezTo>
                    <a:pt x="11968" y="116648"/>
                    <a:pt x="4163" y="133930"/>
                    <a:pt x="81" y="152266"/>
                  </a:cubicBezTo>
                  <a:cubicBezTo>
                    <a:pt x="-778" y="157171"/>
                    <a:pt x="5380" y="162364"/>
                    <a:pt x="9247" y="157604"/>
                  </a:cubicBezTo>
                  <a:cubicBezTo>
                    <a:pt x="20275" y="143899"/>
                    <a:pt x="30013" y="128751"/>
                    <a:pt x="40611" y="114325"/>
                  </a:cubicBezTo>
                  <a:cubicBezTo>
                    <a:pt x="51179" y="100173"/>
                    <a:pt x="62866" y="86901"/>
                    <a:pt x="75555" y="74653"/>
                  </a:cubicBezTo>
                  <a:cubicBezTo>
                    <a:pt x="101662" y="49133"/>
                    <a:pt x="131938" y="28345"/>
                    <a:pt x="165063" y="13198"/>
                  </a:cubicBezTo>
                  <a:cubicBezTo>
                    <a:pt x="172223" y="10024"/>
                    <a:pt x="167068" y="-2238"/>
                    <a:pt x="159620" y="3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:a16="http://schemas.microsoft.com/office/drawing/2014/main" id="{C04D5537-C204-4D29-CBB4-F87D7421EC5D}"/>
                </a:ext>
              </a:extLst>
            </p:cNvPr>
            <p:cNvSpPr/>
            <p:nvPr/>
          </p:nvSpPr>
          <p:spPr>
            <a:xfrm>
              <a:off x="8854670" y="3255816"/>
              <a:ext cx="165598" cy="136019"/>
            </a:xfrm>
            <a:custGeom>
              <a:avLst/>
              <a:gdLst>
                <a:gd name="connsiteX0" fmla="*/ 157721 w 165598"/>
                <a:gd name="connsiteY0" fmla="*/ 112 h 136019"/>
                <a:gd name="connsiteX1" fmla="*/ 59478 w 165598"/>
                <a:gd name="connsiteY1" fmla="*/ 47430 h 136019"/>
                <a:gd name="connsiteX2" fmla="*/ 18805 w 165598"/>
                <a:gd name="connsiteY2" fmla="*/ 83495 h 136019"/>
                <a:gd name="connsiteX3" fmla="*/ 1762 w 165598"/>
                <a:gd name="connsiteY3" fmla="*/ 131390 h 136019"/>
                <a:gd name="connsiteX4" fmla="*/ 12203 w 165598"/>
                <a:gd name="connsiteY4" fmla="*/ 135300 h 136019"/>
                <a:gd name="connsiteX5" fmla="*/ 16084 w 165598"/>
                <a:gd name="connsiteY5" fmla="*/ 131390 h 136019"/>
                <a:gd name="connsiteX6" fmla="*/ 39285 w 165598"/>
                <a:gd name="connsiteY6" fmla="*/ 92584 h 136019"/>
                <a:gd name="connsiteX7" fmla="*/ 74802 w 165598"/>
                <a:gd name="connsiteY7" fmla="*/ 60125 h 136019"/>
                <a:gd name="connsiteX8" fmla="*/ 160729 w 165598"/>
                <a:gd name="connsiteY8" fmla="*/ 14538 h 136019"/>
                <a:gd name="connsiteX9" fmla="*/ 165140 w 165598"/>
                <a:gd name="connsiteY9" fmla="*/ 4902 h 136019"/>
                <a:gd name="connsiteX10" fmla="*/ 156862 w 165598"/>
                <a:gd name="connsiteY10" fmla="*/ 112 h 13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598" h="136019">
                  <a:moveTo>
                    <a:pt x="157721" y="112"/>
                  </a:moveTo>
                  <a:cubicBezTo>
                    <a:pt x="122492" y="10008"/>
                    <a:pt x="89237" y="26021"/>
                    <a:pt x="59478" y="47430"/>
                  </a:cubicBezTo>
                  <a:cubicBezTo>
                    <a:pt x="44683" y="57961"/>
                    <a:pt x="31050" y="70050"/>
                    <a:pt x="18805" y="83495"/>
                  </a:cubicBezTo>
                  <a:cubicBezTo>
                    <a:pt x="7205" y="96623"/>
                    <a:pt x="-4538" y="113213"/>
                    <a:pt x="1762" y="131390"/>
                  </a:cubicBezTo>
                  <a:cubicBezTo>
                    <a:pt x="3567" y="135372"/>
                    <a:pt x="8250" y="137118"/>
                    <a:pt x="12203" y="135300"/>
                  </a:cubicBezTo>
                  <a:cubicBezTo>
                    <a:pt x="13921" y="134506"/>
                    <a:pt x="15296" y="133121"/>
                    <a:pt x="16084" y="131390"/>
                  </a:cubicBezTo>
                  <a:cubicBezTo>
                    <a:pt x="20967" y="116935"/>
                    <a:pt x="28888" y="103692"/>
                    <a:pt x="39285" y="92584"/>
                  </a:cubicBezTo>
                  <a:cubicBezTo>
                    <a:pt x="50255" y="80841"/>
                    <a:pt x="62127" y="69978"/>
                    <a:pt x="74802" y="60125"/>
                  </a:cubicBezTo>
                  <a:cubicBezTo>
                    <a:pt x="100709" y="40188"/>
                    <a:pt x="129752" y="24767"/>
                    <a:pt x="160729" y="14538"/>
                  </a:cubicBezTo>
                  <a:cubicBezTo>
                    <a:pt x="164581" y="13110"/>
                    <a:pt x="166558" y="8796"/>
                    <a:pt x="165140" y="4902"/>
                  </a:cubicBezTo>
                  <a:cubicBezTo>
                    <a:pt x="163894" y="1497"/>
                    <a:pt x="160400" y="-508"/>
                    <a:pt x="156862" y="1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:a16="http://schemas.microsoft.com/office/drawing/2014/main" id="{704C8BC0-9980-CD21-97FD-98680F94D3A6}"/>
                </a:ext>
              </a:extLst>
            </p:cNvPr>
            <p:cNvSpPr/>
            <p:nvPr/>
          </p:nvSpPr>
          <p:spPr>
            <a:xfrm>
              <a:off x="8899969" y="3264313"/>
              <a:ext cx="138066" cy="122675"/>
            </a:xfrm>
            <a:custGeom>
              <a:avLst/>
              <a:gdLst>
                <a:gd name="connsiteX0" fmla="*/ 126744 w 138066"/>
                <a:gd name="connsiteY0" fmla="*/ 703 h 122675"/>
                <a:gd name="connsiteX1" fmla="*/ 51988 w 138066"/>
                <a:gd name="connsiteY1" fmla="*/ 46434 h 122675"/>
                <a:gd name="connsiteX2" fmla="*/ 145 w 138066"/>
                <a:gd name="connsiteY2" fmla="*/ 114814 h 122675"/>
                <a:gd name="connsiteX3" fmla="*/ 5085 w 138066"/>
                <a:gd name="connsiteY3" fmla="*/ 122532 h 122675"/>
                <a:gd name="connsiteX4" fmla="*/ 10742 w 138066"/>
                <a:gd name="connsiteY4" fmla="*/ 121018 h 122675"/>
                <a:gd name="connsiteX5" fmla="*/ 66881 w 138066"/>
                <a:gd name="connsiteY5" fmla="*/ 61582 h 122675"/>
                <a:gd name="connsiteX6" fmla="*/ 134192 w 138066"/>
                <a:gd name="connsiteY6" fmla="*/ 13687 h 122675"/>
                <a:gd name="connsiteX7" fmla="*/ 126744 w 138066"/>
                <a:gd name="connsiteY7" fmla="*/ 703 h 12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066" h="122675">
                  <a:moveTo>
                    <a:pt x="126744" y="703"/>
                  </a:moveTo>
                  <a:cubicBezTo>
                    <a:pt x="99820" y="12331"/>
                    <a:pt x="74643" y="27723"/>
                    <a:pt x="51988" y="46434"/>
                  </a:cubicBezTo>
                  <a:cubicBezTo>
                    <a:pt x="28500" y="63688"/>
                    <a:pt x="10498" y="87448"/>
                    <a:pt x="145" y="114814"/>
                  </a:cubicBezTo>
                  <a:cubicBezTo>
                    <a:pt x="-600" y="118320"/>
                    <a:pt x="1605" y="121768"/>
                    <a:pt x="5085" y="122532"/>
                  </a:cubicBezTo>
                  <a:cubicBezTo>
                    <a:pt x="7104" y="122965"/>
                    <a:pt x="9210" y="122403"/>
                    <a:pt x="10742" y="121018"/>
                  </a:cubicBezTo>
                  <a:cubicBezTo>
                    <a:pt x="30935" y="102696"/>
                    <a:pt x="46832" y="80047"/>
                    <a:pt x="66881" y="61582"/>
                  </a:cubicBezTo>
                  <a:cubicBezTo>
                    <a:pt x="86974" y="42511"/>
                    <a:pt x="109630" y="26382"/>
                    <a:pt x="134192" y="13687"/>
                  </a:cubicBezTo>
                  <a:cubicBezTo>
                    <a:pt x="142927" y="9215"/>
                    <a:pt x="135337" y="-3048"/>
                    <a:pt x="126744" y="7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7" name="Freeform: Shape 2376">
              <a:extLst>
                <a:ext uri="{FF2B5EF4-FFF2-40B4-BE49-F238E27FC236}">
                  <a16:creationId xmlns:a16="http://schemas.microsoft.com/office/drawing/2014/main" id="{4A2E185F-25A4-1B27-730B-E4A000A83DCE}"/>
                </a:ext>
              </a:extLst>
            </p:cNvPr>
            <p:cNvSpPr/>
            <p:nvPr/>
          </p:nvSpPr>
          <p:spPr>
            <a:xfrm>
              <a:off x="8950501" y="3259299"/>
              <a:ext cx="126755" cy="142318"/>
            </a:xfrm>
            <a:custGeom>
              <a:avLst/>
              <a:gdLst>
                <a:gd name="connsiteX0" fmla="*/ 109438 w 126755"/>
                <a:gd name="connsiteY0" fmla="*/ 1390 h 142318"/>
                <a:gd name="connsiteX1" fmla="*/ 34538 w 126755"/>
                <a:gd name="connsiteY1" fmla="*/ 57941 h 142318"/>
                <a:gd name="connsiteX2" fmla="*/ 8473 w 126755"/>
                <a:gd name="connsiteY2" fmla="*/ 92708 h 142318"/>
                <a:gd name="connsiteX3" fmla="*/ 453 w 126755"/>
                <a:gd name="connsiteY3" fmla="*/ 135265 h 142318"/>
                <a:gd name="connsiteX4" fmla="*/ 6611 w 126755"/>
                <a:gd name="connsiteY4" fmla="*/ 142305 h 142318"/>
                <a:gd name="connsiteX5" fmla="*/ 13485 w 126755"/>
                <a:gd name="connsiteY5" fmla="*/ 136996 h 142318"/>
                <a:gd name="connsiteX6" fmla="*/ 29955 w 126755"/>
                <a:gd name="connsiteY6" fmla="*/ 102950 h 142318"/>
                <a:gd name="connsiteX7" fmla="*/ 53155 w 126755"/>
                <a:gd name="connsiteY7" fmla="*/ 72367 h 142318"/>
                <a:gd name="connsiteX8" fmla="*/ 121325 w 126755"/>
                <a:gd name="connsiteY8" fmla="*/ 22163 h 142318"/>
                <a:gd name="connsiteX9" fmla="*/ 109581 w 126755"/>
                <a:gd name="connsiteY9" fmla="*/ 2111 h 14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755" h="142318">
                  <a:moveTo>
                    <a:pt x="109438" y="1390"/>
                  </a:moveTo>
                  <a:cubicBezTo>
                    <a:pt x="82370" y="17230"/>
                    <a:pt x="57222" y="36215"/>
                    <a:pt x="34538" y="57941"/>
                  </a:cubicBezTo>
                  <a:cubicBezTo>
                    <a:pt x="24226" y="68198"/>
                    <a:pt x="15447" y="79912"/>
                    <a:pt x="8473" y="92708"/>
                  </a:cubicBezTo>
                  <a:cubicBezTo>
                    <a:pt x="1627" y="105763"/>
                    <a:pt x="-1180" y="120593"/>
                    <a:pt x="453" y="135265"/>
                  </a:cubicBezTo>
                  <a:cubicBezTo>
                    <a:pt x="224" y="138929"/>
                    <a:pt x="2988" y="142074"/>
                    <a:pt x="6611" y="142305"/>
                  </a:cubicBezTo>
                  <a:cubicBezTo>
                    <a:pt x="9905" y="142521"/>
                    <a:pt x="12841" y="140242"/>
                    <a:pt x="13485" y="136996"/>
                  </a:cubicBezTo>
                  <a:cubicBezTo>
                    <a:pt x="18139" y="125253"/>
                    <a:pt x="23639" y="113871"/>
                    <a:pt x="29955" y="102950"/>
                  </a:cubicBezTo>
                  <a:cubicBezTo>
                    <a:pt x="36270" y="91741"/>
                    <a:pt x="44076" y="81441"/>
                    <a:pt x="53155" y="72367"/>
                  </a:cubicBezTo>
                  <a:cubicBezTo>
                    <a:pt x="73792" y="52920"/>
                    <a:pt x="96678" y="36071"/>
                    <a:pt x="121325" y="22163"/>
                  </a:cubicBezTo>
                  <a:cubicBezTo>
                    <a:pt x="133927" y="14374"/>
                    <a:pt x="122327" y="-6689"/>
                    <a:pt x="109581" y="21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8" name="Freeform: Shape 2377">
              <a:extLst>
                <a:ext uri="{FF2B5EF4-FFF2-40B4-BE49-F238E27FC236}">
                  <a16:creationId xmlns:a16="http://schemas.microsoft.com/office/drawing/2014/main" id="{3AB0122B-617B-1216-F676-CC3CE6263650}"/>
                </a:ext>
              </a:extLst>
            </p:cNvPr>
            <p:cNvSpPr/>
            <p:nvPr/>
          </p:nvSpPr>
          <p:spPr>
            <a:xfrm>
              <a:off x="9002003" y="3259423"/>
              <a:ext cx="111036" cy="137934"/>
            </a:xfrm>
            <a:custGeom>
              <a:avLst/>
              <a:gdLst>
                <a:gd name="connsiteX0" fmla="*/ 100470 w 111036"/>
                <a:gd name="connsiteY0" fmla="*/ 977 h 137934"/>
                <a:gd name="connsiteX1" fmla="*/ 33446 w 111036"/>
                <a:gd name="connsiteY1" fmla="*/ 58682 h 137934"/>
                <a:gd name="connsiteX2" fmla="*/ 2512 w 111036"/>
                <a:gd name="connsiteY2" fmla="*/ 133842 h 137934"/>
                <a:gd name="connsiteX3" fmla="*/ 9902 w 111036"/>
                <a:gd name="connsiteY3" fmla="*/ 137651 h 137934"/>
                <a:gd name="connsiteX4" fmla="*/ 13683 w 111036"/>
                <a:gd name="connsiteY4" fmla="*/ 133842 h 137934"/>
                <a:gd name="connsiteX5" fmla="*/ 50488 w 111036"/>
                <a:gd name="connsiteY5" fmla="*/ 69790 h 137934"/>
                <a:gd name="connsiteX6" fmla="*/ 107773 w 111036"/>
                <a:gd name="connsiteY6" fmla="*/ 15115 h 137934"/>
                <a:gd name="connsiteX7" fmla="*/ 99897 w 111036"/>
                <a:gd name="connsiteY7" fmla="*/ 1410 h 13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036" h="137934">
                  <a:moveTo>
                    <a:pt x="100470" y="977"/>
                  </a:moveTo>
                  <a:cubicBezTo>
                    <a:pt x="75923" y="17437"/>
                    <a:pt x="53424" y="36812"/>
                    <a:pt x="33446" y="58682"/>
                  </a:cubicBezTo>
                  <a:cubicBezTo>
                    <a:pt x="15831" y="78013"/>
                    <a:pt x="-7799" y="105567"/>
                    <a:pt x="2512" y="133842"/>
                  </a:cubicBezTo>
                  <a:cubicBezTo>
                    <a:pt x="3515" y="136944"/>
                    <a:pt x="6823" y="138646"/>
                    <a:pt x="9902" y="137651"/>
                  </a:cubicBezTo>
                  <a:cubicBezTo>
                    <a:pt x="11692" y="137059"/>
                    <a:pt x="13096" y="135645"/>
                    <a:pt x="13683" y="133842"/>
                  </a:cubicBezTo>
                  <a:cubicBezTo>
                    <a:pt x="21015" y="109981"/>
                    <a:pt x="33604" y="88082"/>
                    <a:pt x="50488" y="69790"/>
                  </a:cubicBezTo>
                  <a:cubicBezTo>
                    <a:pt x="67602" y="49565"/>
                    <a:pt x="86807" y="31229"/>
                    <a:pt x="107773" y="15115"/>
                  </a:cubicBezTo>
                  <a:cubicBezTo>
                    <a:pt x="115651" y="9056"/>
                    <a:pt x="107773" y="-4361"/>
                    <a:pt x="99897" y="14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:a16="http://schemas.microsoft.com/office/drawing/2014/main" id="{845C90AC-128E-846D-3CFB-D96D6D56DFEC}"/>
                </a:ext>
              </a:extLst>
            </p:cNvPr>
            <p:cNvSpPr/>
            <p:nvPr/>
          </p:nvSpPr>
          <p:spPr>
            <a:xfrm>
              <a:off x="9028575" y="3256860"/>
              <a:ext cx="130473" cy="128308"/>
            </a:xfrm>
            <a:custGeom>
              <a:avLst/>
              <a:gdLst>
                <a:gd name="connsiteX0" fmla="*/ 118294 w 130473"/>
                <a:gd name="connsiteY0" fmla="*/ 1521 h 128308"/>
                <a:gd name="connsiteX1" fmla="*/ 42964 w 130473"/>
                <a:gd name="connsiteY1" fmla="*/ 51580 h 128308"/>
                <a:gd name="connsiteX2" fmla="*/ 0 w 130473"/>
                <a:gd name="connsiteY2" fmla="*/ 121546 h 128308"/>
                <a:gd name="connsiteX3" fmla="*/ 12746 w 130473"/>
                <a:gd name="connsiteY3" fmla="*/ 125153 h 128308"/>
                <a:gd name="connsiteX4" fmla="*/ 58144 w 130473"/>
                <a:gd name="connsiteY4" fmla="*/ 64130 h 128308"/>
                <a:gd name="connsiteX5" fmla="*/ 126314 w 130473"/>
                <a:gd name="connsiteY5" fmla="*/ 15514 h 128308"/>
                <a:gd name="connsiteX6" fmla="*/ 129393 w 130473"/>
                <a:gd name="connsiteY6" fmla="*/ 4190 h 128308"/>
                <a:gd name="connsiteX7" fmla="*/ 118151 w 130473"/>
                <a:gd name="connsiteY7" fmla="*/ 1088 h 12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473" h="128308">
                  <a:moveTo>
                    <a:pt x="118294" y="1521"/>
                  </a:moveTo>
                  <a:cubicBezTo>
                    <a:pt x="91413" y="15327"/>
                    <a:pt x="66150" y="32118"/>
                    <a:pt x="42964" y="51580"/>
                  </a:cubicBezTo>
                  <a:cubicBezTo>
                    <a:pt x="22198" y="70045"/>
                    <a:pt x="2721" y="92838"/>
                    <a:pt x="0" y="121546"/>
                  </a:cubicBezTo>
                  <a:cubicBezTo>
                    <a:pt x="0" y="128904"/>
                    <a:pt x="9453" y="130490"/>
                    <a:pt x="12746" y="125153"/>
                  </a:cubicBezTo>
                  <a:cubicBezTo>
                    <a:pt x="25291" y="102980"/>
                    <a:pt x="40543" y="82480"/>
                    <a:pt x="58144" y="64130"/>
                  </a:cubicBezTo>
                  <a:cubicBezTo>
                    <a:pt x="79097" y="45535"/>
                    <a:pt x="101939" y="29233"/>
                    <a:pt x="126314" y="15514"/>
                  </a:cubicBezTo>
                  <a:cubicBezTo>
                    <a:pt x="130266" y="13249"/>
                    <a:pt x="131641" y="8171"/>
                    <a:pt x="129393" y="4190"/>
                  </a:cubicBezTo>
                  <a:cubicBezTo>
                    <a:pt x="127144" y="208"/>
                    <a:pt x="122103" y="-1177"/>
                    <a:pt x="118151" y="10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0" name="Freeform: Shape 2379">
              <a:extLst>
                <a:ext uri="{FF2B5EF4-FFF2-40B4-BE49-F238E27FC236}">
                  <a16:creationId xmlns:a16="http://schemas.microsoft.com/office/drawing/2014/main" id="{584C9E89-BBF1-A729-65E9-6A5DF6CB69E0}"/>
                </a:ext>
              </a:extLst>
            </p:cNvPr>
            <p:cNvSpPr/>
            <p:nvPr/>
          </p:nvSpPr>
          <p:spPr>
            <a:xfrm>
              <a:off x="9048148" y="3266861"/>
              <a:ext cx="132662" cy="148748"/>
            </a:xfrm>
            <a:custGeom>
              <a:avLst/>
              <a:gdLst>
                <a:gd name="connsiteX0" fmla="*/ 122208 w 132662"/>
                <a:gd name="connsiteY0" fmla="*/ 1185 h 148748"/>
                <a:gd name="connsiteX1" fmla="*/ 47 w 132662"/>
                <a:gd name="connsiteY1" fmla="*/ 142561 h 148748"/>
                <a:gd name="connsiteX2" fmla="*/ 12793 w 132662"/>
                <a:gd name="connsiteY2" fmla="*/ 144292 h 148748"/>
                <a:gd name="connsiteX3" fmla="*/ 129512 w 132662"/>
                <a:gd name="connsiteY3" fmla="*/ 13735 h 148748"/>
                <a:gd name="connsiteX4" fmla="*/ 122208 w 132662"/>
                <a:gd name="connsiteY4" fmla="*/ 1185 h 14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662" h="148748">
                  <a:moveTo>
                    <a:pt x="122208" y="1185"/>
                  </a:moveTo>
                  <a:cubicBezTo>
                    <a:pt x="70078" y="34221"/>
                    <a:pt x="7638" y="75047"/>
                    <a:pt x="47" y="142561"/>
                  </a:cubicBezTo>
                  <a:cubicBezTo>
                    <a:pt x="-812" y="150496"/>
                    <a:pt x="10359" y="150496"/>
                    <a:pt x="12793" y="144292"/>
                  </a:cubicBezTo>
                  <a:cubicBezTo>
                    <a:pt x="35278" y="87597"/>
                    <a:pt x="80676" y="47349"/>
                    <a:pt x="129512" y="13735"/>
                  </a:cubicBezTo>
                  <a:cubicBezTo>
                    <a:pt x="137102" y="8542"/>
                    <a:pt x="129512" y="-3865"/>
                    <a:pt x="122208" y="11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1" name="Freeform: Shape 2380">
              <a:extLst>
                <a:ext uri="{FF2B5EF4-FFF2-40B4-BE49-F238E27FC236}">
                  <a16:creationId xmlns:a16="http://schemas.microsoft.com/office/drawing/2014/main" id="{0793E09F-A82A-DDA8-EB64-067D05CA31A6}"/>
                </a:ext>
              </a:extLst>
            </p:cNvPr>
            <p:cNvSpPr/>
            <p:nvPr/>
          </p:nvSpPr>
          <p:spPr>
            <a:xfrm>
              <a:off x="9099035" y="3263059"/>
              <a:ext cx="120395" cy="128253"/>
            </a:xfrm>
            <a:custGeom>
              <a:avLst/>
              <a:gdLst>
                <a:gd name="connsiteX0" fmla="*/ 105834 w 120395"/>
                <a:gd name="connsiteY0" fmla="*/ 370 h 128253"/>
                <a:gd name="connsiteX1" fmla="*/ 38095 w 120395"/>
                <a:gd name="connsiteY1" fmla="*/ 48554 h 128253"/>
                <a:gd name="connsiteX2" fmla="*/ 12746 w 120395"/>
                <a:gd name="connsiteY2" fmla="*/ 82023 h 128253"/>
                <a:gd name="connsiteX3" fmla="*/ 0 w 120395"/>
                <a:gd name="connsiteY3" fmla="*/ 121406 h 128253"/>
                <a:gd name="connsiteX4" fmla="*/ 7505 w 120395"/>
                <a:gd name="connsiteY4" fmla="*/ 128244 h 128253"/>
                <a:gd name="connsiteX5" fmla="*/ 11887 w 120395"/>
                <a:gd name="connsiteY5" fmla="*/ 126456 h 128253"/>
                <a:gd name="connsiteX6" fmla="*/ 33225 w 120395"/>
                <a:gd name="connsiteY6" fmla="*/ 94141 h 128253"/>
                <a:gd name="connsiteX7" fmla="*/ 55137 w 120395"/>
                <a:gd name="connsiteY7" fmla="*/ 65288 h 128253"/>
                <a:gd name="connsiteX8" fmla="*/ 115860 w 120395"/>
                <a:gd name="connsiteY8" fmla="*/ 18548 h 128253"/>
                <a:gd name="connsiteX9" fmla="*/ 118767 w 120395"/>
                <a:gd name="connsiteY9" fmla="*/ 4569 h 128253"/>
                <a:gd name="connsiteX10" fmla="*/ 105834 w 120395"/>
                <a:gd name="connsiteY10" fmla="*/ 1092 h 12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95" h="128253">
                  <a:moveTo>
                    <a:pt x="105834" y="370"/>
                  </a:moveTo>
                  <a:cubicBezTo>
                    <a:pt x="80285" y="11710"/>
                    <a:pt x="57242" y="28098"/>
                    <a:pt x="38095" y="48554"/>
                  </a:cubicBezTo>
                  <a:cubicBezTo>
                    <a:pt x="28600" y="58869"/>
                    <a:pt x="20122" y="70078"/>
                    <a:pt x="12746" y="82023"/>
                  </a:cubicBezTo>
                  <a:cubicBezTo>
                    <a:pt x="4712" y="93593"/>
                    <a:pt x="273" y="107298"/>
                    <a:pt x="0" y="121406"/>
                  </a:cubicBezTo>
                  <a:cubicBezTo>
                    <a:pt x="201" y="125388"/>
                    <a:pt x="3566" y="128446"/>
                    <a:pt x="7505" y="128244"/>
                  </a:cubicBezTo>
                  <a:cubicBezTo>
                    <a:pt x="9123" y="128172"/>
                    <a:pt x="10670" y="127537"/>
                    <a:pt x="11887" y="126456"/>
                  </a:cubicBezTo>
                  <a:cubicBezTo>
                    <a:pt x="20265" y="116588"/>
                    <a:pt x="27426" y="105740"/>
                    <a:pt x="33225" y="94141"/>
                  </a:cubicBezTo>
                  <a:cubicBezTo>
                    <a:pt x="39570" y="83811"/>
                    <a:pt x="46903" y="74146"/>
                    <a:pt x="55137" y="65288"/>
                  </a:cubicBezTo>
                  <a:cubicBezTo>
                    <a:pt x="72308" y="46044"/>
                    <a:pt x="92902" y="30190"/>
                    <a:pt x="115860" y="18548"/>
                  </a:cubicBezTo>
                  <a:cubicBezTo>
                    <a:pt x="120485" y="15489"/>
                    <a:pt x="121789" y="9243"/>
                    <a:pt x="118767" y="4569"/>
                  </a:cubicBezTo>
                  <a:cubicBezTo>
                    <a:pt x="115960" y="255"/>
                    <a:pt x="110389" y="-1231"/>
                    <a:pt x="105834" y="10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:a16="http://schemas.microsoft.com/office/drawing/2014/main" id="{44472C21-CE59-BC65-CC63-F6EBB2F097CD}"/>
                </a:ext>
              </a:extLst>
            </p:cNvPr>
            <p:cNvSpPr/>
            <p:nvPr/>
          </p:nvSpPr>
          <p:spPr>
            <a:xfrm>
              <a:off x="9148984" y="3266267"/>
              <a:ext cx="109352" cy="126043"/>
            </a:xfrm>
            <a:custGeom>
              <a:avLst/>
              <a:gdLst>
                <a:gd name="connsiteX0" fmla="*/ 96988 w 109352"/>
                <a:gd name="connsiteY0" fmla="*/ 769 h 126043"/>
                <a:gd name="connsiteX1" fmla="*/ 31826 w 109352"/>
                <a:gd name="connsiteY1" fmla="*/ 49963 h 126043"/>
                <a:gd name="connsiteX2" fmla="*/ 8626 w 109352"/>
                <a:gd name="connsiteY2" fmla="*/ 81556 h 126043"/>
                <a:gd name="connsiteX3" fmla="*/ 606 w 109352"/>
                <a:gd name="connsiteY3" fmla="*/ 121228 h 126043"/>
                <a:gd name="connsiteX4" fmla="*/ 12922 w 109352"/>
                <a:gd name="connsiteY4" fmla="*/ 122815 h 126043"/>
                <a:gd name="connsiteX5" fmla="*/ 29249 w 109352"/>
                <a:gd name="connsiteY5" fmla="*/ 92664 h 126043"/>
                <a:gd name="connsiteX6" fmla="*/ 49156 w 109352"/>
                <a:gd name="connsiteY6" fmla="*/ 63812 h 126043"/>
                <a:gd name="connsiteX7" fmla="*/ 105438 w 109352"/>
                <a:gd name="connsiteY7" fmla="*/ 15773 h 126043"/>
                <a:gd name="connsiteX8" fmla="*/ 96988 w 109352"/>
                <a:gd name="connsiteY8" fmla="*/ 1347 h 1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52" h="126043">
                  <a:moveTo>
                    <a:pt x="96988" y="769"/>
                  </a:moveTo>
                  <a:cubicBezTo>
                    <a:pt x="73244" y="14258"/>
                    <a:pt x="51346" y="30791"/>
                    <a:pt x="31826" y="49963"/>
                  </a:cubicBezTo>
                  <a:cubicBezTo>
                    <a:pt x="22761" y="59441"/>
                    <a:pt x="14970" y="70058"/>
                    <a:pt x="8626" y="81556"/>
                  </a:cubicBezTo>
                  <a:cubicBezTo>
                    <a:pt x="1479" y="93443"/>
                    <a:pt x="-1356" y="107465"/>
                    <a:pt x="606" y="121228"/>
                  </a:cubicBezTo>
                  <a:cubicBezTo>
                    <a:pt x="1609" y="127431"/>
                    <a:pt x="10058" y="127287"/>
                    <a:pt x="12922" y="122815"/>
                  </a:cubicBezTo>
                  <a:cubicBezTo>
                    <a:pt x="18866" y="113049"/>
                    <a:pt x="24322" y="102993"/>
                    <a:pt x="29249" y="92664"/>
                  </a:cubicBezTo>
                  <a:cubicBezTo>
                    <a:pt x="34963" y="82436"/>
                    <a:pt x="41623" y="72770"/>
                    <a:pt x="49156" y="63812"/>
                  </a:cubicBezTo>
                  <a:cubicBezTo>
                    <a:pt x="65553" y="45188"/>
                    <a:pt x="84515" y="29016"/>
                    <a:pt x="105438" y="15773"/>
                  </a:cubicBezTo>
                  <a:cubicBezTo>
                    <a:pt x="114461" y="9858"/>
                    <a:pt x="106297" y="-4424"/>
                    <a:pt x="96988" y="13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id="{86838201-C677-C429-7CEA-5921C5BA51A5}"/>
                </a:ext>
              </a:extLst>
            </p:cNvPr>
            <p:cNvSpPr/>
            <p:nvPr/>
          </p:nvSpPr>
          <p:spPr>
            <a:xfrm>
              <a:off x="9162650" y="3269456"/>
              <a:ext cx="135838" cy="133404"/>
            </a:xfrm>
            <a:custGeom>
              <a:avLst/>
              <a:gdLst>
                <a:gd name="connsiteX0" fmla="*/ 124567 w 135838"/>
                <a:gd name="connsiteY0" fmla="*/ 1042 h 133404"/>
                <a:gd name="connsiteX1" fmla="*/ 45656 w 135838"/>
                <a:gd name="connsiteY1" fmla="*/ 51101 h 133404"/>
                <a:gd name="connsiteX2" fmla="*/ 115 w 135838"/>
                <a:gd name="connsiteY2" fmla="*/ 121789 h 133404"/>
                <a:gd name="connsiteX3" fmla="*/ 8522 w 135838"/>
                <a:gd name="connsiteY3" fmla="*/ 133287 h 133404"/>
                <a:gd name="connsiteX4" fmla="*/ 19306 w 135838"/>
                <a:gd name="connsiteY4" fmla="*/ 127127 h 133404"/>
                <a:gd name="connsiteX5" fmla="*/ 61410 w 135838"/>
                <a:gd name="connsiteY5" fmla="*/ 64229 h 133404"/>
                <a:gd name="connsiteX6" fmla="*/ 132157 w 135838"/>
                <a:gd name="connsiteY6" fmla="*/ 14026 h 133404"/>
                <a:gd name="connsiteX7" fmla="*/ 134807 w 135838"/>
                <a:gd name="connsiteY7" fmla="*/ 3711 h 133404"/>
                <a:gd name="connsiteX8" fmla="*/ 124567 w 135838"/>
                <a:gd name="connsiteY8" fmla="*/ 1042 h 13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38" h="133404">
                  <a:moveTo>
                    <a:pt x="124567" y="1042"/>
                  </a:moveTo>
                  <a:cubicBezTo>
                    <a:pt x="96812" y="15281"/>
                    <a:pt x="70390" y="32030"/>
                    <a:pt x="45656" y="51101"/>
                  </a:cubicBezTo>
                  <a:cubicBezTo>
                    <a:pt x="22614" y="68456"/>
                    <a:pt x="6459" y="93514"/>
                    <a:pt x="115" y="121789"/>
                  </a:cubicBezTo>
                  <a:cubicBezTo>
                    <a:pt x="-716" y="127300"/>
                    <a:pt x="3051" y="132450"/>
                    <a:pt x="8522" y="133287"/>
                  </a:cubicBezTo>
                  <a:cubicBezTo>
                    <a:pt x="13090" y="133994"/>
                    <a:pt x="17558" y="131441"/>
                    <a:pt x="19306" y="127127"/>
                  </a:cubicBezTo>
                  <a:cubicBezTo>
                    <a:pt x="28686" y="103353"/>
                    <a:pt x="43050" y="81901"/>
                    <a:pt x="61410" y="64229"/>
                  </a:cubicBezTo>
                  <a:cubicBezTo>
                    <a:pt x="82892" y="44682"/>
                    <a:pt x="106651" y="27817"/>
                    <a:pt x="132157" y="14026"/>
                  </a:cubicBezTo>
                  <a:cubicBezTo>
                    <a:pt x="135709" y="11920"/>
                    <a:pt x="136898" y="7303"/>
                    <a:pt x="134807" y="3711"/>
                  </a:cubicBezTo>
                  <a:cubicBezTo>
                    <a:pt x="132716" y="119"/>
                    <a:pt x="128118" y="-1064"/>
                    <a:pt x="124567" y="10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:a16="http://schemas.microsoft.com/office/drawing/2014/main" id="{2C4CEF1C-414F-6697-F99F-7606B586698D}"/>
                </a:ext>
              </a:extLst>
            </p:cNvPr>
            <p:cNvSpPr/>
            <p:nvPr/>
          </p:nvSpPr>
          <p:spPr>
            <a:xfrm>
              <a:off x="9184247" y="3262595"/>
              <a:ext cx="141837" cy="147087"/>
            </a:xfrm>
            <a:custGeom>
              <a:avLst/>
              <a:gdLst>
                <a:gd name="connsiteX0" fmla="*/ 132186 w 141837"/>
                <a:gd name="connsiteY0" fmla="*/ 979 h 147087"/>
                <a:gd name="connsiteX1" fmla="*/ 46258 w 141837"/>
                <a:gd name="connsiteY1" fmla="*/ 54212 h 147087"/>
                <a:gd name="connsiteX2" fmla="*/ 0 w 141837"/>
                <a:gd name="connsiteY2" fmla="*/ 140769 h 147087"/>
                <a:gd name="connsiteX3" fmla="*/ 6330 w 141837"/>
                <a:gd name="connsiteY3" fmla="*/ 147087 h 147087"/>
                <a:gd name="connsiteX4" fmla="*/ 11744 w 141837"/>
                <a:gd name="connsiteY4" fmla="*/ 143942 h 147087"/>
                <a:gd name="connsiteX5" fmla="*/ 35374 w 141837"/>
                <a:gd name="connsiteY5" fmla="*/ 105569 h 147087"/>
                <a:gd name="connsiteX6" fmla="*/ 62155 w 141837"/>
                <a:gd name="connsiteY6" fmla="*/ 69792 h 147087"/>
                <a:gd name="connsiteX7" fmla="*/ 136482 w 141837"/>
                <a:gd name="connsiteY7" fmla="*/ 16126 h 147087"/>
                <a:gd name="connsiteX8" fmla="*/ 132186 w 141837"/>
                <a:gd name="connsiteY8" fmla="*/ 546 h 14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37" h="147087">
                  <a:moveTo>
                    <a:pt x="132186" y="979"/>
                  </a:moveTo>
                  <a:cubicBezTo>
                    <a:pt x="100092" y="12303"/>
                    <a:pt x="70776" y="30466"/>
                    <a:pt x="46258" y="54212"/>
                  </a:cubicBezTo>
                  <a:cubicBezTo>
                    <a:pt x="23774" y="76428"/>
                    <a:pt x="287" y="108021"/>
                    <a:pt x="0" y="140769"/>
                  </a:cubicBezTo>
                  <a:cubicBezTo>
                    <a:pt x="15" y="144274"/>
                    <a:pt x="2850" y="147102"/>
                    <a:pt x="6330" y="147087"/>
                  </a:cubicBezTo>
                  <a:cubicBezTo>
                    <a:pt x="8564" y="147087"/>
                    <a:pt x="10612" y="145890"/>
                    <a:pt x="11744" y="143942"/>
                  </a:cubicBezTo>
                  <a:cubicBezTo>
                    <a:pt x="20623" y="131824"/>
                    <a:pt x="27354" y="118264"/>
                    <a:pt x="35374" y="105569"/>
                  </a:cubicBezTo>
                  <a:cubicBezTo>
                    <a:pt x="43265" y="92888"/>
                    <a:pt x="52230" y="80929"/>
                    <a:pt x="62155" y="69792"/>
                  </a:cubicBezTo>
                  <a:cubicBezTo>
                    <a:pt x="82777" y="46681"/>
                    <a:pt x="108140" y="28374"/>
                    <a:pt x="136482" y="16126"/>
                  </a:cubicBezTo>
                  <a:cubicBezTo>
                    <a:pt x="145791" y="12231"/>
                    <a:pt x="142068" y="-3060"/>
                    <a:pt x="132186" y="5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id="{7616515D-4BE9-6130-05FD-DF73F4BD2BF3}"/>
                </a:ext>
              </a:extLst>
            </p:cNvPr>
            <p:cNvSpPr/>
            <p:nvPr/>
          </p:nvSpPr>
          <p:spPr>
            <a:xfrm>
              <a:off x="9120356" y="3269223"/>
              <a:ext cx="101672" cy="160102"/>
            </a:xfrm>
            <a:custGeom>
              <a:avLst/>
              <a:gdLst>
                <a:gd name="connsiteX0" fmla="*/ 96114 w 101672"/>
                <a:gd name="connsiteY0" fmla="*/ 554 h 160102"/>
                <a:gd name="connsiteX1" fmla="*/ 28804 w 101672"/>
                <a:gd name="connsiteY1" fmla="*/ 67203 h 160102"/>
                <a:gd name="connsiteX2" fmla="*/ 6321 w 101672"/>
                <a:gd name="connsiteY2" fmla="*/ 108895 h 160102"/>
                <a:gd name="connsiteX3" fmla="*/ 4888 w 101672"/>
                <a:gd name="connsiteY3" fmla="*/ 157367 h 160102"/>
                <a:gd name="connsiteX4" fmla="*/ 14483 w 101672"/>
                <a:gd name="connsiteY4" fmla="*/ 153328 h 160102"/>
                <a:gd name="connsiteX5" fmla="*/ 23792 w 101672"/>
                <a:gd name="connsiteY5" fmla="*/ 108030 h 160102"/>
                <a:gd name="connsiteX6" fmla="*/ 43985 w 101672"/>
                <a:gd name="connsiteY6" fmla="*/ 70521 h 160102"/>
                <a:gd name="connsiteX7" fmla="*/ 100554 w 101672"/>
                <a:gd name="connsiteY7" fmla="*/ 6325 h 160102"/>
                <a:gd name="connsiteX8" fmla="*/ 96114 w 101672"/>
                <a:gd name="connsiteY8" fmla="*/ 554 h 1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72" h="160102">
                  <a:moveTo>
                    <a:pt x="96114" y="554"/>
                  </a:moveTo>
                  <a:cubicBezTo>
                    <a:pt x="69821" y="18443"/>
                    <a:pt x="47007" y="41034"/>
                    <a:pt x="28804" y="67203"/>
                  </a:cubicBezTo>
                  <a:cubicBezTo>
                    <a:pt x="19839" y="80245"/>
                    <a:pt x="12306" y="94224"/>
                    <a:pt x="6321" y="108895"/>
                  </a:cubicBezTo>
                  <a:cubicBezTo>
                    <a:pt x="-1571" y="123956"/>
                    <a:pt x="-2101" y="141859"/>
                    <a:pt x="4888" y="157367"/>
                  </a:cubicBezTo>
                  <a:cubicBezTo>
                    <a:pt x="7752" y="163138"/>
                    <a:pt x="15342" y="158810"/>
                    <a:pt x="14483" y="153328"/>
                  </a:cubicBezTo>
                  <a:cubicBezTo>
                    <a:pt x="13452" y="137661"/>
                    <a:pt x="16660" y="121994"/>
                    <a:pt x="23792" y="108030"/>
                  </a:cubicBezTo>
                  <a:cubicBezTo>
                    <a:pt x="29477" y="94974"/>
                    <a:pt x="36223" y="82437"/>
                    <a:pt x="43985" y="70521"/>
                  </a:cubicBezTo>
                  <a:cubicBezTo>
                    <a:pt x="59223" y="46156"/>
                    <a:pt x="78342" y="24459"/>
                    <a:pt x="100554" y="6325"/>
                  </a:cubicBezTo>
                  <a:cubicBezTo>
                    <a:pt x="103705" y="3728"/>
                    <a:pt x="99551" y="-1754"/>
                    <a:pt x="96114" y="5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id="{BC515CEB-86CB-C001-C2D9-5154F0FCB546}"/>
                </a:ext>
              </a:extLst>
            </p:cNvPr>
            <p:cNvSpPr/>
            <p:nvPr/>
          </p:nvSpPr>
          <p:spPr>
            <a:xfrm>
              <a:off x="9232781" y="3266565"/>
              <a:ext cx="115052" cy="148541"/>
            </a:xfrm>
            <a:custGeom>
              <a:avLst/>
              <a:gdLst>
                <a:gd name="connsiteX0" fmla="*/ 104274 w 115052"/>
                <a:gd name="connsiteY0" fmla="*/ 615 h 148541"/>
                <a:gd name="connsiteX1" fmla="*/ 15 w 115052"/>
                <a:gd name="connsiteY1" fmla="*/ 143723 h 148541"/>
                <a:gd name="connsiteX2" fmla="*/ 5529 w 115052"/>
                <a:gd name="connsiteY2" fmla="*/ 148527 h 148541"/>
                <a:gd name="connsiteX3" fmla="*/ 10040 w 115052"/>
                <a:gd name="connsiteY3" fmla="*/ 145021 h 148541"/>
                <a:gd name="connsiteX4" fmla="*/ 43695 w 115052"/>
                <a:gd name="connsiteY4" fmla="*/ 67120 h 148541"/>
                <a:gd name="connsiteX5" fmla="*/ 111292 w 115052"/>
                <a:gd name="connsiteY5" fmla="*/ 12878 h 148541"/>
                <a:gd name="connsiteX6" fmla="*/ 104274 w 115052"/>
                <a:gd name="connsiteY6" fmla="*/ 615 h 14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052" h="148541">
                  <a:moveTo>
                    <a:pt x="104274" y="615"/>
                  </a:moveTo>
                  <a:cubicBezTo>
                    <a:pt x="48564" y="24418"/>
                    <a:pt x="-988" y="80392"/>
                    <a:pt x="15" y="143723"/>
                  </a:cubicBezTo>
                  <a:cubicBezTo>
                    <a:pt x="215" y="146579"/>
                    <a:pt x="2678" y="148743"/>
                    <a:pt x="5529" y="148527"/>
                  </a:cubicBezTo>
                  <a:cubicBezTo>
                    <a:pt x="7591" y="148383"/>
                    <a:pt x="9381" y="146998"/>
                    <a:pt x="10040" y="145021"/>
                  </a:cubicBezTo>
                  <a:cubicBezTo>
                    <a:pt x="16126" y="117092"/>
                    <a:pt x="27554" y="90634"/>
                    <a:pt x="43695" y="67120"/>
                  </a:cubicBezTo>
                  <a:cubicBezTo>
                    <a:pt x="61038" y="43303"/>
                    <a:pt x="84368" y="24577"/>
                    <a:pt x="111292" y="12878"/>
                  </a:cubicBezTo>
                  <a:cubicBezTo>
                    <a:pt x="119741" y="9271"/>
                    <a:pt x="112437" y="-2847"/>
                    <a:pt x="104274" y="6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id="{B33340C3-983B-7EC4-DAAF-7EC1341C5056}"/>
                </a:ext>
              </a:extLst>
            </p:cNvPr>
            <p:cNvSpPr/>
            <p:nvPr/>
          </p:nvSpPr>
          <p:spPr>
            <a:xfrm>
              <a:off x="9280414" y="3264644"/>
              <a:ext cx="102875" cy="119714"/>
            </a:xfrm>
            <a:custGeom>
              <a:avLst/>
              <a:gdLst>
                <a:gd name="connsiteX0" fmla="*/ 95595 w 102875"/>
                <a:gd name="connsiteY0" fmla="*/ 661 h 119714"/>
                <a:gd name="connsiteX1" fmla="*/ 34014 w 102875"/>
                <a:gd name="connsiteY1" fmla="*/ 46103 h 119714"/>
                <a:gd name="connsiteX2" fmla="*/ 72 w 102875"/>
                <a:gd name="connsiteY2" fmla="*/ 113474 h 119714"/>
                <a:gd name="connsiteX3" fmla="*/ 8952 w 102875"/>
                <a:gd name="connsiteY3" fmla="*/ 117225 h 119714"/>
                <a:gd name="connsiteX4" fmla="*/ 45757 w 102875"/>
                <a:gd name="connsiteY4" fmla="*/ 57933 h 119714"/>
                <a:gd name="connsiteX5" fmla="*/ 100178 w 102875"/>
                <a:gd name="connsiteY5" fmla="*/ 11625 h 119714"/>
                <a:gd name="connsiteX6" fmla="*/ 95595 w 102875"/>
                <a:gd name="connsiteY6" fmla="*/ 661 h 11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5" h="119714">
                  <a:moveTo>
                    <a:pt x="95595" y="661"/>
                  </a:moveTo>
                  <a:cubicBezTo>
                    <a:pt x="71850" y="10817"/>
                    <a:pt x="50783" y="26368"/>
                    <a:pt x="34014" y="46103"/>
                  </a:cubicBezTo>
                  <a:cubicBezTo>
                    <a:pt x="16642" y="64901"/>
                    <a:pt x="4884" y="88256"/>
                    <a:pt x="72" y="113474"/>
                  </a:cubicBezTo>
                  <a:cubicBezTo>
                    <a:pt x="-787" y="118379"/>
                    <a:pt x="6230" y="122562"/>
                    <a:pt x="8952" y="117225"/>
                  </a:cubicBezTo>
                  <a:cubicBezTo>
                    <a:pt x="18905" y="96090"/>
                    <a:pt x="31264" y="76196"/>
                    <a:pt x="45757" y="57933"/>
                  </a:cubicBezTo>
                  <a:cubicBezTo>
                    <a:pt x="61468" y="39814"/>
                    <a:pt x="79813" y="24190"/>
                    <a:pt x="100178" y="11625"/>
                  </a:cubicBezTo>
                  <a:cubicBezTo>
                    <a:pt x="105620" y="8307"/>
                    <a:pt x="102183" y="-2801"/>
                    <a:pt x="95595" y="66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:a16="http://schemas.microsoft.com/office/drawing/2014/main" id="{76254F97-B849-6E0D-7963-051466D7532A}"/>
                </a:ext>
              </a:extLst>
            </p:cNvPr>
            <p:cNvSpPr/>
            <p:nvPr/>
          </p:nvSpPr>
          <p:spPr>
            <a:xfrm>
              <a:off x="9258219" y="3273187"/>
              <a:ext cx="97591" cy="134145"/>
            </a:xfrm>
            <a:custGeom>
              <a:avLst/>
              <a:gdLst>
                <a:gd name="connsiteX0" fmla="*/ 90580 w 97591"/>
                <a:gd name="connsiteY0" fmla="*/ 773 h 134145"/>
                <a:gd name="connsiteX1" fmla="*/ 21694 w 97591"/>
                <a:gd name="connsiteY1" fmla="*/ 54583 h 134145"/>
                <a:gd name="connsiteX2" fmla="*/ 1931 w 97591"/>
                <a:gd name="connsiteY2" fmla="*/ 130321 h 134145"/>
                <a:gd name="connsiteX3" fmla="*/ 12243 w 97591"/>
                <a:gd name="connsiteY3" fmla="*/ 127435 h 134145"/>
                <a:gd name="connsiteX4" fmla="*/ 34727 w 97591"/>
                <a:gd name="connsiteY4" fmla="*/ 59199 h 134145"/>
                <a:gd name="connsiteX5" fmla="*/ 95449 w 97591"/>
                <a:gd name="connsiteY5" fmla="*/ 9140 h 134145"/>
                <a:gd name="connsiteX6" fmla="*/ 90580 w 97591"/>
                <a:gd name="connsiteY6" fmla="*/ 773 h 13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91" h="134145">
                  <a:moveTo>
                    <a:pt x="90580" y="773"/>
                  </a:moveTo>
                  <a:cubicBezTo>
                    <a:pt x="64844" y="14781"/>
                    <a:pt x="41572" y="32958"/>
                    <a:pt x="21694" y="54583"/>
                  </a:cubicBezTo>
                  <a:cubicBezTo>
                    <a:pt x="3492" y="75212"/>
                    <a:pt x="-3840" y="103343"/>
                    <a:pt x="1931" y="130321"/>
                  </a:cubicBezTo>
                  <a:cubicBezTo>
                    <a:pt x="3650" y="137101"/>
                    <a:pt x="13245" y="134071"/>
                    <a:pt x="12243" y="127435"/>
                  </a:cubicBezTo>
                  <a:cubicBezTo>
                    <a:pt x="9708" y="102492"/>
                    <a:pt x="17900" y="77665"/>
                    <a:pt x="34727" y="59199"/>
                  </a:cubicBezTo>
                  <a:cubicBezTo>
                    <a:pt x="52414" y="39594"/>
                    <a:pt x="72864" y="22715"/>
                    <a:pt x="95449" y="9140"/>
                  </a:cubicBezTo>
                  <a:cubicBezTo>
                    <a:pt x="100605" y="5678"/>
                    <a:pt x="95449" y="-2545"/>
                    <a:pt x="90580" y="7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id="{150220E9-707B-00A8-1D05-D9E0A07BCE42}"/>
                </a:ext>
              </a:extLst>
            </p:cNvPr>
            <p:cNvSpPr/>
            <p:nvPr/>
          </p:nvSpPr>
          <p:spPr>
            <a:xfrm>
              <a:off x="9291720" y="3269188"/>
              <a:ext cx="107859" cy="133764"/>
            </a:xfrm>
            <a:custGeom>
              <a:avLst/>
              <a:gdLst>
                <a:gd name="connsiteX0" fmla="*/ 96462 w 107859"/>
                <a:gd name="connsiteY0" fmla="*/ 1021 h 133764"/>
                <a:gd name="connsiteX1" fmla="*/ 28723 w 107859"/>
                <a:gd name="connsiteY1" fmla="*/ 53677 h 133764"/>
                <a:gd name="connsiteX2" fmla="*/ 6812 w 107859"/>
                <a:gd name="connsiteY2" fmla="*/ 87867 h 133764"/>
                <a:gd name="connsiteX3" fmla="*/ 796 w 107859"/>
                <a:gd name="connsiteY3" fmla="*/ 129270 h 133764"/>
                <a:gd name="connsiteX4" fmla="*/ 12970 w 107859"/>
                <a:gd name="connsiteY4" fmla="*/ 129270 h 133764"/>
                <a:gd name="connsiteX5" fmla="*/ 44190 w 107859"/>
                <a:gd name="connsiteY5" fmla="*/ 63631 h 133764"/>
                <a:gd name="connsiteX6" fmla="*/ 104053 w 107859"/>
                <a:gd name="connsiteY6" fmla="*/ 14293 h 133764"/>
                <a:gd name="connsiteX7" fmla="*/ 106846 w 107859"/>
                <a:gd name="connsiteY7" fmla="*/ 3834 h 133764"/>
                <a:gd name="connsiteX8" fmla="*/ 96462 w 107859"/>
                <a:gd name="connsiteY8" fmla="*/ 1021 h 13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59" h="133764">
                  <a:moveTo>
                    <a:pt x="96462" y="1021"/>
                  </a:moveTo>
                  <a:cubicBezTo>
                    <a:pt x="71085" y="14582"/>
                    <a:pt x="48185" y="32384"/>
                    <a:pt x="28723" y="53677"/>
                  </a:cubicBezTo>
                  <a:cubicBezTo>
                    <a:pt x="19844" y="63963"/>
                    <a:pt x="12454" y="75475"/>
                    <a:pt x="6812" y="87867"/>
                  </a:cubicBezTo>
                  <a:cubicBezTo>
                    <a:pt x="782" y="100764"/>
                    <a:pt x="-1309" y="115176"/>
                    <a:pt x="796" y="129270"/>
                  </a:cubicBezTo>
                  <a:cubicBezTo>
                    <a:pt x="1799" y="135618"/>
                    <a:pt x="11537" y="134896"/>
                    <a:pt x="12970" y="129270"/>
                  </a:cubicBezTo>
                  <a:cubicBezTo>
                    <a:pt x="18154" y="105236"/>
                    <a:pt x="28837" y="82760"/>
                    <a:pt x="44190" y="63631"/>
                  </a:cubicBezTo>
                  <a:cubicBezTo>
                    <a:pt x="61690" y="44372"/>
                    <a:pt x="81855" y="27753"/>
                    <a:pt x="104053" y="14293"/>
                  </a:cubicBezTo>
                  <a:cubicBezTo>
                    <a:pt x="107690" y="12187"/>
                    <a:pt x="108936" y="7499"/>
                    <a:pt x="106846" y="3834"/>
                  </a:cubicBezTo>
                  <a:cubicBezTo>
                    <a:pt x="104755" y="170"/>
                    <a:pt x="100100" y="-1085"/>
                    <a:pt x="96462" y="10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id="{8B296F62-C0F6-7699-57FF-926EA136F3EB}"/>
                </a:ext>
              </a:extLst>
            </p:cNvPr>
            <p:cNvSpPr/>
            <p:nvPr/>
          </p:nvSpPr>
          <p:spPr>
            <a:xfrm>
              <a:off x="9318854" y="3269215"/>
              <a:ext cx="112488" cy="130864"/>
            </a:xfrm>
            <a:custGeom>
              <a:avLst/>
              <a:gdLst>
                <a:gd name="connsiteX0" fmla="*/ 102983 w 112488"/>
                <a:gd name="connsiteY0" fmla="*/ 851 h 130864"/>
                <a:gd name="connsiteX1" fmla="*/ 38967 w 112488"/>
                <a:gd name="connsiteY1" fmla="*/ 51919 h 130864"/>
                <a:gd name="connsiteX2" fmla="*/ 157 w 112488"/>
                <a:gd name="connsiteY2" fmla="*/ 124050 h 130864"/>
                <a:gd name="connsiteX3" fmla="*/ 7432 w 112488"/>
                <a:gd name="connsiteY3" fmla="*/ 130860 h 130864"/>
                <a:gd name="connsiteX4" fmla="*/ 13045 w 112488"/>
                <a:gd name="connsiteY4" fmla="*/ 127657 h 130864"/>
                <a:gd name="connsiteX5" fmla="*/ 31234 w 112488"/>
                <a:gd name="connsiteY5" fmla="*/ 94621 h 130864"/>
                <a:gd name="connsiteX6" fmla="*/ 53718 w 112488"/>
                <a:gd name="connsiteY6" fmla="*/ 64326 h 130864"/>
                <a:gd name="connsiteX7" fmla="*/ 109570 w 112488"/>
                <a:gd name="connsiteY7" fmla="*/ 12536 h 130864"/>
                <a:gd name="connsiteX8" fmla="*/ 102983 w 112488"/>
                <a:gd name="connsiteY8" fmla="*/ 1139 h 13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488" h="130864">
                  <a:moveTo>
                    <a:pt x="102983" y="851"/>
                  </a:moveTo>
                  <a:cubicBezTo>
                    <a:pt x="79754" y="15320"/>
                    <a:pt x="58272" y="32458"/>
                    <a:pt x="38967" y="51919"/>
                  </a:cubicBezTo>
                  <a:cubicBezTo>
                    <a:pt x="21208" y="70674"/>
                    <a:pt x="-2135" y="95198"/>
                    <a:pt x="157" y="124050"/>
                  </a:cubicBezTo>
                  <a:cubicBezTo>
                    <a:pt x="300" y="127946"/>
                    <a:pt x="3551" y="131004"/>
                    <a:pt x="7432" y="130860"/>
                  </a:cubicBezTo>
                  <a:cubicBezTo>
                    <a:pt x="9709" y="130773"/>
                    <a:pt x="11800" y="129576"/>
                    <a:pt x="13045" y="127657"/>
                  </a:cubicBezTo>
                  <a:cubicBezTo>
                    <a:pt x="19203" y="116549"/>
                    <a:pt x="24502" y="105296"/>
                    <a:pt x="31234" y="94621"/>
                  </a:cubicBezTo>
                  <a:cubicBezTo>
                    <a:pt x="37907" y="83931"/>
                    <a:pt x="45426" y="73790"/>
                    <a:pt x="53718" y="64326"/>
                  </a:cubicBezTo>
                  <a:cubicBezTo>
                    <a:pt x="69987" y="44663"/>
                    <a:pt x="88762" y="27236"/>
                    <a:pt x="109570" y="12536"/>
                  </a:cubicBezTo>
                  <a:cubicBezTo>
                    <a:pt x="116589" y="7775"/>
                    <a:pt x="109570" y="-3621"/>
                    <a:pt x="102983" y="11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id="{3A7EA6BF-2649-5A92-EE3B-D5B74F3A163F}"/>
                </a:ext>
              </a:extLst>
            </p:cNvPr>
            <p:cNvSpPr/>
            <p:nvPr/>
          </p:nvSpPr>
          <p:spPr>
            <a:xfrm>
              <a:off x="9336314" y="3270286"/>
              <a:ext cx="69783" cy="58375"/>
            </a:xfrm>
            <a:custGeom>
              <a:avLst/>
              <a:gdLst>
                <a:gd name="connsiteX0" fmla="*/ 60890 w 69783"/>
                <a:gd name="connsiteY0" fmla="*/ 934 h 58375"/>
                <a:gd name="connsiteX1" fmla="*/ 30243 w 69783"/>
                <a:gd name="connsiteY1" fmla="*/ 23583 h 58375"/>
                <a:gd name="connsiteX2" fmla="*/ 1601 w 69783"/>
                <a:gd name="connsiteY2" fmla="*/ 48974 h 58375"/>
                <a:gd name="connsiteX3" fmla="*/ 1601 w 69783"/>
                <a:gd name="connsiteY3" fmla="*/ 56763 h 58375"/>
                <a:gd name="connsiteX4" fmla="*/ 9334 w 69783"/>
                <a:gd name="connsiteY4" fmla="*/ 56763 h 58375"/>
                <a:gd name="connsiteX5" fmla="*/ 37977 w 69783"/>
                <a:gd name="connsiteY5" fmla="*/ 34259 h 58375"/>
                <a:gd name="connsiteX6" fmla="*/ 66619 w 69783"/>
                <a:gd name="connsiteY6" fmla="*/ 12331 h 58375"/>
                <a:gd name="connsiteX7" fmla="*/ 68910 w 69783"/>
                <a:gd name="connsiteY7" fmla="*/ 3242 h 58375"/>
                <a:gd name="connsiteX8" fmla="*/ 59888 w 69783"/>
                <a:gd name="connsiteY8" fmla="*/ 934 h 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83" h="58375">
                  <a:moveTo>
                    <a:pt x="60890" y="934"/>
                  </a:moveTo>
                  <a:cubicBezTo>
                    <a:pt x="50579" y="8292"/>
                    <a:pt x="40268" y="15360"/>
                    <a:pt x="30243" y="23583"/>
                  </a:cubicBezTo>
                  <a:cubicBezTo>
                    <a:pt x="20218" y="31806"/>
                    <a:pt x="10623" y="40173"/>
                    <a:pt x="1601" y="48974"/>
                  </a:cubicBezTo>
                  <a:cubicBezTo>
                    <a:pt x="-534" y="51123"/>
                    <a:pt x="-534" y="54614"/>
                    <a:pt x="1601" y="56763"/>
                  </a:cubicBezTo>
                  <a:cubicBezTo>
                    <a:pt x="3735" y="58913"/>
                    <a:pt x="7200" y="58913"/>
                    <a:pt x="9334" y="56763"/>
                  </a:cubicBezTo>
                  <a:cubicBezTo>
                    <a:pt x="19072" y="49117"/>
                    <a:pt x="29098" y="42337"/>
                    <a:pt x="37977" y="34259"/>
                  </a:cubicBezTo>
                  <a:cubicBezTo>
                    <a:pt x="46856" y="26180"/>
                    <a:pt x="57310" y="19832"/>
                    <a:pt x="66619" y="12331"/>
                  </a:cubicBezTo>
                  <a:cubicBezTo>
                    <a:pt x="69670" y="10412"/>
                    <a:pt x="70686" y="6402"/>
                    <a:pt x="68910" y="3242"/>
                  </a:cubicBezTo>
                  <a:cubicBezTo>
                    <a:pt x="67048" y="98"/>
                    <a:pt x="63010" y="-941"/>
                    <a:pt x="59888" y="9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:a16="http://schemas.microsoft.com/office/drawing/2014/main" id="{885E439D-D754-0B77-570E-2B1A6ECB0E3E}"/>
                </a:ext>
              </a:extLst>
            </p:cNvPr>
            <p:cNvSpPr/>
            <p:nvPr/>
          </p:nvSpPr>
          <p:spPr>
            <a:xfrm>
              <a:off x="9374373" y="3268400"/>
              <a:ext cx="79895" cy="126586"/>
            </a:xfrm>
            <a:custGeom>
              <a:avLst/>
              <a:gdLst>
                <a:gd name="connsiteX0" fmla="*/ 69519 w 79895"/>
                <a:gd name="connsiteY0" fmla="*/ 944 h 126586"/>
                <a:gd name="connsiteX1" fmla="*/ 20254 w 79895"/>
                <a:gd name="connsiteY1" fmla="*/ 51436 h 126586"/>
                <a:gd name="connsiteX2" fmla="*/ 61 w 79895"/>
                <a:gd name="connsiteY2" fmla="*/ 118374 h 126586"/>
                <a:gd name="connsiteX3" fmla="*/ 6291 w 79895"/>
                <a:gd name="connsiteY3" fmla="*/ 126524 h 126586"/>
                <a:gd name="connsiteX4" fmla="*/ 14383 w 79895"/>
                <a:gd name="connsiteY4" fmla="*/ 120249 h 126586"/>
                <a:gd name="connsiteX5" fmla="*/ 37726 w 79895"/>
                <a:gd name="connsiteY5" fmla="*/ 61534 h 126586"/>
                <a:gd name="connsiteX6" fmla="*/ 77826 w 79895"/>
                <a:gd name="connsiteY6" fmla="*/ 11331 h 126586"/>
                <a:gd name="connsiteX7" fmla="*/ 69806 w 79895"/>
                <a:gd name="connsiteY7" fmla="*/ 944 h 12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95" h="126586">
                  <a:moveTo>
                    <a:pt x="69519" y="944"/>
                  </a:moveTo>
                  <a:cubicBezTo>
                    <a:pt x="50271" y="14721"/>
                    <a:pt x="33602" y="31816"/>
                    <a:pt x="20254" y="51436"/>
                  </a:cubicBezTo>
                  <a:cubicBezTo>
                    <a:pt x="6807" y="71113"/>
                    <a:pt x="-239" y="94498"/>
                    <a:pt x="61" y="118374"/>
                  </a:cubicBezTo>
                  <a:cubicBezTo>
                    <a:pt x="-454" y="122355"/>
                    <a:pt x="2338" y="126005"/>
                    <a:pt x="6291" y="126524"/>
                  </a:cubicBezTo>
                  <a:cubicBezTo>
                    <a:pt x="10244" y="127043"/>
                    <a:pt x="13867" y="124231"/>
                    <a:pt x="14383" y="120249"/>
                  </a:cubicBezTo>
                  <a:cubicBezTo>
                    <a:pt x="20626" y="100096"/>
                    <a:pt x="28431" y="80461"/>
                    <a:pt x="37726" y="61534"/>
                  </a:cubicBezTo>
                  <a:cubicBezTo>
                    <a:pt x="47579" y="42246"/>
                    <a:pt x="61227" y="25166"/>
                    <a:pt x="77826" y="11331"/>
                  </a:cubicBezTo>
                  <a:cubicBezTo>
                    <a:pt x="83697" y="6859"/>
                    <a:pt x="75821" y="-3095"/>
                    <a:pt x="69806" y="9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id="{47E77CC9-7DD3-8F78-6A6B-83B630835449}"/>
                </a:ext>
              </a:extLst>
            </p:cNvPr>
            <p:cNvSpPr/>
            <p:nvPr/>
          </p:nvSpPr>
          <p:spPr>
            <a:xfrm>
              <a:off x="9403220" y="3277177"/>
              <a:ext cx="81315" cy="133811"/>
            </a:xfrm>
            <a:custGeom>
              <a:avLst/>
              <a:gdLst>
                <a:gd name="connsiteX0" fmla="*/ 75187 w 81315"/>
                <a:gd name="connsiteY0" fmla="*/ 1111 h 133811"/>
                <a:gd name="connsiteX1" fmla="*/ 23200 w 81315"/>
                <a:gd name="connsiteY1" fmla="*/ 57229 h 133811"/>
                <a:gd name="connsiteX2" fmla="*/ 0 w 81315"/>
                <a:gd name="connsiteY2" fmla="*/ 128494 h 133811"/>
                <a:gd name="connsiteX3" fmla="*/ 5885 w 81315"/>
                <a:gd name="connsiteY3" fmla="*/ 133803 h 133811"/>
                <a:gd name="connsiteX4" fmla="*/ 10883 w 81315"/>
                <a:gd name="connsiteY4" fmla="*/ 129937 h 133811"/>
                <a:gd name="connsiteX5" fmla="*/ 21339 w 81315"/>
                <a:gd name="connsiteY5" fmla="*/ 96613 h 133811"/>
                <a:gd name="connsiteX6" fmla="*/ 35660 w 81315"/>
                <a:gd name="connsiteY6" fmla="*/ 63288 h 133811"/>
                <a:gd name="connsiteX7" fmla="*/ 80199 w 81315"/>
                <a:gd name="connsiteY7" fmla="*/ 5583 h 133811"/>
                <a:gd name="connsiteX8" fmla="*/ 75473 w 81315"/>
                <a:gd name="connsiteY8" fmla="*/ 823 h 13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315" h="133811">
                  <a:moveTo>
                    <a:pt x="75187" y="1111"/>
                  </a:moveTo>
                  <a:cubicBezTo>
                    <a:pt x="54836" y="16720"/>
                    <a:pt x="37249" y="35690"/>
                    <a:pt x="23200" y="57229"/>
                  </a:cubicBezTo>
                  <a:cubicBezTo>
                    <a:pt x="8507" y="78075"/>
                    <a:pt x="415" y="102931"/>
                    <a:pt x="0" y="128494"/>
                  </a:cubicBezTo>
                  <a:cubicBezTo>
                    <a:pt x="171" y="131596"/>
                    <a:pt x="2807" y="133976"/>
                    <a:pt x="5885" y="133803"/>
                  </a:cubicBezTo>
                  <a:cubicBezTo>
                    <a:pt x="8177" y="133673"/>
                    <a:pt x="10168" y="132144"/>
                    <a:pt x="10883" y="129937"/>
                  </a:cubicBezTo>
                  <a:cubicBezTo>
                    <a:pt x="15323" y="119117"/>
                    <a:pt x="17758" y="107721"/>
                    <a:pt x="21339" y="96613"/>
                  </a:cubicBezTo>
                  <a:cubicBezTo>
                    <a:pt x="25090" y="85086"/>
                    <a:pt x="29888" y="73934"/>
                    <a:pt x="35660" y="63288"/>
                  </a:cubicBezTo>
                  <a:cubicBezTo>
                    <a:pt x="46500" y="41230"/>
                    <a:pt x="61653" y="21611"/>
                    <a:pt x="80199" y="5583"/>
                  </a:cubicBezTo>
                  <a:cubicBezTo>
                    <a:pt x="83492" y="2842"/>
                    <a:pt x="78767" y="-1918"/>
                    <a:pt x="75473" y="8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4" name="Freeform: Shape 2393">
              <a:extLst>
                <a:ext uri="{FF2B5EF4-FFF2-40B4-BE49-F238E27FC236}">
                  <a16:creationId xmlns:a16="http://schemas.microsoft.com/office/drawing/2014/main" id="{2B1403A8-8601-308A-8F91-31C2A1E7962E}"/>
                </a:ext>
              </a:extLst>
            </p:cNvPr>
            <p:cNvSpPr/>
            <p:nvPr/>
          </p:nvSpPr>
          <p:spPr>
            <a:xfrm>
              <a:off x="9440949" y="3260401"/>
              <a:ext cx="88685" cy="133585"/>
            </a:xfrm>
            <a:custGeom>
              <a:avLst/>
              <a:gdLst>
                <a:gd name="connsiteX0" fmla="*/ 78273 w 88685"/>
                <a:gd name="connsiteY0" fmla="*/ 720 h 133585"/>
                <a:gd name="connsiteX1" fmla="*/ 78 w 88685"/>
                <a:gd name="connsiteY1" fmla="*/ 125507 h 133585"/>
                <a:gd name="connsiteX2" fmla="*/ 11393 w 88685"/>
                <a:gd name="connsiteY2" fmla="*/ 130268 h 133585"/>
                <a:gd name="connsiteX3" fmla="*/ 42470 w 88685"/>
                <a:gd name="connsiteY3" fmla="*/ 62753 h 133585"/>
                <a:gd name="connsiteX4" fmla="*/ 85434 w 88685"/>
                <a:gd name="connsiteY4" fmla="*/ 14137 h 133585"/>
                <a:gd name="connsiteX5" fmla="*/ 87253 w 88685"/>
                <a:gd name="connsiteY5" fmla="*/ 3274 h 133585"/>
                <a:gd name="connsiteX6" fmla="*/ 77700 w 88685"/>
                <a:gd name="connsiteY6" fmla="*/ 720 h 1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685" h="133585">
                  <a:moveTo>
                    <a:pt x="78273" y="720"/>
                  </a:moveTo>
                  <a:cubicBezTo>
                    <a:pt x="35037" y="28477"/>
                    <a:pt x="6352" y="74236"/>
                    <a:pt x="78" y="125507"/>
                  </a:cubicBezTo>
                  <a:cubicBezTo>
                    <a:pt x="-924" y="131855"/>
                    <a:pt x="7956" y="137336"/>
                    <a:pt x="11393" y="130268"/>
                  </a:cubicBezTo>
                  <a:cubicBezTo>
                    <a:pt x="22277" y="108051"/>
                    <a:pt x="29724" y="84248"/>
                    <a:pt x="42470" y="62753"/>
                  </a:cubicBezTo>
                  <a:cubicBezTo>
                    <a:pt x="52896" y="43451"/>
                    <a:pt x="67604" y="26818"/>
                    <a:pt x="85434" y="14137"/>
                  </a:cubicBezTo>
                  <a:cubicBezTo>
                    <a:pt x="88913" y="11641"/>
                    <a:pt x="89730" y="6780"/>
                    <a:pt x="87253" y="3274"/>
                  </a:cubicBezTo>
                  <a:cubicBezTo>
                    <a:pt x="85090" y="216"/>
                    <a:pt x="81080" y="-852"/>
                    <a:pt x="77700" y="7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5" name="Freeform: Shape 2394">
              <a:extLst>
                <a:ext uri="{FF2B5EF4-FFF2-40B4-BE49-F238E27FC236}">
                  <a16:creationId xmlns:a16="http://schemas.microsoft.com/office/drawing/2014/main" id="{E3735A43-1FAB-2AF6-4945-B17FA66B57A0}"/>
                </a:ext>
              </a:extLst>
            </p:cNvPr>
            <p:cNvSpPr/>
            <p:nvPr/>
          </p:nvSpPr>
          <p:spPr>
            <a:xfrm>
              <a:off x="9465810" y="3267063"/>
              <a:ext cx="81910" cy="135224"/>
            </a:xfrm>
            <a:custGeom>
              <a:avLst/>
              <a:gdLst>
                <a:gd name="connsiteX0" fmla="*/ 74035 w 81910"/>
                <a:gd name="connsiteY0" fmla="*/ 695 h 135224"/>
                <a:gd name="connsiteX1" fmla="*/ 19471 w 81910"/>
                <a:gd name="connsiteY1" fmla="*/ 56668 h 135224"/>
                <a:gd name="connsiteX2" fmla="*/ 566 w 81910"/>
                <a:gd name="connsiteY2" fmla="*/ 131107 h 135224"/>
                <a:gd name="connsiteX3" fmla="*/ 11594 w 81910"/>
                <a:gd name="connsiteY3" fmla="*/ 131107 h 135224"/>
                <a:gd name="connsiteX4" fmla="*/ 34221 w 81910"/>
                <a:gd name="connsiteY4" fmla="*/ 64314 h 135224"/>
                <a:gd name="connsiteX5" fmla="*/ 80193 w 81910"/>
                <a:gd name="connsiteY5" fmla="*/ 8918 h 135224"/>
                <a:gd name="connsiteX6" fmla="*/ 74035 w 81910"/>
                <a:gd name="connsiteY6" fmla="*/ 695 h 13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910" h="135224">
                  <a:moveTo>
                    <a:pt x="74035" y="695"/>
                  </a:moveTo>
                  <a:cubicBezTo>
                    <a:pt x="51894" y="14962"/>
                    <a:pt x="33233" y="34105"/>
                    <a:pt x="19471" y="56668"/>
                  </a:cubicBezTo>
                  <a:cubicBezTo>
                    <a:pt x="4620" y="78437"/>
                    <a:pt x="-2083" y="104823"/>
                    <a:pt x="566" y="131107"/>
                  </a:cubicBezTo>
                  <a:cubicBezTo>
                    <a:pt x="1569" y="137022"/>
                    <a:pt x="10018" y="136156"/>
                    <a:pt x="11594" y="131107"/>
                  </a:cubicBezTo>
                  <a:cubicBezTo>
                    <a:pt x="17021" y="108169"/>
                    <a:pt x="24597" y="85809"/>
                    <a:pt x="34221" y="64314"/>
                  </a:cubicBezTo>
                  <a:cubicBezTo>
                    <a:pt x="45564" y="42833"/>
                    <a:pt x="61217" y="23964"/>
                    <a:pt x="80193" y="8918"/>
                  </a:cubicBezTo>
                  <a:cubicBezTo>
                    <a:pt x="84919" y="5311"/>
                    <a:pt x="78904" y="-2335"/>
                    <a:pt x="74035" y="6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6" name="Freeform: Shape 2395">
              <a:extLst>
                <a:ext uri="{FF2B5EF4-FFF2-40B4-BE49-F238E27FC236}">
                  <a16:creationId xmlns:a16="http://schemas.microsoft.com/office/drawing/2014/main" id="{05CE4F4A-4DA1-D1E8-645A-14B91753D974}"/>
                </a:ext>
              </a:extLst>
            </p:cNvPr>
            <p:cNvSpPr/>
            <p:nvPr/>
          </p:nvSpPr>
          <p:spPr>
            <a:xfrm>
              <a:off x="9487945" y="3257272"/>
              <a:ext cx="101969" cy="155847"/>
            </a:xfrm>
            <a:custGeom>
              <a:avLst/>
              <a:gdLst>
                <a:gd name="connsiteX0" fmla="*/ 93432 w 101969"/>
                <a:gd name="connsiteY0" fmla="*/ 820 h 155847"/>
                <a:gd name="connsiteX1" fmla="*/ 26551 w 101969"/>
                <a:gd name="connsiteY1" fmla="*/ 63719 h 155847"/>
                <a:gd name="connsiteX2" fmla="*/ 6930 w 101969"/>
                <a:gd name="connsiteY2" fmla="*/ 104256 h 155847"/>
                <a:gd name="connsiteX3" fmla="*/ 1202 w 101969"/>
                <a:gd name="connsiteY3" fmla="*/ 150420 h 155847"/>
                <a:gd name="connsiteX4" fmla="*/ 15524 w 101969"/>
                <a:gd name="connsiteY4" fmla="*/ 152151 h 155847"/>
                <a:gd name="connsiteX5" fmla="*/ 25691 w 101969"/>
                <a:gd name="connsiteY5" fmla="*/ 111469 h 155847"/>
                <a:gd name="connsiteX6" fmla="*/ 41588 w 101969"/>
                <a:gd name="connsiteY6" fmla="*/ 73384 h 155847"/>
                <a:gd name="connsiteX7" fmla="*/ 99590 w 101969"/>
                <a:gd name="connsiteY7" fmla="*/ 10197 h 155847"/>
                <a:gd name="connsiteX8" fmla="*/ 94147 w 101969"/>
                <a:gd name="connsiteY8" fmla="*/ 820 h 15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69" h="155847">
                  <a:moveTo>
                    <a:pt x="93432" y="820"/>
                  </a:moveTo>
                  <a:cubicBezTo>
                    <a:pt x="66622" y="16314"/>
                    <a:pt x="43736" y="37838"/>
                    <a:pt x="26551" y="63719"/>
                  </a:cubicBezTo>
                  <a:cubicBezTo>
                    <a:pt x="18316" y="76327"/>
                    <a:pt x="11714" y="89945"/>
                    <a:pt x="6930" y="104256"/>
                  </a:cubicBezTo>
                  <a:cubicBezTo>
                    <a:pt x="443" y="118711"/>
                    <a:pt x="-1547" y="134796"/>
                    <a:pt x="1202" y="150420"/>
                  </a:cubicBezTo>
                  <a:cubicBezTo>
                    <a:pt x="2778" y="156046"/>
                    <a:pt x="12086" y="158354"/>
                    <a:pt x="15524" y="152151"/>
                  </a:cubicBezTo>
                  <a:cubicBezTo>
                    <a:pt x="19791" y="138821"/>
                    <a:pt x="23185" y="125231"/>
                    <a:pt x="25691" y="111469"/>
                  </a:cubicBezTo>
                  <a:cubicBezTo>
                    <a:pt x="29615" y="98240"/>
                    <a:pt x="34943" y="85459"/>
                    <a:pt x="41588" y="73384"/>
                  </a:cubicBezTo>
                  <a:cubicBezTo>
                    <a:pt x="55537" y="47893"/>
                    <a:pt x="75443" y="26196"/>
                    <a:pt x="99590" y="10197"/>
                  </a:cubicBezTo>
                  <a:cubicBezTo>
                    <a:pt x="105318" y="6447"/>
                    <a:pt x="99590" y="-2786"/>
                    <a:pt x="94147" y="8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7" name="Freeform: Shape 2396">
              <a:extLst>
                <a:ext uri="{FF2B5EF4-FFF2-40B4-BE49-F238E27FC236}">
                  <a16:creationId xmlns:a16="http://schemas.microsoft.com/office/drawing/2014/main" id="{F213F014-3F0D-7C4C-45A5-CD9E7E70C7C0}"/>
                </a:ext>
              </a:extLst>
            </p:cNvPr>
            <p:cNvSpPr/>
            <p:nvPr/>
          </p:nvSpPr>
          <p:spPr>
            <a:xfrm>
              <a:off x="9380227" y="3270450"/>
              <a:ext cx="95666" cy="131187"/>
            </a:xfrm>
            <a:custGeom>
              <a:avLst/>
              <a:gdLst>
                <a:gd name="connsiteX0" fmla="*/ 92021 w 95666"/>
                <a:gd name="connsiteY0" fmla="*/ 337 h 131187"/>
                <a:gd name="connsiteX1" fmla="*/ 34736 w 95666"/>
                <a:gd name="connsiteY1" fmla="*/ 47943 h 131187"/>
                <a:gd name="connsiteX2" fmla="*/ 79 w 95666"/>
                <a:gd name="connsiteY2" fmla="*/ 126998 h 131187"/>
                <a:gd name="connsiteX3" fmla="*/ 2714 w 95666"/>
                <a:gd name="connsiteY3" fmla="*/ 131110 h 131187"/>
                <a:gd name="connsiteX4" fmla="*/ 6237 w 95666"/>
                <a:gd name="connsiteY4" fmla="*/ 129739 h 131187"/>
                <a:gd name="connsiteX5" fmla="*/ 43758 w 95666"/>
                <a:gd name="connsiteY5" fmla="*/ 57609 h 131187"/>
                <a:gd name="connsiteX6" fmla="*/ 94169 w 95666"/>
                <a:gd name="connsiteY6" fmla="*/ 6684 h 131187"/>
                <a:gd name="connsiteX7" fmla="*/ 91448 w 95666"/>
                <a:gd name="connsiteY7" fmla="*/ 192 h 13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666" h="131187">
                  <a:moveTo>
                    <a:pt x="92021" y="337"/>
                  </a:moveTo>
                  <a:cubicBezTo>
                    <a:pt x="68205" y="9353"/>
                    <a:pt x="48055" y="26102"/>
                    <a:pt x="34736" y="47943"/>
                  </a:cubicBezTo>
                  <a:cubicBezTo>
                    <a:pt x="18353" y="71862"/>
                    <a:pt x="6581" y="98680"/>
                    <a:pt x="79" y="126998"/>
                  </a:cubicBezTo>
                  <a:cubicBezTo>
                    <a:pt x="-323" y="128874"/>
                    <a:pt x="852" y="130706"/>
                    <a:pt x="2714" y="131110"/>
                  </a:cubicBezTo>
                  <a:cubicBezTo>
                    <a:pt x="4060" y="131398"/>
                    <a:pt x="5435" y="130865"/>
                    <a:pt x="6237" y="129739"/>
                  </a:cubicBezTo>
                  <a:cubicBezTo>
                    <a:pt x="19269" y="106080"/>
                    <a:pt x="28864" y="80402"/>
                    <a:pt x="43758" y="57609"/>
                  </a:cubicBezTo>
                  <a:cubicBezTo>
                    <a:pt x="57493" y="37816"/>
                    <a:pt x="74549" y="20577"/>
                    <a:pt x="94169" y="6684"/>
                  </a:cubicBezTo>
                  <a:cubicBezTo>
                    <a:pt x="97034" y="4520"/>
                    <a:pt x="95601" y="-1106"/>
                    <a:pt x="91448" y="1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8" name="Freeform: Shape 2397">
              <a:extLst>
                <a:ext uri="{FF2B5EF4-FFF2-40B4-BE49-F238E27FC236}">
                  <a16:creationId xmlns:a16="http://schemas.microsoft.com/office/drawing/2014/main" id="{D1CC506C-3E5A-698F-B1DC-CCCB9949A8C9}"/>
                </a:ext>
              </a:extLst>
            </p:cNvPr>
            <p:cNvSpPr/>
            <p:nvPr/>
          </p:nvSpPr>
          <p:spPr>
            <a:xfrm>
              <a:off x="9543574" y="3266993"/>
              <a:ext cx="76038" cy="144064"/>
            </a:xfrm>
            <a:custGeom>
              <a:avLst/>
              <a:gdLst>
                <a:gd name="connsiteX0" fmla="*/ 70455 w 76038"/>
                <a:gd name="connsiteY0" fmla="*/ 476 h 144064"/>
                <a:gd name="connsiteX1" fmla="*/ 19185 w 76038"/>
                <a:gd name="connsiteY1" fmla="*/ 56449 h 144064"/>
                <a:gd name="connsiteX2" fmla="*/ 424 w 76038"/>
                <a:gd name="connsiteY2" fmla="*/ 140265 h 144064"/>
                <a:gd name="connsiteX3" fmla="*/ 10736 w 76038"/>
                <a:gd name="connsiteY3" fmla="*/ 140265 h 144064"/>
                <a:gd name="connsiteX4" fmla="*/ 19471 w 76038"/>
                <a:gd name="connsiteY4" fmla="*/ 101603 h 144064"/>
                <a:gd name="connsiteX5" fmla="*/ 31931 w 76038"/>
                <a:gd name="connsiteY5" fmla="*/ 62652 h 144064"/>
                <a:gd name="connsiteX6" fmla="*/ 74895 w 76038"/>
                <a:gd name="connsiteY6" fmla="*/ 5958 h 144064"/>
                <a:gd name="connsiteX7" fmla="*/ 70742 w 76038"/>
                <a:gd name="connsiteY7" fmla="*/ 476 h 1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038" h="144064">
                  <a:moveTo>
                    <a:pt x="70455" y="476"/>
                  </a:moveTo>
                  <a:cubicBezTo>
                    <a:pt x="48701" y="14166"/>
                    <a:pt x="30986" y="33497"/>
                    <a:pt x="19185" y="56449"/>
                  </a:cubicBezTo>
                  <a:cubicBezTo>
                    <a:pt x="4735" y="81868"/>
                    <a:pt x="-1795" y="111067"/>
                    <a:pt x="424" y="140265"/>
                  </a:cubicBezTo>
                  <a:cubicBezTo>
                    <a:pt x="1283" y="145892"/>
                    <a:pt x="9161" y="144737"/>
                    <a:pt x="10736" y="140265"/>
                  </a:cubicBezTo>
                  <a:cubicBezTo>
                    <a:pt x="14431" y="127570"/>
                    <a:pt x="17338" y="114659"/>
                    <a:pt x="19471" y="101603"/>
                  </a:cubicBezTo>
                  <a:cubicBezTo>
                    <a:pt x="22393" y="88245"/>
                    <a:pt x="26560" y="75204"/>
                    <a:pt x="31931" y="62652"/>
                  </a:cubicBezTo>
                  <a:cubicBezTo>
                    <a:pt x="41570" y="40580"/>
                    <a:pt x="56291" y="21134"/>
                    <a:pt x="74895" y="5958"/>
                  </a:cubicBezTo>
                  <a:cubicBezTo>
                    <a:pt x="78046" y="3361"/>
                    <a:pt x="74035" y="-1544"/>
                    <a:pt x="70742" y="4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9" name="Freeform: Shape 2398">
              <a:extLst>
                <a:ext uri="{FF2B5EF4-FFF2-40B4-BE49-F238E27FC236}">
                  <a16:creationId xmlns:a16="http://schemas.microsoft.com/office/drawing/2014/main" id="{C1AF411E-A91F-5C4A-9330-E4CC861EDE79}"/>
                </a:ext>
              </a:extLst>
            </p:cNvPr>
            <p:cNvSpPr/>
            <p:nvPr/>
          </p:nvSpPr>
          <p:spPr>
            <a:xfrm>
              <a:off x="9505141" y="3263343"/>
              <a:ext cx="98640" cy="160346"/>
            </a:xfrm>
            <a:custGeom>
              <a:avLst/>
              <a:gdLst>
                <a:gd name="connsiteX0" fmla="*/ 90557 w 98640"/>
                <a:gd name="connsiteY0" fmla="*/ 1097 h 160346"/>
                <a:gd name="connsiteX1" fmla="*/ 24106 w 98640"/>
                <a:gd name="connsiteY1" fmla="*/ 67024 h 160346"/>
                <a:gd name="connsiteX2" fmla="*/ 5345 w 98640"/>
                <a:gd name="connsiteY2" fmla="*/ 108860 h 160346"/>
                <a:gd name="connsiteX3" fmla="*/ 2194 w 98640"/>
                <a:gd name="connsiteY3" fmla="*/ 155890 h 160346"/>
                <a:gd name="connsiteX4" fmla="*/ 10086 w 98640"/>
                <a:gd name="connsiteY4" fmla="*/ 160059 h 160346"/>
                <a:gd name="connsiteX5" fmla="*/ 14224 w 98640"/>
                <a:gd name="connsiteY5" fmla="*/ 155890 h 160346"/>
                <a:gd name="connsiteX6" fmla="*/ 23819 w 98640"/>
                <a:gd name="connsiteY6" fmla="*/ 115208 h 160346"/>
                <a:gd name="connsiteX7" fmla="*/ 38857 w 98640"/>
                <a:gd name="connsiteY7" fmla="*/ 75680 h 160346"/>
                <a:gd name="connsiteX8" fmla="*/ 96142 w 98640"/>
                <a:gd name="connsiteY8" fmla="*/ 11051 h 160346"/>
                <a:gd name="connsiteX9" fmla="*/ 90414 w 98640"/>
                <a:gd name="connsiteY9" fmla="*/ 1097 h 16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640" h="160346">
                  <a:moveTo>
                    <a:pt x="90557" y="1097"/>
                  </a:moveTo>
                  <a:cubicBezTo>
                    <a:pt x="63748" y="17744"/>
                    <a:pt x="41034" y="40278"/>
                    <a:pt x="24106" y="67024"/>
                  </a:cubicBezTo>
                  <a:cubicBezTo>
                    <a:pt x="16071" y="80080"/>
                    <a:pt x="9770" y="94146"/>
                    <a:pt x="5345" y="108860"/>
                  </a:cubicBezTo>
                  <a:cubicBezTo>
                    <a:pt x="-469" y="123835"/>
                    <a:pt x="-1572" y="140266"/>
                    <a:pt x="2194" y="155890"/>
                  </a:cubicBezTo>
                  <a:cubicBezTo>
                    <a:pt x="3226" y="159237"/>
                    <a:pt x="6763" y="161098"/>
                    <a:pt x="10086" y="160059"/>
                  </a:cubicBezTo>
                  <a:cubicBezTo>
                    <a:pt x="12062" y="159439"/>
                    <a:pt x="13608" y="157881"/>
                    <a:pt x="14224" y="155890"/>
                  </a:cubicBezTo>
                  <a:cubicBezTo>
                    <a:pt x="18206" y="142531"/>
                    <a:pt x="21399" y="128942"/>
                    <a:pt x="23819" y="115208"/>
                  </a:cubicBezTo>
                  <a:cubicBezTo>
                    <a:pt x="27314" y="101489"/>
                    <a:pt x="32355" y="88231"/>
                    <a:pt x="38857" y="75680"/>
                  </a:cubicBezTo>
                  <a:cubicBezTo>
                    <a:pt x="52175" y="49569"/>
                    <a:pt x="71882" y="27323"/>
                    <a:pt x="96142" y="11051"/>
                  </a:cubicBezTo>
                  <a:cubicBezTo>
                    <a:pt x="102157" y="7012"/>
                    <a:pt x="96142" y="-3375"/>
                    <a:pt x="90414" y="109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0" name="Freeform: Shape 2399">
              <a:extLst>
                <a:ext uri="{FF2B5EF4-FFF2-40B4-BE49-F238E27FC236}">
                  <a16:creationId xmlns:a16="http://schemas.microsoft.com/office/drawing/2014/main" id="{4F7299A3-B049-F12F-B942-81FC75CC2C29}"/>
                </a:ext>
              </a:extLst>
            </p:cNvPr>
            <p:cNvSpPr/>
            <p:nvPr/>
          </p:nvSpPr>
          <p:spPr>
            <a:xfrm>
              <a:off x="9582430" y="3258766"/>
              <a:ext cx="108349" cy="157041"/>
            </a:xfrm>
            <a:custGeom>
              <a:avLst/>
              <a:gdLst>
                <a:gd name="connsiteX0" fmla="*/ 99052 w 108349"/>
                <a:gd name="connsiteY0" fmla="*/ 769 h 157041"/>
                <a:gd name="connsiteX1" fmla="*/ 27446 w 108349"/>
                <a:gd name="connsiteY1" fmla="*/ 62368 h 157041"/>
                <a:gd name="connsiteX2" fmla="*/ 6536 w 108349"/>
                <a:gd name="connsiteY2" fmla="*/ 104205 h 157041"/>
                <a:gd name="connsiteX3" fmla="*/ 2097 w 108349"/>
                <a:gd name="connsiteY3" fmla="*/ 151234 h 157041"/>
                <a:gd name="connsiteX4" fmla="*/ 16418 w 108349"/>
                <a:gd name="connsiteY4" fmla="*/ 153109 h 157041"/>
                <a:gd name="connsiteX5" fmla="*/ 22576 w 108349"/>
                <a:gd name="connsiteY5" fmla="*/ 133634 h 157041"/>
                <a:gd name="connsiteX6" fmla="*/ 27302 w 108349"/>
                <a:gd name="connsiteY6" fmla="*/ 112283 h 157041"/>
                <a:gd name="connsiteX7" fmla="*/ 43915 w 108349"/>
                <a:gd name="connsiteY7" fmla="*/ 73477 h 157041"/>
                <a:gd name="connsiteX8" fmla="*/ 105210 w 108349"/>
                <a:gd name="connsiteY8" fmla="*/ 12742 h 157041"/>
                <a:gd name="connsiteX9" fmla="*/ 107243 w 108349"/>
                <a:gd name="connsiteY9" fmla="*/ 3163 h 157041"/>
                <a:gd name="connsiteX10" fmla="*/ 98336 w 108349"/>
                <a:gd name="connsiteY10" fmla="*/ 769 h 15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349" h="157041">
                  <a:moveTo>
                    <a:pt x="99052" y="769"/>
                  </a:moveTo>
                  <a:cubicBezTo>
                    <a:pt x="70080" y="14373"/>
                    <a:pt x="45319" y="35666"/>
                    <a:pt x="27446" y="62368"/>
                  </a:cubicBezTo>
                  <a:cubicBezTo>
                    <a:pt x="18652" y="75309"/>
                    <a:pt x="11620" y="89374"/>
                    <a:pt x="6536" y="104205"/>
                  </a:cubicBezTo>
                  <a:cubicBezTo>
                    <a:pt x="-238" y="118905"/>
                    <a:pt x="-1798" y="135509"/>
                    <a:pt x="2097" y="151234"/>
                  </a:cubicBezTo>
                  <a:cubicBezTo>
                    <a:pt x="4245" y="157004"/>
                    <a:pt x="13554" y="159889"/>
                    <a:pt x="16418" y="153109"/>
                  </a:cubicBezTo>
                  <a:cubicBezTo>
                    <a:pt x="19469" y="146978"/>
                    <a:pt x="21546" y="140414"/>
                    <a:pt x="22576" y="133634"/>
                  </a:cubicBezTo>
                  <a:cubicBezTo>
                    <a:pt x="23779" y="126435"/>
                    <a:pt x="25355" y="119309"/>
                    <a:pt x="27302" y="112283"/>
                  </a:cubicBezTo>
                  <a:cubicBezTo>
                    <a:pt x="31255" y="98723"/>
                    <a:pt x="36841" y="85681"/>
                    <a:pt x="43915" y="73477"/>
                  </a:cubicBezTo>
                  <a:cubicBezTo>
                    <a:pt x="59139" y="48519"/>
                    <a:pt x="80191" y="27673"/>
                    <a:pt x="105210" y="12742"/>
                  </a:cubicBezTo>
                  <a:cubicBezTo>
                    <a:pt x="108403" y="10665"/>
                    <a:pt x="109306" y="6381"/>
                    <a:pt x="107243" y="3163"/>
                  </a:cubicBezTo>
                  <a:cubicBezTo>
                    <a:pt x="105325" y="177"/>
                    <a:pt x="101473" y="-862"/>
                    <a:pt x="98336" y="76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1" name="Freeform: Shape 2400">
              <a:extLst>
                <a:ext uri="{FF2B5EF4-FFF2-40B4-BE49-F238E27FC236}">
                  <a16:creationId xmlns:a16="http://schemas.microsoft.com/office/drawing/2014/main" id="{D91B7751-05A7-575C-DE0D-8D627E67FCBC}"/>
                </a:ext>
              </a:extLst>
            </p:cNvPr>
            <p:cNvSpPr/>
            <p:nvPr/>
          </p:nvSpPr>
          <p:spPr>
            <a:xfrm>
              <a:off x="9558018" y="3272807"/>
              <a:ext cx="80494" cy="139989"/>
            </a:xfrm>
            <a:custGeom>
              <a:avLst/>
              <a:gdLst>
                <a:gd name="connsiteX0" fmla="*/ 75774 w 80494"/>
                <a:gd name="connsiteY0" fmla="*/ 0 h 139989"/>
                <a:gd name="connsiteX1" fmla="*/ 17343 w 80494"/>
                <a:gd name="connsiteY1" fmla="*/ 57705 h 139989"/>
                <a:gd name="connsiteX2" fmla="*/ 1733 w 80494"/>
                <a:gd name="connsiteY2" fmla="*/ 136472 h 139989"/>
                <a:gd name="connsiteX3" fmla="*/ 11042 w 80494"/>
                <a:gd name="connsiteY3" fmla="*/ 136472 h 139989"/>
                <a:gd name="connsiteX4" fmla="*/ 79068 w 80494"/>
                <a:gd name="connsiteY4" fmla="*/ 6636 h 139989"/>
                <a:gd name="connsiteX5" fmla="*/ 75774 w 80494"/>
                <a:gd name="connsiteY5" fmla="*/ 1009 h 13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494" h="139989">
                  <a:moveTo>
                    <a:pt x="75774" y="0"/>
                  </a:moveTo>
                  <a:cubicBezTo>
                    <a:pt x="51943" y="14181"/>
                    <a:pt x="31893" y="33988"/>
                    <a:pt x="17343" y="57705"/>
                  </a:cubicBezTo>
                  <a:cubicBezTo>
                    <a:pt x="2406" y="81017"/>
                    <a:pt x="-3165" y="109177"/>
                    <a:pt x="1733" y="136472"/>
                  </a:cubicBezTo>
                  <a:cubicBezTo>
                    <a:pt x="2592" y="140944"/>
                    <a:pt x="10469" y="141376"/>
                    <a:pt x="11042" y="136472"/>
                  </a:cubicBezTo>
                  <a:cubicBezTo>
                    <a:pt x="17916" y="87134"/>
                    <a:pt x="34959" y="34190"/>
                    <a:pt x="79068" y="6636"/>
                  </a:cubicBezTo>
                  <a:cubicBezTo>
                    <a:pt x="82505" y="4328"/>
                    <a:pt x="79068" y="-1299"/>
                    <a:pt x="75774" y="10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2" name="Freeform: Shape 2401">
              <a:extLst>
                <a:ext uri="{FF2B5EF4-FFF2-40B4-BE49-F238E27FC236}">
                  <a16:creationId xmlns:a16="http://schemas.microsoft.com/office/drawing/2014/main" id="{B286FC49-3321-DDF5-4C24-CF109A739908}"/>
                </a:ext>
              </a:extLst>
            </p:cNvPr>
            <p:cNvSpPr/>
            <p:nvPr/>
          </p:nvSpPr>
          <p:spPr>
            <a:xfrm>
              <a:off x="9620965" y="3268334"/>
              <a:ext cx="115631" cy="136424"/>
            </a:xfrm>
            <a:custGeom>
              <a:avLst/>
              <a:gdLst>
                <a:gd name="connsiteX0" fmla="*/ 112217 w 115631"/>
                <a:gd name="connsiteY0" fmla="*/ 0 h 136424"/>
                <a:gd name="connsiteX1" fmla="*/ 90019 w 115631"/>
                <a:gd name="connsiteY1" fmla="*/ 7213 h 136424"/>
                <a:gd name="connsiteX2" fmla="*/ 70399 w 115631"/>
                <a:gd name="connsiteY2" fmla="*/ 18322 h 136424"/>
                <a:gd name="connsiteX3" fmla="*/ 35599 w 115631"/>
                <a:gd name="connsiteY3" fmla="*/ 48617 h 136424"/>
                <a:gd name="connsiteX4" fmla="*/ 10393 w 115631"/>
                <a:gd name="connsiteY4" fmla="*/ 85836 h 136424"/>
                <a:gd name="connsiteX5" fmla="*/ 2086 w 115631"/>
                <a:gd name="connsiteY5" fmla="*/ 107042 h 136424"/>
                <a:gd name="connsiteX6" fmla="*/ 81 w 115631"/>
                <a:gd name="connsiteY6" fmla="*/ 130990 h 136424"/>
                <a:gd name="connsiteX7" fmla="*/ 6125 w 115631"/>
                <a:gd name="connsiteY7" fmla="*/ 136414 h 136424"/>
                <a:gd name="connsiteX8" fmla="*/ 11252 w 115631"/>
                <a:gd name="connsiteY8" fmla="*/ 132433 h 136424"/>
                <a:gd name="connsiteX9" fmla="*/ 19988 w 115631"/>
                <a:gd name="connsiteY9" fmla="*/ 113390 h 136424"/>
                <a:gd name="connsiteX10" fmla="*/ 27721 w 115631"/>
                <a:gd name="connsiteY10" fmla="*/ 95069 h 136424"/>
                <a:gd name="connsiteX11" fmla="*/ 49347 w 115631"/>
                <a:gd name="connsiteY11" fmla="*/ 59869 h 136424"/>
                <a:gd name="connsiteX12" fmla="*/ 77989 w 115631"/>
                <a:gd name="connsiteY12" fmla="*/ 31017 h 136424"/>
                <a:gd name="connsiteX13" fmla="*/ 95031 w 115631"/>
                <a:gd name="connsiteY13" fmla="*/ 18899 h 136424"/>
                <a:gd name="connsiteX14" fmla="*/ 114079 w 115631"/>
                <a:gd name="connsiteY14" fmla="*/ 6492 h 136424"/>
                <a:gd name="connsiteX15" fmla="*/ 115124 w 115631"/>
                <a:gd name="connsiteY15" fmla="*/ 1919 h 136424"/>
                <a:gd name="connsiteX16" fmla="*/ 111645 w 115631"/>
                <a:gd name="connsiteY16" fmla="*/ 433 h 13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631" h="136424">
                  <a:moveTo>
                    <a:pt x="112217" y="0"/>
                  </a:moveTo>
                  <a:cubicBezTo>
                    <a:pt x="104684" y="1962"/>
                    <a:pt x="97280" y="4371"/>
                    <a:pt x="90019" y="7213"/>
                  </a:cubicBezTo>
                  <a:cubicBezTo>
                    <a:pt x="83188" y="10373"/>
                    <a:pt x="76629" y="14080"/>
                    <a:pt x="70399" y="18322"/>
                  </a:cubicBezTo>
                  <a:cubicBezTo>
                    <a:pt x="57553" y="26876"/>
                    <a:pt x="45867" y="37061"/>
                    <a:pt x="35599" y="48617"/>
                  </a:cubicBezTo>
                  <a:cubicBezTo>
                    <a:pt x="25574" y="59825"/>
                    <a:pt x="17095" y="72348"/>
                    <a:pt x="10393" y="85836"/>
                  </a:cubicBezTo>
                  <a:cubicBezTo>
                    <a:pt x="6856" y="92573"/>
                    <a:pt x="4063" y="99685"/>
                    <a:pt x="2086" y="107042"/>
                  </a:cubicBezTo>
                  <a:cubicBezTo>
                    <a:pt x="425" y="114905"/>
                    <a:pt x="-248" y="122954"/>
                    <a:pt x="81" y="130990"/>
                  </a:cubicBezTo>
                  <a:cubicBezTo>
                    <a:pt x="267" y="134178"/>
                    <a:pt x="2975" y="136602"/>
                    <a:pt x="6125" y="136414"/>
                  </a:cubicBezTo>
                  <a:cubicBezTo>
                    <a:pt x="8488" y="136284"/>
                    <a:pt x="10522" y="134697"/>
                    <a:pt x="11252" y="132433"/>
                  </a:cubicBezTo>
                  <a:cubicBezTo>
                    <a:pt x="13830" y="125941"/>
                    <a:pt x="17267" y="119738"/>
                    <a:pt x="19988" y="113390"/>
                  </a:cubicBezTo>
                  <a:cubicBezTo>
                    <a:pt x="22709" y="107042"/>
                    <a:pt x="24858" y="100983"/>
                    <a:pt x="27721" y="95069"/>
                  </a:cubicBezTo>
                  <a:cubicBezTo>
                    <a:pt x="33593" y="82547"/>
                    <a:pt x="40840" y="70746"/>
                    <a:pt x="49347" y="59869"/>
                  </a:cubicBezTo>
                  <a:cubicBezTo>
                    <a:pt x="57825" y="49237"/>
                    <a:pt x="67434" y="39557"/>
                    <a:pt x="77989" y="31017"/>
                  </a:cubicBezTo>
                  <a:cubicBezTo>
                    <a:pt x="83460" y="26689"/>
                    <a:pt x="89145" y="22635"/>
                    <a:pt x="95031" y="18899"/>
                  </a:cubicBezTo>
                  <a:cubicBezTo>
                    <a:pt x="101133" y="14383"/>
                    <a:pt x="107491" y="10243"/>
                    <a:pt x="114079" y="6492"/>
                  </a:cubicBezTo>
                  <a:cubicBezTo>
                    <a:pt x="115625" y="5526"/>
                    <a:pt x="116098" y="3477"/>
                    <a:pt x="115124" y="1919"/>
                  </a:cubicBezTo>
                  <a:cubicBezTo>
                    <a:pt x="114394" y="736"/>
                    <a:pt x="113005" y="144"/>
                    <a:pt x="111645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3" name="Freeform: Shape 2402">
              <a:extLst>
                <a:ext uri="{FF2B5EF4-FFF2-40B4-BE49-F238E27FC236}">
                  <a16:creationId xmlns:a16="http://schemas.microsoft.com/office/drawing/2014/main" id="{E5A0D672-14B1-A1EC-7933-444A0FCC9B8E}"/>
                </a:ext>
              </a:extLst>
            </p:cNvPr>
            <p:cNvSpPr/>
            <p:nvPr/>
          </p:nvSpPr>
          <p:spPr>
            <a:xfrm>
              <a:off x="9660080" y="3259032"/>
              <a:ext cx="131952" cy="153883"/>
            </a:xfrm>
            <a:custGeom>
              <a:avLst/>
              <a:gdLst>
                <a:gd name="connsiteX0" fmla="*/ 122224 w 131952"/>
                <a:gd name="connsiteY0" fmla="*/ 503 h 153883"/>
                <a:gd name="connsiteX1" fmla="*/ 39017 w 131952"/>
                <a:gd name="connsiteY1" fmla="*/ 56043 h 153883"/>
                <a:gd name="connsiteX2" fmla="*/ 12093 w 131952"/>
                <a:gd name="connsiteY2" fmla="*/ 98312 h 153883"/>
                <a:gd name="connsiteX3" fmla="*/ 1209 w 131952"/>
                <a:gd name="connsiteY3" fmla="*/ 147505 h 153883"/>
                <a:gd name="connsiteX4" fmla="*/ 12265 w 131952"/>
                <a:gd name="connsiteY4" fmla="*/ 153506 h 153883"/>
                <a:gd name="connsiteX5" fmla="*/ 17249 w 131952"/>
                <a:gd name="connsiteY5" fmla="*/ 149669 h 153883"/>
                <a:gd name="connsiteX6" fmla="*/ 24983 w 131952"/>
                <a:gd name="connsiteY6" fmla="*/ 128174 h 153883"/>
                <a:gd name="connsiteX7" fmla="*/ 32143 w 131952"/>
                <a:gd name="connsiteY7" fmla="*/ 107833 h 153883"/>
                <a:gd name="connsiteX8" fmla="*/ 55344 w 131952"/>
                <a:gd name="connsiteY8" fmla="*/ 69604 h 153883"/>
                <a:gd name="connsiteX9" fmla="*/ 128096 w 131952"/>
                <a:gd name="connsiteY9" fmla="*/ 14640 h 153883"/>
                <a:gd name="connsiteX10" fmla="*/ 122224 w 131952"/>
                <a:gd name="connsiteY10" fmla="*/ 214 h 1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52" h="153883">
                  <a:moveTo>
                    <a:pt x="122224" y="503"/>
                  </a:moveTo>
                  <a:cubicBezTo>
                    <a:pt x="89829" y="10702"/>
                    <a:pt x="60972" y="29961"/>
                    <a:pt x="39017" y="56043"/>
                  </a:cubicBezTo>
                  <a:cubicBezTo>
                    <a:pt x="28090" y="68767"/>
                    <a:pt x="19011" y="83006"/>
                    <a:pt x="12093" y="98312"/>
                  </a:cubicBezTo>
                  <a:cubicBezTo>
                    <a:pt x="5505" y="112738"/>
                    <a:pt x="-3231" y="131492"/>
                    <a:pt x="1209" y="147505"/>
                  </a:cubicBezTo>
                  <a:cubicBezTo>
                    <a:pt x="2613" y="152237"/>
                    <a:pt x="7568" y="154921"/>
                    <a:pt x="12265" y="153506"/>
                  </a:cubicBezTo>
                  <a:cubicBezTo>
                    <a:pt x="14327" y="152886"/>
                    <a:pt x="16103" y="151516"/>
                    <a:pt x="17249" y="149669"/>
                  </a:cubicBezTo>
                  <a:cubicBezTo>
                    <a:pt x="20844" y="142918"/>
                    <a:pt x="23435" y="135676"/>
                    <a:pt x="24983" y="128174"/>
                  </a:cubicBezTo>
                  <a:cubicBezTo>
                    <a:pt x="26944" y="121250"/>
                    <a:pt x="29336" y="114455"/>
                    <a:pt x="32143" y="107833"/>
                  </a:cubicBezTo>
                  <a:cubicBezTo>
                    <a:pt x="38201" y="94128"/>
                    <a:pt x="45992" y="81275"/>
                    <a:pt x="55344" y="69604"/>
                  </a:cubicBezTo>
                  <a:cubicBezTo>
                    <a:pt x="74892" y="45700"/>
                    <a:pt x="99840" y="26859"/>
                    <a:pt x="128096" y="14640"/>
                  </a:cubicBezTo>
                  <a:cubicBezTo>
                    <a:pt x="136116" y="11034"/>
                    <a:pt x="130387" y="-1806"/>
                    <a:pt x="122224" y="2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4" name="Freeform: Shape 2403">
              <a:extLst>
                <a:ext uri="{FF2B5EF4-FFF2-40B4-BE49-F238E27FC236}">
                  <a16:creationId xmlns:a16="http://schemas.microsoft.com/office/drawing/2014/main" id="{2002E2F0-6824-5B48-5A02-47220B3D9EA6}"/>
                </a:ext>
              </a:extLst>
            </p:cNvPr>
            <p:cNvSpPr/>
            <p:nvPr/>
          </p:nvSpPr>
          <p:spPr>
            <a:xfrm>
              <a:off x="9701675" y="3266353"/>
              <a:ext cx="126788" cy="145628"/>
            </a:xfrm>
            <a:custGeom>
              <a:avLst/>
              <a:gdLst>
                <a:gd name="connsiteX0" fmla="*/ 116719 w 126788"/>
                <a:gd name="connsiteY0" fmla="*/ 683 h 145628"/>
                <a:gd name="connsiteX1" fmla="*/ 40816 w 126788"/>
                <a:gd name="connsiteY1" fmla="*/ 54637 h 145628"/>
                <a:gd name="connsiteX2" fmla="*/ 14321 w 126788"/>
                <a:gd name="connsiteY2" fmla="*/ 92433 h 145628"/>
                <a:gd name="connsiteX3" fmla="*/ 0 w 126788"/>
                <a:gd name="connsiteY3" fmla="*/ 137443 h 145628"/>
                <a:gd name="connsiteX4" fmla="*/ 8765 w 126788"/>
                <a:gd name="connsiteY4" fmla="*/ 145622 h 145628"/>
                <a:gd name="connsiteX5" fmla="*/ 15611 w 126788"/>
                <a:gd name="connsiteY5" fmla="*/ 141627 h 145628"/>
                <a:gd name="connsiteX6" fmla="*/ 32796 w 126788"/>
                <a:gd name="connsiteY6" fmla="*/ 103397 h 145628"/>
                <a:gd name="connsiteX7" fmla="*/ 55853 w 126788"/>
                <a:gd name="connsiteY7" fmla="*/ 67188 h 145628"/>
                <a:gd name="connsiteX8" fmla="*/ 123306 w 126788"/>
                <a:gd name="connsiteY8" fmla="*/ 12368 h 145628"/>
                <a:gd name="connsiteX9" fmla="*/ 116432 w 126788"/>
                <a:gd name="connsiteY9" fmla="*/ 683 h 14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788" h="145628">
                  <a:moveTo>
                    <a:pt x="116719" y="683"/>
                  </a:moveTo>
                  <a:cubicBezTo>
                    <a:pt x="87904" y="13046"/>
                    <a:pt x="62040" y="31440"/>
                    <a:pt x="40816" y="54637"/>
                  </a:cubicBezTo>
                  <a:cubicBezTo>
                    <a:pt x="30605" y="66192"/>
                    <a:pt x="21711" y="78873"/>
                    <a:pt x="14321" y="92433"/>
                  </a:cubicBezTo>
                  <a:cubicBezTo>
                    <a:pt x="5586" y="105850"/>
                    <a:pt x="644" y="121416"/>
                    <a:pt x="0" y="137443"/>
                  </a:cubicBezTo>
                  <a:cubicBezTo>
                    <a:pt x="186" y="142146"/>
                    <a:pt x="4110" y="145796"/>
                    <a:pt x="8765" y="145622"/>
                  </a:cubicBezTo>
                  <a:cubicBezTo>
                    <a:pt x="11571" y="145522"/>
                    <a:pt x="14135" y="144021"/>
                    <a:pt x="15611" y="141627"/>
                  </a:cubicBezTo>
                  <a:cubicBezTo>
                    <a:pt x="23057" y="129797"/>
                    <a:pt x="26495" y="115948"/>
                    <a:pt x="32796" y="103397"/>
                  </a:cubicBezTo>
                  <a:cubicBezTo>
                    <a:pt x="39155" y="90515"/>
                    <a:pt x="46888" y="78382"/>
                    <a:pt x="55853" y="67188"/>
                  </a:cubicBezTo>
                  <a:cubicBezTo>
                    <a:pt x="73955" y="44033"/>
                    <a:pt x="97012" y="25294"/>
                    <a:pt x="123306" y="12368"/>
                  </a:cubicBezTo>
                  <a:cubicBezTo>
                    <a:pt x="131183" y="8761"/>
                    <a:pt x="124309" y="-2924"/>
                    <a:pt x="116432" y="68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5" name="Freeform: Shape 2404">
              <a:extLst>
                <a:ext uri="{FF2B5EF4-FFF2-40B4-BE49-F238E27FC236}">
                  <a16:creationId xmlns:a16="http://schemas.microsoft.com/office/drawing/2014/main" id="{AC4A8A5C-C13E-5E79-211A-7362BB702785}"/>
                </a:ext>
              </a:extLst>
            </p:cNvPr>
            <p:cNvSpPr/>
            <p:nvPr/>
          </p:nvSpPr>
          <p:spPr>
            <a:xfrm>
              <a:off x="9737163" y="3257547"/>
              <a:ext cx="153767" cy="134634"/>
            </a:xfrm>
            <a:custGeom>
              <a:avLst/>
              <a:gdLst>
                <a:gd name="connsiteX0" fmla="*/ 146249 w 153767"/>
                <a:gd name="connsiteY0" fmla="*/ 400 h 134634"/>
                <a:gd name="connsiteX1" fmla="*/ 58316 w 153767"/>
                <a:gd name="connsiteY1" fmla="*/ 48872 h 134634"/>
                <a:gd name="connsiteX2" fmla="*/ 172 w 153767"/>
                <a:gd name="connsiteY2" fmla="*/ 127783 h 134634"/>
                <a:gd name="connsiteX3" fmla="*/ 4082 w 153767"/>
                <a:gd name="connsiteY3" fmla="*/ 134463 h 134634"/>
                <a:gd name="connsiteX4" fmla="*/ 9337 w 153767"/>
                <a:gd name="connsiteY4" fmla="*/ 132977 h 134634"/>
                <a:gd name="connsiteX5" fmla="*/ 37980 w 153767"/>
                <a:gd name="connsiteY5" fmla="*/ 98643 h 134634"/>
                <a:gd name="connsiteX6" fmla="*/ 70346 w 153767"/>
                <a:gd name="connsiteY6" fmla="*/ 64164 h 134634"/>
                <a:gd name="connsiteX7" fmla="*/ 149400 w 153767"/>
                <a:gd name="connsiteY7" fmla="*/ 12951 h 134634"/>
                <a:gd name="connsiteX8" fmla="*/ 146106 w 153767"/>
                <a:gd name="connsiteY8" fmla="*/ 400 h 1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67" h="134634">
                  <a:moveTo>
                    <a:pt x="146249" y="400"/>
                  </a:moveTo>
                  <a:cubicBezTo>
                    <a:pt x="114370" y="11306"/>
                    <a:pt x="84625" y="27709"/>
                    <a:pt x="58316" y="48872"/>
                  </a:cubicBezTo>
                  <a:cubicBezTo>
                    <a:pt x="31321" y="68506"/>
                    <a:pt x="11013" y="96075"/>
                    <a:pt x="172" y="127783"/>
                  </a:cubicBezTo>
                  <a:cubicBezTo>
                    <a:pt x="-573" y="130712"/>
                    <a:pt x="1174" y="133698"/>
                    <a:pt x="4082" y="134463"/>
                  </a:cubicBezTo>
                  <a:cubicBezTo>
                    <a:pt x="5972" y="134953"/>
                    <a:pt x="7977" y="134376"/>
                    <a:pt x="9337" y="132977"/>
                  </a:cubicBezTo>
                  <a:cubicBezTo>
                    <a:pt x="19363" y="122013"/>
                    <a:pt x="28098" y="109751"/>
                    <a:pt x="37980" y="98643"/>
                  </a:cubicBezTo>
                  <a:cubicBezTo>
                    <a:pt x="47862" y="87534"/>
                    <a:pt x="58746" y="74983"/>
                    <a:pt x="70346" y="64164"/>
                  </a:cubicBezTo>
                  <a:cubicBezTo>
                    <a:pt x="93489" y="42539"/>
                    <a:pt x="120256" y="25199"/>
                    <a:pt x="149400" y="12951"/>
                  </a:cubicBezTo>
                  <a:cubicBezTo>
                    <a:pt x="156846" y="9777"/>
                    <a:pt x="154125" y="-2341"/>
                    <a:pt x="146106" y="4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6" name="Freeform: Shape 2405">
              <a:extLst>
                <a:ext uri="{FF2B5EF4-FFF2-40B4-BE49-F238E27FC236}">
                  <a16:creationId xmlns:a16="http://schemas.microsoft.com/office/drawing/2014/main" id="{A1BC1109-4487-3E21-B95D-6120DA043DCB}"/>
                </a:ext>
              </a:extLst>
            </p:cNvPr>
            <p:cNvSpPr/>
            <p:nvPr/>
          </p:nvSpPr>
          <p:spPr>
            <a:xfrm>
              <a:off x="9799490" y="3260280"/>
              <a:ext cx="120373" cy="131791"/>
            </a:xfrm>
            <a:custGeom>
              <a:avLst/>
              <a:gdLst>
                <a:gd name="connsiteX0" fmla="*/ 113138 w 120373"/>
                <a:gd name="connsiteY0" fmla="*/ 408 h 131791"/>
                <a:gd name="connsiteX1" fmla="*/ 43823 w 120373"/>
                <a:gd name="connsiteY1" fmla="*/ 51189 h 131791"/>
                <a:gd name="connsiteX2" fmla="*/ 16040 w 120373"/>
                <a:gd name="connsiteY2" fmla="*/ 84658 h 131791"/>
                <a:gd name="connsiteX3" fmla="*/ 0 w 120373"/>
                <a:gd name="connsiteY3" fmla="*/ 126349 h 131791"/>
                <a:gd name="connsiteX4" fmla="*/ 5757 w 120373"/>
                <a:gd name="connsiteY4" fmla="*/ 131788 h 131791"/>
                <a:gd name="connsiteX5" fmla="*/ 10884 w 120373"/>
                <a:gd name="connsiteY5" fmla="*/ 127936 h 131791"/>
                <a:gd name="connsiteX6" fmla="*/ 31793 w 120373"/>
                <a:gd name="connsiteY6" fmla="*/ 91582 h 131791"/>
                <a:gd name="connsiteX7" fmla="*/ 55710 w 120373"/>
                <a:gd name="connsiteY7" fmla="*/ 60421 h 131791"/>
                <a:gd name="connsiteX8" fmla="*/ 117578 w 120373"/>
                <a:gd name="connsiteY8" fmla="*/ 10940 h 131791"/>
                <a:gd name="connsiteX9" fmla="*/ 113138 w 120373"/>
                <a:gd name="connsiteY9" fmla="*/ 408 h 1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373" h="131791">
                  <a:moveTo>
                    <a:pt x="113138" y="408"/>
                  </a:moveTo>
                  <a:cubicBezTo>
                    <a:pt x="86630" y="12036"/>
                    <a:pt x="62970" y="29362"/>
                    <a:pt x="43823" y="51189"/>
                  </a:cubicBezTo>
                  <a:cubicBezTo>
                    <a:pt x="33941" y="61864"/>
                    <a:pt x="24776" y="73117"/>
                    <a:pt x="16040" y="84658"/>
                  </a:cubicBezTo>
                  <a:cubicBezTo>
                    <a:pt x="5786" y="96098"/>
                    <a:pt x="86" y="110942"/>
                    <a:pt x="0" y="126349"/>
                  </a:cubicBezTo>
                  <a:cubicBezTo>
                    <a:pt x="101" y="129451"/>
                    <a:pt x="2678" y="131889"/>
                    <a:pt x="5757" y="131788"/>
                  </a:cubicBezTo>
                  <a:cubicBezTo>
                    <a:pt x="8106" y="131716"/>
                    <a:pt x="10154" y="130172"/>
                    <a:pt x="10884" y="127936"/>
                  </a:cubicBezTo>
                  <a:cubicBezTo>
                    <a:pt x="15610" y="114635"/>
                    <a:pt x="22700" y="102329"/>
                    <a:pt x="31793" y="91582"/>
                  </a:cubicBezTo>
                  <a:cubicBezTo>
                    <a:pt x="39527" y="81051"/>
                    <a:pt x="47403" y="70520"/>
                    <a:pt x="55710" y="60421"/>
                  </a:cubicBezTo>
                  <a:cubicBezTo>
                    <a:pt x="72237" y="39316"/>
                    <a:pt x="93418" y="22365"/>
                    <a:pt x="117578" y="10940"/>
                  </a:cubicBezTo>
                  <a:cubicBezTo>
                    <a:pt x="123449" y="8343"/>
                    <a:pt x="119153" y="-2188"/>
                    <a:pt x="113138" y="40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7" name="Freeform: Shape 2406">
              <a:extLst>
                <a:ext uri="{FF2B5EF4-FFF2-40B4-BE49-F238E27FC236}">
                  <a16:creationId xmlns:a16="http://schemas.microsoft.com/office/drawing/2014/main" id="{39922292-0471-0B91-9B24-471734F948FD}"/>
                </a:ext>
              </a:extLst>
            </p:cNvPr>
            <p:cNvSpPr/>
            <p:nvPr/>
          </p:nvSpPr>
          <p:spPr>
            <a:xfrm>
              <a:off x="9835798" y="3265787"/>
              <a:ext cx="128000" cy="144405"/>
            </a:xfrm>
            <a:custGeom>
              <a:avLst/>
              <a:gdLst>
                <a:gd name="connsiteX0" fmla="*/ 123804 w 128000"/>
                <a:gd name="connsiteY0" fmla="*/ 239 h 144405"/>
                <a:gd name="connsiteX1" fmla="*/ 40597 w 128000"/>
                <a:gd name="connsiteY1" fmla="*/ 51740 h 144405"/>
                <a:gd name="connsiteX2" fmla="*/ 211 w 128000"/>
                <a:gd name="connsiteY2" fmla="*/ 139019 h 144405"/>
                <a:gd name="connsiteX3" fmla="*/ 10236 w 128000"/>
                <a:gd name="connsiteY3" fmla="*/ 141760 h 144405"/>
                <a:gd name="connsiteX4" fmla="*/ 27708 w 128000"/>
                <a:gd name="connsiteY4" fmla="*/ 101799 h 144405"/>
                <a:gd name="connsiteX5" fmla="*/ 51481 w 128000"/>
                <a:gd name="connsiteY5" fmla="*/ 62849 h 144405"/>
                <a:gd name="connsiteX6" fmla="*/ 125666 w 128000"/>
                <a:gd name="connsiteY6" fmla="*/ 6875 h 144405"/>
                <a:gd name="connsiteX7" fmla="*/ 123804 w 128000"/>
                <a:gd name="connsiteY7" fmla="*/ 239 h 14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000" h="144405">
                  <a:moveTo>
                    <a:pt x="123804" y="239"/>
                  </a:moveTo>
                  <a:cubicBezTo>
                    <a:pt x="92426" y="10568"/>
                    <a:pt x="63926" y="28211"/>
                    <a:pt x="40597" y="51740"/>
                  </a:cubicBezTo>
                  <a:cubicBezTo>
                    <a:pt x="19115" y="74101"/>
                    <a:pt x="-2367" y="106560"/>
                    <a:pt x="211" y="139019"/>
                  </a:cubicBezTo>
                  <a:cubicBezTo>
                    <a:pt x="211" y="143924"/>
                    <a:pt x="7658" y="146809"/>
                    <a:pt x="10236" y="141760"/>
                  </a:cubicBezTo>
                  <a:cubicBezTo>
                    <a:pt x="16681" y="128632"/>
                    <a:pt x="21550" y="114927"/>
                    <a:pt x="27708" y="101799"/>
                  </a:cubicBezTo>
                  <a:cubicBezTo>
                    <a:pt x="34210" y="87979"/>
                    <a:pt x="42172" y="74923"/>
                    <a:pt x="51481" y="62849"/>
                  </a:cubicBezTo>
                  <a:cubicBezTo>
                    <a:pt x="70600" y="37646"/>
                    <a:pt x="96278" y="18272"/>
                    <a:pt x="125666" y="6875"/>
                  </a:cubicBezTo>
                  <a:cubicBezTo>
                    <a:pt x="129818" y="5432"/>
                    <a:pt x="127957" y="-1348"/>
                    <a:pt x="123804" y="2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8" name="Freeform: Shape 2407">
              <a:extLst>
                <a:ext uri="{FF2B5EF4-FFF2-40B4-BE49-F238E27FC236}">
                  <a16:creationId xmlns:a16="http://schemas.microsoft.com/office/drawing/2014/main" id="{6700E45B-A6FC-E49A-47B8-81371986A652}"/>
                </a:ext>
              </a:extLst>
            </p:cNvPr>
            <p:cNvSpPr/>
            <p:nvPr/>
          </p:nvSpPr>
          <p:spPr>
            <a:xfrm>
              <a:off x="9883842" y="3260919"/>
              <a:ext cx="130670" cy="126995"/>
            </a:xfrm>
            <a:custGeom>
              <a:avLst/>
              <a:gdLst>
                <a:gd name="connsiteX0" fmla="*/ 126456 w 130670"/>
                <a:gd name="connsiteY0" fmla="*/ 58 h 126995"/>
                <a:gd name="connsiteX1" fmla="*/ 82633 w 130670"/>
                <a:gd name="connsiteY1" fmla="*/ 16504 h 126995"/>
                <a:gd name="connsiteX2" fmla="*/ 44682 w 130670"/>
                <a:gd name="connsiteY2" fmla="*/ 42615 h 126995"/>
                <a:gd name="connsiteX3" fmla="*/ 0 w 130670"/>
                <a:gd name="connsiteY3" fmla="*/ 121382 h 126995"/>
                <a:gd name="connsiteX4" fmla="*/ 5871 w 130670"/>
                <a:gd name="connsiteY4" fmla="*/ 126994 h 126995"/>
                <a:gd name="connsiteX5" fmla="*/ 10598 w 130670"/>
                <a:gd name="connsiteY5" fmla="*/ 124267 h 126995"/>
                <a:gd name="connsiteX6" fmla="*/ 31936 w 130670"/>
                <a:gd name="connsiteY6" fmla="*/ 87913 h 126995"/>
                <a:gd name="connsiteX7" fmla="*/ 56855 w 130670"/>
                <a:gd name="connsiteY7" fmla="*/ 55022 h 126995"/>
                <a:gd name="connsiteX8" fmla="*/ 128461 w 130670"/>
                <a:gd name="connsiteY8" fmla="*/ 6694 h 126995"/>
                <a:gd name="connsiteX9" fmla="*/ 130438 w 130670"/>
                <a:gd name="connsiteY9" fmla="*/ 2222 h 126995"/>
                <a:gd name="connsiteX10" fmla="*/ 126600 w 130670"/>
                <a:gd name="connsiteY10" fmla="*/ 58 h 12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670" h="126995">
                  <a:moveTo>
                    <a:pt x="126456" y="58"/>
                  </a:moveTo>
                  <a:cubicBezTo>
                    <a:pt x="111448" y="4371"/>
                    <a:pt x="96797" y="9882"/>
                    <a:pt x="82633" y="16504"/>
                  </a:cubicBezTo>
                  <a:cubicBezTo>
                    <a:pt x="68856" y="23414"/>
                    <a:pt x="56081" y="32199"/>
                    <a:pt x="44682" y="42615"/>
                  </a:cubicBezTo>
                  <a:cubicBezTo>
                    <a:pt x="22627" y="62235"/>
                    <a:pt x="716" y="90510"/>
                    <a:pt x="0" y="121382"/>
                  </a:cubicBezTo>
                  <a:cubicBezTo>
                    <a:pt x="86" y="124570"/>
                    <a:pt x="2721" y="127080"/>
                    <a:pt x="5871" y="126994"/>
                  </a:cubicBezTo>
                  <a:cubicBezTo>
                    <a:pt x="7805" y="126950"/>
                    <a:pt x="9581" y="125926"/>
                    <a:pt x="10598" y="124267"/>
                  </a:cubicBezTo>
                  <a:cubicBezTo>
                    <a:pt x="18474" y="112582"/>
                    <a:pt x="24919" y="100031"/>
                    <a:pt x="31936" y="87913"/>
                  </a:cubicBezTo>
                  <a:cubicBezTo>
                    <a:pt x="39083" y="76098"/>
                    <a:pt x="47431" y="65077"/>
                    <a:pt x="56855" y="55022"/>
                  </a:cubicBezTo>
                  <a:cubicBezTo>
                    <a:pt x="76260" y="33050"/>
                    <a:pt x="100907" y="16417"/>
                    <a:pt x="128461" y="6694"/>
                  </a:cubicBezTo>
                  <a:cubicBezTo>
                    <a:pt x="130238" y="6016"/>
                    <a:pt x="131126" y="4011"/>
                    <a:pt x="130438" y="2222"/>
                  </a:cubicBezTo>
                  <a:cubicBezTo>
                    <a:pt x="129850" y="664"/>
                    <a:pt x="128232" y="-245"/>
                    <a:pt x="126600" y="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9" name="Freeform: Shape 2408">
              <a:extLst>
                <a:ext uri="{FF2B5EF4-FFF2-40B4-BE49-F238E27FC236}">
                  <a16:creationId xmlns:a16="http://schemas.microsoft.com/office/drawing/2014/main" id="{1F170598-CBDD-C8E0-FFCF-053635F60330}"/>
                </a:ext>
              </a:extLst>
            </p:cNvPr>
            <p:cNvSpPr/>
            <p:nvPr/>
          </p:nvSpPr>
          <p:spPr>
            <a:xfrm>
              <a:off x="9939116" y="3259481"/>
              <a:ext cx="116438" cy="116593"/>
            </a:xfrm>
            <a:custGeom>
              <a:avLst/>
              <a:gdLst>
                <a:gd name="connsiteX0" fmla="*/ 109993 w 116438"/>
                <a:gd name="connsiteY0" fmla="*/ 54 h 116593"/>
                <a:gd name="connsiteX1" fmla="*/ 36238 w 116438"/>
                <a:gd name="connsiteY1" fmla="*/ 35109 h 116593"/>
                <a:gd name="connsiteX2" fmla="*/ 149 w 116438"/>
                <a:gd name="connsiteY2" fmla="*/ 108394 h 116593"/>
                <a:gd name="connsiteX3" fmla="*/ 5319 w 116438"/>
                <a:gd name="connsiteY3" fmla="*/ 116444 h 116593"/>
                <a:gd name="connsiteX4" fmla="*/ 12322 w 116438"/>
                <a:gd name="connsiteY4" fmla="*/ 113588 h 116593"/>
                <a:gd name="connsiteX5" fmla="*/ 46979 w 116438"/>
                <a:gd name="connsiteY5" fmla="*/ 49103 h 116593"/>
                <a:gd name="connsiteX6" fmla="*/ 109993 w 116438"/>
                <a:gd name="connsiteY6" fmla="*/ 13470 h 116593"/>
                <a:gd name="connsiteX7" fmla="*/ 109993 w 116438"/>
                <a:gd name="connsiteY7" fmla="*/ 54 h 11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438" h="116593">
                  <a:moveTo>
                    <a:pt x="109993" y="54"/>
                  </a:moveTo>
                  <a:cubicBezTo>
                    <a:pt x="81895" y="1958"/>
                    <a:pt x="55558" y="14480"/>
                    <a:pt x="36238" y="35109"/>
                  </a:cubicBezTo>
                  <a:cubicBezTo>
                    <a:pt x="17378" y="55479"/>
                    <a:pt x="4832" y="80941"/>
                    <a:pt x="149" y="108394"/>
                  </a:cubicBezTo>
                  <a:cubicBezTo>
                    <a:pt x="-624" y="112059"/>
                    <a:pt x="1682" y="115665"/>
                    <a:pt x="5319" y="116444"/>
                  </a:cubicBezTo>
                  <a:cubicBezTo>
                    <a:pt x="8012" y="117021"/>
                    <a:pt x="10790" y="115896"/>
                    <a:pt x="12322" y="113588"/>
                  </a:cubicBezTo>
                  <a:cubicBezTo>
                    <a:pt x="25212" y="92814"/>
                    <a:pt x="32086" y="68578"/>
                    <a:pt x="46979" y="49103"/>
                  </a:cubicBezTo>
                  <a:cubicBezTo>
                    <a:pt x="62289" y="29079"/>
                    <a:pt x="85046" y="16196"/>
                    <a:pt x="109993" y="13470"/>
                  </a:cubicBezTo>
                  <a:cubicBezTo>
                    <a:pt x="118443" y="12604"/>
                    <a:pt x="118729" y="-956"/>
                    <a:pt x="109993" y="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0" name="Freeform: Shape 2409">
              <a:extLst>
                <a:ext uri="{FF2B5EF4-FFF2-40B4-BE49-F238E27FC236}">
                  <a16:creationId xmlns:a16="http://schemas.microsoft.com/office/drawing/2014/main" id="{66838281-71D3-710B-F2B9-D162B5E8F80A}"/>
                </a:ext>
              </a:extLst>
            </p:cNvPr>
            <p:cNvSpPr/>
            <p:nvPr/>
          </p:nvSpPr>
          <p:spPr>
            <a:xfrm>
              <a:off x="9972443" y="3258027"/>
              <a:ext cx="137509" cy="122212"/>
            </a:xfrm>
            <a:custGeom>
              <a:avLst/>
              <a:gdLst>
                <a:gd name="connsiteX0" fmla="*/ 130514 w 137509"/>
                <a:gd name="connsiteY0" fmla="*/ 65 h 122212"/>
                <a:gd name="connsiteX1" fmla="*/ 190 w 137509"/>
                <a:gd name="connsiteY1" fmla="*/ 114320 h 122212"/>
                <a:gd name="connsiteX2" fmla="*/ 4773 w 137509"/>
                <a:gd name="connsiteY2" fmla="*/ 122024 h 122212"/>
                <a:gd name="connsiteX3" fmla="*/ 11648 w 137509"/>
                <a:gd name="connsiteY3" fmla="*/ 119225 h 122212"/>
                <a:gd name="connsiteX4" fmla="*/ 61629 w 137509"/>
                <a:gd name="connsiteY4" fmla="*/ 49403 h 122212"/>
                <a:gd name="connsiteX5" fmla="*/ 133235 w 137509"/>
                <a:gd name="connsiteY5" fmla="*/ 11606 h 122212"/>
                <a:gd name="connsiteX6" fmla="*/ 130084 w 137509"/>
                <a:gd name="connsiteY6" fmla="*/ 65 h 12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509" h="122212">
                  <a:moveTo>
                    <a:pt x="130514" y="65"/>
                  </a:moveTo>
                  <a:cubicBezTo>
                    <a:pt x="69104" y="10236"/>
                    <a:pt x="18665" y="54466"/>
                    <a:pt x="190" y="114320"/>
                  </a:cubicBezTo>
                  <a:cubicBezTo>
                    <a:pt x="-654" y="117725"/>
                    <a:pt x="1394" y="121173"/>
                    <a:pt x="4773" y="122024"/>
                  </a:cubicBezTo>
                  <a:cubicBezTo>
                    <a:pt x="7422" y="122687"/>
                    <a:pt x="10201" y="121562"/>
                    <a:pt x="11648" y="119225"/>
                  </a:cubicBezTo>
                  <a:cubicBezTo>
                    <a:pt x="25653" y="94138"/>
                    <a:pt x="42424" y="70710"/>
                    <a:pt x="61629" y="49403"/>
                  </a:cubicBezTo>
                  <a:cubicBezTo>
                    <a:pt x="81191" y="29840"/>
                    <a:pt x="106139" y="16669"/>
                    <a:pt x="133235" y="11606"/>
                  </a:cubicBezTo>
                  <a:cubicBezTo>
                    <a:pt x="140825" y="10163"/>
                    <a:pt x="137388" y="-945"/>
                    <a:pt x="130084" y="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1" name="Freeform: Shape 2410">
              <a:extLst>
                <a:ext uri="{FF2B5EF4-FFF2-40B4-BE49-F238E27FC236}">
                  <a16:creationId xmlns:a16="http://schemas.microsoft.com/office/drawing/2014/main" id="{50038CED-5792-BC8B-4E0A-FDEC20A6A7CA}"/>
                </a:ext>
              </a:extLst>
            </p:cNvPr>
            <p:cNvSpPr/>
            <p:nvPr/>
          </p:nvSpPr>
          <p:spPr>
            <a:xfrm>
              <a:off x="10010722" y="3258830"/>
              <a:ext cx="130707" cy="150331"/>
            </a:xfrm>
            <a:custGeom>
              <a:avLst/>
              <a:gdLst>
                <a:gd name="connsiteX0" fmla="*/ 121022 w 130707"/>
                <a:gd name="connsiteY0" fmla="*/ 704 h 150331"/>
                <a:gd name="connsiteX1" fmla="*/ 41252 w 130707"/>
                <a:gd name="connsiteY1" fmla="*/ 57543 h 150331"/>
                <a:gd name="connsiteX2" fmla="*/ 7 w 130707"/>
                <a:gd name="connsiteY2" fmla="*/ 144100 h 150331"/>
                <a:gd name="connsiteX3" fmla="*/ 6981 w 130707"/>
                <a:gd name="connsiteY3" fmla="*/ 150318 h 150331"/>
                <a:gd name="connsiteX4" fmla="*/ 12036 w 130707"/>
                <a:gd name="connsiteY4" fmla="*/ 147419 h 150331"/>
                <a:gd name="connsiteX5" fmla="*/ 22491 w 130707"/>
                <a:gd name="connsiteY5" fmla="*/ 127510 h 150331"/>
                <a:gd name="connsiteX6" fmla="*/ 31799 w 130707"/>
                <a:gd name="connsiteY6" fmla="*/ 107891 h 150331"/>
                <a:gd name="connsiteX7" fmla="*/ 56002 w 130707"/>
                <a:gd name="connsiteY7" fmla="*/ 69373 h 150331"/>
                <a:gd name="connsiteX8" fmla="*/ 127609 w 130707"/>
                <a:gd name="connsiteY8" fmla="*/ 10947 h 150331"/>
                <a:gd name="connsiteX9" fmla="*/ 121594 w 130707"/>
                <a:gd name="connsiteY9" fmla="*/ 560 h 15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707" h="150331">
                  <a:moveTo>
                    <a:pt x="121022" y="704"/>
                  </a:moveTo>
                  <a:cubicBezTo>
                    <a:pt x="90818" y="13890"/>
                    <a:pt x="63650" y="33250"/>
                    <a:pt x="41252" y="57543"/>
                  </a:cubicBezTo>
                  <a:cubicBezTo>
                    <a:pt x="20343" y="80914"/>
                    <a:pt x="-423" y="111642"/>
                    <a:pt x="7" y="144100"/>
                  </a:cubicBezTo>
                  <a:cubicBezTo>
                    <a:pt x="222" y="147765"/>
                    <a:pt x="3358" y="150549"/>
                    <a:pt x="6981" y="150318"/>
                  </a:cubicBezTo>
                  <a:cubicBezTo>
                    <a:pt x="9029" y="150203"/>
                    <a:pt x="10891" y="149121"/>
                    <a:pt x="12036" y="147419"/>
                  </a:cubicBezTo>
                  <a:cubicBezTo>
                    <a:pt x="15946" y="141013"/>
                    <a:pt x="19440" y="134363"/>
                    <a:pt x="22491" y="127510"/>
                  </a:cubicBezTo>
                  <a:cubicBezTo>
                    <a:pt x="25240" y="120802"/>
                    <a:pt x="28348" y="114253"/>
                    <a:pt x="31799" y="107891"/>
                  </a:cubicBezTo>
                  <a:cubicBezTo>
                    <a:pt x="38659" y="94316"/>
                    <a:pt x="46766" y="81419"/>
                    <a:pt x="56002" y="69373"/>
                  </a:cubicBezTo>
                  <a:cubicBezTo>
                    <a:pt x="75150" y="44675"/>
                    <a:pt x="99639" y="24695"/>
                    <a:pt x="127609" y="10947"/>
                  </a:cubicBezTo>
                  <a:cubicBezTo>
                    <a:pt x="134626" y="7629"/>
                    <a:pt x="128468" y="-2470"/>
                    <a:pt x="121594" y="56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2" name="Freeform: Shape 2411">
              <a:extLst>
                <a:ext uri="{FF2B5EF4-FFF2-40B4-BE49-F238E27FC236}">
                  <a16:creationId xmlns:a16="http://schemas.microsoft.com/office/drawing/2014/main" id="{A10A2003-E43C-802F-7C7B-4308BA242CED}"/>
                </a:ext>
              </a:extLst>
            </p:cNvPr>
            <p:cNvSpPr/>
            <p:nvPr/>
          </p:nvSpPr>
          <p:spPr>
            <a:xfrm>
              <a:off x="10056607" y="3259305"/>
              <a:ext cx="134510" cy="149814"/>
            </a:xfrm>
            <a:custGeom>
              <a:avLst/>
              <a:gdLst>
                <a:gd name="connsiteX0" fmla="*/ 126263 w 134510"/>
                <a:gd name="connsiteY0" fmla="*/ 229 h 149814"/>
                <a:gd name="connsiteX1" fmla="*/ 43629 w 134510"/>
                <a:gd name="connsiteY1" fmla="*/ 49278 h 149814"/>
                <a:gd name="connsiteX2" fmla="*/ 13984 w 134510"/>
                <a:gd name="connsiteY2" fmla="*/ 93567 h 149814"/>
                <a:gd name="connsiteX3" fmla="*/ 3530 w 134510"/>
                <a:gd name="connsiteY3" fmla="*/ 117947 h 149814"/>
                <a:gd name="connsiteX4" fmla="*/ 665 w 134510"/>
                <a:gd name="connsiteY4" fmla="*/ 145068 h 149814"/>
                <a:gd name="connsiteX5" fmla="*/ 8857 w 134510"/>
                <a:gd name="connsiteY5" fmla="*/ 149540 h 149814"/>
                <a:gd name="connsiteX6" fmla="*/ 11550 w 134510"/>
                <a:gd name="connsiteY6" fmla="*/ 147953 h 149814"/>
                <a:gd name="connsiteX7" fmla="*/ 23866 w 134510"/>
                <a:gd name="connsiteY7" fmla="*/ 127901 h 149814"/>
                <a:gd name="connsiteX8" fmla="*/ 33604 w 134510"/>
                <a:gd name="connsiteY8" fmla="*/ 105108 h 149814"/>
                <a:gd name="connsiteX9" fmla="*/ 58380 w 134510"/>
                <a:gd name="connsiteY9" fmla="*/ 63849 h 149814"/>
                <a:gd name="connsiteX10" fmla="*/ 129986 w 134510"/>
                <a:gd name="connsiteY10" fmla="*/ 12203 h 149814"/>
                <a:gd name="connsiteX11" fmla="*/ 134283 w 134510"/>
                <a:gd name="connsiteY11" fmla="*/ 4557 h 149814"/>
                <a:gd name="connsiteX12" fmla="*/ 126692 w 134510"/>
                <a:gd name="connsiteY12" fmla="*/ 229 h 14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510" h="149814">
                  <a:moveTo>
                    <a:pt x="126263" y="229"/>
                  </a:moveTo>
                  <a:cubicBezTo>
                    <a:pt x="94484" y="7904"/>
                    <a:pt x="65699" y="24985"/>
                    <a:pt x="43629" y="49278"/>
                  </a:cubicBezTo>
                  <a:cubicBezTo>
                    <a:pt x="31857" y="62666"/>
                    <a:pt x="21889" y="77554"/>
                    <a:pt x="13984" y="93567"/>
                  </a:cubicBezTo>
                  <a:cubicBezTo>
                    <a:pt x="10003" y="101472"/>
                    <a:pt x="6509" y="109609"/>
                    <a:pt x="3530" y="117947"/>
                  </a:cubicBezTo>
                  <a:cubicBezTo>
                    <a:pt x="179" y="126559"/>
                    <a:pt x="-810" y="135937"/>
                    <a:pt x="665" y="145068"/>
                  </a:cubicBezTo>
                  <a:cubicBezTo>
                    <a:pt x="1711" y="148574"/>
                    <a:pt x="5377" y="150579"/>
                    <a:pt x="8857" y="149540"/>
                  </a:cubicBezTo>
                  <a:cubicBezTo>
                    <a:pt x="9874" y="149238"/>
                    <a:pt x="10790" y="148689"/>
                    <a:pt x="11550" y="147953"/>
                  </a:cubicBezTo>
                  <a:cubicBezTo>
                    <a:pt x="16977" y="142197"/>
                    <a:pt x="21174" y="135374"/>
                    <a:pt x="23866" y="127901"/>
                  </a:cubicBezTo>
                  <a:cubicBezTo>
                    <a:pt x="27159" y="120255"/>
                    <a:pt x="30167" y="112609"/>
                    <a:pt x="33604" y="105108"/>
                  </a:cubicBezTo>
                  <a:cubicBezTo>
                    <a:pt x="40378" y="90508"/>
                    <a:pt x="48684" y="76674"/>
                    <a:pt x="58380" y="63849"/>
                  </a:cubicBezTo>
                  <a:cubicBezTo>
                    <a:pt x="75995" y="39194"/>
                    <a:pt x="101143" y="21046"/>
                    <a:pt x="129986" y="12203"/>
                  </a:cubicBezTo>
                  <a:cubicBezTo>
                    <a:pt x="133266" y="11294"/>
                    <a:pt x="135199" y="7861"/>
                    <a:pt x="134283" y="4557"/>
                  </a:cubicBezTo>
                  <a:cubicBezTo>
                    <a:pt x="133366" y="1254"/>
                    <a:pt x="129972" y="-694"/>
                    <a:pt x="126692" y="2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3" name="Freeform: Shape 2412">
              <a:extLst>
                <a:ext uri="{FF2B5EF4-FFF2-40B4-BE49-F238E27FC236}">
                  <a16:creationId xmlns:a16="http://schemas.microsoft.com/office/drawing/2014/main" id="{E27A85DA-5338-19C5-C718-0E6BEDB98DC9}"/>
                </a:ext>
              </a:extLst>
            </p:cNvPr>
            <p:cNvSpPr/>
            <p:nvPr/>
          </p:nvSpPr>
          <p:spPr>
            <a:xfrm>
              <a:off x="10098146" y="3262504"/>
              <a:ext cx="136236" cy="156352"/>
            </a:xfrm>
            <a:custGeom>
              <a:avLst/>
              <a:gdLst>
                <a:gd name="connsiteX0" fmla="*/ 128404 w 136236"/>
                <a:gd name="connsiteY0" fmla="*/ 493 h 156352"/>
                <a:gd name="connsiteX1" fmla="*/ 44338 w 136236"/>
                <a:gd name="connsiteY1" fmla="*/ 60073 h 156352"/>
                <a:gd name="connsiteX2" fmla="*/ 14836 w 136236"/>
                <a:gd name="connsiteY2" fmla="*/ 102486 h 156352"/>
                <a:gd name="connsiteX3" fmla="*/ 4381 w 136236"/>
                <a:gd name="connsiteY3" fmla="*/ 125280 h 156352"/>
                <a:gd name="connsiteX4" fmla="*/ 1087 w 136236"/>
                <a:gd name="connsiteY4" fmla="*/ 151247 h 156352"/>
                <a:gd name="connsiteX5" fmla="*/ 10282 w 136236"/>
                <a:gd name="connsiteY5" fmla="*/ 155993 h 156352"/>
                <a:gd name="connsiteX6" fmla="*/ 12974 w 136236"/>
                <a:gd name="connsiteY6" fmla="*/ 154421 h 156352"/>
                <a:gd name="connsiteX7" fmla="*/ 24718 w 136236"/>
                <a:gd name="connsiteY7" fmla="*/ 133070 h 156352"/>
                <a:gd name="connsiteX8" fmla="*/ 33597 w 136236"/>
                <a:gd name="connsiteY8" fmla="*/ 112296 h 156352"/>
                <a:gd name="connsiteX9" fmla="*/ 133846 w 136236"/>
                <a:gd name="connsiteY9" fmla="*/ 9149 h 156352"/>
                <a:gd name="connsiteX10" fmla="*/ 128833 w 136236"/>
                <a:gd name="connsiteY10" fmla="*/ 493 h 15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236" h="156352">
                  <a:moveTo>
                    <a:pt x="128404" y="493"/>
                  </a:moveTo>
                  <a:cubicBezTo>
                    <a:pt x="96496" y="14097"/>
                    <a:pt x="67824" y="34409"/>
                    <a:pt x="44338" y="60073"/>
                  </a:cubicBezTo>
                  <a:cubicBezTo>
                    <a:pt x="32852" y="72970"/>
                    <a:pt x="22942" y="87209"/>
                    <a:pt x="14836" y="102486"/>
                  </a:cubicBezTo>
                  <a:cubicBezTo>
                    <a:pt x="10855" y="109844"/>
                    <a:pt x="7375" y="117460"/>
                    <a:pt x="4381" y="125280"/>
                  </a:cubicBezTo>
                  <a:cubicBezTo>
                    <a:pt x="56" y="133199"/>
                    <a:pt x="-1118" y="142490"/>
                    <a:pt x="1087" y="151247"/>
                  </a:cubicBezTo>
                  <a:cubicBezTo>
                    <a:pt x="2319" y="155113"/>
                    <a:pt x="6444" y="157248"/>
                    <a:pt x="10282" y="155993"/>
                  </a:cubicBezTo>
                  <a:cubicBezTo>
                    <a:pt x="11284" y="155676"/>
                    <a:pt x="12201" y="155142"/>
                    <a:pt x="12974" y="154421"/>
                  </a:cubicBezTo>
                  <a:cubicBezTo>
                    <a:pt x="18731" y="148491"/>
                    <a:pt x="22784" y="141120"/>
                    <a:pt x="24718" y="133070"/>
                  </a:cubicBezTo>
                  <a:cubicBezTo>
                    <a:pt x="27195" y="125943"/>
                    <a:pt x="30174" y="119004"/>
                    <a:pt x="33597" y="112296"/>
                  </a:cubicBezTo>
                  <a:cubicBezTo>
                    <a:pt x="55623" y="68296"/>
                    <a:pt x="90653" y="32259"/>
                    <a:pt x="133846" y="9149"/>
                  </a:cubicBezTo>
                  <a:cubicBezTo>
                    <a:pt x="139574" y="6264"/>
                    <a:pt x="133846" y="-2104"/>
                    <a:pt x="128833" y="4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4" name="Freeform: Shape 2413">
              <a:extLst>
                <a:ext uri="{FF2B5EF4-FFF2-40B4-BE49-F238E27FC236}">
                  <a16:creationId xmlns:a16="http://schemas.microsoft.com/office/drawing/2014/main" id="{8DC803AC-D925-810A-A8B6-4AE0513722AB}"/>
                </a:ext>
              </a:extLst>
            </p:cNvPr>
            <p:cNvSpPr/>
            <p:nvPr/>
          </p:nvSpPr>
          <p:spPr>
            <a:xfrm>
              <a:off x="10133462" y="3263145"/>
              <a:ext cx="153131" cy="146929"/>
            </a:xfrm>
            <a:custGeom>
              <a:avLst/>
              <a:gdLst>
                <a:gd name="connsiteX0" fmla="*/ 147222 w 153131"/>
                <a:gd name="connsiteY0" fmla="*/ 284 h 146929"/>
                <a:gd name="connsiteX1" fmla="*/ 57714 w 153131"/>
                <a:gd name="connsiteY1" fmla="*/ 56547 h 146929"/>
                <a:gd name="connsiteX2" fmla="*/ 22770 w 153131"/>
                <a:gd name="connsiteY2" fmla="*/ 95353 h 146929"/>
                <a:gd name="connsiteX3" fmla="*/ 0 w 153131"/>
                <a:gd name="connsiteY3" fmla="*/ 141372 h 146929"/>
                <a:gd name="connsiteX4" fmla="*/ 9738 w 153131"/>
                <a:gd name="connsiteY4" fmla="*/ 145412 h 146929"/>
                <a:gd name="connsiteX5" fmla="*/ 24060 w 153131"/>
                <a:gd name="connsiteY5" fmla="*/ 125359 h 146929"/>
                <a:gd name="connsiteX6" fmla="*/ 38381 w 153131"/>
                <a:gd name="connsiteY6" fmla="*/ 105307 h 146929"/>
                <a:gd name="connsiteX7" fmla="*/ 70031 w 153131"/>
                <a:gd name="connsiteY7" fmla="*/ 66645 h 146929"/>
                <a:gd name="connsiteX8" fmla="*/ 151519 w 153131"/>
                <a:gd name="connsiteY8" fmla="*/ 6199 h 146929"/>
                <a:gd name="connsiteX9" fmla="*/ 148082 w 153131"/>
                <a:gd name="connsiteY9" fmla="*/ 284 h 14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131" h="146929">
                  <a:moveTo>
                    <a:pt x="147222" y="284"/>
                  </a:moveTo>
                  <a:cubicBezTo>
                    <a:pt x="114499" y="13903"/>
                    <a:pt x="84237" y="32917"/>
                    <a:pt x="57714" y="56547"/>
                  </a:cubicBezTo>
                  <a:cubicBezTo>
                    <a:pt x="44854" y="68318"/>
                    <a:pt x="33154" y="81316"/>
                    <a:pt x="22770" y="95353"/>
                  </a:cubicBezTo>
                  <a:cubicBezTo>
                    <a:pt x="11600" y="108610"/>
                    <a:pt x="3780" y="124407"/>
                    <a:pt x="0" y="141372"/>
                  </a:cubicBezTo>
                  <a:cubicBezTo>
                    <a:pt x="0" y="146566"/>
                    <a:pt x="6445" y="148585"/>
                    <a:pt x="9738" y="145412"/>
                  </a:cubicBezTo>
                  <a:cubicBezTo>
                    <a:pt x="15252" y="139295"/>
                    <a:pt x="20049" y="132573"/>
                    <a:pt x="24060" y="125359"/>
                  </a:cubicBezTo>
                  <a:cubicBezTo>
                    <a:pt x="28356" y="118435"/>
                    <a:pt x="33225" y="111943"/>
                    <a:pt x="38381" y="105307"/>
                  </a:cubicBezTo>
                  <a:cubicBezTo>
                    <a:pt x="47890" y="91588"/>
                    <a:pt x="58474" y="78662"/>
                    <a:pt x="70031" y="66645"/>
                  </a:cubicBezTo>
                  <a:cubicBezTo>
                    <a:pt x="93418" y="41789"/>
                    <a:pt x="121015" y="21318"/>
                    <a:pt x="151519" y="6199"/>
                  </a:cubicBezTo>
                  <a:cubicBezTo>
                    <a:pt x="155386" y="4180"/>
                    <a:pt x="151519" y="-1302"/>
                    <a:pt x="148082" y="2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5" name="Freeform: Shape 2414">
              <a:extLst>
                <a:ext uri="{FF2B5EF4-FFF2-40B4-BE49-F238E27FC236}">
                  <a16:creationId xmlns:a16="http://schemas.microsoft.com/office/drawing/2014/main" id="{57A9D34F-A340-E9DC-9B41-F573277B1203}"/>
                </a:ext>
              </a:extLst>
            </p:cNvPr>
            <p:cNvSpPr/>
            <p:nvPr/>
          </p:nvSpPr>
          <p:spPr>
            <a:xfrm>
              <a:off x="10186222" y="3260536"/>
              <a:ext cx="136866" cy="138126"/>
            </a:xfrm>
            <a:custGeom>
              <a:avLst/>
              <a:gdLst>
                <a:gd name="connsiteX0" fmla="*/ 124394 w 136866"/>
                <a:gd name="connsiteY0" fmla="*/ 441 h 138126"/>
                <a:gd name="connsiteX1" fmla="*/ 372 w 136866"/>
                <a:gd name="connsiteY1" fmla="*/ 130276 h 138126"/>
                <a:gd name="connsiteX2" fmla="*/ 12115 w 136866"/>
                <a:gd name="connsiteY2" fmla="*/ 135326 h 138126"/>
                <a:gd name="connsiteX3" fmla="*/ 64961 w 136866"/>
                <a:gd name="connsiteY3" fmla="*/ 68676 h 138126"/>
                <a:gd name="connsiteX4" fmla="*/ 132701 w 136866"/>
                <a:gd name="connsiteY4" fmla="*/ 15444 h 138126"/>
                <a:gd name="connsiteX5" fmla="*/ 124394 w 136866"/>
                <a:gd name="connsiteY5" fmla="*/ 1018 h 13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866" h="138126">
                  <a:moveTo>
                    <a:pt x="124394" y="441"/>
                  </a:moveTo>
                  <a:cubicBezTo>
                    <a:pt x="72121" y="27995"/>
                    <a:pt x="19133" y="71417"/>
                    <a:pt x="372" y="130276"/>
                  </a:cubicBezTo>
                  <a:cubicBezTo>
                    <a:pt x="-2063" y="137778"/>
                    <a:pt x="8106" y="140807"/>
                    <a:pt x="12115" y="135326"/>
                  </a:cubicBezTo>
                  <a:cubicBezTo>
                    <a:pt x="28199" y="111926"/>
                    <a:pt x="45856" y="89652"/>
                    <a:pt x="64961" y="68676"/>
                  </a:cubicBezTo>
                  <a:cubicBezTo>
                    <a:pt x="84810" y="47672"/>
                    <a:pt x="107639" y="29741"/>
                    <a:pt x="132701" y="15444"/>
                  </a:cubicBezTo>
                  <a:cubicBezTo>
                    <a:pt x="142153" y="10251"/>
                    <a:pt x="133846" y="-3887"/>
                    <a:pt x="124394" y="10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6" name="Freeform: Shape 2415">
              <a:extLst>
                <a:ext uri="{FF2B5EF4-FFF2-40B4-BE49-F238E27FC236}">
                  <a16:creationId xmlns:a16="http://schemas.microsoft.com/office/drawing/2014/main" id="{E5A24455-5981-F8E0-29A4-B09CC7E2F367}"/>
                </a:ext>
              </a:extLst>
            </p:cNvPr>
            <p:cNvSpPr/>
            <p:nvPr/>
          </p:nvSpPr>
          <p:spPr>
            <a:xfrm>
              <a:off x="10261391" y="3259210"/>
              <a:ext cx="118195" cy="113096"/>
            </a:xfrm>
            <a:custGeom>
              <a:avLst/>
              <a:gdLst>
                <a:gd name="connsiteX0" fmla="*/ 112096 w 118195"/>
                <a:gd name="connsiteY0" fmla="*/ 325 h 113096"/>
                <a:gd name="connsiteX1" fmla="*/ 43067 w 118195"/>
                <a:gd name="connsiteY1" fmla="*/ 40285 h 113096"/>
                <a:gd name="connsiteX2" fmla="*/ 104 w 118195"/>
                <a:gd name="connsiteY2" fmla="*/ 106068 h 113096"/>
                <a:gd name="connsiteX3" fmla="*/ 4772 w 118195"/>
                <a:gd name="connsiteY3" fmla="*/ 112993 h 113096"/>
                <a:gd name="connsiteX4" fmla="*/ 10701 w 118195"/>
                <a:gd name="connsiteY4" fmla="*/ 110541 h 113096"/>
                <a:gd name="connsiteX5" fmla="*/ 52519 w 118195"/>
                <a:gd name="connsiteY5" fmla="*/ 51537 h 113096"/>
                <a:gd name="connsiteX6" fmla="*/ 114387 w 118195"/>
                <a:gd name="connsiteY6" fmla="*/ 11144 h 113096"/>
                <a:gd name="connsiteX7" fmla="*/ 111379 w 118195"/>
                <a:gd name="connsiteY7" fmla="*/ 325 h 11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195" h="113096">
                  <a:moveTo>
                    <a:pt x="112096" y="325"/>
                  </a:moveTo>
                  <a:cubicBezTo>
                    <a:pt x="86604" y="8677"/>
                    <a:pt x="63117" y="22296"/>
                    <a:pt x="43067" y="40285"/>
                  </a:cubicBezTo>
                  <a:cubicBezTo>
                    <a:pt x="22259" y="57135"/>
                    <a:pt x="7235" y="80144"/>
                    <a:pt x="104" y="106068"/>
                  </a:cubicBezTo>
                  <a:cubicBezTo>
                    <a:pt x="-498" y="109271"/>
                    <a:pt x="1578" y="112373"/>
                    <a:pt x="4772" y="112993"/>
                  </a:cubicBezTo>
                  <a:cubicBezTo>
                    <a:pt x="7049" y="113426"/>
                    <a:pt x="9384" y="112474"/>
                    <a:pt x="10701" y="110541"/>
                  </a:cubicBezTo>
                  <a:cubicBezTo>
                    <a:pt x="22115" y="89175"/>
                    <a:pt x="36165" y="69354"/>
                    <a:pt x="52519" y="51537"/>
                  </a:cubicBezTo>
                  <a:cubicBezTo>
                    <a:pt x="69992" y="33764"/>
                    <a:pt x="91187" y="19988"/>
                    <a:pt x="114387" y="11144"/>
                  </a:cubicBezTo>
                  <a:cubicBezTo>
                    <a:pt x="120975" y="8692"/>
                    <a:pt x="118398" y="-1984"/>
                    <a:pt x="111379" y="3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7" name="Freeform: Shape 2416">
              <a:extLst>
                <a:ext uri="{FF2B5EF4-FFF2-40B4-BE49-F238E27FC236}">
                  <a16:creationId xmlns:a16="http://schemas.microsoft.com/office/drawing/2014/main" id="{2B83CBB6-D0A5-0EF8-2F2C-C235C36C15D2}"/>
                </a:ext>
              </a:extLst>
            </p:cNvPr>
            <p:cNvSpPr/>
            <p:nvPr/>
          </p:nvSpPr>
          <p:spPr>
            <a:xfrm>
              <a:off x="10292043" y="3262708"/>
              <a:ext cx="133413" cy="137177"/>
            </a:xfrm>
            <a:custGeom>
              <a:avLst/>
              <a:gdLst>
                <a:gd name="connsiteX0" fmla="*/ 126411 w 133413"/>
                <a:gd name="connsiteY0" fmla="*/ 0 h 137177"/>
                <a:gd name="connsiteX1" fmla="*/ 40484 w 133413"/>
                <a:gd name="connsiteY1" fmla="*/ 45298 h 137177"/>
                <a:gd name="connsiteX2" fmla="*/ 241 w 133413"/>
                <a:gd name="connsiteY2" fmla="*/ 131134 h 137177"/>
                <a:gd name="connsiteX3" fmla="*/ 11269 w 133413"/>
                <a:gd name="connsiteY3" fmla="*/ 134163 h 137177"/>
                <a:gd name="connsiteX4" fmla="*/ 53230 w 133413"/>
                <a:gd name="connsiteY4" fmla="*/ 58282 h 137177"/>
                <a:gd name="connsiteX5" fmla="*/ 129419 w 133413"/>
                <a:gd name="connsiteY5" fmla="*/ 11252 h 137177"/>
                <a:gd name="connsiteX6" fmla="*/ 126411 w 133413"/>
                <a:gd name="connsiteY6" fmla="*/ 288 h 13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413" h="137177">
                  <a:moveTo>
                    <a:pt x="126411" y="0"/>
                  </a:moveTo>
                  <a:cubicBezTo>
                    <a:pt x="94188" y="6838"/>
                    <a:pt x="64401" y="22505"/>
                    <a:pt x="40484" y="45298"/>
                  </a:cubicBezTo>
                  <a:cubicBezTo>
                    <a:pt x="18286" y="67370"/>
                    <a:pt x="-2480" y="98387"/>
                    <a:pt x="241" y="131134"/>
                  </a:cubicBezTo>
                  <a:cubicBezTo>
                    <a:pt x="241" y="136328"/>
                    <a:pt x="8691" y="140078"/>
                    <a:pt x="11269" y="134163"/>
                  </a:cubicBezTo>
                  <a:cubicBezTo>
                    <a:pt x="20864" y="106653"/>
                    <a:pt x="35042" y="80989"/>
                    <a:pt x="53230" y="58282"/>
                  </a:cubicBezTo>
                  <a:cubicBezTo>
                    <a:pt x="73280" y="35185"/>
                    <a:pt x="99917" y="18783"/>
                    <a:pt x="129419" y="11252"/>
                  </a:cubicBezTo>
                  <a:cubicBezTo>
                    <a:pt x="136436" y="9521"/>
                    <a:pt x="133430" y="-1298"/>
                    <a:pt x="126411" y="2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8" name="Freeform: Shape 2417">
              <a:extLst>
                <a:ext uri="{FF2B5EF4-FFF2-40B4-BE49-F238E27FC236}">
                  <a16:creationId xmlns:a16="http://schemas.microsoft.com/office/drawing/2014/main" id="{F91F6D0B-BDB2-0C41-4004-2123018F3CBE}"/>
                </a:ext>
              </a:extLst>
            </p:cNvPr>
            <p:cNvSpPr/>
            <p:nvPr/>
          </p:nvSpPr>
          <p:spPr>
            <a:xfrm>
              <a:off x="10326334" y="3259231"/>
              <a:ext cx="149260" cy="142111"/>
            </a:xfrm>
            <a:custGeom>
              <a:avLst/>
              <a:gdLst>
                <a:gd name="connsiteX0" fmla="*/ 139096 w 149260"/>
                <a:gd name="connsiteY0" fmla="*/ 303 h 142111"/>
                <a:gd name="connsiteX1" fmla="*/ 48728 w 149260"/>
                <a:gd name="connsiteY1" fmla="*/ 49064 h 142111"/>
                <a:gd name="connsiteX2" fmla="*/ 16075 w 149260"/>
                <a:gd name="connsiteY2" fmla="*/ 88014 h 142111"/>
                <a:gd name="connsiteX3" fmla="*/ 4475 w 149260"/>
                <a:gd name="connsiteY3" fmla="*/ 111385 h 142111"/>
                <a:gd name="connsiteX4" fmla="*/ 36 w 149260"/>
                <a:gd name="connsiteY4" fmla="*/ 135909 h 142111"/>
                <a:gd name="connsiteX5" fmla="*/ 10347 w 149260"/>
                <a:gd name="connsiteY5" fmla="*/ 140238 h 142111"/>
                <a:gd name="connsiteX6" fmla="*/ 22233 w 149260"/>
                <a:gd name="connsiteY6" fmla="*/ 121051 h 142111"/>
                <a:gd name="connsiteX7" fmla="*/ 33691 w 149260"/>
                <a:gd name="connsiteY7" fmla="*/ 100710 h 142111"/>
                <a:gd name="connsiteX8" fmla="*/ 62334 w 149260"/>
                <a:gd name="connsiteY8" fmla="*/ 64067 h 142111"/>
                <a:gd name="connsiteX9" fmla="*/ 143535 w 149260"/>
                <a:gd name="connsiteY9" fmla="*/ 15595 h 142111"/>
                <a:gd name="connsiteX10" fmla="*/ 148977 w 149260"/>
                <a:gd name="connsiteY10" fmla="*/ 5786 h 142111"/>
                <a:gd name="connsiteX11" fmla="*/ 139239 w 149260"/>
                <a:gd name="connsiteY11" fmla="*/ 303 h 14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9260" h="142111">
                  <a:moveTo>
                    <a:pt x="139096" y="303"/>
                  </a:moveTo>
                  <a:cubicBezTo>
                    <a:pt x="105440" y="8974"/>
                    <a:pt x="74506" y="25708"/>
                    <a:pt x="48728" y="49064"/>
                  </a:cubicBezTo>
                  <a:cubicBezTo>
                    <a:pt x="36125" y="60461"/>
                    <a:pt x="25098" y="73574"/>
                    <a:pt x="16075" y="88014"/>
                  </a:cubicBezTo>
                  <a:cubicBezTo>
                    <a:pt x="11350" y="95357"/>
                    <a:pt x="7483" y="103205"/>
                    <a:pt x="4475" y="111385"/>
                  </a:cubicBezTo>
                  <a:cubicBezTo>
                    <a:pt x="1182" y="119132"/>
                    <a:pt x="-250" y="127513"/>
                    <a:pt x="36" y="135909"/>
                  </a:cubicBezTo>
                  <a:cubicBezTo>
                    <a:pt x="36" y="140670"/>
                    <a:pt x="6480" y="144565"/>
                    <a:pt x="10347" y="140238"/>
                  </a:cubicBezTo>
                  <a:cubicBezTo>
                    <a:pt x="14930" y="134236"/>
                    <a:pt x="18940" y="127816"/>
                    <a:pt x="22233" y="121051"/>
                  </a:cubicBezTo>
                  <a:cubicBezTo>
                    <a:pt x="26100" y="114270"/>
                    <a:pt x="29681" y="107346"/>
                    <a:pt x="33691" y="100710"/>
                  </a:cubicBezTo>
                  <a:cubicBezTo>
                    <a:pt x="41854" y="87481"/>
                    <a:pt x="51449" y="75190"/>
                    <a:pt x="62334" y="64067"/>
                  </a:cubicBezTo>
                  <a:cubicBezTo>
                    <a:pt x="84818" y="41115"/>
                    <a:pt x="112744" y="24409"/>
                    <a:pt x="143535" y="15595"/>
                  </a:cubicBezTo>
                  <a:cubicBezTo>
                    <a:pt x="147688" y="14398"/>
                    <a:pt x="150123" y="10012"/>
                    <a:pt x="148977" y="5786"/>
                  </a:cubicBezTo>
                  <a:cubicBezTo>
                    <a:pt x="147831" y="1559"/>
                    <a:pt x="143392" y="-894"/>
                    <a:pt x="139239" y="3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9" name="Freeform: Shape 2418">
              <a:extLst>
                <a:ext uri="{FF2B5EF4-FFF2-40B4-BE49-F238E27FC236}">
                  <a16:creationId xmlns:a16="http://schemas.microsoft.com/office/drawing/2014/main" id="{1B9D0F76-08DB-D246-0A7D-105BD37F0064}"/>
                </a:ext>
              </a:extLst>
            </p:cNvPr>
            <p:cNvSpPr/>
            <p:nvPr/>
          </p:nvSpPr>
          <p:spPr>
            <a:xfrm>
              <a:off x="10390624" y="3266428"/>
              <a:ext cx="121903" cy="130690"/>
            </a:xfrm>
            <a:custGeom>
              <a:avLst/>
              <a:gdLst>
                <a:gd name="connsiteX0" fmla="*/ 114761 w 121903"/>
                <a:gd name="connsiteY0" fmla="*/ 464 h 130690"/>
                <a:gd name="connsiteX1" fmla="*/ 191 w 121903"/>
                <a:gd name="connsiteY1" fmla="*/ 123808 h 130690"/>
                <a:gd name="connsiteX2" fmla="*/ 9930 w 121903"/>
                <a:gd name="connsiteY2" fmla="*/ 127992 h 130690"/>
                <a:gd name="connsiteX3" fmla="*/ 53753 w 121903"/>
                <a:gd name="connsiteY3" fmla="*/ 59323 h 130690"/>
                <a:gd name="connsiteX4" fmla="*/ 119631 w 121903"/>
                <a:gd name="connsiteY4" fmla="*/ 8687 h 130690"/>
                <a:gd name="connsiteX5" fmla="*/ 114905 w 121903"/>
                <a:gd name="connsiteY5" fmla="*/ 464 h 13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03" h="130690">
                  <a:moveTo>
                    <a:pt x="114761" y="464"/>
                  </a:moveTo>
                  <a:cubicBezTo>
                    <a:pt x="63634" y="24123"/>
                    <a:pt x="14513" y="67690"/>
                    <a:pt x="191" y="123808"/>
                  </a:cubicBezTo>
                  <a:cubicBezTo>
                    <a:pt x="-1384" y="129578"/>
                    <a:pt x="7209" y="133618"/>
                    <a:pt x="9930" y="127992"/>
                  </a:cubicBezTo>
                  <a:cubicBezTo>
                    <a:pt x="21530" y="103308"/>
                    <a:pt x="36281" y="80226"/>
                    <a:pt x="53753" y="59323"/>
                  </a:cubicBezTo>
                  <a:cubicBezTo>
                    <a:pt x="72228" y="38246"/>
                    <a:pt x="94569" y="21036"/>
                    <a:pt x="119631" y="8687"/>
                  </a:cubicBezTo>
                  <a:cubicBezTo>
                    <a:pt x="125073" y="5946"/>
                    <a:pt x="119631" y="-1988"/>
                    <a:pt x="114905" y="4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id="{B2D186D4-41D7-2B8A-4A96-805C8E3177FD}"/>
                </a:ext>
              </a:extLst>
            </p:cNvPr>
            <p:cNvSpPr/>
            <p:nvPr/>
          </p:nvSpPr>
          <p:spPr>
            <a:xfrm>
              <a:off x="10368474" y="3260607"/>
              <a:ext cx="124521" cy="142765"/>
            </a:xfrm>
            <a:custGeom>
              <a:avLst/>
              <a:gdLst>
                <a:gd name="connsiteX0" fmla="*/ 117148 w 124521"/>
                <a:gd name="connsiteY0" fmla="*/ 370 h 142765"/>
                <a:gd name="connsiteX1" fmla="*/ 43394 w 124521"/>
                <a:gd name="connsiteY1" fmla="*/ 52016 h 142765"/>
                <a:gd name="connsiteX2" fmla="*/ 16040 w 124521"/>
                <a:gd name="connsiteY2" fmla="*/ 92120 h 142765"/>
                <a:gd name="connsiteX3" fmla="*/ 0 w 124521"/>
                <a:gd name="connsiteY3" fmla="*/ 137852 h 142765"/>
                <a:gd name="connsiteX4" fmla="*/ 8020 w 124521"/>
                <a:gd name="connsiteY4" fmla="*/ 141314 h 142765"/>
                <a:gd name="connsiteX5" fmla="*/ 28499 w 124521"/>
                <a:gd name="connsiteY5" fmla="*/ 102074 h 142765"/>
                <a:gd name="connsiteX6" fmla="*/ 52702 w 124521"/>
                <a:gd name="connsiteY6" fmla="*/ 62980 h 142765"/>
                <a:gd name="connsiteX7" fmla="*/ 120442 w 124521"/>
                <a:gd name="connsiteY7" fmla="*/ 12200 h 142765"/>
                <a:gd name="connsiteX8" fmla="*/ 117148 w 124521"/>
                <a:gd name="connsiteY8" fmla="*/ 370 h 14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521" h="142765">
                  <a:moveTo>
                    <a:pt x="117148" y="370"/>
                  </a:moveTo>
                  <a:cubicBezTo>
                    <a:pt x="88649" y="10959"/>
                    <a:pt x="63157" y="28746"/>
                    <a:pt x="43394" y="52016"/>
                  </a:cubicBezTo>
                  <a:cubicBezTo>
                    <a:pt x="32796" y="64249"/>
                    <a:pt x="23487" y="77709"/>
                    <a:pt x="16040" y="92120"/>
                  </a:cubicBezTo>
                  <a:cubicBezTo>
                    <a:pt x="7447" y="105998"/>
                    <a:pt x="2005" y="121608"/>
                    <a:pt x="0" y="137852"/>
                  </a:cubicBezTo>
                  <a:cubicBezTo>
                    <a:pt x="0" y="141746"/>
                    <a:pt x="5442" y="144632"/>
                    <a:pt x="8020" y="141314"/>
                  </a:cubicBezTo>
                  <a:cubicBezTo>
                    <a:pt x="16040" y="128907"/>
                    <a:pt x="22915" y="115765"/>
                    <a:pt x="28499" y="102074"/>
                  </a:cubicBezTo>
                  <a:cubicBezTo>
                    <a:pt x="35374" y="88355"/>
                    <a:pt x="43537" y="75271"/>
                    <a:pt x="52702" y="62980"/>
                  </a:cubicBezTo>
                  <a:cubicBezTo>
                    <a:pt x="70031" y="39912"/>
                    <a:pt x="93518" y="22283"/>
                    <a:pt x="120442" y="12200"/>
                  </a:cubicBezTo>
                  <a:cubicBezTo>
                    <a:pt x="127603" y="9603"/>
                    <a:pt x="124595" y="-2227"/>
                    <a:pt x="117148" y="3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id="{9AF94B9F-67E8-3247-F931-CE0384B5DD61}"/>
                </a:ext>
              </a:extLst>
            </p:cNvPr>
            <p:cNvSpPr/>
            <p:nvPr/>
          </p:nvSpPr>
          <p:spPr>
            <a:xfrm>
              <a:off x="10423643" y="3255947"/>
              <a:ext cx="137749" cy="127400"/>
            </a:xfrm>
            <a:custGeom>
              <a:avLst/>
              <a:gdLst>
                <a:gd name="connsiteX0" fmla="*/ 129432 w 137749"/>
                <a:gd name="connsiteY0" fmla="*/ 413 h 127400"/>
                <a:gd name="connsiteX1" fmla="*/ 540 w 137749"/>
                <a:gd name="connsiteY1" fmla="*/ 116977 h 127400"/>
                <a:gd name="connsiteX2" fmla="*/ 15864 w 137749"/>
                <a:gd name="connsiteY2" fmla="*/ 123469 h 127400"/>
                <a:gd name="connsiteX3" fmla="*/ 65130 w 137749"/>
                <a:gd name="connsiteY3" fmla="*/ 58263 h 127400"/>
                <a:gd name="connsiteX4" fmla="*/ 134587 w 137749"/>
                <a:gd name="connsiteY4" fmla="*/ 12099 h 127400"/>
                <a:gd name="connsiteX5" fmla="*/ 129719 w 137749"/>
                <a:gd name="connsiteY5" fmla="*/ 413 h 1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749" h="127400">
                  <a:moveTo>
                    <a:pt x="129432" y="413"/>
                  </a:moveTo>
                  <a:cubicBezTo>
                    <a:pt x="75584" y="20466"/>
                    <a:pt x="20591" y="60859"/>
                    <a:pt x="540" y="116977"/>
                  </a:cubicBezTo>
                  <a:cubicBezTo>
                    <a:pt x="-2897" y="126354"/>
                    <a:pt x="10995" y="131403"/>
                    <a:pt x="15864" y="123469"/>
                  </a:cubicBezTo>
                  <a:cubicBezTo>
                    <a:pt x="29756" y="99882"/>
                    <a:pt x="46225" y="77997"/>
                    <a:pt x="65130" y="58263"/>
                  </a:cubicBezTo>
                  <a:cubicBezTo>
                    <a:pt x="85179" y="38614"/>
                    <a:pt x="108809" y="22961"/>
                    <a:pt x="134587" y="12099"/>
                  </a:cubicBezTo>
                  <a:cubicBezTo>
                    <a:pt x="141175" y="9358"/>
                    <a:pt x="136449" y="-2328"/>
                    <a:pt x="129719" y="4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2" name="Freeform: Shape 2421">
              <a:extLst>
                <a:ext uri="{FF2B5EF4-FFF2-40B4-BE49-F238E27FC236}">
                  <a16:creationId xmlns:a16="http://schemas.microsoft.com/office/drawing/2014/main" id="{4E42B532-4AA9-B9BE-05AA-1207C34ACD94}"/>
                </a:ext>
              </a:extLst>
            </p:cNvPr>
            <p:cNvSpPr/>
            <p:nvPr/>
          </p:nvSpPr>
          <p:spPr>
            <a:xfrm>
              <a:off x="10469009" y="3261455"/>
              <a:ext cx="117084" cy="121307"/>
            </a:xfrm>
            <a:custGeom>
              <a:avLst/>
              <a:gdLst>
                <a:gd name="connsiteX0" fmla="*/ 109987 w 117084"/>
                <a:gd name="connsiteY0" fmla="*/ 387 h 121307"/>
                <a:gd name="connsiteX1" fmla="*/ 38381 w 117084"/>
                <a:gd name="connsiteY1" fmla="*/ 43666 h 121307"/>
                <a:gd name="connsiteX2" fmla="*/ 0 w 117084"/>
                <a:gd name="connsiteY2" fmla="*/ 115797 h 121307"/>
                <a:gd name="connsiteX3" fmla="*/ 6301 w 117084"/>
                <a:gd name="connsiteY3" fmla="*/ 121293 h 121307"/>
                <a:gd name="connsiteX4" fmla="*/ 10741 w 117084"/>
                <a:gd name="connsiteY4" fmla="*/ 118682 h 121307"/>
                <a:gd name="connsiteX5" fmla="*/ 29358 w 117084"/>
                <a:gd name="connsiteY5" fmla="*/ 85357 h 121307"/>
                <a:gd name="connsiteX6" fmla="*/ 51270 w 117084"/>
                <a:gd name="connsiteY6" fmla="*/ 55207 h 121307"/>
                <a:gd name="connsiteX7" fmla="*/ 114284 w 117084"/>
                <a:gd name="connsiteY7" fmla="*/ 10485 h 121307"/>
                <a:gd name="connsiteX8" fmla="*/ 109987 w 117084"/>
                <a:gd name="connsiteY8" fmla="*/ 243 h 12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084" h="121307">
                  <a:moveTo>
                    <a:pt x="109987" y="387"/>
                  </a:moveTo>
                  <a:cubicBezTo>
                    <a:pt x="82920" y="8581"/>
                    <a:pt x="58288" y="23455"/>
                    <a:pt x="38381" y="43666"/>
                  </a:cubicBezTo>
                  <a:cubicBezTo>
                    <a:pt x="19620" y="62276"/>
                    <a:pt x="143" y="88387"/>
                    <a:pt x="0" y="115797"/>
                  </a:cubicBezTo>
                  <a:cubicBezTo>
                    <a:pt x="287" y="119057"/>
                    <a:pt x="3008" y="121524"/>
                    <a:pt x="6301" y="121293"/>
                  </a:cubicBezTo>
                  <a:cubicBezTo>
                    <a:pt x="8020" y="121177"/>
                    <a:pt x="9738" y="120211"/>
                    <a:pt x="10741" y="118682"/>
                  </a:cubicBezTo>
                  <a:cubicBezTo>
                    <a:pt x="17615" y="108151"/>
                    <a:pt x="23057" y="96466"/>
                    <a:pt x="29358" y="85357"/>
                  </a:cubicBezTo>
                  <a:cubicBezTo>
                    <a:pt x="35516" y="74538"/>
                    <a:pt x="42964" y="64440"/>
                    <a:pt x="51270" y="55207"/>
                  </a:cubicBezTo>
                  <a:cubicBezTo>
                    <a:pt x="69029" y="36106"/>
                    <a:pt x="90511" y="20887"/>
                    <a:pt x="114284" y="10485"/>
                  </a:cubicBezTo>
                  <a:cubicBezTo>
                    <a:pt x="120156" y="7889"/>
                    <a:pt x="115859" y="-1633"/>
                    <a:pt x="109987" y="2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3" name="Freeform: Shape 2422">
              <a:extLst>
                <a:ext uri="{FF2B5EF4-FFF2-40B4-BE49-F238E27FC236}">
                  <a16:creationId xmlns:a16="http://schemas.microsoft.com/office/drawing/2014/main" id="{97A6170A-7C1F-DF3F-1B77-BD1A5BC6B20B}"/>
                </a:ext>
              </a:extLst>
            </p:cNvPr>
            <p:cNvSpPr/>
            <p:nvPr/>
          </p:nvSpPr>
          <p:spPr>
            <a:xfrm>
              <a:off x="10503237" y="3258237"/>
              <a:ext cx="134374" cy="147180"/>
            </a:xfrm>
            <a:custGeom>
              <a:avLst/>
              <a:gdLst>
                <a:gd name="connsiteX0" fmla="*/ 125311 w 134374"/>
                <a:gd name="connsiteY0" fmla="*/ 432 h 147180"/>
                <a:gd name="connsiteX1" fmla="*/ 42964 w 134374"/>
                <a:gd name="connsiteY1" fmla="*/ 55251 h 147180"/>
                <a:gd name="connsiteX2" fmla="*/ 14321 w 134374"/>
                <a:gd name="connsiteY2" fmla="*/ 94923 h 147180"/>
                <a:gd name="connsiteX3" fmla="*/ 0 w 134374"/>
                <a:gd name="connsiteY3" fmla="*/ 141087 h 147180"/>
                <a:gd name="connsiteX4" fmla="*/ 6587 w 134374"/>
                <a:gd name="connsiteY4" fmla="*/ 147175 h 147180"/>
                <a:gd name="connsiteX5" fmla="*/ 11600 w 134374"/>
                <a:gd name="connsiteY5" fmla="*/ 144261 h 147180"/>
                <a:gd name="connsiteX6" fmla="*/ 30218 w 134374"/>
                <a:gd name="connsiteY6" fmla="*/ 103867 h 147180"/>
                <a:gd name="connsiteX7" fmla="*/ 55423 w 134374"/>
                <a:gd name="connsiteY7" fmla="*/ 66504 h 147180"/>
                <a:gd name="connsiteX8" fmla="*/ 130037 w 134374"/>
                <a:gd name="connsiteY8" fmla="*/ 12983 h 147180"/>
                <a:gd name="connsiteX9" fmla="*/ 126600 w 134374"/>
                <a:gd name="connsiteY9" fmla="*/ 432 h 14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74" h="147180">
                  <a:moveTo>
                    <a:pt x="125311" y="432"/>
                  </a:moveTo>
                  <a:cubicBezTo>
                    <a:pt x="94091" y="12117"/>
                    <a:pt x="65878" y="30871"/>
                    <a:pt x="42964" y="55251"/>
                  </a:cubicBezTo>
                  <a:cubicBezTo>
                    <a:pt x="31793" y="67268"/>
                    <a:pt x="22198" y="80584"/>
                    <a:pt x="14321" y="94923"/>
                  </a:cubicBezTo>
                  <a:cubicBezTo>
                    <a:pt x="5012" y="108484"/>
                    <a:pt x="0" y="124583"/>
                    <a:pt x="0" y="141087"/>
                  </a:cubicBezTo>
                  <a:cubicBezTo>
                    <a:pt x="142" y="144593"/>
                    <a:pt x="3007" y="147319"/>
                    <a:pt x="6587" y="147175"/>
                  </a:cubicBezTo>
                  <a:cubicBezTo>
                    <a:pt x="8592" y="147088"/>
                    <a:pt x="10454" y="146006"/>
                    <a:pt x="11600" y="144261"/>
                  </a:cubicBezTo>
                  <a:cubicBezTo>
                    <a:pt x="18904" y="131306"/>
                    <a:pt x="25062" y="117803"/>
                    <a:pt x="30218" y="103867"/>
                  </a:cubicBezTo>
                  <a:cubicBezTo>
                    <a:pt x="37092" y="90437"/>
                    <a:pt x="45542" y="77886"/>
                    <a:pt x="55423" y="66504"/>
                  </a:cubicBezTo>
                  <a:cubicBezTo>
                    <a:pt x="75759" y="42931"/>
                    <a:pt x="101252" y="24581"/>
                    <a:pt x="130037" y="12983"/>
                  </a:cubicBezTo>
                  <a:cubicBezTo>
                    <a:pt x="137627" y="9953"/>
                    <a:pt x="134476" y="-2454"/>
                    <a:pt x="126600" y="4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4" name="Freeform: Shape 2423">
              <a:extLst>
                <a:ext uri="{FF2B5EF4-FFF2-40B4-BE49-F238E27FC236}">
                  <a16:creationId xmlns:a16="http://schemas.microsoft.com/office/drawing/2014/main" id="{32A343E2-1ACE-5039-4926-73D0567FAD5F}"/>
                </a:ext>
              </a:extLst>
            </p:cNvPr>
            <p:cNvSpPr/>
            <p:nvPr/>
          </p:nvSpPr>
          <p:spPr>
            <a:xfrm>
              <a:off x="10533424" y="3261201"/>
              <a:ext cx="142819" cy="136392"/>
            </a:xfrm>
            <a:custGeom>
              <a:avLst/>
              <a:gdLst>
                <a:gd name="connsiteX0" fmla="*/ 136225 w 142819"/>
                <a:gd name="connsiteY0" fmla="*/ 497 h 136392"/>
                <a:gd name="connsiteX1" fmla="*/ 51444 w 142819"/>
                <a:gd name="connsiteY1" fmla="*/ 51422 h 136392"/>
                <a:gd name="connsiteX2" fmla="*/ 16930 w 142819"/>
                <a:gd name="connsiteY2" fmla="*/ 86622 h 136392"/>
                <a:gd name="connsiteX3" fmla="*/ 2608 w 142819"/>
                <a:gd name="connsiteY3" fmla="*/ 132786 h 136392"/>
                <a:gd name="connsiteX4" fmla="*/ 12347 w 142819"/>
                <a:gd name="connsiteY4" fmla="*/ 135425 h 136392"/>
                <a:gd name="connsiteX5" fmla="*/ 13922 w 142819"/>
                <a:gd name="connsiteY5" fmla="*/ 134228 h 136392"/>
                <a:gd name="connsiteX6" fmla="*/ 23231 w 142819"/>
                <a:gd name="connsiteY6" fmla="*/ 115763 h 136392"/>
                <a:gd name="connsiteX7" fmla="*/ 34688 w 142819"/>
                <a:gd name="connsiteY7" fmla="*/ 97297 h 136392"/>
                <a:gd name="connsiteX8" fmla="*/ 65336 w 142819"/>
                <a:gd name="connsiteY8" fmla="*/ 64261 h 136392"/>
                <a:gd name="connsiteX9" fmla="*/ 138804 w 142819"/>
                <a:gd name="connsiteY9" fmla="*/ 11894 h 136392"/>
                <a:gd name="connsiteX10" fmla="*/ 135797 w 142819"/>
                <a:gd name="connsiteY10" fmla="*/ 497 h 136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19" h="136392">
                  <a:moveTo>
                    <a:pt x="136225" y="497"/>
                  </a:moveTo>
                  <a:cubicBezTo>
                    <a:pt x="105006" y="11808"/>
                    <a:pt x="76220" y="29105"/>
                    <a:pt x="51444" y="51422"/>
                  </a:cubicBezTo>
                  <a:cubicBezTo>
                    <a:pt x="38842" y="62054"/>
                    <a:pt x="27384" y="73840"/>
                    <a:pt x="16930" y="86622"/>
                  </a:cubicBezTo>
                  <a:cubicBezTo>
                    <a:pt x="8194" y="97874"/>
                    <a:pt x="-5842" y="117927"/>
                    <a:pt x="2608" y="132786"/>
                  </a:cubicBezTo>
                  <a:cubicBezTo>
                    <a:pt x="4614" y="136233"/>
                    <a:pt x="8910" y="137416"/>
                    <a:pt x="12347" y="135425"/>
                  </a:cubicBezTo>
                  <a:cubicBezTo>
                    <a:pt x="12919" y="135094"/>
                    <a:pt x="13493" y="134690"/>
                    <a:pt x="13922" y="134228"/>
                  </a:cubicBezTo>
                  <a:cubicBezTo>
                    <a:pt x="17932" y="128559"/>
                    <a:pt x="21083" y="122341"/>
                    <a:pt x="23231" y="115763"/>
                  </a:cubicBezTo>
                  <a:cubicBezTo>
                    <a:pt x="26381" y="109213"/>
                    <a:pt x="30248" y="103024"/>
                    <a:pt x="34688" y="97297"/>
                  </a:cubicBezTo>
                  <a:cubicBezTo>
                    <a:pt x="44140" y="85641"/>
                    <a:pt x="54451" y="74605"/>
                    <a:pt x="65336" y="64261"/>
                  </a:cubicBezTo>
                  <a:cubicBezTo>
                    <a:pt x="86388" y="42377"/>
                    <a:pt x="111307" y="24632"/>
                    <a:pt x="138804" y="11894"/>
                  </a:cubicBezTo>
                  <a:cubicBezTo>
                    <a:pt x="145678" y="9153"/>
                    <a:pt x="143101" y="-2532"/>
                    <a:pt x="135797" y="49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5" name="Freeform: Shape 2424">
              <a:extLst>
                <a:ext uri="{FF2B5EF4-FFF2-40B4-BE49-F238E27FC236}">
                  <a16:creationId xmlns:a16="http://schemas.microsoft.com/office/drawing/2014/main" id="{75692BF2-D4B9-A0D2-4A7C-EE0C324F7B76}"/>
                </a:ext>
              </a:extLst>
            </p:cNvPr>
            <p:cNvSpPr/>
            <p:nvPr/>
          </p:nvSpPr>
          <p:spPr>
            <a:xfrm>
              <a:off x="10575946" y="3256519"/>
              <a:ext cx="135288" cy="143102"/>
            </a:xfrm>
            <a:custGeom>
              <a:avLst/>
              <a:gdLst>
                <a:gd name="connsiteX0" fmla="*/ 125783 w 135288"/>
                <a:gd name="connsiteY0" fmla="*/ 563 h 143102"/>
                <a:gd name="connsiteX1" fmla="*/ 47017 w 135288"/>
                <a:gd name="connsiteY1" fmla="*/ 55816 h 143102"/>
                <a:gd name="connsiteX2" fmla="*/ 14651 w 135288"/>
                <a:gd name="connsiteY2" fmla="*/ 92025 h 143102"/>
                <a:gd name="connsiteX3" fmla="*/ 2048 w 135288"/>
                <a:gd name="connsiteY3" fmla="*/ 138333 h 143102"/>
                <a:gd name="connsiteX4" fmla="*/ 14079 w 135288"/>
                <a:gd name="connsiteY4" fmla="*/ 139920 h 143102"/>
                <a:gd name="connsiteX5" fmla="*/ 22098 w 135288"/>
                <a:gd name="connsiteY5" fmla="*/ 120301 h 143102"/>
                <a:gd name="connsiteX6" fmla="*/ 32266 w 135288"/>
                <a:gd name="connsiteY6" fmla="*/ 102412 h 143102"/>
                <a:gd name="connsiteX7" fmla="*/ 60909 w 135288"/>
                <a:gd name="connsiteY7" fmla="*/ 67789 h 143102"/>
                <a:gd name="connsiteX8" fmla="*/ 130224 w 135288"/>
                <a:gd name="connsiteY8" fmla="*/ 14845 h 143102"/>
                <a:gd name="connsiteX9" fmla="*/ 126214 w 135288"/>
                <a:gd name="connsiteY9" fmla="*/ 419 h 1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88" h="143102">
                  <a:moveTo>
                    <a:pt x="125783" y="563"/>
                  </a:moveTo>
                  <a:cubicBezTo>
                    <a:pt x="95566" y="12494"/>
                    <a:pt x="68643" y="31421"/>
                    <a:pt x="47017" y="55816"/>
                  </a:cubicBezTo>
                  <a:cubicBezTo>
                    <a:pt x="35417" y="67155"/>
                    <a:pt x="24676" y="79244"/>
                    <a:pt x="14651" y="92025"/>
                  </a:cubicBezTo>
                  <a:cubicBezTo>
                    <a:pt x="5629" y="104287"/>
                    <a:pt x="-4396" y="122753"/>
                    <a:pt x="2048" y="138333"/>
                  </a:cubicBezTo>
                  <a:cubicBezTo>
                    <a:pt x="4053" y="143094"/>
                    <a:pt x="11214" y="145402"/>
                    <a:pt x="14079" y="139920"/>
                  </a:cubicBezTo>
                  <a:cubicBezTo>
                    <a:pt x="16942" y="134438"/>
                    <a:pt x="19377" y="126792"/>
                    <a:pt x="22098" y="120301"/>
                  </a:cubicBezTo>
                  <a:cubicBezTo>
                    <a:pt x="24963" y="114040"/>
                    <a:pt x="28400" y="108053"/>
                    <a:pt x="32266" y="102412"/>
                  </a:cubicBezTo>
                  <a:cubicBezTo>
                    <a:pt x="41003" y="90251"/>
                    <a:pt x="50598" y="78696"/>
                    <a:pt x="60909" y="67789"/>
                  </a:cubicBezTo>
                  <a:cubicBezTo>
                    <a:pt x="79240" y="44534"/>
                    <a:pt x="103013" y="26328"/>
                    <a:pt x="130224" y="14845"/>
                  </a:cubicBezTo>
                  <a:cubicBezTo>
                    <a:pt x="139103" y="11672"/>
                    <a:pt x="135379" y="-2611"/>
                    <a:pt x="126214" y="41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6" name="Freeform: Shape 2425">
              <a:extLst>
                <a:ext uri="{FF2B5EF4-FFF2-40B4-BE49-F238E27FC236}">
                  <a16:creationId xmlns:a16="http://schemas.microsoft.com/office/drawing/2014/main" id="{1E02D203-F178-F6B1-3EAD-816B85ABEDBF}"/>
                </a:ext>
              </a:extLst>
            </p:cNvPr>
            <p:cNvSpPr/>
            <p:nvPr/>
          </p:nvSpPr>
          <p:spPr>
            <a:xfrm>
              <a:off x="10619404" y="3257551"/>
              <a:ext cx="121897" cy="135901"/>
            </a:xfrm>
            <a:custGeom>
              <a:avLst/>
              <a:gdLst>
                <a:gd name="connsiteX0" fmla="*/ 110967 w 121897"/>
                <a:gd name="connsiteY0" fmla="*/ 829 h 135901"/>
                <a:gd name="connsiteX1" fmla="*/ 551 w 121897"/>
                <a:gd name="connsiteY1" fmla="*/ 123740 h 135901"/>
                <a:gd name="connsiteX2" fmla="*/ 18167 w 121897"/>
                <a:gd name="connsiteY2" fmla="*/ 131241 h 135901"/>
                <a:gd name="connsiteX3" fmla="*/ 118415 w 121897"/>
                <a:gd name="connsiteY3" fmla="*/ 14534 h 135901"/>
                <a:gd name="connsiteX4" fmla="*/ 120563 w 121897"/>
                <a:gd name="connsiteY4" fmla="*/ 3527 h 135901"/>
                <a:gd name="connsiteX5" fmla="*/ 110539 w 121897"/>
                <a:gd name="connsiteY5" fmla="*/ 829 h 13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97" h="135901">
                  <a:moveTo>
                    <a:pt x="110967" y="829"/>
                  </a:moveTo>
                  <a:cubicBezTo>
                    <a:pt x="62705" y="28672"/>
                    <a:pt x="19168" y="69930"/>
                    <a:pt x="551" y="123740"/>
                  </a:cubicBezTo>
                  <a:cubicBezTo>
                    <a:pt x="-3173" y="134127"/>
                    <a:pt x="13010" y="140907"/>
                    <a:pt x="18167" y="131241"/>
                  </a:cubicBezTo>
                  <a:cubicBezTo>
                    <a:pt x="40650" y="84068"/>
                    <a:pt x="75308" y="43790"/>
                    <a:pt x="118415" y="14534"/>
                  </a:cubicBezTo>
                  <a:cubicBezTo>
                    <a:pt x="121995" y="12096"/>
                    <a:pt x="122999" y="7176"/>
                    <a:pt x="120563" y="3527"/>
                  </a:cubicBezTo>
                  <a:cubicBezTo>
                    <a:pt x="118415" y="209"/>
                    <a:pt x="114119" y="-946"/>
                    <a:pt x="110539" y="8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7" name="Freeform: Shape 2426">
              <a:extLst>
                <a:ext uri="{FF2B5EF4-FFF2-40B4-BE49-F238E27FC236}">
                  <a16:creationId xmlns:a16="http://schemas.microsoft.com/office/drawing/2014/main" id="{E9EA5BE7-2695-2452-C7AF-4C4735143016}"/>
                </a:ext>
              </a:extLst>
            </p:cNvPr>
            <p:cNvSpPr/>
            <p:nvPr/>
          </p:nvSpPr>
          <p:spPr>
            <a:xfrm>
              <a:off x="10658194" y="3263782"/>
              <a:ext cx="115811" cy="139625"/>
            </a:xfrm>
            <a:custGeom>
              <a:avLst/>
              <a:gdLst>
                <a:gd name="connsiteX0" fmla="*/ 105118 w 115811"/>
                <a:gd name="connsiteY0" fmla="*/ 946 h 139625"/>
                <a:gd name="connsiteX1" fmla="*/ 38523 w 115811"/>
                <a:gd name="connsiteY1" fmla="*/ 54756 h 139625"/>
                <a:gd name="connsiteX2" fmla="*/ 14321 w 115811"/>
                <a:gd name="connsiteY2" fmla="*/ 89667 h 139625"/>
                <a:gd name="connsiteX3" fmla="*/ 0 w 115811"/>
                <a:gd name="connsiteY3" fmla="*/ 130926 h 139625"/>
                <a:gd name="connsiteX4" fmla="*/ 9737 w 115811"/>
                <a:gd name="connsiteY4" fmla="*/ 139610 h 139625"/>
                <a:gd name="connsiteX5" fmla="*/ 16755 w 115811"/>
                <a:gd name="connsiteY5" fmla="*/ 135542 h 139625"/>
                <a:gd name="connsiteX6" fmla="*/ 33655 w 115811"/>
                <a:gd name="connsiteY6" fmla="*/ 99910 h 139625"/>
                <a:gd name="connsiteX7" fmla="*/ 54135 w 115811"/>
                <a:gd name="connsiteY7" fmla="*/ 66729 h 139625"/>
                <a:gd name="connsiteX8" fmla="*/ 112278 w 115811"/>
                <a:gd name="connsiteY8" fmla="*/ 13208 h 139625"/>
                <a:gd name="connsiteX9" fmla="*/ 114857 w 115811"/>
                <a:gd name="connsiteY9" fmla="*/ 3543 h 139625"/>
                <a:gd name="connsiteX10" fmla="*/ 105261 w 115811"/>
                <a:gd name="connsiteY10" fmla="*/ 946 h 1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11" h="139625">
                  <a:moveTo>
                    <a:pt x="105118" y="946"/>
                  </a:moveTo>
                  <a:cubicBezTo>
                    <a:pt x="80055" y="14910"/>
                    <a:pt x="57572" y="33116"/>
                    <a:pt x="38523" y="54756"/>
                  </a:cubicBezTo>
                  <a:cubicBezTo>
                    <a:pt x="29358" y="65561"/>
                    <a:pt x="21195" y="77260"/>
                    <a:pt x="14321" y="89667"/>
                  </a:cubicBezTo>
                  <a:cubicBezTo>
                    <a:pt x="6158" y="101958"/>
                    <a:pt x="1145" y="116168"/>
                    <a:pt x="0" y="130926"/>
                  </a:cubicBezTo>
                  <a:cubicBezTo>
                    <a:pt x="286" y="136018"/>
                    <a:pt x="4582" y="139899"/>
                    <a:pt x="9737" y="139610"/>
                  </a:cubicBezTo>
                  <a:cubicBezTo>
                    <a:pt x="12603" y="139437"/>
                    <a:pt x="15180" y="137937"/>
                    <a:pt x="16755" y="135542"/>
                  </a:cubicBezTo>
                  <a:cubicBezTo>
                    <a:pt x="23200" y="124073"/>
                    <a:pt x="28786" y="112157"/>
                    <a:pt x="33655" y="99910"/>
                  </a:cubicBezTo>
                  <a:cubicBezTo>
                    <a:pt x="39527" y="88282"/>
                    <a:pt x="46401" y="77188"/>
                    <a:pt x="54135" y="66729"/>
                  </a:cubicBezTo>
                  <a:cubicBezTo>
                    <a:pt x="69888" y="45220"/>
                    <a:pt x="89651" y="27028"/>
                    <a:pt x="112278" y="13208"/>
                  </a:cubicBezTo>
                  <a:cubicBezTo>
                    <a:pt x="115572" y="11261"/>
                    <a:pt x="116860" y="6933"/>
                    <a:pt x="114857" y="3543"/>
                  </a:cubicBezTo>
                  <a:cubicBezTo>
                    <a:pt x="112852" y="152"/>
                    <a:pt x="108555" y="-1002"/>
                    <a:pt x="105261" y="9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8" name="Freeform: Shape 2427">
              <a:extLst>
                <a:ext uri="{FF2B5EF4-FFF2-40B4-BE49-F238E27FC236}">
                  <a16:creationId xmlns:a16="http://schemas.microsoft.com/office/drawing/2014/main" id="{631B157F-97F1-F7DE-C75D-CEE9FF7CCC11}"/>
                </a:ext>
              </a:extLst>
            </p:cNvPr>
            <p:cNvSpPr/>
            <p:nvPr/>
          </p:nvSpPr>
          <p:spPr>
            <a:xfrm>
              <a:off x="10707439" y="3258430"/>
              <a:ext cx="116876" cy="133357"/>
            </a:xfrm>
            <a:custGeom>
              <a:avLst/>
              <a:gdLst>
                <a:gd name="connsiteX0" fmla="*/ 107572 w 116876"/>
                <a:gd name="connsiteY0" fmla="*/ 1105 h 133357"/>
                <a:gd name="connsiteX1" fmla="*/ 39403 w 116876"/>
                <a:gd name="connsiteY1" fmla="*/ 48855 h 133357"/>
                <a:gd name="connsiteX2" fmla="*/ 163 w 116876"/>
                <a:gd name="connsiteY2" fmla="*/ 120986 h 133357"/>
                <a:gd name="connsiteX3" fmla="*/ 8612 w 116876"/>
                <a:gd name="connsiteY3" fmla="*/ 133191 h 133357"/>
                <a:gd name="connsiteX4" fmla="*/ 20213 w 116876"/>
                <a:gd name="connsiteY4" fmla="*/ 126613 h 133357"/>
                <a:gd name="connsiteX5" fmla="*/ 53867 w 116876"/>
                <a:gd name="connsiteY5" fmla="*/ 61550 h 133357"/>
                <a:gd name="connsiteX6" fmla="*/ 113301 w 116876"/>
                <a:gd name="connsiteY6" fmla="*/ 14232 h 133357"/>
                <a:gd name="connsiteX7" fmla="*/ 107572 w 116876"/>
                <a:gd name="connsiteY7" fmla="*/ 527 h 13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876" h="133357">
                  <a:moveTo>
                    <a:pt x="107572" y="1105"/>
                  </a:moveTo>
                  <a:cubicBezTo>
                    <a:pt x="81652" y="11809"/>
                    <a:pt x="58451" y="28111"/>
                    <a:pt x="39403" y="48855"/>
                  </a:cubicBezTo>
                  <a:cubicBezTo>
                    <a:pt x="19639" y="68590"/>
                    <a:pt x="6035" y="93634"/>
                    <a:pt x="163" y="120986"/>
                  </a:cubicBezTo>
                  <a:cubicBezTo>
                    <a:pt x="-839" y="126713"/>
                    <a:pt x="2885" y="132181"/>
                    <a:pt x="8612" y="133191"/>
                  </a:cubicBezTo>
                  <a:cubicBezTo>
                    <a:pt x="13626" y="134085"/>
                    <a:pt x="18351" y="131315"/>
                    <a:pt x="20213" y="126613"/>
                  </a:cubicBezTo>
                  <a:cubicBezTo>
                    <a:pt x="27804" y="103228"/>
                    <a:pt x="39259" y="81242"/>
                    <a:pt x="53867" y="61550"/>
                  </a:cubicBezTo>
                  <a:cubicBezTo>
                    <a:pt x="70051" y="41642"/>
                    <a:pt x="90387" y="25513"/>
                    <a:pt x="113301" y="14232"/>
                  </a:cubicBezTo>
                  <a:cubicBezTo>
                    <a:pt x="120748" y="10482"/>
                    <a:pt x="115450" y="-2790"/>
                    <a:pt x="107572" y="5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9" name="Freeform: Shape 2428">
              <a:extLst>
                <a:ext uri="{FF2B5EF4-FFF2-40B4-BE49-F238E27FC236}">
                  <a16:creationId xmlns:a16="http://schemas.microsoft.com/office/drawing/2014/main" id="{9301ED83-3531-B25D-BE7B-D54F7C73817E}"/>
                </a:ext>
              </a:extLst>
            </p:cNvPr>
            <p:cNvSpPr/>
            <p:nvPr/>
          </p:nvSpPr>
          <p:spPr>
            <a:xfrm>
              <a:off x="10755057" y="3262986"/>
              <a:ext cx="106825" cy="126718"/>
            </a:xfrm>
            <a:custGeom>
              <a:avLst/>
              <a:gdLst>
                <a:gd name="connsiteX0" fmla="*/ 96044 w 106825"/>
                <a:gd name="connsiteY0" fmla="*/ 732 h 126718"/>
                <a:gd name="connsiteX1" fmla="*/ 235 w 106825"/>
                <a:gd name="connsiteY1" fmla="*/ 117295 h 126718"/>
                <a:gd name="connsiteX2" fmla="*/ 5534 w 106825"/>
                <a:gd name="connsiteY2" fmla="*/ 126456 h 126718"/>
                <a:gd name="connsiteX3" fmla="*/ 14556 w 106825"/>
                <a:gd name="connsiteY3" fmla="*/ 121191 h 126718"/>
                <a:gd name="connsiteX4" fmla="*/ 103348 w 106825"/>
                <a:gd name="connsiteY4" fmla="*/ 12705 h 126718"/>
                <a:gd name="connsiteX5" fmla="*/ 96330 w 106825"/>
                <a:gd name="connsiteY5" fmla="*/ 732 h 12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5" h="126718">
                  <a:moveTo>
                    <a:pt x="96044" y="732"/>
                  </a:moveTo>
                  <a:cubicBezTo>
                    <a:pt x="47638" y="22155"/>
                    <a:pt x="12121" y="65375"/>
                    <a:pt x="235" y="117295"/>
                  </a:cubicBezTo>
                  <a:cubicBezTo>
                    <a:pt x="-768" y="121277"/>
                    <a:pt x="1523" y="125374"/>
                    <a:pt x="5534" y="126456"/>
                  </a:cubicBezTo>
                  <a:cubicBezTo>
                    <a:pt x="9399" y="127538"/>
                    <a:pt x="13553" y="125172"/>
                    <a:pt x="14556" y="121191"/>
                  </a:cubicBezTo>
                  <a:cubicBezTo>
                    <a:pt x="27874" y="74147"/>
                    <a:pt x="60097" y="34821"/>
                    <a:pt x="103348" y="12705"/>
                  </a:cubicBezTo>
                  <a:cubicBezTo>
                    <a:pt x="111225" y="8666"/>
                    <a:pt x="104349" y="-3019"/>
                    <a:pt x="96330" y="7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0" name="Freeform: Shape 2429">
              <a:extLst>
                <a:ext uri="{FF2B5EF4-FFF2-40B4-BE49-F238E27FC236}">
                  <a16:creationId xmlns:a16="http://schemas.microsoft.com/office/drawing/2014/main" id="{BE62F4B8-0A48-C843-88B6-3FBCFFA79B58}"/>
                </a:ext>
              </a:extLst>
            </p:cNvPr>
            <p:cNvSpPr/>
            <p:nvPr/>
          </p:nvSpPr>
          <p:spPr>
            <a:xfrm>
              <a:off x="10775111" y="3267136"/>
              <a:ext cx="122449" cy="147684"/>
            </a:xfrm>
            <a:custGeom>
              <a:avLst/>
              <a:gdLst>
                <a:gd name="connsiteX0" fmla="*/ 117665 w 122449"/>
                <a:gd name="connsiteY0" fmla="*/ 621 h 147684"/>
                <a:gd name="connsiteX1" fmla="*/ 38898 w 122449"/>
                <a:gd name="connsiteY1" fmla="*/ 58326 h 147684"/>
                <a:gd name="connsiteX2" fmla="*/ 11544 w 122449"/>
                <a:gd name="connsiteY2" fmla="*/ 95834 h 147684"/>
                <a:gd name="connsiteX3" fmla="*/ 516 w 122449"/>
                <a:gd name="connsiteY3" fmla="*/ 142286 h 147684"/>
                <a:gd name="connsiteX4" fmla="*/ 9682 w 122449"/>
                <a:gd name="connsiteY4" fmla="*/ 147379 h 147684"/>
                <a:gd name="connsiteX5" fmla="*/ 13979 w 122449"/>
                <a:gd name="connsiteY5" fmla="*/ 144161 h 147684"/>
                <a:gd name="connsiteX6" fmla="*/ 29589 w 122449"/>
                <a:gd name="connsiteY6" fmla="*/ 105211 h 147684"/>
                <a:gd name="connsiteX7" fmla="*/ 52789 w 122449"/>
                <a:gd name="connsiteY7" fmla="*/ 67558 h 147684"/>
                <a:gd name="connsiteX8" fmla="*/ 120959 w 122449"/>
                <a:gd name="connsiteY8" fmla="*/ 6392 h 147684"/>
                <a:gd name="connsiteX9" fmla="*/ 117665 w 122449"/>
                <a:gd name="connsiteY9" fmla="*/ 477 h 1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49" h="147684">
                  <a:moveTo>
                    <a:pt x="117665" y="621"/>
                  </a:moveTo>
                  <a:cubicBezTo>
                    <a:pt x="89166" y="16504"/>
                    <a:pt x="62670" y="35879"/>
                    <a:pt x="38898" y="58326"/>
                  </a:cubicBezTo>
                  <a:cubicBezTo>
                    <a:pt x="28157" y="69521"/>
                    <a:pt x="18991" y="82129"/>
                    <a:pt x="11544" y="95834"/>
                  </a:cubicBezTo>
                  <a:cubicBezTo>
                    <a:pt x="2378" y="109452"/>
                    <a:pt x="-1489" y="125970"/>
                    <a:pt x="516" y="142286"/>
                  </a:cubicBezTo>
                  <a:cubicBezTo>
                    <a:pt x="1663" y="146268"/>
                    <a:pt x="5815" y="148547"/>
                    <a:pt x="9682" y="147379"/>
                  </a:cubicBezTo>
                  <a:cubicBezTo>
                    <a:pt x="11544" y="146874"/>
                    <a:pt x="12976" y="145720"/>
                    <a:pt x="13979" y="144161"/>
                  </a:cubicBezTo>
                  <a:cubicBezTo>
                    <a:pt x="19850" y="131481"/>
                    <a:pt x="25149" y="118469"/>
                    <a:pt x="29589" y="105211"/>
                  </a:cubicBezTo>
                  <a:cubicBezTo>
                    <a:pt x="35746" y="91766"/>
                    <a:pt x="43624" y="79128"/>
                    <a:pt x="52789" y="67558"/>
                  </a:cubicBezTo>
                  <a:cubicBezTo>
                    <a:pt x="71836" y="43395"/>
                    <a:pt x="94893" y="22708"/>
                    <a:pt x="120959" y="6392"/>
                  </a:cubicBezTo>
                  <a:cubicBezTo>
                    <a:pt x="124539" y="4083"/>
                    <a:pt x="120959" y="-1687"/>
                    <a:pt x="117665" y="4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:a16="http://schemas.microsoft.com/office/drawing/2014/main" id="{539121A3-23DD-F29E-3B5C-31D5804126EE}"/>
                </a:ext>
              </a:extLst>
            </p:cNvPr>
            <p:cNvSpPr/>
            <p:nvPr/>
          </p:nvSpPr>
          <p:spPr>
            <a:xfrm>
              <a:off x="10822070" y="3262620"/>
              <a:ext cx="113720" cy="130264"/>
            </a:xfrm>
            <a:custGeom>
              <a:avLst/>
              <a:gdLst>
                <a:gd name="connsiteX0" fmla="*/ 105506 w 113720"/>
                <a:gd name="connsiteY0" fmla="*/ 233 h 130264"/>
                <a:gd name="connsiteX1" fmla="*/ 38484 w 113720"/>
                <a:gd name="connsiteY1" fmla="*/ 47262 h 130264"/>
                <a:gd name="connsiteX2" fmla="*/ 245 w 113720"/>
                <a:gd name="connsiteY2" fmla="*/ 119393 h 130264"/>
                <a:gd name="connsiteX3" fmla="*/ 5257 w 113720"/>
                <a:gd name="connsiteY3" fmla="*/ 129635 h 130264"/>
                <a:gd name="connsiteX4" fmla="*/ 15855 w 113720"/>
                <a:gd name="connsiteY4" fmla="*/ 126029 h 130264"/>
                <a:gd name="connsiteX5" fmla="*/ 52518 w 113720"/>
                <a:gd name="connsiteY5" fmla="*/ 60534 h 130264"/>
                <a:gd name="connsiteX6" fmla="*/ 111092 w 113720"/>
                <a:gd name="connsiteY6" fmla="*/ 10042 h 130264"/>
                <a:gd name="connsiteX7" fmla="*/ 105506 w 113720"/>
                <a:gd name="connsiteY7" fmla="*/ 521 h 13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720" h="130264">
                  <a:moveTo>
                    <a:pt x="105506" y="233"/>
                  </a:moveTo>
                  <a:cubicBezTo>
                    <a:pt x="80157" y="11023"/>
                    <a:pt x="57387" y="27051"/>
                    <a:pt x="38484" y="47262"/>
                  </a:cubicBezTo>
                  <a:cubicBezTo>
                    <a:pt x="18863" y="66896"/>
                    <a:pt x="5544" y="92026"/>
                    <a:pt x="245" y="119393"/>
                  </a:cubicBezTo>
                  <a:cubicBezTo>
                    <a:pt x="-757" y="123576"/>
                    <a:pt x="1390" y="127875"/>
                    <a:pt x="5257" y="129635"/>
                  </a:cubicBezTo>
                  <a:cubicBezTo>
                    <a:pt x="9124" y="131237"/>
                    <a:pt x="13708" y="129693"/>
                    <a:pt x="15855" y="126029"/>
                  </a:cubicBezTo>
                  <a:cubicBezTo>
                    <a:pt x="25737" y="102947"/>
                    <a:pt x="38054" y="80990"/>
                    <a:pt x="52518" y="60534"/>
                  </a:cubicBezTo>
                  <a:cubicBezTo>
                    <a:pt x="68558" y="40020"/>
                    <a:pt x="88465" y="22867"/>
                    <a:pt x="111092" y="10042"/>
                  </a:cubicBezTo>
                  <a:cubicBezTo>
                    <a:pt x="117394" y="6580"/>
                    <a:pt x="111092" y="-2220"/>
                    <a:pt x="105506" y="5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2" name="Freeform: Shape 2431">
              <a:extLst>
                <a:ext uri="{FF2B5EF4-FFF2-40B4-BE49-F238E27FC236}">
                  <a16:creationId xmlns:a16="http://schemas.microsoft.com/office/drawing/2014/main" id="{74043070-5FF2-D1D0-F07D-9ABFCE7FEAE0}"/>
                </a:ext>
              </a:extLst>
            </p:cNvPr>
            <p:cNvSpPr/>
            <p:nvPr/>
          </p:nvSpPr>
          <p:spPr>
            <a:xfrm>
              <a:off x="10856683" y="3269088"/>
              <a:ext cx="104252" cy="116492"/>
            </a:xfrm>
            <a:custGeom>
              <a:avLst/>
              <a:gdLst>
                <a:gd name="connsiteX0" fmla="*/ 99822 w 104252"/>
                <a:gd name="connsiteY0" fmla="*/ 545 h 116492"/>
                <a:gd name="connsiteX1" fmla="*/ 65023 w 104252"/>
                <a:gd name="connsiteY1" fmla="*/ 20020 h 116492"/>
                <a:gd name="connsiteX2" fmla="*/ 34518 w 104252"/>
                <a:gd name="connsiteY2" fmla="*/ 44400 h 116492"/>
                <a:gd name="connsiteX3" fmla="*/ 3 w 104252"/>
                <a:gd name="connsiteY3" fmla="*/ 109462 h 116492"/>
                <a:gd name="connsiteX4" fmla="*/ 13036 w 104252"/>
                <a:gd name="connsiteY4" fmla="*/ 113069 h 116492"/>
                <a:gd name="connsiteX5" fmla="*/ 26211 w 104252"/>
                <a:gd name="connsiteY5" fmla="*/ 81764 h 116492"/>
                <a:gd name="connsiteX6" fmla="*/ 45687 w 104252"/>
                <a:gd name="connsiteY6" fmla="*/ 52911 h 116492"/>
                <a:gd name="connsiteX7" fmla="*/ 102973 w 104252"/>
                <a:gd name="connsiteY7" fmla="*/ 6171 h 116492"/>
                <a:gd name="connsiteX8" fmla="*/ 103546 w 104252"/>
                <a:gd name="connsiteY8" fmla="*/ 1309 h 116492"/>
                <a:gd name="connsiteX9" fmla="*/ 99536 w 104252"/>
                <a:gd name="connsiteY9" fmla="*/ 256 h 11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252" h="116492">
                  <a:moveTo>
                    <a:pt x="99822" y="545"/>
                  </a:moveTo>
                  <a:cubicBezTo>
                    <a:pt x="88223" y="7036"/>
                    <a:pt x="76048" y="12663"/>
                    <a:pt x="65023" y="20020"/>
                  </a:cubicBezTo>
                  <a:cubicBezTo>
                    <a:pt x="54138" y="27161"/>
                    <a:pt x="43969" y="35326"/>
                    <a:pt x="34518" y="44400"/>
                  </a:cubicBezTo>
                  <a:cubicBezTo>
                    <a:pt x="17762" y="60846"/>
                    <a:pt x="-283" y="84794"/>
                    <a:pt x="3" y="109462"/>
                  </a:cubicBezTo>
                  <a:cubicBezTo>
                    <a:pt x="3" y="115954"/>
                    <a:pt x="10028" y="119561"/>
                    <a:pt x="13036" y="113069"/>
                  </a:cubicBezTo>
                  <a:cubicBezTo>
                    <a:pt x="17762" y="102682"/>
                    <a:pt x="21055" y="91862"/>
                    <a:pt x="26211" y="81764"/>
                  </a:cubicBezTo>
                  <a:cubicBezTo>
                    <a:pt x="31509" y="71420"/>
                    <a:pt x="38098" y="61726"/>
                    <a:pt x="45687" y="52911"/>
                  </a:cubicBezTo>
                  <a:cubicBezTo>
                    <a:pt x="62014" y="34157"/>
                    <a:pt x="81347" y="18346"/>
                    <a:pt x="102973" y="6171"/>
                  </a:cubicBezTo>
                  <a:cubicBezTo>
                    <a:pt x="104406" y="4973"/>
                    <a:pt x="104691" y="2795"/>
                    <a:pt x="103546" y="1309"/>
                  </a:cubicBezTo>
                  <a:cubicBezTo>
                    <a:pt x="102544" y="97"/>
                    <a:pt x="100967" y="-321"/>
                    <a:pt x="99536" y="2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3" name="Freeform: Shape 2432">
              <a:extLst>
                <a:ext uri="{FF2B5EF4-FFF2-40B4-BE49-F238E27FC236}">
                  <a16:creationId xmlns:a16="http://schemas.microsoft.com/office/drawing/2014/main" id="{DC5E2152-20D9-67C3-F629-A899B9DEB887}"/>
                </a:ext>
              </a:extLst>
            </p:cNvPr>
            <p:cNvSpPr/>
            <p:nvPr/>
          </p:nvSpPr>
          <p:spPr>
            <a:xfrm>
              <a:off x="10895353" y="3263264"/>
              <a:ext cx="101957" cy="120507"/>
            </a:xfrm>
            <a:custGeom>
              <a:avLst/>
              <a:gdLst>
                <a:gd name="connsiteX0" fmla="*/ 93805 w 101957"/>
                <a:gd name="connsiteY0" fmla="*/ 742 h 120507"/>
                <a:gd name="connsiteX1" fmla="*/ 34801 w 101957"/>
                <a:gd name="connsiteY1" fmla="*/ 48205 h 120507"/>
                <a:gd name="connsiteX2" fmla="*/ 13033 w 101957"/>
                <a:gd name="connsiteY2" fmla="*/ 78644 h 120507"/>
                <a:gd name="connsiteX3" fmla="*/ 0 w 101957"/>
                <a:gd name="connsiteY3" fmla="*/ 114276 h 120507"/>
                <a:gd name="connsiteX4" fmla="*/ 7017 w 101957"/>
                <a:gd name="connsiteY4" fmla="*/ 120494 h 120507"/>
                <a:gd name="connsiteX5" fmla="*/ 12031 w 101957"/>
                <a:gd name="connsiteY5" fmla="*/ 117595 h 120507"/>
                <a:gd name="connsiteX6" fmla="*/ 26352 w 101957"/>
                <a:gd name="connsiteY6" fmla="*/ 86867 h 120507"/>
                <a:gd name="connsiteX7" fmla="*/ 45399 w 101957"/>
                <a:gd name="connsiteY7" fmla="*/ 57149 h 120507"/>
                <a:gd name="connsiteX8" fmla="*/ 99104 w 101957"/>
                <a:gd name="connsiteY8" fmla="*/ 10985 h 120507"/>
                <a:gd name="connsiteX9" fmla="*/ 101109 w 101957"/>
                <a:gd name="connsiteY9" fmla="*/ 2863 h 120507"/>
                <a:gd name="connsiteX10" fmla="*/ 93232 w 101957"/>
                <a:gd name="connsiteY10" fmla="*/ 742 h 12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7" h="120507">
                  <a:moveTo>
                    <a:pt x="93805" y="742"/>
                  </a:moveTo>
                  <a:cubicBezTo>
                    <a:pt x="71606" y="13005"/>
                    <a:pt x="51556" y="29061"/>
                    <a:pt x="34801" y="48205"/>
                  </a:cubicBezTo>
                  <a:cubicBezTo>
                    <a:pt x="26494" y="57567"/>
                    <a:pt x="19192" y="67766"/>
                    <a:pt x="13033" y="78644"/>
                  </a:cubicBezTo>
                  <a:cubicBezTo>
                    <a:pt x="6016" y="89319"/>
                    <a:pt x="1432" y="101524"/>
                    <a:pt x="0" y="114276"/>
                  </a:cubicBezTo>
                  <a:cubicBezTo>
                    <a:pt x="287" y="117941"/>
                    <a:pt x="3294" y="120725"/>
                    <a:pt x="7017" y="120494"/>
                  </a:cubicBezTo>
                  <a:cubicBezTo>
                    <a:pt x="9022" y="120379"/>
                    <a:pt x="10884" y="119297"/>
                    <a:pt x="12031" y="117595"/>
                  </a:cubicBezTo>
                  <a:cubicBezTo>
                    <a:pt x="17330" y="107611"/>
                    <a:pt x="22055" y="97354"/>
                    <a:pt x="26352" y="86867"/>
                  </a:cubicBezTo>
                  <a:cubicBezTo>
                    <a:pt x="31936" y="76451"/>
                    <a:pt x="38238" y="66511"/>
                    <a:pt x="45399" y="57149"/>
                  </a:cubicBezTo>
                  <a:cubicBezTo>
                    <a:pt x="60150" y="38337"/>
                    <a:pt x="78339" y="22641"/>
                    <a:pt x="99104" y="10985"/>
                  </a:cubicBezTo>
                  <a:cubicBezTo>
                    <a:pt x="101824" y="9297"/>
                    <a:pt x="102828" y="5676"/>
                    <a:pt x="101109" y="2863"/>
                  </a:cubicBezTo>
                  <a:cubicBezTo>
                    <a:pt x="99534" y="137"/>
                    <a:pt x="95954" y="-801"/>
                    <a:pt x="93232" y="7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4" name="Freeform: Shape 2433">
              <a:extLst>
                <a:ext uri="{FF2B5EF4-FFF2-40B4-BE49-F238E27FC236}">
                  <a16:creationId xmlns:a16="http://schemas.microsoft.com/office/drawing/2014/main" id="{E37B34C0-C773-67C4-B712-90FF681B4D9C}"/>
                </a:ext>
              </a:extLst>
            </p:cNvPr>
            <p:cNvSpPr/>
            <p:nvPr/>
          </p:nvSpPr>
          <p:spPr>
            <a:xfrm>
              <a:off x="10936532" y="3258185"/>
              <a:ext cx="114849" cy="117140"/>
            </a:xfrm>
            <a:custGeom>
              <a:avLst/>
              <a:gdLst>
                <a:gd name="connsiteX0" fmla="*/ 106618 w 114849"/>
                <a:gd name="connsiteY0" fmla="*/ 51 h 117140"/>
                <a:gd name="connsiteX1" fmla="*/ 40023 w 114849"/>
                <a:gd name="connsiteY1" fmla="*/ 43330 h 117140"/>
                <a:gd name="connsiteX2" fmla="*/ 210 w 114849"/>
                <a:gd name="connsiteY2" fmla="*/ 109834 h 117140"/>
                <a:gd name="connsiteX3" fmla="*/ 4220 w 114849"/>
                <a:gd name="connsiteY3" fmla="*/ 116932 h 117140"/>
                <a:gd name="connsiteX4" fmla="*/ 10664 w 114849"/>
                <a:gd name="connsiteY4" fmla="*/ 114306 h 117140"/>
                <a:gd name="connsiteX5" fmla="*/ 51194 w 114849"/>
                <a:gd name="connsiteY5" fmla="*/ 54582 h 117140"/>
                <a:gd name="connsiteX6" fmla="*/ 111630 w 114849"/>
                <a:gd name="connsiteY6" fmla="*/ 12313 h 117140"/>
                <a:gd name="connsiteX7" fmla="*/ 106618 w 114849"/>
                <a:gd name="connsiteY7" fmla="*/ 339 h 11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849" h="117140">
                  <a:moveTo>
                    <a:pt x="106618" y="51"/>
                  </a:moveTo>
                  <a:cubicBezTo>
                    <a:pt x="81699" y="9731"/>
                    <a:pt x="59070" y="24460"/>
                    <a:pt x="40023" y="43330"/>
                  </a:cubicBezTo>
                  <a:cubicBezTo>
                    <a:pt x="19973" y="60627"/>
                    <a:pt x="6082" y="83939"/>
                    <a:pt x="210" y="109834"/>
                  </a:cubicBezTo>
                  <a:cubicBezTo>
                    <a:pt x="-649" y="112907"/>
                    <a:pt x="1213" y="116081"/>
                    <a:pt x="4220" y="116932"/>
                  </a:cubicBezTo>
                  <a:cubicBezTo>
                    <a:pt x="6655" y="117624"/>
                    <a:pt x="9376" y="116557"/>
                    <a:pt x="10664" y="114306"/>
                  </a:cubicBezTo>
                  <a:cubicBezTo>
                    <a:pt x="22408" y="93215"/>
                    <a:pt x="35870" y="73235"/>
                    <a:pt x="51194" y="54582"/>
                  </a:cubicBezTo>
                  <a:cubicBezTo>
                    <a:pt x="68379" y="36549"/>
                    <a:pt x="88859" y="22166"/>
                    <a:pt x="111630" y="12313"/>
                  </a:cubicBezTo>
                  <a:cubicBezTo>
                    <a:pt x="118360" y="9428"/>
                    <a:pt x="113492" y="-2113"/>
                    <a:pt x="106618" y="3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5" name="Freeform: Shape 2434">
              <a:extLst>
                <a:ext uri="{FF2B5EF4-FFF2-40B4-BE49-F238E27FC236}">
                  <a16:creationId xmlns:a16="http://schemas.microsoft.com/office/drawing/2014/main" id="{E645588E-A90A-509F-A70A-178DFFD56299}"/>
                </a:ext>
              </a:extLst>
            </p:cNvPr>
            <p:cNvSpPr/>
            <p:nvPr/>
          </p:nvSpPr>
          <p:spPr>
            <a:xfrm>
              <a:off x="10960516" y="3263860"/>
              <a:ext cx="131760" cy="137751"/>
            </a:xfrm>
            <a:custGeom>
              <a:avLst/>
              <a:gdLst>
                <a:gd name="connsiteX0" fmla="*/ 125455 w 131760"/>
                <a:gd name="connsiteY0" fmla="*/ 291 h 137751"/>
                <a:gd name="connsiteX1" fmla="*/ 44396 w 131760"/>
                <a:gd name="connsiteY1" fmla="*/ 50061 h 137751"/>
                <a:gd name="connsiteX2" fmla="*/ 15753 w 131760"/>
                <a:gd name="connsiteY2" fmla="*/ 87281 h 137751"/>
                <a:gd name="connsiteX3" fmla="*/ 0 w 131760"/>
                <a:gd name="connsiteY3" fmla="*/ 132002 h 137751"/>
                <a:gd name="connsiteX4" fmla="*/ 6301 w 131760"/>
                <a:gd name="connsiteY4" fmla="*/ 137743 h 137751"/>
                <a:gd name="connsiteX5" fmla="*/ 11028 w 131760"/>
                <a:gd name="connsiteY5" fmla="*/ 135031 h 137751"/>
                <a:gd name="connsiteX6" fmla="*/ 30504 w 131760"/>
                <a:gd name="connsiteY6" fmla="*/ 95937 h 137751"/>
                <a:gd name="connsiteX7" fmla="*/ 55423 w 131760"/>
                <a:gd name="connsiteY7" fmla="*/ 60737 h 137751"/>
                <a:gd name="connsiteX8" fmla="*/ 128605 w 131760"/>
                <a:gd name="connsiteY8" fmla="*/ 9379 h 137751"/>
                <a:gd name="connsiteX9" fmla="*/ 126026 w 131760"/>
                <a:gd name="connsiteY9" fmla="*/ 291 h 13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760" h="137751">
                  <a:moveTo>
                    <a:pt x="125455" y="291"/>
                  </a:moveTo>
                  <a:cubicBezTo>
                    <a:pt x="95094" y="10678"/>
                    <a:pt x="67453" y="27672"/>
                    <a:pt x="44396" y="50061"/>
                  </a:cubicBezTo>
                  <a:cubicBezTo>
                    <a:pt x="33368" y="61213"/>
                    <a:pt x="23774" y="73706"/>
                    <a:pt x="15753" y="87281"/>
                  </a:cubicBezTo>
                  <a:cubicBezTo>
                    <a:pt x="6444" y="100437"/>
                    <a:pt x="1002" y="115917"/>
                    <a:pt x="0" y="132002"/>
                  </a:cubicBezTo>
                  <a:cubicBezTo>
                    <a:pt x="143" y="135349"/>
                    <a:pt x="3007" y="137916"/>
                    <a:pt x="6301" y="137743"/>
                  </a:cubicBezTo>
                  <a:cubicBezTo>
                    <a:pt x="8162" y="137643"/>
                    <a:pt x="10024" y="136633"/>
                    <a:pt x="11028" y="135031"/>
                  </a:cubicBezTo>
                  <a:cubicBezTo>
                    <a:pt x="19047" y="122769"/>
                    <a:pt x="23200" y="108631"/>
                    <a:pt x="30504" y="95937"/>
                  </a:cubicBezTo>
                  <a:cubicBezTo>
                    <a:pt x="37522" y="83314"/>
                    <a:pt x="45827" y="71499"/>
                    <a:pt x="55423" y="60737"/>
                  </a:cubicBezTo>
                  <a:cubicBezTo>
                    <a:pt x="75330" y="37842"/>
                    <a:pt x="100392" y="20199"/>
                    <a:pt x="128605" y="9379"/>
                  </a:cubicBezTo>
                  <a:cubicBezTo>
                    <a:pt x="134190" y="7360"/>
                    <a:pt x="131755" y="-1729"/>
                    <a:pt x="126026" y="2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:a16="http://schemas.microsoft.com/office/drawing/2014/main" id="{63EBCF93-06D9-C251-E754-DC44641F036D}"/>
                </a:ext>
              </a:extLst>
            </p:cNvPr>
            <p:cNvSpPr/>
            <p:nvPr/>
          </p:nvSpPr>
          <p:spPr>
            <a:xfrm>
              <a:off x="10996663" y="3259172"/>
              <a:ext cx="140301" cy="144499"/>
            </a:xfrm>
            <a:custGeom>
              <a:avLst/>
              <a:gdLst>
                <a:gd name="connsiteX0" fmla="*/ 130696 w 140301"/>
                <a:gd name="connsiteY0" fmla="*/ 362 h 144499"/>
                <a:gd name="connsiteX1" fmla="*/ 41045 w 140301"/>
                <a:gd name="connsiteY1" fmla="*/ 53018 h 144499"/>
                <a:gd name="connsiteX2" fmla="*/ 11256 w 140301"/>
                <a:gd name="connsiteY2" fmla="*/ 91247 h 144499"/>
                <a:gd name="connsiteX3" fmla="*/ 658 w 140301"/>
                <a:gd name="connsiteY3" fmla="*/ 139286 h 144499"/>
                <a:gd name="connsiteX4" fmla="*/ 14979 w 140301"/>
                <a:gd name="connsiteY4" fmla="*/ 139286 h 144499"/>
                <a:gd name="connsiteX5" fmla="*/ 29301 w 140301"/>
                <a:gd name="connsiteY5" fmla="*/ 99037 h 144499"/>
                <a:gd name="connsiteX6" fmla="*/ 55366 w 140301"/>
                <a:gd name="connsiteY6" fmla="*/ 63837 h 144499"/>
                <a:gd name="connsiteX7" fmla="*/ 135278 w 140301"/>
                <a:gd name="connsiteY7" fmla="*/ 15077 h 144499"/>
                <a:gd name="connsiteX8" fmla="*/ 131268 w 140301"/>
                <a:gd name="connsiteY8" fmla="*/ 651 h 14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301" h="144499">
                  <a:moveTo>
                    <a:pt x="130696" y="362"/>
                  </a:moveTo>
                  <a:cubicBezTo>
                    <a:pt x="97757" y="12076"/>
                    <a:pt x="67396" y="29950"/>
                    <a:pt x="41045" y="53018"/>
                  </a:cubicBezTo>
                  <a:cubicBezTo>
                    <a:pt x="29157" y="64025"/>
                    <a:pt x="18990" y="76937"/>
                    <a:pt x="11256" y="91247"/>
                  </a:cubicBezTo>
                  <a:cubicBezTo>
                    <a:pt x="2092" y="105442"/>
                    <a:pt x="-1632" y="122509"/>
                    <a:pt x="658" y="139286"/>
                  </a:cubicBezTo>
                  <a:cubicBezTo>
                    <a:pt x="2233" y="147077"/>
                    <a:pt x="12259" y="145345"/>
                    <a:pt x="14979" y="139286"/>
                  </a:cubicBezTo>
                  <a:cubicBezTo>
                    <a:pt x="20135" y="126014"/>
                    <a:pt x="22713" y="111877"/>
                    <a:pt x="29301" y="99037"/>
                  </a:cubicBezTo>
                  <a:cubicBezTo>
                    <a:pt x="36033" y="85967"/>
                    <a:pt x="44912" y="74080"/>
                    <a:pt x="55366" y="63837"/>
                  </a:cubicBezTo>
                  <a:cubicBezTo>
                    <a:pt x="78567" y="42371"/>
                    <a:pt x="105634" y="25796"/>
                    <a:pt x="135278" y="15077"/>
                  </a:cubicBezTo>
                  <a:cubicBezTo>
                    <a:pt x="144158" y="11470"/>
                    <a:pt x="140291" y="-3244"/>
                    <a:pt x="131268" y="6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:a16="http://schemas.microsoft.com/office/drawing/2014/main" id="{278DF611-1D4F-48D6-1A53-CACC722989FC}"/>
                </a:ext>
              </a:extLst>
            </p:cNvPr>
            <p:cNvSpPr/>
            <p:nvPr/>
          </p:nvSpPr>
          <p:spPr>
            <a:xfrm>
              <a:off x="11034612" y="3264662"/>
              <a:ext cx="122588" cy="124191"/>
            </a:xfrm>
            <a:custGeom>
              <a:avLst/>
              <a:gdLst>
                <a:gd name="connsiteX0" fmla="*/ 112511 w 122588"/>
                <a:gd name="connsiteY0" fmla="*/ 931 h 124191"/>
                <a:gd name="connsiteX1" fmla="*/ 48780 w 122588"/>
                <a:gd name="connsiteY1" fmla="*/ 48826 h 124191"/>
                <a:gd name="connsiteX2" fmla="*/ 804 w 122588"/>
                <a:gd name="connsiteY2" fmla="*/ 111724 h 124191"/>
                <a:gd name="connsiteX3" fmla="*/ 5101 w 122588"/>
                <a:gd name="connsiteY3" fmla="*/ 123395 h 124191"/>
                <a:gd name="connsiteX4" fmla="*/ 15842 w 122588"/>
                <a:gd name="connsiteY4" fmla="*/ 120524 h 124191"/>
                <a:gd name="connsiteX5" fmla="*/ 37467 w 122588"/>
                <a:gd name="connsiteY5" fmla="*/ 90373 h 124191"/>
                <a:gd name="connsiteX6" fmla="*/ 61669 w 122588"/>
                <a:gd name="connsiteY6" fmla="*/ 61521 h 124191"/>
                <a:gd name="connsiteX7" fmla="*/ 119671 w 122588"/>
                <a:gd name="connsiteY7" fmla="*/ 13049 h 124191"/>
                <a:gd name="connsiteX8" fmla="*/ 121246 w 122588"/>
                <a:gd name="connsiteY8" fmla="*/ 2980 h 124191"/>
                <a:gd name="connsiteX9" fmla="*/ 112511 w 122588"/>
                <a:gd name="connsiteY9" fmla="*/ 642 h 12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8" h="124191">
                  <a:moveTo>
                    <a:pt x="112511" y="931"/>
                  </a:moveTo>
                  <a:cubicBezTo>
                    <a:pt x="89595" y="14593"/>
                    <a:pt x="68257" y="30635"/>
                    <a:pt x="48780" y="48826"/>
                  </a:cubicBezTo>
                  <a:cubicBezTo>
                    <a:pt x="29016" y="66585"/>
                    <a:pt x="12690" y="87921"/>
                    <a:pt x="804" y="111724"/>
                  </a:cubicBezTo>
                  <a:cubicBezTo>
                    <a:pt x="-1201" y="116139"/>
                    <a:pt x="661" y="121361"/>
                    <a:pt x="5101" y="123395"/>
                  </a:cubicBezTo>
                  <a:cubicBezTo>
                    <a:pt x="8966" y="125140"/>
                    <a:pt x="13407" y="123943"/>
                    <a:pt x="15842" y="120524"/>
                  </a:cubicBezTo>
                  <a:cubicBezTo>
                    <a:pt x="23288" y="110570"/>
                    <a:pt x="30163" y="100327"/>
                    <a:pt x="37467" y="90373"/>
                  </a:cubicBezTo>
                  <a:cubicBezTo>
                    <a:pt x="44913" y="80289"/>
                    <a:pt x="53077" y="70667"/>
                    <a:pt x="61669" y="61521"/>
                  </a:cubicBezTo>
                  <a:cubicBezTo>
                    <a:pt x="78713" y="42839"/>
                    <a:pt x="98333" y="26538"/>
                    <a:pt x="119671" y="13049"/>
                  </a:cubicBezTo>
                  <a:cubicBezTo>
                    <a:pt x="122821" y="10712"/>
                    <a:pt x="123536" y="6197"/>
                    <a:pt x="121246" y="2980"/>
                  </a:cubicBezTo>
                  <a:cubicBezTo>
                    <a:pt x="119241" y="210"/>
                    <a:pt x="115661" y="-771"/>
                    <a:pt x="112511" y="6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:a16="http://schemas.microsoft.com/office/drawing/2014/main" id="{D28C1BBC-93A7-C174-5909-06C080CD2146}"/>
                </a:ext>
              </a:extLst>
            </p:cNvPr>
            <p:cNvSpPr/>
            <p:nvPr/>
          </p:nvSpPr>
          <p:spPr>
            <a:xfrm>
              <a:off x="11083820" y="3260437"/>
              <a:ext cx="113758" cy="125479"/>
            </a:xfrm>
            <a:custGeom>
              <a:avLst/>
              <a:gdLst>
                <a:gd name="connsiteX0" fmla="*/ 102400 w 113758"/>
                <a:gd name="connsiteY0" fmla="*/ 973 h 125479"/>
                <a:gd name="connsiteX1" fmla="*/ 41248 w 113758"/>
                <a:gd name="connsiteY1" fmla="*/ 48291 h 125479"/>
                <a:gd name="connsiteX2" fmla="*/ 289 w 113758"/>
                <a:gd name="connsiteY2" fmla="*/ 113642 h 125479"/>
                <a:gd name="connsiteX3" fmla="*/ 7163 w 113758"/>
                <a:gd name="connsiteY3" fmla="*/ 125197 h 125479"/>
                <a:gd name="connsiteX4" fmla="*/ 17474 w 113758"/>
                <a:gd name="connsiteY4" fmla="*/ 120999 h 125479"/>
                <a:gd name="connsiteX5" fmla="*/ 35232 w 113758"/>
                <a:gd name="connsiteY5" fmla="*/ 90560 h 125479"/>
                <a:gd name="connsiteX6" fmla="*/ 55999 w 113758"/>
                <a:gd name="connsiteY6" fmla="*/ 61707 h 125479"/>
                <a:gd name="connsiteX7" fmla="*/ 110275 w 113758"/>
                <a:gd name="connsiteY7" fmla="*/ 14534 h 125479"/>
                <a:gd name="connsiteX8" fmla="*/ 112424 w 113758"/>
                <a:gd name="connsiteY8" fmla="*/ 3527 h 125479"/>
                <a:gd name="connsiteX9" fmla="*/ 102400 w 113758"/>
                <a:gd name="connsiteY9" fmla="*/ 829 h 12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758" h="125479">
                  <a:moveTo>
                    <a:pt x="102400" y="973"/>
                  </a:moveTo>
                  <a:cubicBezTo>
                    <a:pt x="79629" y="13336"/>
                    <a:pt x="59006" y="29321"/>
                    <a:pt x="41248" y="48291"/>
                  </a:cubicBezTo>
                  <a:cubicBezTo>
                    <a:pt x="22629" y="66439"/>
                    <a:pt x="8595" y="88857"/>
                    <a:pt x="289" y="113642"/>
                  </a:cubicBezTo>
                  <a:cubicBezTo>
                    <a:pt x="-1000" y="118749"/>
                    <a:pt x="2151" y="123913"/>
                    <a:pt x="7163" y="125197"/>
                  </a:cubicBezTo>
                  <a:cubicBezTo>
                    <a:pt x="11173" y="126192"/>
                    <a:pt x="15325" y="124504"/>
                    <a:pt x="17474" y="120999"/>
                  </a:cubicBezTo>
                  <a:cubicBezTo>
                    <a:pt x="23919" y="111045"/>
                    <a:pt x="29075" y="100658"/>
                    <a:pt x="35232" y="90560"/>
                  </a:cubicBezTo>
                  <a:cubicBezTo>
                    <a:pt x="41391" y="80404"/>
                    <a:pt x="48265" y="70753"/>
                    <a:pt x="55999" y="61707"/>
                  </a:cubicBezTo>
                  <a:cubicBezTo>
                    <a:pt x="71752" y="43401"/>
                    <a:pt x="89940" y="27503"/>
                    <a:pt x="110275" y="14534"/>
                  </a:cubicBezTo>
                  <a:cubicBezTo>
                    <a:pt x="113856" y="12096"/>
                    <a:pt x="114859" y="7176"/>
                    <a:pt x="112424" y="3527"/>
                  </a:cubicBezTo>
                  <a:cubicBezTo>
                    <a:pt x="110275" y="209"/>
                    <a:pt x="105980" y="-945"/>
                    <a:pt x="102400" y="8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:a16="http://schemas.microsoft.com/office/drawing/2014/main" id="{DF953086-DD7C-8373-21D5-D786D28F1E19}"/>
                </a:ext>
              </a:extLst>
            </p:cNvPr>
            <p:cNvSpPr/>
            <p:nvPr/>
          </p:nvSpPr>
          <p:spPr>
            <a:xfrm>
              <a:off x="11124366" y="3264728"/>
              <a:ext cx="118640" cy="128033"/>
            </a:xfrm>
            <a:custGeom>
              <a:avLst/>
              <a:gdLst>
                <a:gd name="connsiteX0" fmla="*/ 113410 w 118640"/>
                <a:gd name="connsiteY0" fmla="*/ 0 h 128033"/>
                <a:gd name="connsiteX1" fmla="*/ 39225 w 118640"/>
                <a:gd name="connsiteY1" fmla="*/ 46452 h 128033"/>
                <a:gd name="connsiteX2" fmla="*/ 13161 w 118640"/>
                <a:gd name="connsiteY2" fmla="*/ 81364 h 128033"/>
                <a:gd name="connsiteX3" fmla="*/ 988 w 118640"/>
                <a:gd name="connsiteY3" fmla="*/ 123777 h 128033"/>
                <a:gd name="connsiteX4" fmla="*/ 8579 w 118640"/>
                <a:gd name="connsiteY4" fmla="*/ 127759 h 128033"/>
                <a:gd name="connsiteX5" fmla="*/ 10869 w 118640"/>
                <a:gd name="connsiteY5" fmla="*/ 126373 h 128033"/>
                <a:gd name="connsiteX6" fmla="*/ 20608 w 118640"/>
                <a:gd name="connsiteY6" fmla="*/ 108485 h 128033"/>
                <a:gd name="connsiteX7" fmla="*/ 28771 w 118640"/>
                <a:gd name="connsiteY7" fmla="*/ 90597 h 128033"/>
                <a:gd name="connsiteX8" fmla="*/ 50539 w 118640"/>
                <a:gd name="connsiteY8" fmla="*/ 57128 h 128033"/>
                <a:gd name="connsiteX9" fmla="*/ 116560 w 118640"/>
                <a:gd name="connsiteY9" fmla="*/ 8079 h 128033"/>
                <a:gd name="connsiteX10" fmla="*/ 113410 w 118640"/>
                <a:gd name="connsiteY10" fmla="*/ 433 h 12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0" h="128033">
                  <a:moveTo>
                    <a:pt x="113410" y="0"/>
                  </a:moveTo>
                  <a:cubicBezTo>
                    <a:pt x="85341" y="9175"/>
                    <a:pt x="59848" y="25116"/>
                    <a:pt x="39225" y="46452"/>
                  </a:cubicBezTo>
                  <a:cubicBezTo>
                    <a:pt x="29201" y="56969"/>
                    <a:pt x="20465" y="68698"/>
                    <a:pt x="13161" y="81364"/>
                  </a:cubicBezTo>
                  <a:cubicBezTo>
                    <a:pt x="6717" y="92328"/>
                    <a:pt x="-3166" y="110216"/>
                    <a:pt x="988" y="123777"/>
                  </a:cubicBezTo>
                  <a:cubicBezTo>
                    <a:pt x="1990" y="126965"/>
                    <a:pt x="5284" y="128754"/>
                    <a:pt x="8579" y="127759"/>
                  </a:cubicBezTo>
                  <a:cubicBezTo>
                    <a:pt x="9437" y="127484"/>
                    <a:pt x="10154" y="127008"/>
                    <a:pt x="10869" y="126373"/>
                  </a:cubicBezTo>
                  <a:cubicBezTo>
                    <a:pt x="15309" y="121123"/>
                    <a:pt x="18603" y="115049"/>
                    <a:pt x="20608" y="108485"/>
                  </a:cubicBezTo>
                  <a:cubicBezTo>
                    <a:pt x="23042" y="102426"/>
                    <a:pt x="25764" y="96367"/>
                    <a:pt x="28771" y="90597"/>
                  </a:cubicBezTo>
                  <a:cubicBezTo>
                    <a:pt x="34643" y="78580"/>
                    <a:pt x="41947" y="67327"/>
                    <a:pt x="50539" y="57128"/>
                  </a:cubicBezTo>
                  <a:cubicBezTo>
                    <a:pt x="68584" y="35936"/>
                    <a:pt x="91068" y="19158"/>
                    <a:pt x="116560" y="8079"/>
                  </a:cubicBezTo>
                  <a:cubicBezTo>
                    <a:pt x="120857" y="6204"/>
                    <a:pt x="117850" y="-1009"/>
                    <a:pt x="113410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:a16="http://schemas.microsoft.com/office/drawing/2014/main" id="{8C1FDCFC-6F55-1458-138A-2CE78AF63BCD}"/>
                </a:ext>
              </a:extLst>
            </p:cNvPr>
            <p:cNvSpPr/>
            <p:nvPr/>
          </p:nvSpPr>
          <p:spPr>
            <a:xfrm>
              <a:off x="11164451" y="3260031"/>
              <a:ext cx="121200" cy="137205"/>
            </a:xfrm>
            <a:custGeom>
              <a:avLst/>
              <a:gdLst>
                <a:gd name="connsiteX0" fmla="*/ 107983 w 121200"/>
                <a:gd name="connsiteY0" fmla="*/ 657 h 137205"/>
                <a:gd name="connsiteX1" fmla="*/ 38095 w 121200"/>
                <a:gd name="connsiteY1" fmla="*/ 54612 h 137205"/>
                <a:gd name="connsiteX2" fmla="*/ 13176 w 121200"/>
                <a:gd name="connsiteY2" fmla="*/ 89955 h 137205"/>
                <a:gd name="connsiteX3" fmla="*/ 0 w 121200"/>
                <a:gd name="connsiteY3" fmla="*/ 131936 h 137205"/>
                <a:gd name="connsiteX4" fmla="*/ 5586 w 121200"/>
                <a:gd name="connsiteY4" fmla="*/ 137202 h 137205"/>
                <a:gd name="connsiteX5" fmla="*/ 10024 w 121200"/>
                <a:gd name="connsiteY5" fmla="*/ 134677 h 137205"/>
                <a:gd name="connsiteX6" fmla="*/ 29501 w 121200"/>
                <a:gd name="connsiteY6" fmla="*/ 99477 h 137205"/>
                <a:gd name="connsiteX7" fmla="*/ 52273 w 121200"/>
                <a:gd name="connsiteY7" fmla="*/ 66152 h 137205"/>
                <a:gd name="connsiteX8" fmla="*/ 116862 w 121200"/>
                <a:gd name="connsiteY8" fmla="*/ 15661 h 137205"/>
                <a:gd name="connsiteX9" fmla="*/ 107983 w 121200"/>
                <a:gd name="connsiteY9" fmla="*/ 1235 h 13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200" h="137205">
                  <a:moveTo>
                    <a:pt x="107983" y="657"/>
                  </a:moveTo>
                  <a:cubicBezTo>
                    <a:pt x="81487" y="14074"/>
                    <a:pt x="57859" y="32381"/>
                    <a:pt x="38095" y="54612"/>
                  </a:cubicBezTo>
                  <a:cubicBezTo>
                    <a:pt x="28499" y="65431"/>
                    <a:pt x="20193" y="77289"/>
                    <a:pt x="13176" y="89955"/>
                  </a:cubicBezTo>
                  <a:cubicBezTo>
                    <a:pt x="5299" y="102564"/>
                    <a:pt x="717" y="117034"/>
                    <a:pt x="0" y="131936"/>
                  </a:cubicBezTo>
                  <a:cubicBezTo>
                    <a:pt x="143" y="134966"/>
                    <a:pt x="2579" y="137317"/>
                    <a:pt x="5586" y="137202"/>
                  </a:cubicBezTo>
                  <a:cubicBezTo>
                    <a:pt x="7447" y="137129"/>
                    <a:pt x="9022" y="136192"/>
                    <a:pt x="10024" y="134677"/>
                  </a:cubicBezTo>
                  <a:cubicBezTo>
                    <a:pt x="17185" y="123338"/>
                    <a:pt x="23630" y="111581"/>
                    <a:pt x="29501" y="99477"/>
                  </a:cubicBezTo>
                  <a:cubicBezTo>
                    <a:pt x="36090" y="87676"/>
                    <a:pt x="43681" y="76525"/>
                    <a:pt x="52273" y="66152"/>
                  </a:cubicBezTo>
                  <a:cubicBezTo>
                    <a:pt x="70031" y="44931"/>
                    <a:pt x="92087" y="27721"/>
                    <a:pt x="116862" y="15661"/>
                  </a:cubicBezTo>
                  <a:cubicBezTo>
                    <a:pt x="126743" y="10756"/>
                    <a:pt x="118007" y="-4391"/>
                    <a:pt x="107983" y="123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id="{CF7AFBCE-1187-1BBC-7DE9-63DB1618476E}"/>
                </a:ext>
              </a:extLst>
            </p:cNvPr>
            <p:cNvSpPr/>
            <p:nvPr/>
          </p:nvSpPr>
          <p:spPr>
            <a:xfrm>
              <a:off x="11208797" y="3260141"/>
              <a:ext cx="126544" cy="110102"/>
            </a:xfrm>
            <a:custGeom>
              <a:avLst/>
              <a:gdLst>
                <a:gd name="connsiteX0" fmla="*/ 118916 w 126544"/>
                <a:gd name="connsiteY0" fmla="*/ 259 h 110102"/>
                <a:gd name="connsiteX1" fmla="*/ 48168 w 126544"/>
                <a:gd name="connsiteY1" fmla="*/ 39065 h 110102"/>
                <a:gd name="connsiteX2" fmla="*/ 20243 w 126544"/>
                <a:gd name="connsiteY2" fmla="*/ 66907 h 110102"/>
                <a:gd name="connsiteX3" fmla="*/ 479 w 126544"/>
                <a:gd name="connsiteY3" fmla="*/ 102252 h 110102"/>
                <a:gd name="connsiteX4" fmla="*/ 12365 w 126544"/>
                <a:gd name="connsiteY4" fmla="*/ 107301 h 110102"/>
                <a:gd name="connsiteX5" fmla="*/ 60484 w 126544"/>
                <a:gd name="connsiteY5" fmla="*/ 51327 h 110102"/>
                <a:gd name="connsiteX6" fmla="*/ 123498 w 126544"/>
                <a:gd name="connsiteY6" fmla="*/ 11367 h 110102"/>
                <a:gd name="connsiteX7" fmla="*/ 118916 w 126544"/>
                <a:gd name="connsiteY7" fmla="*/ 259 h 11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44" h="110102">
                  <a:moveTo>
                    <a:pt x="118916" y="259"/>
                  </a:moveTo>
                  <a:cubicBezTo>
                    <a:pt x="92994" y="8453"/>
                    <a:pt x="69079" y="21638"/>
                    <a:pt x="48168" y="39065"/>
                  </a:cubicBezTo>
                  <a:cubicBezTo>
                    <a:pt x="38001" y="47374"/>
                    <a:pt x="28548" y="56708"/>
                    <a:pt x="20243" y="66907"/>
                  </a:cubicBezTo>
                  <a:cubicBezTo>
                    <a:pt x="11793" y="77569"/>
                    <a:pt x="5204" y="89499"/>
                    <a:pt x="479" y="102252"/>
                  </a:cubicBezTo>
                  <a:cubicBezTo>
                    <a:pt x="-2384" y="109753"/>
                    <a:pt x="8357" y="112783"/>
                    <a:pt x="12365" y="107301"/>
                  </a:cubicBezTo>
                  <a:cubicBezTo>
                    <a:pt x="26400" y="86960"/>
                    <a:pt x="42439" y="68192"/>
                    <a:pt x="60484" y="51327"/>
                  </a:cubicBezTo>
                  <a:cubicBezTo>
                    <a:pt x="79246" y="34737"/>
                    <a:pt x="100585" y="21249"/>
                    <a:pt x="123498" y="11367"/>
                  </a:cubicBezTo>
                  <a:cubicBezTo>
                    <a:pt x="129801" y="8626"/>
                    <a:pt x="125360" y="-1761"/>
                    <a:pt x="118916" y="2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id="{D09A0899-24D7-EF45-C1DF-037BC537819C}"/>
                </a:ext>
              </a:extLst>
            </p:cNvPr>
            <p:cNvSpPr/>
            <p:nvPr/>
          </p:nvSpPr>
          <p:spPr>
            <a:xfrm>
              <a:off x="11251854" y="3258025"/>
              <a:ext cx="115113" cy="116406"/>
            </a:xfrm>
            <a:custGeom>
              <a:avLst/>
              <a:gdLst>
                <a:gd name="connsiteX0" fmla="*/ 104503 w 115113"/>
                <a:gd name="connsiteY0" fmla="*/ 644 h 116406"/>
                <a:gd name="connsiteX1" fmla="*/ 42062 w 115113"/>
                <a:gd name="connsiteY1" fmla="*/ 42912 h 116406"/>
                <a:gd name="connsiteX2" fmla="*/ 243 w 115113"/>
                <a:gd name="connsiteY2" fmla="*/ 105233 h 116406"/>
                <a:gd name="connsiteX3" fmla="*/ 6974 w 115113"/>
                <a:gd name="connsiteY3" fmla="*/ 116168 h 116406"/>
                <a:gd name="connsiteX4" fmla="*/ 16570 w 115113"/>
                <a:gd name="connsiteY4" fmla="*/ 112302 h 116406"/>
                <a:gd name="connsiteX5" fmla="*/ 35186 w 115113"/>
                <a:gd name="connsiteY5" fmla="*/ 82440 h 116406"/>
                <a:gd name="connsiteX6" fmla="*/ 112093 w 115113"/>
                <a:gd name="connsiteY6" fmla="*/ 13771 h 116406"/>
                <a:gd name="connsiteX7" fmla="*/ 113668 w 115113"/>
                <a:gd name="connsiteY7" fmla="*/ 3067 h 116406"/>
                <a:gd name="connsiteX8" fmla="*/ 104503 w 115113"/>
                <a:gd name="connsiteY8" fmla="*/ 644 h 1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113" h="116406">
                  <a:moveTo>
                    <a:pt x="104503" y="644"/>
                  </a:moveTo>
                  <a:cubicBezTo>
                    <a:pt x="81446" y="11059"/>
                    <a:pt x="60392" y="25356"/>
                    <a:pt x="42062" y="42912"/>
                  </a:cubicBezTo>
                  <a:cubicBezTo>
                    <a:pt x="22727" y="59502"/>
                    <a:pt x="8264" y="81041"/>
                    <a:pt x="243" y="105233"/>
                  </a:cubicBezTo>
                  <a:cubicBezTo>
                    <a:pt x="-902" y="110124"/>
                    <a:pt x="2105" y="115014"/>
                    <a:pt x="6974" y="116168"/>
                  </a:cubicBezTo>
                  <a:cubicBezTo>
                    <a:pt x="10697" y="117034"/>
                    <a:pt x="14421" y="115490"/>
                    <a:pt x="16570" y="112302"/>
                  </a:cubicBezTo>
                  <a:cubicBezTo>
                    <a:pt x="23300" y="102637"/>
                    <a:pt x="28742" y="92105"/>
                    <a:pt x="35186" y="82440"/>
                  </a:cubicBezTo>
                  <a:cubicBezTo>
                    <a:pt x="54521" y="53328"/>
                    <a:pt x="81015" y="29683"/>
                    <a:pt x="112093" y="13771"/>
                  </a:cubicBezTo>
                  <a:cubicBezTo>
                    <a:pt x="115387" y="11247"/>
                    <a:pt x="116102" y="6457"/>
                    <a:pt x="113668" y="3067"/>
                  </a:cubicBezTo>
                  <a:cubicBezTo>
                    <a:pt x="111520" y="225"/>
                    <a:pt x="107796" y="-785"/>
                    <a:pt x="104503" y="6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id="{EE7CDE2F-A48C-50C6-F822-770C048351E6}"/>
                </a:ext>
              </a:extLst>
            </p:cNvPr>
            <p:cNvSpPr/>
            <p:nvPr/>
          </p:nvSpPr>
          <p:spPr>
            <a:xfrm>
              <a:off x="11276157" y="3269408"/>
              <a:ext cx="122143" cy="144148"/>
            </a:xfrm>
            <a:custGeom>
              <a:avLst/>
              <a:gdLst>
                <a:gd name="connsiteX0" fmla="*/ 114855 w 122143"/>
                <a:gd name="connsiteY0" fmla="*/ 658 h 144148"/>
                <a:gd name="connsiteX1" fmla="*/ 39668 w 122143"/>
                <a:gd name="connsiteY1" fmla="*/ 56487 h 144148"/>
                <a:gd name="connsiteX2" fmla="*/ 0 w 122143"/>
                <a:gd name="connsiteY2" fmla="*/ 138861 h 144148"/>
                <a:gd name="connsiteX3" fmla="*/ 9881 w 122143"/>
                <a:gd name="connsiteY3" fmla="*/ 141602 h 144148"/>
                <a:gd name="connsiteX4" fmla="*/ 53846 w 122143"/>
                <a:gd name="connsiteY4" fmla="*/ 67884 h 144148"/>
                <a:gd name="connsiteX5" fmla="*/ 119726 w 122143"/>
                <a:gd name="connsiteY5" fmla="*/ 9169 h 144148"/>
                <a:gd name="connsiteX6" fmla="*/ 121444 w 122143"/>
                <a:gd name="connsiteY6" fmla="*/ 2461 h 144148"/>
                <a:gd name="connsiteX7" fmla="*/ 114855 w 122143"/>
                <a:gd name="connsiteY7" fmla="*/ 658 h 14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143" h="144148">
                  <a:moveTo>
                    <a:pt x="114855" y="658"/>
                  </a:moveTo>
                  <a:cubicBezTo>
                    <a:pt x="85928" y="13252"/>
                    <a:pt x="60149" y="32352"/>
                    <a:pt x="39668" y="56487"/>
                  </a:cubicBezTo>
                  <a:cubicBezTo>
                    <a:pt x="18330" y="79208"/>
                    <a:pt x="4582" y="107960"/>
                    <a:pt x="0" y="138861"/>
                  </a:cubicBezTo>
                  <a:cubicBezTo>
                    <a:pt x="0" y="144343"/>
                    <a:pt x="7446" y="146074"/>
                    <a:pt x="9881" y="141602"/>
                  </a:cubicBezTo>
                  <a:cubicBezTo>
                    <a:pt x="22340" y="115736"/>
                    <a:pt x="36948" y="91052"/>
                    <a:pt x="53846" y="67884"/>
                  </a:cubicBezTo>
                  <a:cubicBezTo>
                    <a:pt x="72608" y="44946"/>
                    <a:pt x="94807" y="25139"/>
                    <a:pt x="119726" y="9169"/>
                  </a:cubicBezTo>
                  <a:cubicBezTo>
                    <a:pt x="122016" y="7813"/>
                    <a:pt x="122876" y="4813"/>
                    <a:pt x="121444" y="2461"/>
                  </a:cubicBezTo>
                  <a:cubicBezTo>
                    <a:pt x="120154" y="110"/>
                    <a:pt x="117147" y="-698"/>
                    <a:pt x="114855" y="6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id="{B12C7608-0B84-9858-3FA1-7D9E4D0C464A}"/>
                </a:ext>
              </a:extLst>
            </p:cNvPr>
            <p:cNvSpPr/>
            <p:nvPr/>
          </p:nvSpPr>
          <p:spPr>
            <a:xfrm>
              <a:off x="11317974" y="3259142"/>
              <a:ext cx="135045" cy="140854"/>
            </a:xfrm>
            <a:custGeom>
              <a:avLst/>
              <a:gdLst>
                <a:gd name="connsiteX0" fmla="*/ 126315 w 135045"/>
                <a:gd name="connsiteY0" fmla="*/ 392 h 140854"/>
                <a:gd name="connsiteX1" fmla="*/ 46114 w 135045"/>
                <a:gd name="connsiteY1" fmla="*/ 52471 h 140854"/>
                <a:gd name="connsiteX2" fmla="*/ 16183 w 135045"/>
                <a:gd name="connsiteY2" fmla="*/ 89835 h 140854"/>
                <a:gd name="connsiteX3" fmla="*/ 0 w 135045"/>
                <a:gd name="connsiteY3" fmla="*/ 134267 h 140854"/>
                <a:gd name="connsiteX4" fmla="*/ 12890 w 135045"/>
                <a:gd name="connsiteY4" fmla="*/ 137729 h 140854"/>
                <a:gd name="connsiteX5" fmla="*/ 34515 w 135045"/>
                <a:gd name="connsiteY5" fmla="*/ 100654 h 140854"/>
                <a:gd name="connsiteX6" fmla="*/ 131613 w 135045"/>
                <a:gd name="connsiteY6" fmla="*/ 13232 h 140854"/>
                <a:gd name="connsiteX7" fmla="*/ 126315 w 135045"/>
                <a:gd name="connsiteY7" fmla="*/ 392 h 14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45" h="140854">
                  <a:moveTo>
                    <a:pt x="126315" y="392"/>
                  </a:moveTo>
                  <a:cubicBezTo>
                    <a:pt x="96382" y="12150"/>
                    <a:pt x="69173" y="29865"/>
                    <a:pt x="46114" y="52471"/>
                  </a:cubicBezTo>
                  <a:cubicBezTo>
                    <a:pt x="34658" y="63680"/>
                    <a:pt x="24632" y="76231"/>
                    <a:pt x="16183" y="89835"/>
                  </a:cubicBezTo>
                  <a:cubicBezTo>
                    <a:pt x="7017" y="102977"/>
                    <a:pt x="1432" y="118283"/>
                    <a:pt x="0" y="134267"/>
                  </a:cubicBezTo>
                  <a:cubicBezTo>
                    <a:pt x="0" y="141769"/>
                    <a:pt x="9166" y="142779"/>
                    <a:pt x="12890" y="137729"/>
                  </a:cubicBezTo>
                  <a:cubicBezTo>
                    <a:pt x="21339" y="126333"/>
                    <a:pt x="27211" y="112772"/>
                    <a:pt x="34515" y="100654"/>
                  </a:cubicBezTo>
                  <a:cubicBezTo>
                    <a:pt x="56855" y="61934"/>
                    <a:pt x="90940" y="31336"/>
                    <a:pt x="131613" y="13232"/>
                  </a:cubicBezTo>
                  <a:cubicBezTo>
                    <a:pt x="138774" y="10058"/>
                    <a:pt x="133619" y="-2349"/>
                    <a:pt x="126315" y="3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5" name="Freeform: Shape 2444">
              <a:extLst>
                <a:ext uri="{FF2B5EF4-FFF2-40B4-BE49-F238E27FC236}">
                  <a16:creationId xmlns:a16="http://schemas.microsoft.com/office/drawing/2014/main" id="{020060DB-A39C-0291-A132-BB57AE83A3C4}"/>
                </a:ext>
              </a:extLst>
            </p:cNvPr>
            <p:cNvSpPr/>
            <p:nvPr/>
          </p:nvSpPr>
          <p:spPr>
            <a:xfrm>
              <a:off x="11352059" y="3260809"/>
              <a:ext cx="132414" cy="143524"/>
            </a:xfrm>
            <a:custGeom>
              <a:avLst/>
              <a:gdLst>
                <a:gd name="connsiteX0" fmla="*/ 123449 w 132414"/>
                <a:gd name="connsiteY0" fmla="*/ 1467 h 143524"/>
                <a:gd name="connsiteX1" fmla="*/ 46257 w 132414"/>
                <a:gd name="connsiteY1" fmla="*/ 58017 h 143524"/>
                <a:gd name="connsiteX2" fmla="*/ 17615 w 132414"/>
                <a:gd name="connsiteY2" fmla="*/ 95093 h 143524"/>
                <a:gd name="connsiteX3" fmla="*/ 0 w 132414"/>
                <a:gd name="connsiteY3" fmla="*/ 138371 h 143524"/>
                <a:gd name="connsiteX4" fmla="*/ 5442 w 132414"/>
                <a:gd name="connsiteY4" fmla="*/ 143521 h 143524"/>
                <a:gd name="connsiteX5" fmla="*/ 8879 w 132414"/>
                <a:gd name="connsiteY5" fmla="*/ 142122 h 143524"/>
                <a:gd name="connsiteX6" fmla="*/ 31221 w 132414"/>
                <a:gd name="connsiteY6" fmla="*/ 104902 h 143524"/>
                <a:gd name="connsiteX7" fmla="*/ 58002 w 132414"/>
                <a:gd name="connsiteY7" fmla="*/ 68260 h 143524"/>
                <a:gd name="connsiteX8" fmla="*/ 129608 w 132414"/>
                <a:gd name="connsiteY8" fmla="*/ 11276 h 143524"/>
                <a:gd name="connsiteX9" fmla="*/ 123593 w 132414"/>
                <a:gd name="connsiteY9" fmla="*/ 890 h 14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414" h="143524">
                  <a:moveTo>
                    <a:pt x="123449" y="1467"/>
                  </a:moveTo>
                  <a:cubicBezTo>
                    <a:pt x="94663" y="15763"/>
                    <a:pt x="68599" y="34878"/>
                    <a:pt x="46257" y="58017"/>
                  </a:cubicBezTo>
                  <a:cubicBezTo>
                    <a:pt x="35373" y="69284"/>
                    <a:pt x="25779" y="81719"/>
                    <a:pt x="17615" y="95093"/>
                  </a:cubicBezTo>
                  <a:cubicBezTo>
                    <a:pt x="8307" y="107860"/>
                    <a:pt x="2292" y="122719"/>
                    <a:pt x="0" y="138371"/>
                  </a:cubicBezTo>
                  <a:cubicBezTo>
                    <a:pt x="143" y="141314"/>
                    <a:pt x="2579" y="143622"/>
                    <a:pt x="5442" y="143521"/>
                  </a:cubicBezTo>
                  <a:cubicBezTo>
                    <a:pt x="6731" y="143478"/>
                    <a:pt x="7877" y="142988"/>
                    <a:pt x="8879" y="142122"/>
                  </a:cubicBezTo>
                  <a:cubicBezTo>
                    <a:pt x="17187" y="130220"/>
                    <a:pt x="24632" y="117785"/>
                    <a:pt x="31221" y="104902"/>
                  </a:cubicBezTo>
                  <a:cubicBezTo>
                    <a:pt x="39097" y="91976"/>
                    <a:pt x="48119" y="79715"/>
                    <a:pt x="58002" y="68260"/>
                  </a:cubicBezTo>
                  <a:cubicBezTo>
                    <a:pt x="78052" y="44774"/>
                    <a:pt x="102254" y="25429"/>
                    <a:pt x="129608" y="11276"/>
                  </a:cubicBezTo>
                  <a:cubicBezTo>
                    <a:pt x="136339" y="7670"/>
                    <a:pt x="129608" y="-3150"/>
                    <a:pt x="123593" y="8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6" name="Freeform: Shape 2445">
              <a:extLst>
                <a:ext uri="{FF2B5EF4-FFF2-40B4-BE49-F238E27FC236}">
                  <a16:creationId xmlns:a16="http://schemas.microsoft.com/office/drawing/2014/main" id="{DD952330-AF3D-C614-593A-22B937BFA6A7}"/>
                </a:ext>
              </a:extLst>
            </p:cNvPr>
            <p:cNvSpPr/>
            <p:nvPr/>
          </p:nvSpPr>
          <p:spPr>
            <a:xfrm>
              <a:off x="11388902" y="3264558"/>
              <a:ext cx="126414" cy="125123"/>
            </a:xfrm>
            <a:custGeom>
              <a:avLst/>
              <a:gdLst>
                <a:gd name="connsiteX0" fmla="*/ 115249 w 126414"/>
                <a:gd name="connsiteY0" fmla="*/ 747 h 125123"/>
                <a:gd name="connsiteX1" fmla="*/ 44789 w 126414"/>
                <a:gd name="connsiteY1" fmla="*/ 47921 h 125123"/>
                <a:gd name="connsiteX2" fmla="*/ 107 w 126414"/>
                <a:gd name="connsiteY2" fmla="*/ 117887 h 125123"/>
                <a:gd name="connsiteX3" fmla="*/ 9271 w 126414"/>
                <a:gd name="connsiteY3" fmla="*/ 123369 h 125123"/>
                <a:gd name="connsiteX4" fmla="*/ 58250 w 126414"/>
                <a:gd name="connsiteY4" fmla="*/ 61481 h 125123"/>
                <a:gd name="connsiteX5" fmla="*/ 122696 w 126414"/>
                <a:gd name="connsiteY5" fmla="*/ 13442 h 125123"/>
                <a:gd name="connsiteX6" fmla="*/ 115249 w 126414"/>
                <a:gd name="connsiteY6" fmla="*/ 747 h 12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414" h="125123">
                  <a:moveTo>
                    <a:pt x="115249" y="747"/>
                  </a:moveTo>
                  <a:cubicBezTo>
                    <a:pt x="89471" y="12605"/>
                    <a:pt x="65698" y="28531"/>
                    <a:pt x="44789" y="47921"/>
                  </a:cubicBezTo>
                  <a:cubicBezTo>
                    <a:pt x="23164" y="66069"/>
                    <a:pt x="7552" y="90492"/>
                    <a:pt x="107" y="117887"/>
                  </a:cubicBezTo>
                  <a:cubicBezTo>
                    <a:pt x="-897" y="122936"/>
                    <a:pt x="5406" y="127841"/>
                    <a:pt x="9271" y="123369"/>
                  </a:cubicBezTo>
                  <a:cubicBezTo>
                    <a:pt x="26314" y="103173"/>
                    <a:pt x="40062" y="80091"/>
                    <a:pt x="58250" y="61481"/>
                  </a:cubicBezTo>
                  <a:cubicBezTo>
                    <a:pt x="76869" y="41818"/>
                    <a:pt x="98635" y="25560"/>
                    <a:pt x="122696" y="13442"/>
                  </a:cubicBezTo>
                  <a:cubicBezTo>
                    <a:pt x="131145" y="9258"/>
                    <a:pt x="123698" y="-3148"/>
                    <a:pt x="115249" y="7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7" name="Freeform: Shape 2446">
              <a:extLst>
                <a:ext uri="{FF2B5EF4-FFF2-40B4-BE49-F238E27FC236}">
                  <a16:creationId xmlns:a16="http://schemas.microsoft.com/office/drawing/2014/main" id="{3F21E8EE-B342-1875-CE3F-A7BB9CE04508}"/>
                </a:ext>
              </a:extLst>
            </p:cNvPr>
            <p:cNvSpPr/>
            <p:nvPr/>
          </p:nvSpPr>
          <p:spPr>
            <a:xfrm>
              <a:off x="11433643" y="3261828"/>
              <a:ext cx="130970" cy="111131"/>
            </a:xfrm>
            <a:custGeom>
              <a:avLst/>
              <a:gdLst>
                <a:gd name="connsiteX0" fmla="*/ 122495 w 130970"/>
                <a:gd name="connsiteY0" fmla="*/ 303 h 111131"/>
                <a:gd name="connsiteX1" fmla="*/ 1337 w 130970"/>
                <a:gd name="connsiteY1" fmla="*/ 96526 h 111131"/>
                <a:gd name="connsiteX2" fmla="*/ 4774 w 130970"/>
                <a:gd name="connsiteY2" fmla="*/ 109798 h 111131"/>
                <a:gd name="connsiteX3" fmla="*/ 17950 w 130970"/>
                <a:gd name="connsiteY3" fmla="*/ 106336 h 111131"/>
                <a:gd name="connsiteX4" fmla="*/ 63491 w 130970"/>
                <a:gd name="connsiteY4" fmla="*/ 51084 h 111131"/>
                <a:gd name="connsiteX5" fmla="*/ 126218 w 130970"/>
                <a:gd name="connsiteY5" fmla="*/ 13864 h 111131"/>
                <a:gd name="connsiteX6" fmla="*/ 122495 w 130970"/>
                <a:gd name="connsiteY6" fmla="*/ 303 h 11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70" h="111131">
                  <a:moveTo>
                    <a:pt x="122495" y="303"/>
                  </a:moveTo>
                  <a:cubicBezTo>
                    <a:pt x="73087" y="14730"/>
                    <a:pt x="22246" y="47333"/>
                    <a:pt x="1337" y="96526"/>
                  </a:cubicBezTo>
                  <a:cubicBezTo>
                    <a:pt x="-1385" y="101143"/>
                    <a:pt x="190" y="107086"/>
                    <a:pt x="4774" y="109798"/>
                  </a:cubicBezTo>
                  <a:cubicBezTo>
                    <a:pt x="9356" y="112511"/>
                    <a:pt x="15229" y="110952"/>
                    <a:pt x="17950" y="106336"/>
                  </a:cubicBezTo>
                  <a:cubicBezTo>
                    <a:pt x="30695" y="86024"/>
                    <a:pt x="46020" y="67457"/>
                    <a:pt x="63491" y="51084"/>
                  </a:cubicBezTo>
                  <a:cubicBezTo>
                    <a:pt x="81823" y="34667"/>
                    <a:pt x="103161" y="22029"/>
                    <a:pt x="126218" y="13864"/>
                  </a:cubicBezTo>
                  <a:cubicBezTo>
                    <a:pt x="134524" y="10979"/>
                    <a:pt x="131087" y="-2149"/>
                    <a:pt x="122495" y="3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8" name="Freeform: Shape 2447">
              <a:extLst>
                <a:ext uri="{FF2B5EF4-FFF2-40B4-BE49-F238E27FC236}">
                  <a16:creationId xmlns:a16="http://schemas.microsoft.com/office/drawing/2014/main" id="{B07AF230-0CE9-DCA6-6120-605C701469B5}"/>
                </a:ext>
              </a:extLst>
            </p:cNvPr>
            <p:cNvSpPr/>
            <p:nvPr/>
          </p:nvSpPr>
          <p:spPr>
            <a:xfrm>
              <a:off x="11509038" y="3258380"/>
              <a:ext cx="114590" cy="113918"/>
            </a:xfrm>
            <a:custGeom>
              <a:avLst/>
              <a:gdLst>
                <a:gd name="connsiteX0" fmla="*/ 102379 w 114590"/>
                <a:gd name="connsiteY0" fmla="*/ 1155 h 113918"/>
                <a:gd name="connsiteX1" fmla="*/ 40082 w 114590"/>
                <a:gd name="connsiteY1" fmla="*/ 42847 h 113918"/>
                <a:gd name="connsiteX2" fmla="*/ 15879 w 114590"/>
                <a:gd name="connsiteY2" fmla="*/ 71699 h 113918"/>
                <a:gd name="connsiteX3" fmla="*/ 125 w 114590"/>
                <a:gd name="connsiteY3" fmla="*/ 105456 h 113918"/>
                <a:gd name="connsiteX4" fmla="*/ 5567 w 114590"/>
                <a:gd name="connsiteY4" fmla="*/ 113780 h 113918"/>
                <a:gd name="connsiteX5" fmla="*/ 12727 w 114590"/>
                <a:gd name="connsiteY5" fmla="*/ 110938 h 113918"/>
                <a:gd name="connsiteX6" fmla="*/ 54260 w 114590"/>
                <a:gd name="connsiteY6" fmla="*/ 56407 h 113918"/>
                <a:gd name="connsiteX7" fmla="*/ 110113 w 114590"/>
                <a:gd name="connsiteY7" fmla="*/ 14860 h 113918"/>
                <a:gd name="connsiteX8" fmla="*/ 113837 w 114590"/>
                <a:gd name="connsiteY8" fmla="*/ 4516 h 113918"/>
                <a:gd name="connsiteX9" fmla="*/ 103669 w 114590"/>
                <a:gd name="connsiteY9" fmla="*/ 722 h 113918"/>
                <a:gd name="connsiteX10" fmla="*/ 102379 w 114590"/>
                <a:gd name="connsiteY10" fmla="*/ 1443 h 11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90" h="113918">
                  <a:moveTo>
                    <a:pt x="102379" y="1155"/>
                  </a:moveTo>
                  <a:cubicBezTo>
                    <a:pt x="79178" y="11066"/>
                    <a:pt x="58127" y="25203"/>
                    <a:pt x="40082" y="42847"/>
                  </a:cubicBezTo>
                  <a:cubicBezTo>
                    <a:pt x="31059" y="51632"/>
                    <a:pt x="23040" y="61298"/>
                    <a:pt x="15879" y="71699"/>
                  </a:cubicBezTo>
                  <a:cubicBezTo>
                    <a:pt x="8862" y="82042"/>
                    <a:pt x="3562" y="93439"/>
                    <a:pt x="125" y="105456"/>
                  </a:cubicBezTo>
                  <a:cubicBezTo>
                    <a:pt x="-590" y="109279"/>
                    <a:pt x="1843" y="113015"/>
                    <a:pt x="5567" y="113780"/>
                  </a:cubicBezTo>
                  <a:cubicBezTo>
                    <a:pt x="8289" y="114328"/>
                    <a:pt x="11152" y="113218"/>
                    <a:pt x="12727" y="110938"/>
                  </a:cubicBezTo>
                  <a:cubicBezTo>
                    <a:pt x="24902" y="91521"/>
                    <a:pt x="38793" y="73271"/>
                    <a:pt x="54260" y="56407"/>
                  </a:cubicBezTo>
                  <a:cubicBezTo>
                    <a:pt x="70729" y="39774"/>
                    <a:pt x="89489" y="25766"/>
                    <a:pt x="110113" y="14860"/>
                  </a:cubicBezTo>
                  <a:cubicBezTo>
                    <a:pt x="113980" y="13057"/>
                    <a:pt x="115698" y="8426"/>
                    <a:pt x="113837" y="4516"/>
                  </a:cubicBezTo>
                  <a:cubicBezTo>
                    <a:pt x="112118" y="607"/>
                    <a:pt x="107534" y="-1081"/>
                    <a:pt x="103669" y="722"/>
                  </a:cubicBezTo>
                  <a:cubicBezTo>
                    <a:pt x="103239" y="924"/>
                    <a:pt x="102809" y="1169"/>
                    <a:pt x="102379" y="14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9" name="Freeform: Shape 2448">
              <a:extLst>
                <a:ext uri="{FF2B5EF4-FFF2-40B4-BE49-F238E27FC236}">
                  <a16:creationId xmlns:a16="http://schemas.microsoft.com/office/drawing/2014/main" id="{21933063-4289-D7AF-D808-70646CD866EF}"/>
                </a:ext>
              </a:extLst>
            </p:cNvPr>
            <p:cNvSpPr/>
            <p:nvPr/>
          </p:nvSpPr>
          <p:spPr>
            <a:xfrm>
              <a:off x="11527660" y="3265584"/>
              <a:ext cx="128833" cy="133279"/>
            </a:xfrm>
            <a:custGeom>
              <a:avLst/>
              <a:gdLst>
                <a:gd name="connsiteX0" fmla="*/ 120420 w 128833"/>
                <a:gd name="connsiteY0" fmla="*/ 442 h 133279"/>
                <a:gd name="connsiteX1" fmla="*/ 264 w 128833"/>
                <a:gd name="connsiteY1" fmla="*/ 125229 h 133279"/>
                <a:gd name="connsiteX2" fmla="*/ 10719 w 128833"/>
                <a:gd name="connsiteY2" fmla="*/ 131287 h 133279"/>
                <a:gd name="connsiteX3" fmla="*/ 60700 w 128833"/>
                <a:gd name="connsiteY3" fmla="*/ 61754 h 133279"/>
                <a:gd name="connsiteX4" fmla="*/ 124144 w 128833"/>
                <a:gd name="connsiteY4" fmla="*/ 14003 h 133279"/>
                <a:gd name="connsiteX5" fmla="*/ 120420 w 128833"/>
                <a:gd name="connsiteY5" fmla="*/ 442 h 13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833" h="133279">
                  <a:moveTo>
                    <a:pt x="120420" y="442"/>
                  </a:moveTo>
                  <a:cubicBezTo>
                    <a:pt x="63565" y="21447"/>
                    <a:pt x="19311" y="67379"/>
                    <a:pt x="264" y="125229"/>
                  </a:cubicBezTo>
                  <a:cubicBezTo>
                    <a:pt x="-1597" y="130855"/>
                    <a:pt x="6852" y="136337"/>
                    <a:pt x="10719" y="131287"/>
                  </a:cubicBezTo>
                  <a:cubicBezTo>
                    <a:pt x="28333" y="108783"/>
                    <a:pt x="42083" y="83393"/>
                    <a:pt x="60700" y="61754"/>
                  </a:cubicBezTo>
                  <a:cubicBezTo>
                    <a:pt x="77600" y="40763"/>
                    <a:pt x="99368" y="24346"/>
                    <a:pt x="124144" y="14003"/>
                  </a:cubicBezTo>
                  <a:cubicBezTo>
                    <a:pt x="132306" y="10829"/>
                    <a:pt x="129013" y="-2588"/>
                    <a:pt x="120420" y="4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0" name="Freeform: Shape 2449">
              <a:extLst>
                <a:ext uri="{FF2B5EF4-FFF2-40B4-BE49-F238E27FC236}">
                  <a16:creationId xmlns:a16="http://schemas.microsoft.com/office/drawing/2014/main" id="{3DA7B390-F80A-A0DD-034E-D004130545C8}"/>
                </a:ext>
              </a:extLst>
            </p:cNvPr>
            <p:cNvSpPr/>
            <p:nvPr/>
          </p:nvSpPr>
          <p:spPr>
            <a:xfrm>
              <a:off x="11466553" y="3260930"/>
              <a:ext cx="125892" cy="118367"/>
            </a:xfrm>
            <a:custGeom>
              <a:avLst/>
              <a:gdLst>
                <a:gd name="connsiteX0" fmla="*/ 116078 w 125892"/>
                <a:gd name="connsiteY0" fmla="*/ 624 h 118367"/>
                <a:gd name="connsiteX1" fmla="*/ 47337 w 125892"/>
                <a:gd name="connsiteY1" fmla="*/ 45778 h 118367"/>
                <a:gd name="connsiteX2" fmla="*/ 363 w 125892"/>
                <a:gd name="connsiteY2" fmla="*/ 111561 h 118367"/>
                <a:gd name="connsiteX3" fmla="*/ 10817 w 125892"/>
                <a:gd name="connsiteY3" fmla="*/ 115889 h 118367"/>
                <a:gd name="connsiteX4" fmla="*/ 58937 w 125892"/>
                <a:gd name="connsiteY4" fmla="*/ 56309 h 118367"/>
                <a:gd name="connsiteX5" fmla="*/ 122524 w 125892"/>
                <a:gd name="connsiteY5" fmla="*/ 11732 h 118367"/>
                <a:gd name="connsiteX6" fmla="*/ 116078 w 125892"/>
                <a:gd name="connsiteY6" fmla="*/ 624 h 1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892" h="118367">
                  <a:moveTo>
                    <a:pt x="116078" y="624"/>
                  </a:moveTo>
                  <a:cubicBezTo>
                    <a:pt x="91016" y="11992"/>
                    <a:pt x="67816" y="27226"/>
                    <a:pt x="47337" y="45778"/>
                  </a:cubicBezTo>
                  <a:cubicBezTo>
                    <a:pt x="26427" y="63364"/>
                    <a:pt x="10244" y="85998"/>
                    <a:pt x="363" y="111561"/>
                  </a:cubicBezTo>
                  <a:cubicBezTo>
                    <a:pt x="-1929" y="118197"/>
                    <a:pt x="7237" y="120650"/>
                    <a:pt x="10817" y="115889"/>
                  </a:cubicBezTo>
                  <a:cubicBezTo>
                    <a:pt x="25282" y="94827"/>
                    <a:pt x="41465" y="74904"/>
                    <a:pt x="58937" y="56309"/>
                  </a:cubicBezTo>
                  <a:cubicBezTo>
                    <a:pt x="77555" y="38017"/>
                    <a:pt x="99037" y="22956"/>
                    <a:pt x="122524" y="11732"/>
                  </a:cubicBezTo>
                  <a:cubicBezTo>
                    <a:pt x="130115" y="8126"/>
                    <a:pt x="123526" y="-2694"/>
                    <a:pt x="116078" y="6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1" name="Freeform: Shape 2450">
              <a:extLst>
                <a:ext uri="{FF2B5EF4-FFF2-40B4-BE49-F238E27FC236}">
                  <a16:creationId xmlns:a16="http://schemas.microsoft.com/office/drawing/2014/main" id="{348D8A9C-3D06-17AF-3EB4-BA01E0E5D888}"/>
                </a:ext>
              </a:extLst>
            </p:cNvPr>
            <p:cNvSpPr/>
            <p:nvPr/>
          </p:nvSpPr>
          <p:spPr>
            <a:xfrm>
              <a:off x="11585975" y="3261932"/>
              <a:ext cx="110910" cy="118124"/>
            </a:xfrm>
            <a:custGeom>
              <a:avLst/>
              <a:gdLst>
                <a:gd name="connsiteX0" fmla="*/ 109080 w 110910"/>
                <a:gd name="connsiteY0" fmla="*/ 488 h 118124"/>
                <a:gd name="connsiteX1" fmla="*/ 90175 w 110910"/>
                <a:gd name="connsiteY1" fmla="*/ 5536 h 118124"/>
                <a:gd name="connsiteX2" fmla="*/ 72847 w 110910"/>
                <a:gd name="connsiteY2" fmla="*/ 15058 h 118124"/>
                <a:gd name="connsiteX3" fmla="*/ 40051 w 110910"/>
                <a:gd name="connsiteY3" fmla="*/ 41169 h 118124"/>
                <a:gd name="connsiteX4" fmla="*/ 94 w 110910"/>
                <a:gd name="connsiteY4" fmla="*/ 111713 h 118124"/>
                <a:gd name="connsiteX5" fmla="*/ 9116 w 110910"/>
                <a:gd name="connsiteY5" fmla="*/ 115608 h 118124"/>
                <a:gd name="connsiteX6" fmla="*/ 50935 w 110910"/>
                <a:gd name="connsiteY6" fmla="*/ 52133 h 118124"/>
                <a:gd name="connsiteX7" fmla="*/ 79577 w 110910"/>
                <a:gd name="connsiteY7" fmla="*/ 26743 h 118124"/>
                <a:gd name="connsiteX8" fmla="*/ 96191 w 110910"/>
                <a:gd name="connsiteY8" fmla="*/ 15923 h 118124"/>
                <a:gd name="connsiteX9" fmla="*/ 110512 w 110910"/>
                <a:gd name="connsiteY9" fmla="*/ 5248 h 118124"/>
                <a:gd name="connsiteX10" fmla="*/ 109222 w 110910"/>
                <a:gd name="connsiteY10" fmla="*/ 761 h 118124"/>
                <a:gd name="connsiteX11" fmla="*/ 108507 w 110910"/>
                <a:gd name="connsiteY11" fmla="*/ 488 h 11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910" h="118124">
                  <a:moveTo>
                    <a:pt x="109080" y="488"/>
                  </a:moveTo>
                  <a:cubicBezTo>
                    <a:pt x="103351" y="-1532"/>
                    <a:pt x="94759" y="3229"/>
                    <a:pt x="90175" y="5536"/>
                  </a:cubicBezTo>
                  <a:cubicBezTo>
                    <a:pt x="84159" y="8277"/>
                    <a:pt x="78432" y="11466"/>
                    <a:pt x="72847" y="15058"/>
                  </a:cubicBezTo>
                  <a:cubicBezTo>
                    <a:pt x="60959" y="22574"/>
                    <a:pt x="50077" y="31331"/>
                    <a:pt x="40051" y="41169"/>
                  </a:cubicBezTo>
                  <a:cubicBezTo>
                    <a:pt x="19714" y="59923"/>
                    <a:pt x="5823" y="84578"/>
                    <a:pt x="94" y="111713"/>
                  </a:cubicBezTo>
                  <a:cubicBezTo>
                    <a:pt x="-908" y="116907"/>
                    <a:pt x="6396" y="120946"/>
                    <a:pt x="9116" y="115608"/>
                  </a:cubicBezTo>
                  <a:cubicBezTo>
                    <a:pt x="20287" y="92700"/>
                    <a:pt x="34322" y="71363"/>
                    <a:pt x="50935" y="52133"/>
                  </a:cubicBezTo>
                  <a:cubicBezTo>
                    <a:pt x="59527" y="42655"/>
                    <a:pt x="69123" y="34144"/>
                    <a:pt x="79577" y="26743"/>
                  </a:cubicBezTo>
                  <a:cubicBezTo>
                    <a:pt x="85020" y="22848"/>
                    <a:pt x="90605" y="19386"/>
                    <a:pt x="96191" y="15923"/>
                  </a:cubicBezTo>
                  <a:cubicBezTo>
                    <a:pt x="101776" y="12461"/>
                    <a:pt x="108650" y="10442"/>
                    <a:pt x="110512" y="5248"/>
                  </a:cubicBezTo>
                  <a:cubicBezTo>
                    <a:pt x="111370" y="3632"/>
                    <a:pt x="110799" y="1627"/>
                    <a:pt x="109222" y="761"/>
                  </a:cubicBezTo>
                  <a:cubicBezTo>
                    <a:pt x="108937" y="646"/>
                    <a:pt x="108793" y="559"/>
                    <a:pt x="108507" y="4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2" name="Freeform: Shape 2451">
              <a:extLst>
                <a:ext uri="{FF2B5EF4-FFF2-40B4-BE49-F238E27FC236}">
                  <a16:creationId xmlns:a16="http://schemas.microsoft.com/office/drawing/2014/main" id="{83E09A67-841D-B34C-B59B-669DA884DC71}"/>
                </a:ext>
              </a:extLst>
            </p:cNvPr>
            <p:cNvSpPr/>
            <p:nvPr/>
          </p:nvSpPr>
          <p:spPr>
            <a:xfrm>
              <a:off x="11614283" y="3258715"/>
              <a:ext cx="126906" cy="141437"/>
            </a:xfrm>
            <a:custGeom>
              <a:avLst/>
              <a:gdLst>
                <a:gd name="connsiteX0" fmla="*/ 115572 w 126906"/>
                <a:gd name="connsiteY0" fmla="*/ 819 h 141437"/>
                <a:gd name="connsiteX1" fmla="*/ 15323 w 126906"/>
                <a:gd name="connsiteY1" fmla="*/ 92859 h 141437"/>
                <a:gd name="connsiteX2" fmla="*/ 5012 w 126906"/>
                <a:gd name="connsiteY2" fmla="*/ 112911 h 141437"/>
                <a:gd name="connsiteX3" fmla="*/ 0 w 126906"/>
                <a:gd name="connsiteY3" fmla="*/ 135848 h 141437"/>
                <a:gd name="connsiteX4" fmla="*/ 10884 w 126906"/>
                <a:gd name="connsiteY4" fmla="*/ 138734 h 141437"/>
                <a:gd name="connsiteX5" fmla="*/ 56568 w 126906"/>
                <a:gd name="connsiteY5" fmla="*/ 67757 h 141437"/>
                <a:gd name="connsiteX6" fmla="*/ 123306 w 126906"/>
                <a:gd name="connsiteY6" fmla="*/ 13226 h 141437"/>
                <a:gd name="connsiteX7" fmla="*/ 116145 w 126906"/>
                <a:gd name="connsiteY7" fmla="*/ 819 h 1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906" h="141437">
                  <a:moveTo>
                    <a:pt x="115572" y="819"/>
                  </a:moveTo>
                  <a:cubicBezTo>
                    <a:pt x="74040" y="21031"/>
                    <a:pt x="39097" y="53014"/>
                    <a:pt x="15323" y="92859"/>
                  </a:cubicBezTo>
                  <a:cubicBezTo>
                    <a:pt x="11456" y="99307"/>
                    <a:pt x="8019" y="106015"/>
                    <a:pt x="5012" y="112911"/>
                  </a:cubicBezTo>
                  <a:cubicBezTo>
                    <a:pt x="2147" y="120254"/>
                    <a:pt x="572" y="127986"/>
                    <a:pt x="0" y="135848"/>
                  </a:cubicBezTo>
                  <a:cubicBezTo>
                    <a:pt x="0" y="142052"/>
                    <a:pt x="8019" y="143206"/>
                    <a:pt x="10884" y="138734"/>
                  </a:cubicBezTo>
                  <a:cubicBezTo>
                    <a:pt x="24489" y="114080"/>
                    <a:pt x="39812" y="90363"/>
                    <a:pt x="56568" y="67757"/>
                  </a:cubicBezTo>
                  <a:cubicBezTo>
                    <a:pt x="75473" y="45800"/>
                    <a:pt x="98100" y="27349"/>
                    <a:pt x="123306" y="13226"/>
                  </a:cubicBezTo>
                  <a:cubicBezTo>
                    <a:pt x="131468" y="8754"/>
                    <a:pt x="124308" y="-3220"/>
                    <a:pt x="116145" y="81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3" name="Freeform: Shape 2452">
              <a:extLst>
                <a:ext uri="{FF2B5EF4-FFF2-40B4-BE49-F238E27FC236}">
                  <a16:creationId xmlns:a16="http://schemas.microsoft.com/office/drawing/2014/main" id="{C09DD376-57D4-7C02-8BA2-06A2C5D1ACC7}"/>
                </a:ext>
              </a:extLst>
            </p:cNvPr>
            <p:cNvSpPr/>
            <p:nvPr/>
          </p:nvSpPr>
          <p:spPr>
            <a:xfrm>
              <a:off x="11649799" y="3254278"/>
              <a:ext cx="153415" cy="140409"/>
            </a:xfrm>
            <a:custGeom>
              <a:avLst/>
              <a:gdLst>
                <a:gd name="connsiteX0" fmla="*/ 145218 w 153415"/>
                <a:gd name="connsiteY0" fmla="*/ 351 h 140409"/>
                <a:gd name="connsiteX1" fmla="*/ 54993 w 153415"/>
                <a:gd name="connsiteY1" fmla="*/ 49256 h 140409"/>
                <a:gd name="connsiteX2" fmla="*/ 0 w 153415"/>
                <a:gd name="connsiteY2" fmla="*/ 133072 h 140409"/>
                <a:gd name="connsiteX3" fmla="*/ 9309 w 153415"/>
                <a:gd name="connsiteY3" fmla="*/ 138554 h 140409"/>
                <a:gd name="connsiteX4" fmla="*/ 36233 w 153415"/>
                <a:gd name="connsiteY4" fmla="*/ 101767 h 140409"/>
                <a:gd name="connsiteX5" fmla="*/ 68313 w 153415"/>
                <a:gd name="connsiteY5" fmla="*/ 65702 h 140409"/>
                <a:gd name="connsiteX6" fmla="*/ 148798 w 153415"/>
                <a:gd name="connsiteY6" fmla="*/ 13479 h 140409"/>
                <a:gd name="connsiteX7" fmla="*/ 145218 w 153415"/>
                <a:gd name="connsiteY7" fmla="*/ 351 h 14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415" h="140409">
                  <a:moveTo>
                    <a:pt x="145218" y="351"/>
                  </a:moveTo>
                  <a:cubicBezTo>
                    <a:pt x="111992" y="9901"/>
                    <a:pt x="81201" y="26578"/>
                    <a:pt x="54993" y="49256"/>
                  </a:cubicBezTo>
                  <a:cubicBezTo>
                    <a:pt x="30791" y="70318"/>
                    <a:pt x="4869" y="99892"/>
                    <a:pt x="0" y="133072"/>
                  </a:cubicBezTo>
                  <a:cubicBezTo>
                    <a:pt x="0" y="137977"/>
                    <a:pt x="5299" y="143315"/>
                    <a:pt x="9309" y="138554"/>
                  </a:cubicBezTo>
                  <a:cubicBezTo>
                    <a:pt x="19047" y="127013"/>
                    <a:pt x="26924" y="113741"/>
                    <a:pt x="36233" y="101767"/>
                  </a:cubicBezTo>
                  <a:cubicBezTo>
                    <a:pt x="45971" y="88942"/>
                    <a:pt x="56712" y="76882"/>
                    <a:pt x="68313" y="65702"/>
                  </a:cubicBezTo>
                  <a:cubicBezTo>
                    <a:pt x="91657" y="43442"/>
                    <a:pt x="119009" y="25741"/>
                    <a:pt x="148798" y="13479"/>
                  </a:cubicBezTo>
                  <a:cubicBezTo>
                    <a:pt x="156674" y="10305"/>
                    <a:pt x="153810" y="-2245"/>
                    <a:pt x="145218" y="3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4" name="Freeform: Shape 2453">
              <a:extLst>
                <a:ext uri="{FF2B5EF4-FFF2-40B4-BE49-F238E27FC236}">
                  <a16:creationId xmlns:a16="http://schemas.microsoft.com/office/drawing/2014/main" id="{7D2D93A5-DBAD-40D8-3151-3E52C929FF75}"/>
                </a:ext>
              </a:extLst>
            </p:cNvPr>
            <p:cNvSpPr/>
            <p:nvPr/>
          </p:nvSpPr>
          <p:spPr>
            <a:xfrm>
              <a:off x="11698662" y="3264180"/>
              <a:ext cx="132994" cy="128525"/>
            </a:xfrm>
            <a:custGeom>
              <a:avLst/>
              <a:gdLst>
                <a:gd name="connsiteX0" fmla="*/ 123851 w 132994"/>
                <a:gd name="connsiteY0" fmla="*/ 548 h 128525"/>
                <a:gd name="connsiteX1" fmla="*/ 83179 w 132994"/>
                <a:gd name="connsiteY1" fmla="*/ 20023 h 128525"/>
                <a:gd name="connsiteX2" fmla="*/ 47806 w 132994"/>
                <a:gd name="connsiteY2" fmla="*/ 46712 h 128525"/>
                <a:gd name="connsiteX3" fmla="*/ 258 w 132994"/>
                <a:gd name="connsiteY3" fmla="*/ 119997 h 128525"/>
                <a:gd name="connsiteX4" fmla="*/ 4699 w 132994"/>
                <a:gd name="connsiteY4" fmla="*/ 128249 h 128525"/>
                <a:gd name="connsiteX5" fmla="*/ 12289 w 132994"/>
                <a:gd name="connsiteY5" fmla="*/ 125190 h 128525"/>
                <a:gd name="connsiteX6" fmla="*/ 129866 w 132994"/>
                <a:gd name="connsiteY6" fmla="*/ 10791 h 128525"/>
                <a:gd name="connsiteX7" fmla="*/ 123851 w 132994"/>
                <a:gd name="connsiteY7" fmla="*/ 548 h 12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994" h="128525">
                  <a:moveTo>
                    <a:pt x="123851" y="548"/>
                  </a:moveTo>
                  <a:cubicBezTo>
                    <a:pt x="109816" y="6131"/>
                    <a:pt x="96355" y="12637"/>
                    <a:pt x="83179" y="20023"/>
                  </a:cubicBezTo>
                  <a:cubicBezTo>
                    <a:pt x="70576" y="27713"/>
                    <a:pt x="58690" y="36642"/>
                    <a:pt x="47806" y="46712"/>
                  </a:cubicBezTo>
                  <a:cubicBezTo>
                    <a:pt x="25464" y="66173"/>
                    <a:pt x="8996" y="91563"/>
                    <a:pt x="258" y="119997"/>
                  </a:cubicBezTo>
                  <a:cubicBezTo>
                    <a:pt x="-744" y="123502"/>
                    <a:pt x="1262" y="127210"/>
                    <a:pt x="4699" y="128249"/>
                  </a:cubicBezTo>
                  <a:cubicBezTo>
                    <a:pt x="7562" y="129129"/>
                    <a:pt x="10714" y="127859"/>
                    <a:pt x="12289" y="125190"/>
                  </a:cubicBezTo>
                  <a:cubicBezTo>
                    <a:pt x="41934" y="79315"/>
                    <a:pt x="78597" y="32719"/>
                    <a:pt x="129866" y="10791"/>
                  </a:cubicBezTo>
                  <a:cubicBezTo>
                    <a:pt x="136884" y="7905"/>
                    <a:pt x="130868" y="-2481"/>
                    <a:pt x="123851" y="5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5" name="Freeform: Shape 2454">
              <a:extLst>
                <a:ext uri="{FF2B5EF4-FFF2-40B4-BE49-F238E27FC236}">
                  <a16:creationId xmlns:a16="http://schemas.microsoft.com/office/drawing/2014/main" id="{2F38035D-48FC-2706-62C5-E918A23727D0}"/>
                </a:ext>
              </a:extLst>
            </p:cNvPr>
            <p:cNvSpPr/>
            <p:nvPr/>
          </p:nvSpPr>
          <p:spPr>
            <a:xfrm>
              <a:off x="11739882" y="3263419"/>
              <a:ext cx="145215" cy="123641"/>
            </a:xfrm>
            <a:custGeom>
              <a:avLst/>
              <a:gdLst>
                <a:gd name="connsiteX0" fmla="*/ 138054 w 145215"/>
                <a:gd name="connsiteY0" fmla="*/ 155 h 123641"/>
                <a:gd name="connsiteX1" fmla="*/ 54705 w 145215"/>
                <a:gd name="connsiteY1" fmla="*/ 41702 h 123641"/>
                <a:gd name="connsiteX2" fmla="*/ 21766 w 145215"/>
                <a:gd name="connsiteY2" fmla="*/ 73873 h 123641"/>
                <a:gd name="connsiteX3" fmla="*/ 140 w 145215"/>
                <a:gd name="connsiteY3" fmla="*/ 114554 h 123641"/>
                <a:gd name="connsiteX4" fmla="*/ 11885 w 145215"/>
                <a:gd name="connsiteY4" fmla="*/ 121479 h 123641"/>
                <a:gd name="connsiteX5" fmla="*/ 37520 w 145215"/>
                <a:gd name="connsiteY5" fmla="*/ 87289 h 123641"/>
                <a:gd name="connsiteX6" fmla="*/ 66163 w 145215"/>
                <a:gd name="connsiteY6" fmla="*/ 56129 h 123641"/>
                <a:gd name="connsiteX7" fmla="*/ 141063 w 145215"/>
                <a:gd name="connsiteY7" fmla="*/ 11840 h 123641"/>
                <a:gd name="connsiteX8" fmla="*/ 144930 w 145215"/>
                <a:gd name="connsiteY8" fmla="*/ 4237 h 123641"/>
                <a:gd name="connsiteX9" fmla="*/ 137911 w 145215"/>
                <a:gd name="connsiteY9" fmla="*/ 155 h 12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215" h="123641">
                  <a:moveTo>
                    <a:pt x="138054" y="155"/>
                  </a:moveTo>
                  <a:cubicBezTo>
                    <a:pt x="107837" y="8219"/>
                    <a:pt x="79481" y="22357"/>
                    <a:pt x="54705" y="41702"/>
                  </a:cubicBezTo>
                  <a:cubicBezTo>
                    <a:pt x="42676" y="51267"/>
                    <a:pt x="31648" y="62043"/>
                    <a:pt x="21766" y="73873"/>
                  </a:cubicBezTo>
                  <a:cubicBezTo>
                    <a:pt x="11311" y="85399"/>
                    <a:pt x="3864" y="99378"/>
                    <a:pt x="140" y="114554"/>
                  </a:cubicBezTo>
                  <a:cubicBezTo>
                    <a:pt x="-1148" y="121046"/>
                    <a:pt x="6729" y="126961"/>
                    <a:pt x="11885" y="121479"/>
                  </a:cubicBezTo>
                  <a:cubicBezTo>
                    <a:pt x="21051" y="110559"/>
                    <a:pt x="29643" y="99133"/>
                    <a:pt x="37520" y="87289"/>
                  </a:cubicBezTo>
                  <a:cubicBezTo>
                    <a:pt x="46113" y="76022"/>
                    <a:pt x="55707" y="65592"/>
                    <a:pt x="66163" y="56129"/>
                  </a:cubicBezTo>
                  <a:cubicBezTo>
                    <a:pt x="87930" y="36466"/>
                    <a:pt x="113422" y="21405"/>
                    <a:pt x="141063" y="11840"/>
                  </a:cubicBezTo>
                  <a:cubicBezTo>
                    <a:pt x="144213" y="10830"/>
                    <a:pt x="145932" y="7440"/>
                    <a:pt x="144930" y="4237"/>
                  </a:cubicBezTo>
                  <a:cubicBezTo>
                    <a:pt x="144070" y="1222"/>
                    <a:pt x="140920" y="-552"/>
                    <a:pt x="137911" y="1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6" name="Freeform: Shape 2455">
              <a:extLst>
                <a:ext uri="{FF2B5EF4-FFF2-40B4-BE49-F238E27FC236}">
                  <a16:creationId xmlns:a16="http://schemas.microsoft.com/office/drawing/2014/main" id="{4E07BB52-4FD8-7ECF-40DC-5EFE16AB0EB5}"/>
                </a:ext>
              </a:extLst>
            </p:cNvPr>
            <p:cNvSpPr/>
            <p:nvPr/>
          </p:nvSpPr>
          <p:spPr>
            <a:xfrm>
              <a:off x="11791497" y="3258669"/>
              <a:ext cx="140556" cy="118217"/>
            </a:xfrm>
            <a:custGeom>
              <a:avLst/>
              <a:gdLst>
                <a:gd name="connsiteX0" fmla="*/ 135275 w 140556"/>
                <a:gd name="connsiteY0" fmla="*/ 0 h 118217"/>
                <a:gd name="connsiteX1" fmla="*/ 53358 w 140556"/>
                <a:gd name="connsiteY1" fmla="*/ 36931 h 118217"/>
                <a:gd name="connsiteX2" fmla="*/ 226 w 140556"/>
                <a:gd name="connsiteY2" fmla="*/ 109062 h 118217"/>
                <a:gd name="connsiteX3" fmla="*/ 5525 w 140556"/>
                <a:gd name="connsiteY3" fmla="*/ 117992 h 118217"/>
                <a:gd name="connsiteX4" fmla="*/ 13544 w 140556"/>
                <a:gd name="connsiteY4" fmla="*/ 114688 h 118217"/>
                <a:gd name="connsiteX5" fmla="*/ 65530 w 140556"/>
                <a:gd name="connsiteY5" fmla="*/ 51646 h 118217"/>
                <a:gd name="connsiteX6" fmla="*/ 137137 w 140556"/>
                <a:gd name="connsiteY6" fmla="*/ 9377 h 118217"/>
                <a:gd name="connsiteX7" fmla="*/ 140430 w 140556"/>
                <a:gd name="connsiteY7" fmla="*/ 3679 h 118217"/>
                <a:gd name="connsiteX8" fmla="*/ 134702 w 140556"/>
                <a:gd name="connsiteY8" fmla="*/ 433 h 11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556" h="118217">
                  <a:moveTo>
                    <a:pt x="135275" y="0"/>
                  </a:moveTo>
                  <a:cubicBezTo>
                    <a:pt x="105774" y="6621"/>
                    <a:pt x="77847" y="19187"/>
                    <a:pt x="53358" y="36931"/>
                  </a:cubicBezTo>
                  <a:cubicBezTo>
                    <a:pt x="28152" y="54372"/>
                    <a:pt x="9534" y="79748"/>
                    <a:pt x="226" y="109062"/>
                  </a:cubicBezTo>
                  <a:cubicBezTo>
                    <a:pt x="-777" y="113000"/>
                    <a:pt x="1658" y="116996"/>
                    <a:pt x="5525" y="117992"/>
                  </a:cubicBezTo>
                  <a:cubicBezTo>
                    <a:pt x="8675" y="118785"/>
                    <a:pt x="11826" y="117443"/>
                    <a:pt x="13544" y="114688"/>
                  </a:cubicBezTo>
                  <a:cubicBezTo>
                    <a:pt x="28582" y="91895"/>
                    <a:pt x="46054" y="70760"/>
                    <a:pt x="65530" y="51646"/>
                  </a:cubicBezTo>
                  <a:cubicBezTo>
                    <a:pt x="86011" y="32329"/>
                    <a:pt x="110499" y="17888"/>
                    <a:pt x="137137" y="9377"/>
                  </a:cubicBezTo>
                  <a:cubicBezTo>
                    <a:pt x="139572" y="8699"/>
                    <a:pt x="141004" y="6145"/>
                    <a:pt x="140430" y="3679"/>
                  </a:cubicBezTo>
                  <a:cubicBezTo>
                    <a:pt x="139715" y="1212"/>
                    <a:pt x="137137" y="-245"/>
                    <a:pt x="134702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7" name="Freeform: Shape 2456">
              <a:extLst>
                <a:ext uri="{FF2B5EF4-FFF2-40B4-BE49-F238E27FC236}">
                  <a16:creationId xmlns:a16="http://schemas.microsoft.com/office/drawing/2014/main" id="{A1B4D4A4-2C0F-054E-C5DB-4DBA037EE6F0}"/>
                </a:ext>
              </a:extLst>
            </p:cNvPr>
            <p:cNvSpPr/>
            <p:nvPr/>
          </p:nvSpPr>
          <p:spPr>
            <a:xfrm>
              <a:off x="11841561" y="3261540"/>
              <a:ext cx="128022" cy="103442"/>
            </a:xfrm>
            <a:custGeom>
              <a:avLst/>
              <a:gdLst>
                <a:gd name="connsiteX0" fmla="*/ 123450 w 128022"/>
                <a:gd name="connsiteY0" fmla="*/ 15 h 103442"/>
                <a:gd name="connsiteX1" fmla="*/ 429 w 128022"/>
                <a:gd name="connsiteY1" fmla="*/ 96237 h 103442"/>
                <a:gd name="connsiteX2" fmla="*/ 11170 w 128022"/>
                <a:gd name="connsiteY2" fmla="*/ 100853 h 103442"/>
                <a:gd name="connsiteX3" fmla="*/ 125740 w 128022"/>
                <a:gd name="connsiteY3" fmla="*/ 7949 h 103442"/>
                <a:gd name="connsiteX4" fmla="*/ 127602 w 128022"/>
                <a:gd name="connsiteY4" fmla="*/ 2366 h 103442"/>
                <a:gd name="connsiteX5" fmla="*/ 123593 w 128022"/>
                <a:gd name="connsiteY5" fmla="*/ 15 h 10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22" h="103442">
                  <a:moveTo>
                    <a:pt x="123450" y="15"/>
                  </a:moveTo>
                  <a:cubicBezTo>
                    <a:pt x="72178" y="13431"/>
                    <a:pt x="20765" y="44880"/>
                    <a:pt x="429" y="96237"/>
                  </a:cubicBezTo>
                  <a:cubicBezTo>
                    <a:pt x="-2148" y="102873"/>
                    <a:pt x="7589" y="106047"/>
                    <a:pt x="11170" y="100853"/>
                  </a:cubicBezTo>
                  <a:cubicBezTo>
                    <a:pt x="39812" y="59162"/>
                    <a:pt x="76332" y="22375"/>
                    <a:pt x="125740" y="7949"/>
                  </a:cubicBezTo>
                  <a:cubicBezTo>
                    <a:pt x="127745" y="6939"/>
                    <a:pt x="128605" y="4443"/>
                    <a:pt x="127602" y="2366"/>
                  </a:cubicBezTo>
                  <a:cubicBezTo>
                    <a:pt x="126887" y="808"/>
                    <a:pt x="125311" y="-130"/>
                    <a:pt x="123593" y="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8" name="Freeform: Shape 2457">
              <a:extLst>
                <a:ext uri="{FF2B5EF4-FFF2-40B4-BE49-F238E27FC236}">
                  <a16:creationId xmlns:a16="http://schemas.microsoft.com/office/drawing/2014/main" id="{850628FD-C54C-F4B8-7638-21DE855C02DC}"/>
                </a:ext>
              </a:extLst>
            </p:cNvPr>
            <p:cNvSpPr/>
            <p:nvPr/>
          </p:nvSpPr>
          <p:spPr>
            <a:xfrm>
              <a:off x="11874047" y="3258859"/>
              <a:ext cx="125250" cy="119834"/>
            </a:xfrm>
            <a:custGeom>
              <a:avLst/>
              <a:gdLst>
                <a:gd name="connsiteX0" fmla="*/ 119033 w 125250"/>
                <a:gd name="connsiteY0" fmla="*/ 676 h 119834"/>
                <a:gd name="connsiteX1" fmla="*/ 46425 w 125250"/>
                <a:gd name="connsiteY1" fmla="*/ 40636 h 119834"/>
                <a:gd name="connsiteX2" fmla="*/ 309 w 125250"/>
                <a:gd name="connsiteY2" fmla="*/ 108584 h 119834"/>
                <a:gd name="connsiteX3" fmla="*/ 6611 w 125250"/>
                <a:gd name="connsiteY3" fmla="*/ 119533 h 119834"/>
                <a:gd name="connsiteX4" fmla="*/ 16492 w 125250"/>
                <a:gd name="connsiteY4" fmla="*/ 115508 h 119834"/>
                <a:gd name="connsiteX5" fmla="*/ 58167 w 125250"/>
                <a:gd name="connsiteY5" fmla="*/ 53620 h 119834"/>
                <a:gd name="connsiteX6" fmla="*/ 121755 w 125250"/>
                <a:gd name="connsiteY6" fmla="*/ 10341 h 119834"/>
                <a:gd name="connsiteX7" fmla="*/ 119033 w 125250"/>
                <a:gd name="connsiteY7" fmla="*/ 243 h 11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250" h="119834">
                  <a:moveTo>
                    <a:pt x="119033" y="676"/>
                  </a:moveTo>
                  <a:cubicBezTo>
                    <a:pt x="92395" y="8899"/>
                    <a:pt x="67620" y="22503"/>
                    <a:pt x="46425" y="40636"/>
                  </a:cubicBezTo>
                  <a:cubicBezTo>
                    <a:pt x="24513" y="57962"/>
                    <a:pt x="8330" y="81693"/>
                    <a:pt x="309" y="108584"/>
                  </a:cubicBezTo>
                  <a:cubicBezTo>
                    <a:pt x="-980" y="113359"/>
                    <a:pt x="1886" y="118264"/>
                    <a:pt x="6611" y="119533"/>
                  </a:cubicBezTo>
                  <a:cubicBezTo>
                    <a:pt x="10478" y="120557"/>
                    <a:pt x="14487" y="118913"/>
                    <a:pt x="16492" y="115508"/>
                  </a:cubicBezTo>
                  <a:cubicBezTo>
                    <a:pt x="27663" y="93191"/>
                    <a:pt x="41698" y="72388"/>
                    <a:pt x="58167" y="53620"/>
                  </a:cubicBezTo>
                  <a:cubicBezTo>
                    <a:pt x="75926" y="34678"/>
                    <a:pt x="97694" y="19906"/>
                    <a:pt x="121755" y="10341"/>
                  </a:cubicBezTo>
                  <a:cubicBezTo>
                    <a:pt x="127769" y="7889"/>
                    <a:pt x="125477" y="-1633"/>
                    <a:pt x="119033" y="2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9" name="Freeform: Shape 2458">
              <a:extLst>
                <a:ext uri="{FF2B5EF4-FFF2-40B4-BE49-F238E27FC236}">
                  <a16:creationId xmlns:a16="http://schemas.microsoft.com/office/drawing/2014/main" id="{633B415D-A38E-FF2B-9807-B5143CD90184}"/>
                </a:ext>
              </a:extLst>
            </p:cNvPr>
            <p:cNvSpPr/>
            <p:nvPr/>
          </p:nvSpPr>
          <p:spPr>
            <a:xfrm>
              <a:off x="11911051" y="3261317"/>
              <a:ext cx="114773" cy="119699"/>
            </a:xfrm>
            <a:custGeom>
              <a:avLst/>
              <a:gdLst>
                <a:gd name="connsiteX0" fmla="*/ 106517 w 114773"/>
                <a:gd name="connsiteY0" fmla="*/ 1103 h 119699"/>
                <a:gd name="connsiteX1" fmla="*/ 43218 w 114773"/>
                <a:gd name="connsiteY1" fmla="*/ 45247 h 119699"/>
                <a:gd name="connsiteX2" fmla="*/ 255 w 114773"/>
                <a:gd name="connsiteY2" fmla="*/ 109155 h 119699"/>
                <a:gd name="connsiteX3" fmla="*/ 14576 w 114773"/>
                <a:gd name="connsiteY3" fmla="*/ 117234 h 119699"/>
                <a:gd name="connsiteX4" fmla="*/ 35341 w 114773"/>
                <a:gd name="connsiteY4" fmla="*/ 86795 h 119699"/>
                <a:gd name="connsiteX5" fmla="*/ 56823 w 114773"/>
                <a:gd name="connsiteY5" fmla="*/ 57942 h 119699"/>
                <a:gd name="connsiteX6" fmla="*/ 112390 w 114773"/>
                <a:gd name="connsiteY6" fmla="*/ 9759 h 119699"/>
                <a:gd name="connsiteX7" fmla="*/ 107091 w 114773"/>
                <a:gd name="connsiteY7" fmla="*/ 670 h 11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3" h="119699">
                  <a:moveTo>
                    <a:pt x="106517" y="1103"/>
                  </a:moveTo>
                  <a:cubicBezTo>
                    <a:pt x="83604" y="12990"/>
                    <a:pt x="62265" y="27835"/>
                    <a:pt x="43218" y="45247"/>
                  </a:cubicBezTo>
                  <a:cubicBezTo>
                    <a:pt x="23455" y="62227"/>
                    <a:pt x="8560" y="84313"/>
                    <a:pt x="255" y="109155"/>
                  </a:cubicBezTo>
                  <a:cubicBezTo>
                    <a:pt x="-1751" y="116513"/>
                    <a:pt x="8560" y="123581"/>
                    <a:pt x="14576" y="117234"/>
                  </a:cubicBezTo>
                  <a:cubicBezTo>
                    <a:pt x="22167" y="107568"/>
                    <a:pt x="28897" y="97037"/>
                    <a:pt x="35341" y="86795"/>
                  </a:cubicBezTo>
                  <a:cubicBezTo>
                    <a:pt x="41787" y="76682"/>
                    <a:pt x="48947" y="67045"/>
                    <a:pt x="56823" y="57942"/>
                  </a:cubicBezTo>
                  <a:cubicBezTo>
                    <a:pt x="72433" y="38813"/>
                    <a:pt x="91338" y="22526"/>
                    <a:pt x="112390" y="9759"/>
                  </a:cubicBezTo>
                  <a:cubicBezTo>
                    <a:pt x="118118" y="6441"/>
                    <a:pt x="112390" y="-2503"/>
                    <a:pt x="107091" y="6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0" name="Freeform: Shape 2459">
              <a:extLst>
                <a:ext uri="{FF2B5EF4-FFF2-40B4-BE49-F238E27FC236}">
                  <a16:creationId xmlns:a16="http://schemas.microsoft.com/office/drawing/2014/main" id="{53EF98FB-451F-9289-0731-2DA089363EEA}"/>
                </a:ext>
              </a:extLst>
            </p:cNvPr>
            <p:cNvSpPr/>
            <p:nvPr/>
          </p:nvSpPr>
          <p:spPr>
            <a:xfrm>
              <a:off x="11958554" y="3260641"/>
              <a:ext cx="94355" cy="114090"/>
            </a:xfrm>
            <a:custGeom>
              <a:avLst/>
              <a:gdLst>
                <a:gd name="connsiteX0" fmla="*/ 82074 w 94355"/>
                <a:gd name="connsiteY0" fmla="*/ 1635 h 114090"/>
                <a:gd name="connsiteX1" fmla="*/ 31949 w 94355"/>
                <a:gd name="connsiteY1" fmla="*/ 44913 h 114090"/>
                <a:gd name="connsiteX2" fmla="*/ 298 w 94355"/>
                <a:gd name="connsiteY2" fmla="*/ 102618 h 114090"/>
                <a:gd name="connsiteX3" fmla="*/ 7029 w 94355"/>
                <a:gd name="connsiteY3" fmla="*/ 113813 h 114090"/>
                <a:gd name="connsiteX4" fmla="*/ 16911 w 94355"/>
                <a:gd name="connsiteY4" fmla="*/ 109831 h 114090"/>
                <a:gd name="connsiteX5" fmla="*/ 31233 w 94355"/>
                <a:gd name="connsiteY5" fmla="*/ 82998 h 114090"/>
                <a:gd name="connsiteX6" fmla="*/ 47846 w 94355"/>
                <a:gd name="connsiteY6" fmla="*/ 57464 h 114090"/>
                <a:gd name="connsiteX7" fmla="*/ 90810 w 94355"/>
                <a:gd name="connsiteY7" fmla="*/ 15484 h 114090"/>
                <a:gd name="connsiteX8" fmla="*/ 82789 w 94355"/>
                <a:gd name="connsiteY8" fmla="*/ 1058 h 11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355" h="114090">
                  <a:moveTo>
                    <a:pt x="82074" y="1635"/>
                  </a:moveTo>
                  <a:cubicBezTo>
                    <a:pt x="63169" y="13176"/>
                    <a:pt x="46127" y="27804"/>
                    <a:pt x="31949" y="44913"/>
                  </a:cubicBezTo>
                  <a:cubicBezTo>
                    <a:pt x="16911" y="61258"/>
                    <a:pt x="6027" y="81066"/>
                    <a:pt x="298" y="102618"/>
                  </a:cubicBezTo>
                  <a:cubicBezTo>
                    <a:pt x="-990" y="107566"/>
                    <a:pt x="2017" y="112572"/>
                    <a:pt x="7029" y="113813"/>
                  </a:cubicBezTo>
                  <a:cubicBezTo>
                    <a:pt x="10752" y="114779"/>
                    <a:pt x="14763" y="113163"/>
                    <a:pt x="16911" y="109831"/>
                  </a:cubicBezTo>
                  <a:cubicBezTo>
                    <a:pt x="22067" y="101175"/>
                    <a:pt x="26077" y="91798"/>
                    <a:pt x="31233" y="82998"/>
                  </a:cubicBezTo>
                  <a:cubicBezTo>
                    <a:pt x="36101" y="74098"/>
                    <a:pt x="41687" y="65557"/>
                    <a:pt x="47846" y="57464"/>
                  </a:cubicBezTo>
                  <a:cubicBezTo>
                    <a:pt x="60018" y="41437"/>
                    <a:pt x="74483" y="27299"/>
                    <a:pt x="90810" y="15484"/>
                  </a:cubicBezTo>
                  <a:cubicBezTo>
                    <a:pt x="98972" y="9569"/>
                    <a:pt x="91668" y="-3847"/>
                    <a:pt x="82789" y="10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1" name="Freeform: Shape 2460">
              <a:extLst>
                <a:ext uri="{FF2B5EF4-FFF2-40B4-BE49-F238E27FC236}">
                  <a16:creationId xmlns:a16="http://schemas.microsoft.com/office/drawing/2014/main" id="{21907E70-4BF7-CF13-2BF0-CC11F84AB9D9}"/>
                </a:ext>
              </a:extLst>
            </p:cNvPr>
            <p:cNvSpPr/>
            <p:nvPr/>
          </p:nvSpPr>
          <p:spPr>
            <a:xfrm>
              <a:off x="12009549" y="3263718"/>
              <a:ext cx="69798" cy="105325"/>
            </a:xfrm>
            <a:custGeom>
              <a:avLst/>
              <a:gdLst>
                <a:gd name="connsiteX0" fmla="*/ 52560 w 69798"/>
                <a:gd name="connsiteY0" fmla="*/ 2020 h 105325"/>
                <a:gd name="connsiteX1" fmla="*/ 20337 w 69798"/>
                <a:gd name="connsiteY1" fmla="*/ 46453 h 105325"/>
                <a:gd name="connsiteX2" fmla="*/ 7734 w 69798"/>
                <a:gd name="connsiteY2" fmla="*/ 69823 h 105325"/>
                <a:gd name="connsiteX3" fmla="*/ 2435 w 69798"/>
                <a:gd name="connsiteY3" fmla="*/ 83239 h 105325"/>
                <a:gd name="connsiteX4" fmla="*/ 0 w 69798"/>
                <a:gd name="connsiteY4" fmla="*/ 97665 h 105325"/>
                <a:gd name="connsiteX5" fmla="*/ 7591 w 69798"/>
                <a:gd name="connsiteY5" fmla="*/ 105326 h 105325"/>
                <a:gd name="connsiteX6" fmla="*/ 13033 w 69798"/>
                <a:gd name="connsiteY6" fmla="*/ 103003 h 105325"/>
                <a:gd name="connsiteX7" fmla="*/ 27354 w 69798"/>
                <a:gd name="connsiteY7" fmla="*/ 81220 h 105325"/>
                <a:gd name="connsiteX8" fmla="*/ 39527 w 69798"/>
                <a:gd name="connsiteY8" fmla="*/ 57561 h 105325"/>
                <a:gd name="connsiteX9" fmla="*/ 68169 w 69798"/>
                <a:gd name="connsiteY9" fmla="*/ 14282 h 105325"/>
                <a:gd name="connsiteX10" fmla="*/ 53848 w 69798"/>
                <a:gd name="connsiteY10" fmla="*/ 2885 h 10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798" h="105325">
                  <a:moveTo>
                    <a:pt x="52560" y="2020"/>
                  </a:moveTo>
                  <a:cubicBezTo>
                    <a:pt x="40815" y="16013"/>
                    <a:pt x="29931" y="30872"/>
                    <a:pt x="20337" y="46453"/>
                  </a:cubicBezTo>
                  <a:cubicBezTo>
                    <a:pt x="15610" y="53954"/>
                    <a:pt x="11456" y="61759"/>
                    <a:pt x="7734" y="69823"/>
                  </a:cubicBezTo>
                  <a:cubicBezTo>
                    <a:pt x="5872" y="74295"/>
                    <a:pt x="3867" y="78623"/>
                    <a:pt x="2435" y="83239"/>
                  </a:cubicBezTo>
                  <a:cubicBezTo>
                    <a:pt x="1002" y="87928"/>
                    <a:pt x="287" y="92775"/>
                    <a:pt x="0" y="97665"/>
                  </a:cubicBezTo>
                  <a:cubicBezTo>
                    <a:pt x="0" y="101892"/>
                    <a:pt x="3437" y="105311"/>
                    <a:pt x="7591" y="105326"/>
                  </a:cubicBezTo>
                  <a:cubicBezTo>
                    <a:pt x="9596" y="105326"/>
                    <a:pt x="11599" y="104489"/>
                    <a:pt x="13033" y="103003"/>
                  </a:cubicBezTo>
                  <a:cubicBezTo>
                    <a:pt x="18475" y="96237"/>
                    <a:pt x="23344" y="88937"/>
                    <a:pt x="27354" y="81220"/>
                  </a:cubicBezTo>
                  <a:cubicBezTo>
                    <a:pt x="31506" y="73285"/>
                    <a:pt x="35373" y="65351"/>
                    <a:pt x="39527" y="57561"/>
                  </a:cubicBezTo>
                  <a:cubicBezTo>
                    <a:pt x="48119" y="42500"/>
                    <a:pt x="57715" y="28030"/>
                    <a:pt x="68169" y="14282"/>
                  </a:cubicBezTo>
                  <a:cubicBezTo>
                    <a:pt x="74613" y="5771"/>
                    <a:pt x="60292" y="-5337"/>
                    <a:pt x="53848" y="28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2" name="Freeform: Shape 2461">
              <a:extLst>
                <a:ext uri="{FF2B5EF4-FFF2-40B4-BE49-F238E27FC236}">
                  <a16:creationId xmlns:a16="http://schemas.microsoft.com/office/drawing/2014/main" id="{34832C20-8F41-D294-2189-93B86D968F65}"/>
                </a:ext>
              </a:extLst>
            </p:cNvPr>
            <p:cNvSpPr/>
            <p:nvPr/>
          </p:nvSpPr>
          <p:spPr>
            <a:xfrm>
              <a:off x="12062684" y="3257274"/>
              <a:ext cx="23813" cy="106932"/>
            </a:xfrm>
            <a:custGeom>
              <a:avLst/>
              <a:gdLst>
                <a:gd name="connsiteX0" fmla="*/ 11885 w 23813"/>
                <a:gd name="connsiteY0" fmla="*/ 1395 h 106932"/>
                <a:gd name="connsiteX1" fmla="*/ 284 w 23813"/>
                <a:gd name="connsiteY1" fmla="*/ 49723 h 106932"/>
                <a:gd name="connsiteX2" fmla="*/ 2575 w 23813"/>
                <a:gd name="connsiteY2" fmla="*/ 78575 h 106932"/>
                <a:gd name="connsiteX3" fmla="*/ 13030 w 23813"/>
                <a:gd name="connsiteY3" fmla="*/ 105120 h 106932"/>
                <a:gd name="connsiteX4" fmla="*/ 21909 w 23813"/>
                <a:gd name="connsiteY4" fmla="*/ 105033 h 106932"/>
                <a:gd name="connsiteX5" fmla="*/ 23484 w 23813"/>
                <a:gd name="connsiteY5" fmla="*/ 102379 h 106932"/>
                <a:gd name="connsiteX6" fmla="*/ 21335 w 23813"/>
                <a:gd name="connsiteY6" fmla="*/ 77133 h 106932"/>
                <a:gd name="connsiteX7" fmla="*/ 17327 w 23813"/>
                <a:gd name="connsiteY7" fmla="*/ 52752 h 106932"/>
                <a:gd name="connsiteX8" fmla="*/ 15607 w 23813"/>
                <a:gd name="connsiteY8" fmla="*/ 28084 h 106932"/>
                <a:gd name="connsiteX9" fmla="*/ 20334 w 23813"/>
                <a:gd name="connsiteY9" fmla="*/ 8176 h 106932"/>
                <a:gd name="connsiteX10" fmla="*/ 11885 w 23813"/>
                <a:gd name="connsiteY10" fmla="*/ 1684 h 10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3" h="106932">
                  <a:moveTo>
                    <a:pt x="11885" y="1395"/>
                  </a:moveTo>
                  <a:cubicBezTo>
                    <a:pt x="2862" y="15807"/>
                    <a:pt x="-1148" y="32772"/>
                    <a:pt x="284" y="49723"/>
                  </a:cubicBezTo>
                  <a:cubicBezTo>
                    <a:pt x="284" y="59388"/>
                    <a:pt x="1144" y="69025"/>
                    <a:pt x="2575" y="78575"/>
                  </a:cubicBezTo>
                  <a:cubicBezTo>
                    <a:pt x="3577" y="88241"/>
                    <a:pt x="7157" y="97430"/>
                    <a:pt x="13030" y="105120"/>
                  </a:cubicBezTo>
                  <a:cubicBezTo>
                    <a:pt x="15465" y="107572"/>
                    <a:pt x="19474" y="107529"/>
                    <a:pt x="21909" y="105033"/>
                  </a:cubicBezTo>
                  <a:cubicBezTo>
                    <a:pt x="22626" y="104283"/>
                    <a:pt x="23197" y="103374"/>
                    <a:pt x="23484" y="102379"/>
                  </a:cubicBezTo>
                  <a:cubicBezTo>
                    <a:pt x="24344" y="93896"/>
                    <a:pt x="23484" y="85356"/>
                    <a:pt x="21335" y="77133"/>
                  </a:cubicBezTo>
                  <a:cubicBezTo>
                    <a:pt x="19617" y="69054"/>
                    <a:pt x="18328" y="60831"/>
                    <a:pt x="17327" y="52752"/>
                  </a:cubicBezTo>
                  <a:cubicBezTo>
                    <a:pt x="16323" y="44674"/>
                    <a:pt x="15893" y="36306"/>
                    <a:pt x="15607" y="28084"/>
                  </a:cubicBezTo>
                  <a:cubicBezTo>
                    <a:pt x="14748" y="21087"/>
                    <a:pt x="16323" y="14004"/>
                    <a:pt x="20334" y="8176"/>
                  </a:cubicBezTo>
                  <a:cubicBezTo>
                    <a:pt x="23771" y="3271"/>
                    <a:pt x="15607" y="-3077"/>
                    <a:pt x="11885" y="16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3" name="Freeform: Shape 2462">
              <a:extLst>
                <a:ext uri="{FF2B5EF4-FFF2-40B4-BE49-F238E27FC236}">
                  <a16:creationId xmlns:a16="http://schemas.microsoft.com/office/drawing/2014/main" id="{155AD036-4A96-F754-7706-00D42E07606F}"/>
                </a:ext>
              </a:extLst>
            </p:cNvPr>
            <p:cNvSpPr/>
            <p:nvPr/>
          </p:nvSpPr>
          <p:spPr>
            <a:xfrm>
              <a:off x="12070195" y="3262137"/>
              <a:ext cx="81212" cy="71044"/>
            </a:xfrm>
            <a:custGeom>
              <a:avLst/>
              <a:gdLst>
                <a:gd name="connsiteX0" fmla="*/ 1508 w 81212"/>
                <a:gd name="connsiteY0" fmla="*/ 10958 h 71044"/>
                <a:gd name="connsiteX1" fmla="*/ 27717 w 81212"/>
                <a:gd name="connsiteY1" fmla="*/ 57266 h 71044"/>
                <a:gd name="connsiteX2" fmla="*/ 78700 w 81212"/>
                <a:gd name="connsiteY2" fmla="*/ 65777 h 71044"/>
                <a:gd name="connsiteX3" fmla="*/ 80275 w 81212"/>
                <a:gd name="connsiteY3" fmla="*/ 57756 h 71044"/>
                <a:gd name="connsiteX4" fmla="*/ 75836 w 81212"/>
                <a:gd name="connsiteY4" fmla="*/ 55246 h 71044"/>
                <a:gd name="connsiteX5" fmla="*/ 56073 w 81212"/>
                <a:gd name="connsiteY5" fmla="*/ 49764 h 71044"/>
                <a:gd name="connsiteX6" fmla="*/ 53638 w 81212"/>
                <a:gd name="connsiteY6" fmla="*/ 48754 h 71044"/>
                <a:gd name="connsiteX7" fmla="*/ 52636 w 81212"/>
                <a:gd name="connsiteY7" fmla="*/ 48754 h 71044"/>
                <a:gd name="connsiteX8" fmla="*/ 47909 w 81212"/>
                <a:gd name="connsiteY8" fmla="*/ 46158 h 71044"/>
                <a:gd name="connsiteX9" fmla="*/ 42753 w 81212"/>
                <a:gd name="connsiteY9" fmla="*/ 43128 h 71044"/>
                <a:gd name="connsiteX10" fmla="*/ 41035 w 81212"/>
                <a:gd name="connsiteY10" fmla="*/ 41974 h 71044"/>
                <a:gd name="connsiteX11" fmla="*/ 39746 w 81212"/>
                <a:gd name="connsiteY11" fmla="*/ 40964 h 71044"/>
                <a:gd name="connsiteX12" fmla="*/ 13252 w 81212"/>
                <a:gd name="connsiteY12" fmla="*/ 4322 h 71044"/>
                <a:gd name="connsiteX13" fmla="*/ 4230 w 81212"/>
                <a:gd name="connsiteY13" fmla="*/ 513 h 71044"/>
                <a:gd name="connsiteX14" fmla="*/ 506 w 81212"/>
                <a:gd name="connsiteY14" fmla="*/ 9544 h 71044"/>
                <a:gd name="connsiteX15" fmla="*/ 1508 w 81212"/>
                <a:gd name="connsiteY15" fmla="*/ 11246 h 7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212" h="71044">
                  <a:moveTo>
                    <a:pt x="1508" y="10958"/>
                  </a:moveTo>
                  <a:cubicBezTo>
                    <a:pt x="6950" y="28053"/>
                    <a:pt x="15829" y="43820"/>
                    <a:pt x="27717" y="57266"/>
                  </a:cubicBezTo>
                  <a:cubicBezTo>
                    <a:pt x="40605" y="71706"/>
                    <a:pt x="61800" y="75226"/>
                    <a:pt x="78700" y="65777"/>
                  </a:cubicBezTo>
                  <a:cubicBezTo>
                    <a:pt x="81279" y="63988"/>
                    <a:pt x="81994" y="60396"/>
                    <a:pt x="80275" y="57756"/>
                  </a:cubicBezTo>
                  <a:cubicBezTo>
                    <a:pt x="79273" y="56285"/>
                    <a:pt x="77555" y="55362"/>
                    <a:pt x="75836" y="55246"/>
                  </a:cubicBezTo>
                  <a:cubicBezTo>
                    <a:pt x="69104" y="54193"/>
                    <a:pt x="62373" y="52346"/>
                    <a:pt x="56073" y="49764"/>
                  </a:cubicBezTo>
                  <a:lnTo>
                    <a:pt x="53638" y="48754"/>
                  </a:lnTo>
                  <a:lnTo>
                    <a:pt x="52636" y="48754"/>
                  </a:lnTo>
                  <a:lnTo>
                    <a:pt x="47909" y="46158"/>
                  </a:lnTo>
                  <a:cubicBezTo>
                    <a:pt x="46190" y="45263"/>
                    <a:pt x="44472" y="44239"/>
                    <a:pt x="42753" y="43128"/>
                  </a:cubicBezTo>
                  <a:lnTo>
                    <a:pt x="41035" y="41974"/>
                  </a:lnTo>
                  <a:cubicBezTo>
                    <a:pt x="38458" y="40098"/>
                    <a:pt x="42180" y="42984"/>
                    <a:pt x="39746" y="40964"/>
                  </a:cubicBezTo>
                  <a:cubicBezTo>
                    <a:pt x="28432" y="30751"/>
                    <a:pt x="19410" y="18258"/>
                    <a:pt x="13252" y="4322"/>
                  </a:cubicBezTo>
                  <a:cubicBezTo>
                    <a:pt x="11819" y="773"/>
                    <a:pt x="7810" y="-929"/>
                    <a:pt x="4230" y="513"/>
                  </a:cubicBezTo>
                  <a:cubicBezTo>
                    <a:pt x="793" y="1956"/>
                    <a:pt x="-925" y="5995"/>
                    <a:pt x="506" y="9544"/>
                  </a:cubicBezTo>
                  <a:cubicBezTo>
                    <a:pt x="793" y="10150"/>
                    <a:pt x="1078" y="10727"/>
                    <a:pt x="1508" y="112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4" name="Freeform: Shape 2463">
              <a:extLst>
                <a:ext uri="{FF2B5EF4-FFF2-40B4-BE49-F238E27FC236}">
                  <a16:creationId xmlns:a16="http://schemas.microsoft.com/office/drawing/2014/main" id="{0387DDA7-1E16-8598-40FE-9EA04A5640E3}"/>
                </a:ext>
              </a:extLst>
            </p:cNvPr>
            <p:cNvSpPr/>
            <p:nvPr/>
          </p:nvSpPr>
          <p:spPr>
            <a:xfrm>
              <a:off x="12069633" y="3259801"/>
              <a:ext cx="122122" cy="29984"/>
            </a:xfrm>
            <a:custGeom>
              <a:avLst/>
              <a:gdLst>
                <a:gd name="connsiteX0" fmla="*/ 4649 w 122122"/>
                <a:gd name="connsiteY0" fmla="*/ 12428 h 29984"/>
                <a:gd name="connsiteX1" fmla="*/ 61934 w 122122"/>
                <a:gd name="connsiteY1" fmla="*/ 29163 h 29984"/>
                <a:gd name="connsiteX2" fmla="*/ 90577 w 122122"/>
                <a:gd name="connsiteY2" fmla="*/ 29163 h 29984"/>
                <a:gd name="connsiteX3" fmla="*/ 119219 w 122122"/>
                <a:gd name="connsiteY3" fmla="*/ 19208 h 29984"/>
                <a:gd name="connsiteX4" fmla="*/ 116211 w 122122"/>
                <a:gd name="connsiteY4" fmla="*/ 7812 h 29984"/>
                <a:gd name="connsiteX5" fmla="*/ 90147 w 122122"/>
                <a:gd name="connsiteY5" fmla="*/ 9543 h 29984"/>
                <a:gd name="connsiteX6" fmla="*/ 62649 w 122122"/>
                <a:gd name="connsiteY6" fmla="*/ 11130 h 29984"/>
                <a:gd name="connsiteX7" fmla="*/ 10091 w 122122"/>
                <a:gd name="connsiteY7" fmla="*/ 599 h 29984"/>
                <a:gd name="connsiteX8" fmla="*/ 3359 w 122122"/>
                <a:gd name="connsiteY8" fmla="*/ 12284 h 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22" h="29984">
                  <a:moveTo>
                    <a:pt x="4649" y="12428"/>
                  </a:moveTo>
                  <a:cubicBezTo>
                    <a:pt x="22694" y="20997"/>
                    <a:pt x="42028" y="26652"/>
                    <a:pt x="61934" y="29163"/>
                  </a:cubicBezTo>
                  <a:cubicBezTo>
                    <a:pt x="71385" y="30259"/>
                    <a:pt x="81124" y="30259"/>
                    <a:pt x="90577" y="29163"/>
                  </a:cubicBezTo>
                  <a:cubicBezTo>
                    <a:pt x="100601" y="27575"/>
                    <a:pt x="110340" y="24214"/>
                    <a:pt x="119219" y="19208"/>
                  </a:cubicBezTo>
                  <a:cubicBezTo>
                    <a:pt x="124375" y="16467"/>
                    <a:pt x="122226" y="7234"/>
                    <a:pt x="116211" y="7812"/>
                  </a:cubicBezTo>
                  <a:cubicBezTo>
                    <a:pt x="107475" y="8677"/>
                    <a:pt x="98883" y="8677"/>
                    <a:pt x="90147" y="9543"/>
                  </a:cubicBezTo>
                  <a:cubicBezTo>
                    <a:pt x="80981" y="10582"/>
                    <a:pt x="71815" y="11101"/>
                    <a:pt x="62649" y="11130"/>
                  </a:cubicBezTo>
                  <a:cubicBezTo>
                    <a:pt x="44604" y="11360"/>
                    <a:pt x="26703" y="7783"/>
                    <a:pt x="10091" y="599"/>
                  </a:cubicBezTo>
                  <a:cubicBezTo>
                    <a:pt x="2357" y="-2720"/>
                    <a:pt x="-4230" y="8677"/>
                    <a:pt x="3359" y="122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5" name="Freeform: Shape 2464">
              <a:extLst>
                <a:ext uri="{FF2B5EF4-FFF2-40B4-BE49-F238E27FC236}">
                  <a16:creationId xmlns:a16="http://schemas.microsoft.com/office/drawing/2014/main" id="{1D018C71-BE64-7AE9-EE66-CA37F7413E5C}"/>
                </a:ext>
              </a:extLst>
            </p:cNvPr>
            <p:cNvSpPr/>
            <p:nvPr/>
          </p:nvSpPr>
          <p:spPr>
            <a:xfrm>
              <a:off x="12068822" y="3234672"/>
              <a:ext cx="109776" cy="33090"/>
            </a:xfrm>
            <a:custGeom>
              <a:avLst/>
              <a:gdLst>
                <a:gd name="connsiteX0" fmla="*/ 5747 w 109776"/>
                <a:gd name="connsiteY0" fmla="*/ 33085 h 33090"/>
                <a:gd name="connsiteX1" fmla="*/ 58305 w 109776"/>
                <a:gd name="connsiteY1" fmla="*/ 27459 h 33090"/>
                <a:gd name="connsiteX2" fmla="*/ 82937 w 109776"/>
                <a:gd name="connsiteY2" fmla="*/ 21111 h 33090"/>
                <a:gd name="connsiteX3" fmla="*/ 107284 w 109776"/>
                <a:gd name="connsiteY3" fmla="*/ 9426 h 33090"/>
                <a:gd name="connsiteX4" fmla="*/ 109146 w 109776"/>
                <a:gd name="connsiteY4" fmla="*/ 2530 h 33090"/>
                <a:gd name="connsiteX5" fmla="*/ 103417 w 109776"/>
                <a:gd name="connsiteY5" fmla="*/ 193 h 33090"/>
                <a:gd name="connsiteX6" fmla="*/ 78928 w 109776"/>
                <a:gd name="connsiteY6" fmla="*/ 6829 h 33090"/>
                <a:gd name="connsiteX7" fmla="*/ 55298 w 109776"/>
                <a:gd name="connsiteY7" fmla="*/ 13465 h 33090"/>
                <a:gd name="connsiteX8" fmla="*/ 5747 w 109776"/>
                <a:gd name="connsiteY8" fmla="*/ 21111 h 33090"/>
                <a:gd name="connsiteX9" fmla="*/ 5747 w 109776"/>
                <a:gd name="connsiteY9" fmla="*/ 33085 h 3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776" h="33090">
                  <a:moveTo>
                    <a:pt x="5747" y="33085"/>
                  </a:moveTo>
                  <a:cubicBezTo>
                    <a:pt x="23362" y="32796"/>
                    <a:pt x="40977" y="30921"/>
                    <a:pt x="58305" y="27459"/>
                  </a:cubicBezTo>
                  <a:cubicBezTo>
                    <a:pt x="66612" y="25915"/>
                    <a:pt x="74918" y="23794"/>
                    <a:pt x="82937" y="21111"/>
                  </a:cubicBezTo>
                  <a:cubicBezTo>
                    <a:pt x="91388" y="18010"/>
                    <a:pt x="99550" y="14100"/>
                    <a:pt x="107284" y="9426"/>
                  </a:cubicBezTo>
                  <a:cubicBezTo>
                    <a:pt x="109718" y="8027"/>
                    <a:pt x="110435" y="4939"/>
                    <a:pt x="109146" y="2530"/>
                  </a:cubicBezTo>
                  <a:cubicBezTo>
                    <a:pt x="107999" y="525"/>
                    <a:pt x="105566" y="-441"/>
                    <a:pt x="103417" y="193"/>
                  </a:cubicBezTo>
                  <a:cubicBezTo>
                    <a:pt x="95255" y="2502"/>
                    <a:pt x="87091" y="4233"/>
                    <a:pt x="78928" y="6829"/>
                  </a:cubicBezTo>
                  <a:cubicBezTo>
                    <a:pt x="70764" y="9426"/>
                    <a:pt x="63317" y="11446"/>
                    <a:pt x="55298" y="13465"/>
                  </a:cubicBezTo>
                  <a:cubicBezTo>
                    <a:pt x="39115" y="17678"/>
                    <a:pt x="22502" y="20231"/>
                    <a:pt x="5747" y="21111"/>
                  </a:cubicBezTo>
                  <a:cubicBezTo>
                    <a:pt x="-1844" y="21111"/>
                    <a:pt x="-1987" y="33373"/>
                    <a:pt x="5747" y="330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6" name="Freeform: Shape 2465">
              <a:extLst>
                <a:ext uri="{FF2B5EF4-FFF2-40B4-BE49-F238E27FC236}">
                  <a16:creationId xmlns:a16="http://schemas.microsoft.com/office/drawing/2014/main" id="{3D03BAE4-FC1F-0ECC-09B1-4DB4CDFF907E}"/>
                </a:ext>
              </a:extLst>
            </p:cNvPr>
            <p:cNvSpPr/>
            <p:nvPr/>
          </p:nvSpPr>
          <p:spPr>
            <a:xfrm>
              <a:off x="12066835" y="3205596"/>
              <a:ext cx="86086" cy="55648"/>
            </a:xfrm>
            <a:custGeom>
              <a:avLst/>
              <a:gdLst>
                <a:gd name="connsiteX0" fmla="*/ 4581 w 86086"/>
                <a:gd name="connsiteY0" fmla="*/ 55092 h 55648"/>
                <a:gd name="connsiteX1" fmla="*/ 24488 w 86086"/>
                <a:gd name="connsiteY1" fmla="*/ 44705 h 55648"/>
                <a:gd name="connsiteX2" fmla="*/ 44681 w 86086"/>
                <a:gd name="connsiteY2" fmla="*/ 33453 h 55648"/>
                <a:gd name="connsiteX3" fmla="*/ 64158 w 86086"/>
                <a:gd name="connsiteY3" fmla="*/ 22345 h 55648"/>
                <a:gd name="connsiteX4" fmla="*/ 83635 w 86086"/>
                <a:gd name="connsiteY4" fmla="*/ 9506 h 55648"/>
                <a:gd name="connsiteX5" fmla="*/ 85353 w 86086"/>
                <a:gd name="connsiteY5" fmla="*/ 2509 h 55648"/>
                <a:gd name="connsiteX6" fmla="*/ 78479 w 86086"/>
                <a:gd name="connsiteY6" fmla="*/ 706 h 55648"/>
                <a:gd name="connsiteX7" fmla="*/ 57999 w 86086"/>
                <a:gd name="connsiteY7" fmla="*/ 10227 h 55648"/>
                <a:gd name="connsiteX8" fmla="*/ 38238 w 86086"/>
                <a:gd name="connsiteY8" fmla="*/ 22345 h 55648"/>
                <a:gd name="connsiteX9" fmla="*/ 19619 w 86086"/>
                <a:gd name="connsiteY9" fmla="*/ 35040 h 55648"/>
                <a:gd name="connsiteX10" fmla="*/ 10883 w 86086"/>
                <a:gd name="connsiteY10" fmla="*/ 41676 h 55648"/>
                <a:gd name="connsiteX11" fmla="*/ 1431 w 86086"/>
                <a:gd name="connsiteY11" fmla="*/ 49611 h 55648"/>
                <a:gd name="connsiteX12" fmla="*/ 4581 w 86086"/>
                <a:gd name="connsiteY12" fmla="*/ 55092 h 5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086" h="55648">
                  <a:moveTo>
                    <a:pt x="4581" y="55092"/>
                  </a:moveTo>
                  <a:cubicBezTo>
                    <a:pt x="10740" y="51053"/>
                    <a:pt x="17901" y="48312"/>
                    <a:pt x="24488" y="44705"/>
                  </a:cubicBezTo>
                  <a:cubicBezTo>
                    <a:pt x="31077" y="41099"/>
                    <a:pt x="37951" y="37348"/>
                    <a:pt x="44681" y="33453"/>
                  </a:cubicBezTo>
                  <a:cubicBezTo>
                    <a:pt x="51412" y="29558"/>
                    <a:pt x="57858" y="26240"/>
                    <a:pt x="64158" y="22345"/>
                  </a:cubicBezTo>
                  <a:cubicBezTo>
                    <a:pt x="70460" y="18450"/>
                    <a:pt x="77048" y="13834"/>
                    <a:pt x="83635" y="9506"/>
                  </a:cubicBezTo>
                  <a:cubicBezTo>
                    <a:pt x="86070" y="8078"/>
                    <a:pt x="86785" y="4933"/>
                    <a:pt x="85353" y="2509"/>
                  </a:cubicBezTo>
                  <a:cubicBezTo>
                    <a:pt x="84065" y="86"/>
                    <a:pt x="80915" y="-722"/>
                    <a:pt x="78479" y="706"/>
                  </a:cubicBezTo>
                  <a:cubicBezTo>
                    <a:pt x="71606" y="3735"/>
                    <a:pt x="64158" y="6765"/>
                    <a:pt x="57999" y="10227"/>
                  </a:cubicBezTo>
                  <a:cubicBezTo>
                    <a:pt x="51842" y="13689"/>
                    <a:pt x="44681" y="18161"/>
                    <a:pt x="38238" y="22345"/>
                  </a:cubicBezTo>
                  <a:cubicBezTo>
                    <a:pt x="31792" y="26529"/>
                    <a:pt x="25776" y="30568"/>
                    <a:pt x="19619" y="35040"/>
                  </a:cubicBezTo>
                  <a:lnTo>
                    <a:pt x="10883" y="41676"/>
                  </a:lnTo>
                  <a:cubicBezTo>
                    <a:pt x="7733" y="44273"/>
                    <a:pt x="4868" y="47303"/>
                    <a:pt x="1431" y="49611"/>
                  </a:cubicBezTo>
                  <a:cubicBezTo>
                    <a:pt x="-2006" y="51919"/>
                    <a:pt x="1431" y="57401"/>
                    <a:pt x="4581" y="550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7" name="Freeform: Shape 2466">
              <a:extLst>
                <a:ext uri="{FF2B5EF4-FFF2-40B4-BE49-F238E27FC236}">
                  <a16:creationId xmlns:a16="http://schemas.microsoft.com/office/drawing/2014/main" id="{506F85D0-C7D0-EE2D-433E-F0CD13E1D9A0}"/>
                </a:ext>
              </a:extLst>
            </p:cNvPr>
            <p:cNvSpPr/>
            <p:nvPr/>
          </p:nvSpPr>
          <p:spPr>
            <a:xfrm>
              <a:off x="12058954" y="3175140"/>
              <a:ext cx="53640" cy="85879"/>
            </a:xfrm>
            <a:custGeom>
              <a:avLst/>
              <a:gdLst>
                <a:gd name="connsiteX0" fmla="*/ 3870 w 53640"/>
                <a:gd name="connsiteY0" fmla="*/ 85693 h 85879"/>
                <a:gd name="connsiteX1" fmla="*/ 53136 w 53640"/>
                <a:gd name="connsiteY1" fmla="*/ 3464 h 85879"/>
                <a:gd name="connsiteX2" fmla="*/ 46977 w 53640"/>
                <a:gd name="connsiteY2" fmla="*/ 218 h 85879"/>
                <a:gd name="connsiteX3" fmla="*/ 43827 w 53640"/>
                <a:gd name="connsiteY3" fmla="*/ 3464 h 85879"/>
                <a:gd name="connsiteX4" fmla="*/ 29506 w 53640"/>
                <a:gd name="connsiteY4" fmla="*/ 45011 h 85879"/>
                <a:gd name="connsiteX5" fmla="*/ 863 w 53640"/>
                <a:gd name="connsiteY5" fmla="*/ 80067 h 85879"/>
                <a:gd name="connsiteX6" fmla="*/ 4157 w 53640"/>
                <a:gd name="connsiteY6" fmla="*/ 85693 h 8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40" h="85879">
                  <a:moveTo>
                    <a:pt x="3870" y="85693"/>
                  </a:moveTo>
                  <a:cubicBezTo>
                    <a:pt x="36953" y="72752"/>
                    <a:pt x="57145" y="38967"/>
                    <a:pt x="53136" y="3464"/>
                  </a:cubicBezTo>
                  <a:cubicBezTo>
                    <a:pt x="52276" y="867"/>
                    <a:pt x="49556" y="-576"/>
                    <a:pt x="46977" y="218"/>
                  </a:cubicBezTo>
                  <a:cubicBezTo>
                    <a:pt x="45546" y="694"/>
                    <a:pt x="44257" y="1906"/>
                    <a:pt x="43827" y="3464"/>
                  </a:cubicBezTo>
                  <a:cubicBezTo>
                    <a:pt x="41249" y="17976"/>
                    <a:pt x="36380" y="31999"/>
                    <a:pt x="29506" y="45011"/>
                  </a:cubicBezTo>
                  <a:cubicBezTo>
                    <a:pt x="21628" y="57951"/>
                    <a:pt x="11891" y="69738"/>
                    <a:pt x="863" y="80067"/>
                  </a:cubicBezTo>
                  <a:cubicBezTo>
                    <a:pt x="-1285" y="82375"/>
                    <a:pt x="863" y="86847"/>
                    <a:pt x="4157" y="856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8" name="Freeform: Shape 2467">
              <a:extLst>
                <a:ext uri="{FF2B5EF4-FFF2-40B4-BE49-F238E27FC236}">
                  <a16:creationId xmlns:a16="http://schemas.microsoft.com/office/drawing/2014/main" id="{D73E51E2-E348-D69B-6B9A-D4801059F448}"/>
                </a:ext>
              </a:extLst>
            </p:cNvPr>
            <p:cNvSpPr/>
            <p:nvPr/>
          </p:nvSpPr>
          <p:spPr>
            <a:xfrm>
              <a:off x="12044446" y="3162561"/>
              <a:ext cx="28576" cy="105810"/>
            </a:xfrm>
            <a:custGeom>
              <a:avLst/>
              <a:gdLst>
                <a:gd name="connsiteX0" fmla="*/ 12221 w 28576"/>
                <a:gd name="connsiteY0" fmla="*/ 102455 h 105810"/>
                <a:gd name="connsiteX1" fmla="*/ 27831 w 28576"/>
                <a:gd name="connsiteY1" fmla="*/ 52396 h 105810"/>
                <a:gd name="connsiteX2" fmla="*/ 16230 w 28576"/>
                <a:gd name="connsiteY2" fmla="*/ 1760 h 105810"/>
                <a:gd name="connsiteX3" fmla="*/ 7494 w 28576"/>
                <a:gd name="connsiteY3" fmla="*/ 1876 h 105810"/>
                <a:gd name="connsiteX4" fmla="*/ 5775 w 28576"/>
                <a:gd name="connsiteY4" fmla="*/ 6089 h 105810"/>
                <a:gd name="connsiteX5" fmla="*/ 9499 w 28576"/>
                <a:gd name="connsiteY5" fmla="*/ 29170 h 105810"/>
                <a:gd name="connsiteX6" fmla="*/ 11074 w 28576"/>
                <a:gd name="connsiteY6" fmla="*/ 51531 h 105810"/>
                <a:gd name="connsiteX7" fmla="*/ 763 w 28576"/>
                <a:gd name="connsiteY7" fmla="*/ 95675 h 105810"/>
                <a:gd name="connsiteX8" fmla="*/ 12221 w 28576"/>
                <a:gd name="connsiteY8" fmla="*/ 102455 h 10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6" h="105810">
                  <a:moveTo>
                    <a:pt x="12221" y="102455"/>
                  </a:moveTo>
                  <a:cubicBezTo>
                    <a:pt x="21100" y="87149"/>
                    <a:pt x="26399" y="70040"/>
                    <a:pt x="27831" y="52396"/>
                  </a:cubicBezTo>
                  <a:cubicBezTo>
                    <a:pt x="30408" y="34652"/>
                    <a:pt x="26256" y="16562"/>
                    <a:pt x="16230" y="1760"/>
                  </a:cubicBezTo>
                  <a:cubicBezTo>
                    <a:pt x="13796" y="-634"/>
                    <a:pt x="9929" y="-576"/>
                    <a:pt x="7494" y="1876"/>
                  </a:cubicBezTo>
                  <a:cubicBezTo>
                    <a:pt x="6492" y="3001"/>
                    <a:pt x="5775" y="4516"/>
                    <a:pt x="5775" y="6089"/>
                  </a:cubicBezTo>
                  <a:cubicBezTo>
                    <a:pt x="6492" y="13850"/>
                    <a:pt x="7781" y="21568"/>
                    <a:pt x="9499" y="29170"/>
                  </a:cubicBezTo>
                  <a:cubicBezTo>
                    <a:pt x="10644" y="36571"/>
                    <a:pt x="11218" y="44044"/>
                    <a:pt x="11074" y="51531"/>
                  </a:cubicBezTo>
                  <a:cubicBezTo>
                    <a:pt x="10788" y="66823"/>
                    <a:pt x="7351" y="81884"/>
                    <a:pt x="763" y="95675"/>
                  </a:cubicBezTo>
                  <a:cubicBezTo>
                    <a:pt x="-2960" y="103321"/>
                    <a:pt x="7924" y="110101"/>
                    <a:pt x="12221" y="1024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9" name="Freeform: Shape 2468">
              <a:extLst>
                <a:ext uri="{FF2B5EF4-FFF2-40B4-BE49-F238E27FC236}">
                  <a16:creationId xmlns:a16="http://schemas.microsoft.com/office/drawing/2014/main" id="{90F7CC4C-F178-F121-DD40-98DD48506A43}"/>
                </a:ext>
              </a:extLst>
            </p:cNvPr>
            <p:cNvSpPr/>
            <p:nvPr/>
          </p:nvSpPr>
          <p:spPr>
            <a:xfrm>
              <a:off x="9003765" y="3124011"/>
              <a:ext cx="67548" cy="140925"/>
            </a:xfrm>
            <a:custGeom>
              <a:avLst/>
              <a:gdLst>
                <a:gd name="connsiteX0" fmla="*/ 65196 w 67548"/>
                <a:gd name="connsiteY0" fmla="*/ 129176 h 140925"/>
                <a:gd name="connsiteX1" fmla="*/ 25096 w 67548"/>
                <a:gd name="connsiteY1" fmla="*/ 72481 h 140925"/>
                <a:gd name="connsiteX2" fmla="*/ 14212 w 67548"/>
                <a:gd name="connsiteY2" fmla="*/ 5688 h 140925"/>
                <a:gd name="connsiteX3" fmla="*/ 8985 w 67548"/>
                <a:gd name="connsiteY3" fmla="*/ 4 h 140925"/>
                <a:gd name="connsiteX4" fmla="*/ 3471 w 67548"/>
                <a:gd name="connsiteY4" fmla="*/ 4245 h 140925"/>
                <a:gd name="connsiteX5" fmla="*/ 57176 w 67548"/>
                <a:gd name="connsiteY5" fmla="*/ 139851 h 140925"/>
                <a:gd name="connsiteX6" fmla="*/ 65339 w 67548"/>
                <a:gd name="connsiteY6" fmla="*/ 129176 h 14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48" h="140925">
                  <a:moveTo>
                    <a:pt x="65196" y="129176"/>
                  </a:moveTo>
                  <a:cubicBezTo>
                    <a:pt x="47853" y="113480"/>
                    <a:pt x="34162" y="94121"/>
                    <a:pt x="25096" y="72481"/>
                  </a:cubicBezTo>
                  <a:cubicBezTo>
                    <a:pt x="16862" y="51232"/>
                    <a:pt x="13153" y="28481"/>
                    <a:pt x="14212" y="5688"/>
                  </a:cubicBezTo>
                  <a:cubicBezTo>
                    <a:pt x="14327" y="2659"/>
                    <a:pt x="11992" y="120"/>
                    <a:pt x="8985" y="4"/>
                  </a:cubicBezTo>
                  <a:cubicBezTo>
                    <a:pt x="6378" y="-97"/>
                    <a:pt x="4059" y="1677"/>
                    <a:pt x="3471" y="4245"/>
                  </a:cubicBezTo>
                  <a:cubicBezTo>
                    <a:pt x="-8931" y="56338"/>
                    <a:pt x="12579" y="110668"/>
                    <a:pt x="57176" y="139851"/>
                  </a:cubicBezTo>
                  <a:cubicBezTo>
                    <a:pt x="63477" y="144180"/>
                    <a:pt x="71497" y="134370"/>
                    <a:pt x="65339" y="1291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0" name="Freeform: Shape 2469">
              <a:extLst>
                <a:ext uri="{FF2B5EF4-FFF2-40B4-BE49-F238E27FC236}">
                  <a16:creationId xmlns:a16="http://schemas.microsoft.com/office/drawing/2014/main" id="{114AD4C6-F6A1-E078-5DAC-40E823A08B42}"/>
                </a:ext>
              </a:extLst>
            </p:cNvPr>
            <p:cNvSpPr/>
            <p:nvPr/>
          </p:nvSpPr>
          <p:spPr>
            <a:xfrm>
              <a:off x="11178433" y="3106883"/>
              <a:ext cx="80136" cy="160576"/>
            </a:xfrm>
            <a:custGeom>
              <a:avLst/>
              <a:gdLst>
                <a:gd name="connsiteX0" fmla="*/ 77101 w 80136"/>
                <a:gd name="connsiteY0" fmla="*/ 150199 h 160576"/>
                <a:gd name="connsiteX1" fmla="*/ 25114 w 80136"/>
                <a:gd name="connsiteY1" fmla="*/ 92494 h 160576"/>
                <a:gd name="connsiteX2" fmla="*/ 22679 w 80136"/>
                <a:gd name="connsiteY2" fmla="*/ 6947 h 160576"/>
                <a:gd name="connsiteX3" fmla="*/ 18241 w 80136"/>
                <a:gd name="connsiteY3" fmla="*/ 124 h 160576"/>
                <a:gd name="connsiteX4" fmla="*/ 12368 w 80136"/>
                <a:gd name="connsiteY4" fmla="*/ 2475 h 160576"/>
                <a:gd name="connsiteX5" fmla="*/ 9935 w 80136"/>
                <a:gd name="connsiteY5" fmla="*/ 97688 h 160576"/>
                <a:gd name="connsiteX6" fmla="*/ 71085 w 80136"/>
                <a:gd name="connsiteY6" fmla="*/ 159865 h 160576"/>
                <a:gd name="connsiteX7" fmla="*/ 77101 w 80136"/>
                <a:gd name="connsiteY7" fmla="*/ 149622 h 16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136" h="160576">
                  <a:moveTo>
                    <a:pt x="77101" y="150199"/>
                  </a:moveTo>
                  <a:cubicBezTo>
                    <a:pt x="53614" y="137620"/>
                    <a:pt x="35282" y="117221"/>
                    <a:pt x="25114" y="92494"/>
                  </a:cubicBezTo>
                  <a:cubicBezTo>
                    <a:pt x="14660" y="65085"/>
                    <a:pt x="13800" y="34905"/>
                    <a:pt x="22679" y="6947"/>
                  </a:cubicBezTo>
                  <a:cubicBezTo>
                    <a:pt x="23253" y="3831"/>
                    <a:pt x="21391" y="772"/>
                    <a:pt x="18241" y="124"/>
                  </a:cubicBezTo>
                  <a:cubicBezTo>
                    <a:pt x="15949" y="-352"/>
                    <a:pt x="13658" y="571"/>
                    <a:pt x="12368" y="2475"/>
                  </a:cubicBezTo>
                  <a:cubicBezTo>
                    <a:pt x="-3241" y="32063"/>
                    <a:pt x="-4102" y="67321"/>
                    <a:pt x="9935" y="97688"/>
                  </a:cubicBezTo>
                  <a:cubicBezTo>
                    <a:pt x="22538" y="124953"/>
                    <a:pt x="44161" y="146953"/>
                    <a:pt x="71085" y="159865"/>
                  </a:cubicBezTo>
                  <a:cubicBezTo>
                    <a:pt x="77961" y="163327"/>
                    <a:pt x="83975" y="153229"/>
                    <a:pt x="77101" y="14962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1" name="Freeform: Shape 2470">
              <a:extLst>
                <a:ext uri="{FF2B5EF4-FFF2-40B4-BE49-F238E27FC236}">
                  <a16:creationId xmlns:a16="http://schemas.microsoft.com/office/drawing/2014/main" id="{DE32433B-4F46-CFFE-ECAF-60027B327404}"/>
                </a:ext>
              </a:extLst>
            </p:cNvPr>
            <p:cNvSpPr/>
            <p:nvPr/>
          </p:nvSpPr>
          <p:spPr>
            <a:xfrm>
              <a:off x="11203558" y="3132428"/>
              <a:ext cx="58964" cy="126039"/>
            </a:xfrm>
            <a:custGeom>
              <a:avLst/>
              <a:gdLst>
                <a:gd name="connsiteX0" fmla="*/ 56416 w 58964"/>
                <a:gd name="connsiteY0" fmla="*/ 112681 h 126039"/>
                <a:gd name="connsiteX1" fmla="*/ 15886 w 58964"/>
                <a:gd name="connsiteY1" fmla="*/ 4629 h 126039"/>
                <a:gd name="connsiteX2" fmla="*/ 5432 w 58964"/>
                <a:gd name="connsiteY2" fmla="*/ 719 h 126039"/>
                <a:gd name="connsiteX3" fmla="*/ 1565 w 58964"/>
                <a:gd name="connsiteY3" fmla="*/ 4629 h 126039"/>
                <a:gd name="connsiteX4" fmla="*/ 9155 w 58964"/>
                <a:gd name="connsiteY4" fmla="*/ 69114 h 126039"/>
                <a:gd name="connsiteX5" fmla="*/ 46104 w 58964"/>
                <a:gd name="connsiteY5" fmla="*/ 123645 h 126039"/>
                <a:gd name="connsiteX6" fmla="*/ 56988 w 58964"/>
                <a:gd name="connsiteY6" fmla="*/ 112681 h 12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64" h="126039">
                  <a:moveTo>
                    <a:pt x="56416" y="112681"/>
                  </a:moveTo>
                  <a:cubicBezTo>
                    <a:pt x="31211" y="82674"/>
                    <a:pt x="21471" y="42570"/>
                    <a:pt x="15886" y="4629"/>
                  </a:cubicBezTo>
                  <a:cubicBezTo>
                    <a:pt x="14024" y="647"/>
                    <a:pt x="9442" y="-1099"/>
                    <a:pt x="5432" y="719"/>
                  </a:cubicBezTo>
                  <a:cubicBezTo>
                    <a:pt x="3713" y="1513"/>
                    <a:pt x="2281" y="2898"/>
                    <a:pt x="1565" y="4629"/>
                  </a:cubicBezTo>
                  <a:cubicBezTo>
                    <a:pt x="-2016" y="26412"/>
                    <a:pt x="563" y="48787"/>
                    <a:pt x="9155" y="69114"/>
                  </a:cubicBezTo>
                  <a:cubicBezTo>
                    <a:pt x="17748" y="89556"/>
                    <a:pt x="30350" y="108079"/>
                    <a:pt x="46104" y="123645"/>
                  </a:cubicBezTo>
                  <a:cubicBezTo>
                    <a:pt x="53121" y="130858"/>
                    <a:pt x="63290" y="120182"/>
                    <a:pt x="56988" y="11268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2" name="Freeform: Shape 2471">
              <a:extLst>
                <a:ext uri="{FF2B5EF4-FFF2-40B4-BE49-F238E27FC236}">
                  <a16:creationId xmlns:a16="http://schemas.microsoft.com/office/drawing/2014/main" id="{67FDE9EE-D3DF-A0AE-A813-7F82F7202338}"/>
                </a:ext>
              </a:extLst>
            </p:cNvPr>
            <p:cNvSpPr/>
            <p:nvPr/>
          </p:nvSpPr>
          <p:spPr>
            <a:xfrm>
              <a:off x="11236902" y="3141908"/>
              <a:ext cx="46235" cy="116683"/>
            </a:xfrm>
            <a:custGeom>
              <a:avLst/>
              <a:gdLst>
                <a:gd name="connsiteX0" fmla="*/ 44839 w 46235"/>
                <a:gd name="connsiteY0" fmla="*/ 106952 h 116683"/>
                <a:gd name="connsiteX1" fmla="*/ 22069 w 46235"/>
                <a:gd name="connsiteY1" fmla="*/ 61798 h 116683"/>
                <a:gd name="connsiteX2" fmla="*/ 13190 w 46235"/>
                <a:gd name="connsiteY2" fmla="*/ 4093 h 116683"/>
                <a:gd name="connsiteX3" fmla="*/ 5742 w 46235"/>
                <a:gd name="connsiteY3" fmla="*/ 284 h 116683"/>
                <a:gd name="connsiteX4" fmla="*/ 2019 w 46235"/>
                <a:gd name="connsiteY4" fmla="*/ 4093 h 116683"/>
                <a:gd name="connsiteX5" fmla="*/ 6889 w 46235"/>
                <a:gd name="connsiteY5" fmla="*/ 68289 h 116683"/>
                <a:gd name="connsiteX6" fmla="*/ 36964 w 46235"/>
                <a:gd name="connsiteY6" fmla="*/ 115319 h 116683"/>
                <a:gd name="connsiteX7" fmla="*/ 44839 w 46235"/>
                <a:gd name="connsiteY7" fmla="*/ 114727 h 116683"/>
                <a:gd name="connsiteX8" fmla="*/ 44839 w 46235"/>
                <a:gd name="connsiteY8" fmla="*/ 107384 h 11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35" h="116683">
                  <a:moveTo>
                    <a:pt x="44839" y="106952"/>
                  </a:moveTo>
                  <a:cubicBezTo>
                    <a:pt x="33670" y="94069"/>
                    <a:pt x="25793" y="78532"/>
                    <a:pt x="22069" y="61798"/>
                  </a:cubicBezTo>
                  <a:cubicBezTo>
                    <a:pt x="17200" y="42755"/>
                    <a:pt x="18345" y="22703"/>
                    <a:pt x="13190" y="4093"/>
                  </a:cubicBezTo>
                  <a:cubicBezTo>
                    <a:pt x="12188" y="991"/>
                    <a:pt x="8894" y="-711"/>
                    <a:pt x="5742" y="284"/>
                  </a:cubicBezTo>
                  <a:cubicBezTo>
                    <a:pt x="4024" y="876"/>
                    <a:pt x="2592" y="2290"/>
                    <a:pt x="2019" y="4093"/>
                  </a:cubicBezTo>
                  <a:cubicBezTo>
                    <a:pt x="-1847" y="25559"/>
                    <a:pt x="-128" y="47660"/>
                    <a:pt x="6889" y="68289"/>
                  </a:cubicBezTo>
                  <a:cubicBezTo>
                    <a:pt x="12331" y="86524"/>
                    <a:pt x="22642" y="102840"/>
                    <a:pt x="36964" y="115319"/>
                  </a:cubicBezTo>
                  <a:cubicBezTo>
                    <a:pt x="39255" y="117353"/>
                    <a:pt x="42836" y="117079"/>
                    <a:pt x="44839" y="114727"/>
                  </a:cubicBezTo>
                  <a:cubicBezTo>
                    <a:pt x="46701" y="112621"/>
                    <a:pt x="46701" y="109490"/>
                    <a:pt x="44839" y="1073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3" name="Freeform: Shape 2472">
              <a:extLst>
                <a:ext uri="{FF2B5EF4-FFF2-40B4-BE49-F238E27FC236}">
                  <a16:creationId xmlns:a16="http://schemas.microsoft.com/office/drawing/2014/main" id="{8FAC70F3-E755-322F-E6EE-EBD75238590E}"/>
                </a:ext>
              </a:extLst>
            </p:cNvPr>
            <p:cNvSpPr/>
            <p:nvPr/>
          </p:nvSpPr>
          <p:spPr>
            <a:xfrm>
              <a:off x="11241721" y="3137740"/>
              <a:ext cx="75963" cy="122720"/>
            </a:xfrm>
            <a:custGeom>
              <a:avLst/>
              <a:gdLst>
                <a:gd name="connsiteX0" fmla="*/ 73246 w 75963"/>
                <a:gd name="connsiteY0" fmla="*/ 110542 h 122720"/>
                <a:gd name="connsiteX1" fmla="*/ 51191 w 75963"/>
                <a:gd name="connsiteY1" fmla="*/ 87893 h 122720"/>
                <a:gd name="connsiteX2" fmla="*/ 33576 w 75963"/>
                <a:gd name="connsiteY2" fmla="*/ 61926 h 122720"/>
                <a:gd name="connsiteX3" fmla="*/ 11950 w 75963"/>
                <a:gd name="connsiteY3" fmla="*/ 4221 h 122720"/>
                <a:gd name="connsiteX4" fmla="*/ 208 w 75963"/>
                <a:gd name="connsiteY4" fmla="*/ 5808 h 122720"/>
                <a:gd name="connsiteX5" fmla="*/ 17249 w 75963"/>
                <a:gd name="connsiteY5" fmla="*/ 72457 h 122720"/>
                <a:gd name="connsiteX6" fmla="*/ 38301 w 75963"/>
                <a:gd name="connsiteY6" fmla="*/ 99722 h 122720"/>
                <a:gd name="connsiteX7" fmla="*/ 66944 w 75963"/>
                <a:gd name="connsiteY7" fmla="*/ 121650 h 122720"/>
                <a:gd name="connsiteX8" fmla="*/ 73246 w 75963"/>
                <a:gd name="connsiteY8" fmla="*/ 110542 h 12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63" h="122720">
                  <a:moveTo>
                    <a:pt x="73246" y="110542"/>
                  </a:moveTo>
                  <a:cubicBezTo>
                    <a:pt x="65082" y="103906"/>
                    <a:pt x="57636" y="96303"/>
                    <a:pt x="51191" y="87893"/>
                  </a:cubicBezTo>
                  <a:cubicBezTo>
                    <a:pt x="44460" y="79814"/>
                    <a:pt x="38588" y="71115"/>
                    <a:pt x="33576" y="61926"/>
                  </a:cubicBezTo>
                  <a:cubicBezTo>
                    <a:pt x="23695" y="43792"/>
                    <a:pt x="16534" y="24375"/>
                    <a:pt x="11950" y="4221"/>
                  </a:cubicBezTo>
                  <a:cubicBezTo>
                    <a:pt x="10232" y="-2559"/>
                    <a:pt x="636" y="-540"/>
                    <a:pt x="208" y="5808"/>
                  </a:cubicBezTo>
                  <a:cubicBezTo>
                    <a:pt x="-1226" y="29279"/>
                    <a:pt x="4790" y="52607"/>
                    <a:pt x="17249" y="72457"/>
                  </a:cubicBezTo>
                  <a:cubicBezTo>
                    <a:pt x="23122" y="82425"/>
                    <a:pt x="30139" y="91586"/>
                    <a:pt x="38301" y="99722"/>
                  </a:cubicBezTo>
                  <a:cubicBezTo>
                    <a:pt x="47039" y="107988"/>
                    <a:pt x="56633" y="115331"/>
                    <a:pt x="66944" y="121650"/>
                  </a:cubicBezTo>
                  <a:cubicBezTo>
                    <a:pt x="73819" y="126122"/>
                    <a:pt x="79547" y="115447"/>
                    <a:pt x="73246" y="1105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4" name="Freeform: Shape 2473">
              <a:extLst>
                <a:ext uri="{FF2B5EF4-FFF2-40B4-BE49-F238E27FC236}">
                  <a16:creationId xmlns:a16="http://schemas.microsoft.com/office/drawing/2014/main" id="{8B152F9E-9616-E7EE-B1F9-5E65B7B80FC0}"/>
                </a:ext>
              </a:extLst>
            </p:cNvPr>
            <p:cNvSpPr/>
            <p:nvPr/>
          </p:nvSpPr>
          <p:spPr>
            <a:xfrm>
              <a:off x="11619182" y="3127288"/>
              <a:ext cx="76270" cy="140006"/>
            </a:xfrm>
            <a:custGeom>
              <a:avLst/>
              <a:gdLst>
                <a:gd name="connsiteX0" fmla="*/ 72577 w 76270"/>
                <a:gd name="connsiteY0" fmla="*/ 123591 h 140006"/>
                <a:gd name="connsiteX1" fmla="*/ 12572 w 76270"/>
                <a:gd name="connsiteY1" fmla="*/ 4575 h 140006"/>
                <a:gd name="connsiteX2" fmla="*/ 112 w 76270"/>
                <a:gd name="connsiteY2" fmla="*/ 6306 h 140006"/>
                <a:gd name="connsiteX3" fmla="*/ 16726 w 76270"/>
                <a:gd name="connsiteY3" fmla="*/ 84928 h 140006"/>
                <a:gd name="connsiteX4" fmla="*/ 63985 w 76270"/>
                <a:gd name="connsiteY4" fmla="*/ 138449 h 140006"/>
                <a:gd name="connsiteX5" fmla="*/ 72577 w 76270"/>
                <a:gd name="connsiteY5" fmla="*/ 124023 h 14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70" h="140006">
                  <a:moveTo>
                    <a:pt x="72577" y="123591"/>
                  </a:moveTo>
                  <a:cubicBezTo>
                    <a:pt x="36202" y="95604"/>
                    <a:pt x="21308" y="47998"/>
                    <a:pt x="12572" y="4575"/>
                  </a:cubicBezTo>
                  <a:cubicBezTo>
                    <a:pt x="11140" y="-2639"/>
                    <a:pt x="256" y="-763"/>
                    <a:pt x="112" y="6306"/>
                  </a:cubicBezTo>
                  <a:cubicBezTo>
                    <a:pt x="-891" y="33499"/>
                    <a:pt x="4838" y="60505"/>
                    <a:pt x="16726" y="84928"/>
                  </a:cubicBezTo>
                  <a:cubicBezTo>
                    <a:pt x="27610" y="106582"/>
                    <a:pt x="43935" y="125019"/>
                    <a:pt x="63985" y="138449"/>
                  </a:cubicBezTo>
                  <a:cubicBezTo>
                    <a:pt x="73294" y="144797"/>
                    <a:pt x="81171" y="130082"/>
                    <a:pt x="72577" y="1240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5" name="Freeform: Shape 2474">
              <a:extLst>
                <a:ext uri="{FF2B5EF4-FFF2-40B4-BE49-F238E27FC236}">
                  <a16:creationId xmlns:a16="http://schemas.microsoft.com/office/drawing/2014/main" id="{924E23F9-0AFC-DD37-F829-6DC6629E880B}"/>
                </a:ext>
              </a:extLst>
            </p:cNvPr>
            <p:cNvSpPr/>
            <p:nvPr/>
          </p:nvSpPr>
          <p:spPr>
            <a:xfrm>
              <a:off x="11649948" y="3107445"/>
              <a:ext cx="59032" cy="157372"/>
            </a:xfrm>
            <a:custGeom>
              <a:avLst/>
              <a:gdLst>
                <a:gd name="connsiteX0" fmla="*/ 56706 w 59032"/>
                <a:gd name="connsiteY0" fmla="*/ 143290 h 157372"/>
                <a:gd name="connsiteX1" fmla="*/ 20903 w 59032"/>
                <a:gd name="connsiteY1" fmla="*/ 79670 h 157372"/>
                <a:gd name="connsiteX2" fmla="*/ 18611 w 59032"/>
                <a:gd name="connsiteY2" fmla="*/ 5231 h 157372"/>
                <a:gd name="connsiteX3" fmla="*/ 7727 w 59032"/>
                <a:gd name="connsiteY3" fmla="*/ 3789 h 157372"/>
                <a:gd name="connsiteX4" fmla="*/ 5580 w 59032"/>
                <a:gd name="connsiteY4" fmla="*/ 87749 h 157372"/>
                <a:gd name="connsiteX5" fmla="*/ 48544 w 59032"/>
                <a:gd name="connsiteY5" fmla="*/ 156129 h 157372"/>
                <a:gd name="connsiteX6" fmla="*/ 56133 w 59032"/>
                <a:gd name="connsiteY6" fmla="*/ 143290 h 15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32" h="157372">
                  <a:moveTo>
                    <a:pt x="56706" y="143290"/>
                  </a:moveTo>
                  <a:cubicBezTo>
                    <a:pt x="38088" y="126700"/>
                    <a:pt x="25487" y="104310"/>
                    <a:pt x="20903" y="79670"/>
                  </a:cubicBezTo>
                  <a:cubicBezTo>
                    <a:pt x="15604" y="55218"/>
                    <a:pt x="14746" y="29972"/>
                    <a:pt x="18611" y="5231"/>
                  </a:cubicBezTo>
                  <a:cubicBezTo>
                    <a:pt x="19471" y="-1405"/>
                    <a:pt x="9876" y="-1549"/>
                    <a:pt x="7727" y="3789"/>
                  </a:cubicBezTo>
                  <a:cubicBezTo>
                    <a:pt x="-1724" y="30838"/>
                    <a:pt x="-2584" y="60238"/>
                    <a:pt x="5580" y="87749"/>
                  </a:cubicBezTo>
                  <a:cubicBezTo>
                    <a:pt x="11307" y="115014"/>
                    <a:pt x="26489" y="139308"/>
                    <a:pt x="48544" y="156129"/>
                  </a:cubicBezTo>
                  <a:cubicBezTo>
                    <a:pt x="56850" y="161323"/>
                    <a:pt x="62865" y="148916"/>
                    <a:pt x="56133" y="1432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6" name="Freeform: Shape 2475">
              <a:extLst>
                <a:ext uri="{FF2B5EF4-FFF2-40B4-BE49-F238E27FC236}">
                  <a16:creationId xmlns:a16="http://schemas.microsoft.com/office/drawing/2014/main" id="{E956A142-A630-39E8-3EC0-7359AC385780}"/>
                </a:ext>
              </a:extLst>
            </p:cNvPr>
            <p:cNvSpPr/>
            <p:nvPr/>
          </p:nvSpPr>
          <p:spPr>
            <a:xfrm>
              <a:off x="11676430" y="3167215"/>
              <a:ext cx="54477" cy="93652"/>
            </a:xfrm>
            <a:custGeom>
              <a:avLst/>
              <a:gdLst>
                <a:gd name="connsiteX0" fmla="*/ 52994 w 54477"/>
                <a:gd name="connsiteY0" fmla="*/ 83375 h 93652"/>
                <a:gd name="connsiteX1" fmla="*/ 10747 w 54477"/>
                <a:gd name="connsiteY1" fmla="*/ 3887 h 93652"/>
                <a:gd name="connsiteX2" fmla="*/ 6 w 54477"/>
                <a:gd name="connsiteY2" fmla="*/ 5329 h 93652"/>
                <a:gd name="connsiteX3" fmla="*/ 12752 w 54477"/>
                <a:gd name="connsiteY3" fmla="*/ 54090 h 93652"/>
                <a:gd name="connsiteX4" fmla="*/ 45977 w 54477"/>
                <a:gd name="connsiteY4" fmla="*/ 92608 h 93652"/>
                <a:gd name="connsiteX5" fmla="*/ 52994 w 54477"/>
                <a:gd name="connsiteY5" fmla="*/ 83375 h 9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77" h="93652">
                  <a:moveTo>
                    <a:pt x="52994" y="83375"/>
                  </a:moveTo>
                  <a:cubicBezTo>
                    <a:pt x="31369" y="61678"/>
                    <a:pt x="16763" y="34009"/>
                    <a:pt x="10747" y="3887"/>
                  </a:cubicBezTo>
                  <a:cubicBezTo>
                    <a:pt x="9602" y="-2172"/>
                    <a:pt x="-281" y="-730"/>
                    <a:pt x="6" y="5329"/>
                  </a:cubicBezTo>
                  <a:cubicBezTo>
                    <a:pt x="864" y="22309"/>
                    <a:pt x="5162" y="38914"/>
                    <a:pt x="12752" y="54090"/>
                  </a:cubicBezTo>
                  <a:cubicBezTo>
                    <a:pt x="20628" y="69396"/>
                    <a:pt x="32086" y="82610"/>
                    <a:pt x="45977" y="92608"/>
                  </a:cubicBezTo>
                  <a:cubicBezTo>
                    <a:pt x="51419" y="96647"/>
                    <a:pt x="57291" y="87992"/>
                    <a:pt x="52994" y="833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7" name="Freeform: Shape 2476">
              <a:extLst>
                <a:ext uri="{FF2B5EF4-FFF2-40B4-BE49-F238E27FC236}">
                  <a16:creationId xmlns:a16="http://schemas.microsoft.com/office/drawing/2014/main" id="{09B5DD89-13B0-4B1B-F012-F767FA5D9545}"/>
                </a:ext>
              </a:extLst>
            </p:cNvPr>
            <p:cNvSpPr/>
            <p:nvPr/>
          </p:nvSpPr>
          <p:spPr>
            <a:xfrm>
              <a:off x="10247100" y="3118522"/>
              <a:ext cx="67115" cy="142827"/>
            </a:xfrm>
            <a:custGeom>
              <a:avLst/>
              <a:gdLst>
                <a:gd name="connsiteX0" fmla="*/ 64948 w 67115"/>
                <a:gd name="connsiteY0" fmla="*/ 131059 h 142827"/>
                <a:gd name="connsiteX1" fmla="*/ 16112 w 67115"/>
                <a:gd name="connsiteY1" fmla="*/ 5984 h 142827"/>
                <a:gd name="connsiteX2" fmla="*/ 3939 w 67115"/>
                <a:gd name="connsiteY2" fmla="*/ 4397 h 142827"/>
                <a:gd name="connsiteX3" fmla="*/ 56784 w 67115"/>
                <a:gd name="connsiteY3" fmla="*/ 141734 h 142827"/>
                <a:gd name="connsiteX4" fmla="*/ 64948 w 67115"/>
                <a:gd name="connsiteY4" fmla="*/ 131059 h 142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15" h="142827">
                  <a:moveTo>
                    <a:pt x="64948" y="131059"/>
                  </a:moveTo>
                  <a:cubicBezTo>
                    <a:pt x="27569" y="101211"/>
                    <a:pt x="8923" y="53490"/>
                    <a:pt x="16112" y="5984"/>
                  </a:cubicBezTo>
                  <a:cubicBezTo>
                    <a:pt x="17115" y="-1085"/>
                    <a:pt x="5801" y="-2239"/>
                    <a:pt x="3939" y="4397"/>
                  </a:cubicBezTo>
                  <a:cubicBezTo>
                    <a:pt x="-10383" y="55610"/>
                    <a:pt x="15969" y="110862"/>
                    <a:pt x="56784" y="141734"/>
                  </a:cubicBezTo>
                  <a:cubicBezTo>
                    <a:pt x="62800" y="146206"/>
                    <a:pt x="71106" y="135820"/>
                    <a:pt x="64948" y="131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8" name="Freeform: Shape 2477">
              <a:extLst>
                <a:ext uri="{FF2B5EF4-FFF2-40B4-BE49-F238E27FC236}">
                  <a16:creationId xmlns:a16="http://schemas.microsoft.com/office/drawing/2014/main" id="{9450EE5B-9456-542E-DB01-A2E2EA023FDA}"/>
                </a:ext>
              </a:extLst>
            </p:cNvPr>
            <p:cNvSpPr/>
            <p:nvPr/>
          </p:nvSpPr>
          <p:spPr>
            <a:xfrm>
              <a:off x="10275809" y="3096123"/>
              <a:ext cx="63499" cy="164261"/>
            </a:xfrm>
            <a:custGeom>
              <a:avLst/>
              <a:gdLst>
                <a:gd name="connsiteX0" fmla="*/ 61301 w 63499"/>
                <a:gd name="connsiteY0" fmla="*/ 151438 h 164261"/>
                <a:gd name="connsiteX1" fmla="*/ 23350 w 63499"/>
                <a:gd name="connsiteY1" fmla="*/ 88251 h 164261"/>
                <a:gd name="connsiteX2" fmla="*/ 31084 w 63499"/>
                <a:gd name="connsiteY2" fmla="*/ 7464 h 164261"/>
                <a:gd name="connsiteX3" fmla="*/ 21345 w 63499"/>
                <a:gd name="connsiteY3" fmla="*/ 1838 h 164261"/>
                <a:gd name="connsiteX4" fmla="*/ 4016 w 63499"/>
                <a:gd name="connsiteY4" fmla="*/ 92434 h 164261"/>
                <a:gd name="connsiteX5" fmla="*/ 52422 w 63499"/>
                <a:gd name="connsiteY5" fmla="*/ 162978 h 164261"/>
                <a:gd name="connsiteX6" fmla="*/ 61301 w 63499"/>
                <a:gd name="connsiteY6" fmla="*/ 151438 h 16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99" h="164261">
                  <a:moveTo>
                    <a:pt x="61301" y="151438"/>
                  </a:moveTo>
                  <a:cubicBezTo>
                    <a:pt x="42397" y="134891"/>
                    <a:pt x="29121" y="112790"/>
                    <a:pt x="23350" y="88251"/>
                  </a:cubicBezTo>
                  <a:cubicBezTo>
                    <a:pt x="18882" y="61100"/>
                    <a:pt x="21545" y="33258"/>
                    <a:pt x="31084" y="7464"/>
                  </a:cubicBezTo>
                  <a:cubicBezTo>
                    <a:pt x="32802" y="2126"/>
                    <a:pt x="25069" y="-2778"/>
                    <a:pt x="21345" y="1838"/>
                  </a:cubicBezTo>
                  <a:cubicBezTo>
                    <a:pt x="1410" y="27459"/>
                    <a:pt x="-5034" y="61187"/>
                    <a:pt x="4016" y="92434"/>
                  </a:cubicBezTo>
                  <a:cubicBezTo>
                    <a:pt x="11664" y="120825"/>
                    <a:pt x="28749" y="145724"/>
                    <a:pt x="52422" y="162978"/>
                  </a:cubicBezTo>
                  <a:cubicBezTo>
                    <a:pt x="59010" y="168028"/>
                    <a:pt x="67603" y="156919"/>
                    <a:pt x="61301" y="1514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9" name="Freeform: Shape 2478">
              <a:extLst>
                <a:ext uri="{FF2B5EF4-FFF2-40B4-BE49-F238E27FC236}">
                  <a16:creationId xmlns:a16="http://schemas.microsoft.com/office/drawing/2014/main" id="{7FA5D177-CD09-CFA5-A0D6-7024D0551C8C}"/>
                </a:ext>
              </a:extLst>
            </p:cNvPr>
            <p:cNvSpPr/>
            <p:nvPr/>
          </p:nvSpPr>
          <p:spPr>
            <a:xfrm>
              <a:off x="9026419" y="3131137"/>
              <a:ext cx="63176" cy="130564"/>
            </a:xfrm>
            <a:custGeom>
              <a:avLst/>
              <a:gdLst>
                <a:gd name="connsiteX0" fmla="*/ 62306 w 63176"/>
                <a:gd name="connsiteY0" fmla="*/ 123059 h 130564"/>
                <a:gd name="connsiteX1" fmla="*/ 46266 w 63176"/>
                <a:gd name="connsiteY1" fmla="*/ 96082 h 130564"/>
                <a:gd name="connsiteX2" fmla="*/ 32804 w 63176"/>
                <a:gd name="connsiteY2" fmla="*/ 67230 h 130564"/>
                <a:gd name="connsiteX3" fmla="*/ 17337 w 63176"/>
                <a:gd name="connsiteY3" fmla="*/ 6352 h 130564"/>
                <a:gd name="connsiteX4" fmla="*/ 8 w 63176"/>
                <a:gd name="connsiteY4" fmla="*/ 8804 h 130564"/>
                <a:gd name="connsiteX5" fmla="*/ 16334 w 63176"/>
                <a:gd name="connsiteY5" fmla="*/ 74154 h 130564"/>
                <a:gd name="connsiteX6" fmla="*/ 32517 w 63176"/>
                <a:gd name="connsiteY6" fmla="*/ 103007 h 130564"/>
                <a:gd name="connsiteX7" fmla="*/ 54286 w 63176"/>
                <a:gd name="connsiteY7" fmla="*/ 129118 h 130564"/>
                <a:gd name="connsiteX8" fmla="*/ 62306 w 63176"/>
                <a:gd name="connsiteY8" fmla="*/ 122915 h 1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76" h="130564">
                  <a:moveTo>
                    <a:pt x="62306" y="123059"/>
                  </a:moveTo>
                  <a:cubicBezTo>
                    <a:pt x="56248" y="114519"/>
                    <a:pt x="50892" y="105488"/>
                    <a:pt x="46266" y="96082"/>
                  </a:cubicBezTo>
                  <a:cubicBezTo>
                    <a:pt x="41182" y="86763"/>
                    <a:pt x="36685" y="77127"/>
                    <a:pt x="32804" y="67230"/>
                  </a:cubicBezTo>
                  <a:cubicBezTo>
                    <a:pt x="25729" y="47480"/>
                    <a:pt x="20545" y="27096"/>
                    <a:pt x="17337" y="6352"/>
                  </a:cubicBezTo>
                  <a:cubicBezTo>
                    <a:pt x="15618" y="-3602"/>
                    <a:pt x="-422" y="-1150"/>
                    <a:pt x="8" y="8804"/>
                  </a:cubicBezTo>
                  <a:cubicBezTo>
                    <a:pt x="1182" y="31453"/>
                    <a:pt x="6739" y="53640"/>
                    <a:pt x="16334" y="74154"/>
                  </a:cubicBezTo>
                  <a:cubicBezTo>
                    <a:pt x="20831" y="84253"/>
                    <a:pt x="26245" y="93918"/>
                    <a:pt x="32517" y="103007"/>
                  </a:cubicBezTo>
                  <a:cubicBezTo>
                    <a:pt x="39220" y="112168"/>
                    <a:pt x="46495" y="120881"/>
                    <a:pt x="54286" y="129118"/>
                  </a:cubicBezTo>
                  <a:cubicBezTo>
                    <a:pt x="58153" y="133302"/>
                    <a:pt x="65743" y="127531"/>
                    <a:pt x="62306" y="1229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0" name="Freeform: Shape 2479">
              <a:extLst>
                <a:ext uri="{FF2B5EF4-FFF2-40B4-BE49-F238E27FC236}">
                  <a16:creationId xmlns:a16="http://schemas.microsoft.com/office/drawing/2014/main" id="{BC06AA90-A786-E57F-8F28-B801B6A8C434}"/>
                </a:ext>
              </a:extLst>
            </p:cNvPr>
            <p:cNvSpPr/>
            <p:nvPr/>
          </p:nvSpPr>
          <p:spPr>
            <a:xfrm>
              <a:off x="9060469" y="3127225"/>
              <a:ext cx="61986" cy="134505"/>
            </a:xfrm>
            <a:custGeom>
              <a:avLst/>
              <a:gdLst>
                <a:gd name="connsiteX0" fmla="*/ 61051 w 61986"/>
                <a:gd name="connsiteY0" fmla="*/ 126106 h 134505"/>
                <a:gd name="connsiteX1" fmla="*/ 27253 w 61986"/>
                <a:gd name="connsiteY1" fmla="*/ 69844 h 134505"/>
                <a:gd name="connsiteX2" fmla="*/ 14794 w 61986"/>
                <a:gd name="connsiteY2" fmla="*/ 6369 h 134505"/>
                <a:gd name="connsiteX3" fmla="*/ 9094 w 61986"/>
                <a:gd name="connsiteY3" fmla="*/ 7 h 134505"/>
                <a:gd name="connsiteX4" fmla="*/ 2907 w 61986"/>
                <a:gd name="connsiteY4" fmla="*/ 4782 h 134505"/>
                <a:gd name="connsiteX5" fmla="*/ 11644 w 61986"/>
                <a:gd name="connsiteY5" fmla="*/ 73884 h 134505"/>
                <a:gd name="connsiteX6" fmla="*/ 52172 w 61986"/>
                <a:gd name="connsiteY6" fmla="*/ 132887 h 134505"/>
                <a:gd name="connsiteX7" fmla="*/ 61051 w 61986"/>
                <a:gd name="connsiteY7" fmla="*/ 126106 h 13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86" h="134505">
                  <a:moveTo>
                    <a:pt x="61051" y="126106"/>
                  </a:moveTo>
                  <a:cubicBezTo>
                    <a:pt x="47747" y="108680"/>
                    <a:pt x="36404" y="89810"/>
                    <a:pt x="27253" y="69844"/>
                  </a:cubicBezTo>
                  <a:cubicBezTo>
                    <a:pt x="19548" y="49547"/>
                    <a:pt x="15338" y="28080"/>
                    <a:pt x="14794" y="6369"/>
                  </a:cubicBezTo>
                  <a:cubicBezTo>
                    <a:pt x="14966" y="3022"/>
                    <a:pt x="12416" y="180"/>
                    <a:pt x="9094" y="7"/>
                  </a:cubicBezTo>
                  <a:cubicBezTo>
                    <a:pt x="6144" y="-137"/>
                    <a:pt x="3523" y="1883"/>
                    <a:pt x="2907" y="4782"/>
                  </a:cubicBezTo>
                  <a:cubicBezTo>
                    <a:pt x="-2979" y="28095"/>
                    <a:pt x="143" y="52793"/>
                    <a:pt x="11644" y="73884"/>
                  </a:cubicBezTo>
                  <a:cubicBezTo>
                    <a:pt x="21983" y="95581"/>
                    <a:pt x="35660" y="115489"/>
                    <a:pt x="52172" y="132887"/>
                  </a:cubicBezTo>
                  <a:cubicBezTo>
                    <a:pt x="56468" y="137503"/>
                    <a:pt x="64775" y="131300"/>
                    <a:pt x="61051" y="1261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1" name="Freeform: Shape 2480">
              <a:extLst>
                <a:ext uri="{FF2B5EF4-FFF2-40B4-BE49-F238E27FC236}">
                  <a16:creationId xmlns:a16="http://schemas.microsoft.com/office/drawing/2014/main" id="{4B328882-F196-ABEC-FDD1-26462E314D9B}"/>
                </a:ext>
              </a:extLst>
            </p:cNvPr>
            <p:cNvSpPr/>
            <p:nvPr/>
          </p:nvSpPr>
          <p:spPr>
            <a:xfrm>
              <a:off x="9091601" y="3124434"/>
              <a:ext cx="61124" cy="136457"/>
            </a:xfrm>
            <a:custGeom>
              <a:avLst/>
              <a:gdLst>
                <a:gd name="connsiteX0" fmla="*/ 57845 w 61124"/>
                <a:gd name="connsiteY0" fmla="*/ 122839 h 136457"/>
                <a:gd name="connsiteX1" fmla="*/ 13593 w 61124"/>
                <a:gd name="connsiteY1" fmla="*/ 4688 h 136457"/>
                <a:gd name="connsiteX2" fmla="*/ 3997 w 61124"/>
                <a:gd name="connsiteY2" fmla="*/ 3390 h 136457"/>
                <a:gd name="connsiteX3" fmla="*/ 46961 w 61124"/>
                <a:gd name="connsiteY3" fmla="*/ 134380 h 136457"/>
                <a:gd name="connsiteX4" fmla="*/ 58418 w 61124"/>
                <a:gd name="connsiteY4" fmla="*/ 122839 h 13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4" h="136457">
                  <a:moveTo>
                    <a:pt x="57845" y="122839"/>
                  </a:moveTo>
                  <a:cubicBezTo>
                    <a:pt x="25351" y="92746"/>
                    <a:pt x="8938" y="48904"/>
                    <a:pt x="13593" y="4688"/>
                  </a:cubicBezTo>
                  <a:cubicBezTo>
                    <a:pt x="13593" y="-938"/>
                    <a:pt x="5430" y="-1659"/>
                    <a:pt x="3997" y="3390"/>
                  </a:cubicBezTo>
                  <a:cubicBezTo>
                    <a:pt x="-8348" y="51761"/>
                    <a:pt x="8437" y="102945"/>
                    <a:pt x="46961" y="134380"/>
                  </a:cubicBezTo>
                  <a:cubicBezTo>
                    <a:pt x="54837" y="141160"/>
                    <a:pt x="66439" y="129763"/>
                    <a:pt x="58418" y="1228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2" name="Freeform: Shape 2481">
              <a:extLst>
                <a:ext uri="{FF2B5EF4-FFF2-40B4-BE49-F238E27FC236}">
                  <a16:creationId xmlns:a16="http://schemas.microsoft.com/office/drawing/2014/main" id="{F4894473-DB98-5551-8CFE-2F8C21C8243E}"/>
                </a:ext>
              </a:extLst>
            </p:cNvPr>
            <p:cNvSpPr/>
            <p:nvPr/>
          </p:nvSpPr>
          <p:spPr>
            <a:xfrm>
              <a:off x="9113161" y="3102289"/>
              <a:ext cx="64693" cy="159026"/>
            </a:xfrm>
            <a:custGeom>
              <a:avLst/>
              <a:gdLst>
                <a:gd name="connsiteX0" fmla="*/ 62350 w 64693"/>
                <a:gd name="connsiteY0" fmla="*/ 147724 h 159026"/>
                <a:gd name="connsiteX1" fmla="*/ 26977 w 64693"/>
                <a:gd name="connsiteY1" fmla="*/ 79344 h 159026"/>
                <a:gd name="connsiteX2" fmla="*/ 11510 w 64693"/>
                <a:gd name="connsiteY2" fmla="*/ 5049 h 159026"/>
                <a:gd name="connsiteX3" fmla="*/ 6497 w 64693"/>
                <a:gd name="connsiteY3" fmla="*/ 0 h 159026"/>
                <a:gd name="connsiteX4" fmla="*/ 1485 w 64693"/>
                <a:gd name="connsiteY4" fmla="*/ 5049 h 159026"/>
                <a:gd name="connsiteX5" fmla="*/ 11080 w 64693"/>
                <a:gd name="connsiteY5" fmla="*/ 86268 h 159026"/>
                <a:gd name="connsiteX6" fmla="*/ 54044 w 64693"/>
                <a:gd name="connsiteY6" fmla="*/ 156813 h 159026"/>
                <a:gd name="connsiteX7" fmla="*/ 63066 w 64693"/>
                <a:gd name="connsiteY7" fmla="*/ 147724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93" h="159026">
                  <a:moveTo>
                    <a:pt x="62350" y="147724"/>
                  </a:moveTo>
                  <a:cubicBezTo>
                    <a:pt x="46726" y="127152"/>
                    <a:pt x="34767" y="104027"/>
                    <a:pt x="26977" y="79344"/>
                  </a:cubicBezTo>
                  <a:cubicBezTo>
                    <a:pt x="19286" y="55180"/>
                    <a:pt x="14102" y="30281"/>
                    <a:pt x="11510" y="5049"/>
                  </a:cubicBezTo>
                  <a:cubicBezTo>
                    <a:pt x="11510" y="2265"/>
                    <a:pt x="9262" y="0"/>
                    <a:pt x="6497" y="0"/>
                  </a:cubicBezTo>
                  <a:cubicBezTo>
                    <a:pt x="3733" y="0"/>
                    <a:pt x="1485" y="2265"/>
                    <a:pt x="1485" y="5049"/>
                  </a:cubicBezTo>
                  <a:cubicBezTo>
                    <a:pt x="-2239" y="32502"/>
                    <a:pt x="1070" y="60460"/>
                    <a:pt x="11080" y="86268"/>
                  </a:cubicBezTo>
                  <a:cubicBezTo>
                    <a:pt x="21349" y="112063"/>
                    <a:pt x="35870" y="135909"/>
                    <a:pt x="54044" y="156813"/>
                  </a:cubicBezTo>
                  <a:cubicBezTo>
                    <a:pt x="59486" y="163304"/>
                    <a:pt x="68365" y="154071"/>
                    <a:pt x="63066" y="1477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3" name="Freeform: Shape 2482">
              <a:extLst>
                <a:ext uri="{FF2B5EF4-FFF2-40B4-BE49-F238E27FC236}">
                  <a16:creationId xmlns:a16="http://schemas.microsoft.com/office/drawing/2014/main" id="{2A98733D-3C67-282E-2E3F-1B069AF487CF}"/>
                </a:ext>
              </a:extLst>
            </p:cNvPr>
            <p:cNvSpPr/>
            <p:nvPr/>
          </p:nvSpPr>
          <p:spPr>
            <a:xfrm>
              <a:off x="9138093" y="3133124"/>
              <a:ext cx="73166" cy="126908"/>
            </a:xfrm>
            <a:custGeom>
              <a:avLst/>
              <a:gdLst>
                <a:gd name="connsiteX0" fmla="*/ 71360 w 73166"/>
                <a:gd name="connsiteY0" fmla="*/ 118187 h 126908"/>
                <a:gd name="connsiteX1" fmla="*/ 31833 w 73166"/>
                <a:gd name="connsiteY1" fmla="*/ 72312 h 126908"/>
                <a:gd name="connsiteX2" fmla="*/ 13502 w 73166"/>
                <a:gd name="connsiteY2" fmla="*/ 4942 h 126908"/>
                <a:gd name="connsiteX3" fmla="*/ 40 w 73166"/>
                <a:gd name="connsiteY3" fmla="*/ 6817 h 126908"/>
                <a:gd name="connsiteX4" fmla="*/ 66491 w 73166"/>
                <a:gd name="connsiteY4" fmla="*/ 126555 h 126908"/>
                <a:gd name="connsiteX5" fmla="*/ 72821 w 73166"/>
                <a:gd name="connsiteY5" fmla="*/ 123814 h 126908"/>
                <a:gd name="connsiteX6" fmla="*/ 71360 w 73166"/>
                <a:gd name="connsiteY6" fmla="*/ 118187 h 126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66" h="126908">
                  <a:moveTo>
                    <a:pt x="71360" y="118187"/>
                  </a:moveTo>
                  <a:cubicBezTo>
                    <a:pt x="54633" y="106416"/>
                    <a:pt x="41042" y="90662"/>
                    <a:pt x="31833" y="72312"/>
                  </a:cubicBezTo>
                  <a:cubicBezTo>
                    <a:pt x="22180" y="50990"/>
                    <a:pt x="15994" y="28240"/>
                    <a:pt x="13502" y="4942"/>
                  </a:cubicBezTo>
                  <a:cubicBezTo>
                    <a:pt x="12356" y="-2848"/>
                    <a:pt x="-819" y="-829"/>
                    <a:pt x="40" y="6817"/>
                  </a:cubicBezTo>
                  <a:cubicBezTo>
                    <a:pt x="40" y="53991"/>
                    <a:pt x="22095" y="105348"/>
                    <a:pt x="66491" y="126555"/>
                  </a:cubicBezTo>
                  <a:cubicBezTo>
                    <a:pt x="68982" y="127564"/>
                    <a:pt x="71818" y="126338"/>
                    <a:pt x="72821" y="123814"/>
                  </a:cubicBezTo>
                  <a:cubicBezTo>
                    <a:pt x="73608" y="121823"/>
                    <a:pt x="73022" y="119543"/>
                    <a:pt x="71360" y="1181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4" name="Freeform: Shape 2483">
              <a:extLst>
                <a:ext uri="{FF2B5EF4-FFF2-40B4-BE49-F238E27FC236}">
                  <a16:creationId xmlns:a16="http://schemas.microsoft.com/office/drawing/2014/main" id="{78D8B18A-9652-9E9B-02DD-D8EF30237AE7}"/>
                </a:ext>
              </a:extLst>
            </p:cNvPr>
            <p:cNvSpPr/>
            <p:nvPr/>
          </p:nvSpPr>
          <p:spPr>
            <a:xfrm>
              <a:off x="9166763" y="3125166"/>
              <a:ext cx="76176" cy="134487"/>
            </a:xfrm>
            <a:custGeom>
              <a:avLst/>
              <a:gdLst>
                <a:gd name="connsiteX0" fmla="*/ 73767 w 76176"/>
                <a:gd name="connsiteY0" fmla="*/ 125280 h 134487"/>
                <a:gd name="connsiteX1" fmla="*/ 11183 w 76176"/>
                <a:gd name="connsiteY1" fmla="*/ 4100 h 134487"/>
                <a:gd name="connsiteX2" fmla="*/ 13 w 76176"/>
                <a:gd name="connsiteY2" fmla="*/ 5543 h 134487"/>
                <a:gd name="connsiteX3" fmla="*/ 68755 w 76176"/>
                <a:gd name="connsiteY3" fmla="*/ 133791 h 134487"/>
                <a:gd name="connsiteX4" fmla="*/ 75485 w 76176"/>
                <a:gd name="connsiteY4" fmla="*/ 132060 h 134487"/>
                <a:gd name="connsiteX5" fmla="*/ 73767 w 76176"/>
                <a:gd name="connsiteY5" fmla="*/ 125280 h 13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76" h="134487">
                  <a:moveTo>
                    <a:pt x="73767" y="125280"/>
                  </a:moveTo>
                  <a:cubicBezTo>
                    <a:pt x="31949" y="99602"/>
                    <a:pt x="18058" y="49831"/>
                    <a:pt x="11183" y="4100"/>
                  </a:cubicBezTo>
                  <a:cubicBezTo>
                    <a:pt x="10180" y="-2247"/>
                    <a:pt x="-417" y="-805"/>
                    <a:pt x="13" y="5543"/>
                  </a:cubicBezTo>
                  <a:cubicBezTo>
                    <a:pt x="3306" y="56611"/>
                    <a:pt x="22497" y="107680"/>
                    <a:pt x="68755" y="133791"/>
                  </a:cubicBezTo>
                  <a:cubicBezTo>
                    <a:pt x="71089" y="135191"/>
                    <a:pt x="74096" y="134412"/>
                    <a:pt x="75485" y="132060"/>
                  </a:cubicBezTo>
                  <a:cubicBezTo>
                    <a:pt x="76875" y="129709"/>
                    <a:pt x="76102" y="126680"/>
                    <a:pt x="73767" y="1252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5" name="Freeform: Shape 2484">
              <a:extLst>
                <a:ext uri="{FF2B5EF4-FFF2-40B4-BE49-F238E27FC236}">
                  <a16:creationId xmlns:a16="http://schemas.microsoft.com/office/drawing/2014/main" id="{FBD79649-0D75-080F-AF3B-FC4E38B607AE}"/>
                </a:ext>
              </a:extLst>
            </p:cNvPr>
            <p:cNvSpPr/>
            <p:nvPr/>
          </p:nvSpPr>
          <p:spPr>
            <a:xfrm>
              <a:off x="9185945" y="3125907"/>
              <a:ext cx="94847" cy="135345"/>
            </a:xfrm>
            <a:custGeom>
              <a:avLst/>
              <a:gdLst>
                <a:gd name="connsiteX0" fmla="*/ 91247 w 94847"/>
                <a:gd name="connsiteY0" fmla="*/ 124972 h 135345"/>
                <a:gd name="connsiteX1" fmla="*/ 36826 w 94847"/>
                <a:gd name="connsiteY1" fmla="*/ 79241 h 135345"/>
                <a:gd name="connsiteX2" fmla="*/ 20214 w 94847"/>
                <a:gd name="connsiteY2" fmla="*/ 43752 h 135345"/>
                <a:gd name="connsiteX3" fmla="*/ 10189 w 94847"/>
                <a:gd name="connsiteY3" fmla="*/ 3504 h 135345"/>
                <a:gd name="connsiteX4" fmla="*/ 3630 w 94847"/>
                <a:gd name="connsiteY4" fmla="*/ 286 h 135345"/>
                <a:gd name="connsiteX5" fmla="*/ 164 w 94847"/>
                <a:gd name="connsiteY5" fmla="*/ 4946 h 135345"/>
                <a:gd name="connsiteX6" fmla="*/ 25799 w 94847"/>
                <a:gd name="connsiteY6" fmla="*/ 89051 h 135345"/>
                <a:gd name="connsiteX7" fmla="*/ 88526 w 94847"/>
                <a:gd name="connsiteY7" fmla="*/ 135070 h 135345"/>
                <a:gd name="connsiteX8" fmla="*/ 91247 w 94847"/>
                <a:gd name="connsiteY8" fmla="*/ 124972 h 13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47" h="135345">
                  <a:moveTo>
                    <a:pt x="91247" y="124972"/>
                  </a:moveTo>
                  <a:cubicBezTo>
                    <a:pt x="69035" y="115450"/>
                    <a:pt x="50102" y="99538"/>
                    <a:pt x="36826" y="79241"/>
                  </a:cubicBezTo>
                  <a:cubicBezTo>
                    <a:pt x="29609" y="68291"/>
                    <a:pt x="24009" y="56332"/>
                    <a:pt x="20214" y="43752"/>
                  </a:cubicBezTo>
                  <a:cubicBezTo>
                    <a:pt x="16203" y="30480"/>
                    <a:pt x="14056" y="16775"/>
                    <a:pt x="10189" y="3504"/>
                  </a:cubicBezTo>
                  <a:cubicBezTo>
                    <a:pt x="9258" y="791"/>
                    <a:pt x="6322" y="-652"/>
                    <a:pt x="3630" y="286"/>
                  </a:cubicBezTo>
                  <a:cubicBezTo>
                    <a:pt x="1639" y="979"/>
                    <a:pt x="264" y="2826"/>
                    <a:pt x="164" y="4946"/>
                  </a:cubicBezTo>
                  <a:cubicBezTo>
                    <a:pt x="-1355" y="35140"/>
                    <a:pt x="7726" y="64916"/>
                    <a:pt x="25799" y="89051"/>
                  </a:cubicBezTo>
                  <a:cubicBezTo>
                    <a:pt x="41023" y="111022"/>
                    <a:pt x="63106" y="127222"/>
                    <a:pt x="88526" y="135070"/>
                  </a:cubicBezTo>
                  <a:cubicBezTo>
                    <a:pt x="95114" y="137090"/>
                    <a:pt x="97406" y="127424"/>
                    <a:pt x="91247" y="1249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6" name="Freeform: Shape 2485">
              <a:extLst>
                <a:ext uri="{FF2B5EF4-FFF2-40B4-BE49-F238E27FC236}">
                  <a16:creationId xmlns:a16="http://schemas.microsoft.com/office/drawing/2014/main" id="{4D724AB7-6623-1416-8234-8359B13A4ADE}"/>
                </a:ext>
              </a:extLst>
            </p:cNvPr>
            <p:cNvSpPr/>
            <p:nvPr/>
          </p:nvSpPr>
          <p:spPr>
            <a:xfrm>
              <a:off x="9214390" y="3126136"/>
              <a:ext cx="98567" cy="134135"/>
            </a:xfrm>
            <a:custGeom>
              <a:avLst/>
              <a:gdLst>
                <a:gd name="connsiteX0" fmla="*/ 96028 w 98567"/>
                <a:gd name="connsiteY0" fmla="*/ 123589 h 134135"/>
                <a:gd name="connsiteX1" fmla="*/ 35163 w 98567"/>
                <a:gd name="connsiteY1" fmla="*/ 75117 h 134135"/>
                <a:gd name="connsiteX2" fmla="*/ 9528 w 98567"/>
                <a:gd name="connsiteY2" fmla="*/ 3851 h 134135"/>
                <a:gd name="connsiteX3" fmla="*/ 5059 w 98567"/>
                <a:gd name="connsiteY3" fmla="*/ 14 h 134135"/>
                <a:gd name="connsiteX4" fmla="*/ 1508 w 98567"/>
                <a:gd name="connsiteY4" fmla="*/ 2697 h 134135"/>
                <a:gd name="connsiteX5" fmla="*/ 22703 w 98567"/>
                <a:gd name="connsiteY5" fmla="*/ 80310 h 134135"/>
                <a:gd name="connsiteX6" fmla="*/ 90013 w 98567"/>
                <a:gd name="connsiteY6" fmla="*/ 133399 h 134135"/>
                <a:gd name="connsiteX7" fmla="*/ 95742 w 98567"/>
                <a:gd name="connsiteY7" fmla="*/ 123589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567" h="134135">
                  <a:moveTo>
                    <a:pt x="96028" y="123589"/>
                  </a:moveTo>
                  <a:cubicBezTo>
                    <a:pt x="72885" y="111442"/>
                    <a:pt x="52234" y="94996"/>
                    <a:pt x="35163" y="75117"/>
                  </a:cubicBezTo>
                  <a:cubicBezTo>
                    <a:pt x="18979" y="54906"/>
                    <a:pt x="9957" y="29819"/>
                    <a:pt x="9528" y="3851"/>
                  </a:cubicBezTo>
                  <a:cubicBezTo>
                    <a:pt x="9342" y="1543"/>
                    <a:pt x="7336" y="-174"/>
                    <a:pt x="5059" y="14"/>
                  </a:cubicBezTo>
                  <a:cubicBezTo>
                    <a:pt x="3455" y="144"/>
                    <a:pt x="2080" y="1197"/>
                    <a:pt x="1508" y="2697"/>
                  </a:cubicBezTo>
                  <a:cubicBezTo>
                    <a:pt x="-3548" y="30468"/>
                    <a:pt x="4258" y="59046"/>
                    <a:pt x="22703" y="80310"/>
                  </a:cubicBezTo>
                  <a:cubicBezTo>
                    <a:pt x="41278" y="102483"/>
                    <a:pt x="64192" y="120559"/>
                    <a:pt x="90013" y="133399"/>
                  </a:cubicBezTo>
                  <a:cubicBezTo>
                    <a:pt x="96458" y="136861"/>
                    <a:pt x="102186" y="127195"/>
                    <a:pt x="95742" y="12358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7" name="Freeform: Shape 2486">
              <a:extLst>
                <a:ext uri="{FF2B5EF4-FFF2-40B4-BE49-F238E27FC236}">
                  <a16:creationId xmlns:a16="http://schemas.microsoft.com/office/drawing/2014/main" id="{9A7AB465-0921-DCF7-2E82-32E77ED134BB}"/>
                </a:ext>
              </a:extLst>
            </p:cNvPr>
            <p:cNvSpPr/>
            <p:nvPr/>
          </p:nvSpPr>
          <p:spPr>
            <a:xfrm>
              <a:off x="9259518" y="3165138"/>
              <a:ext cx="74536" cy="93622"/>
            </a:xfrm>
            <a:custGeom>
              <a:avLst/>
              <a:gdLst>
                <a:gd name="connsiteX0" fmla="*/ 73528 w 74536"/>
                <a:gd name="connsiteY0" fmla="*/ 88770 h 93622"/>
                <a:gd name="connsiteX1" fmla="*/ 37152 w 74536"/>
                <a:gd name="connsiteY1" fmla="*/ 48521 h 93622"/>
                <a:gd name="connsiteX2" fmla="*/ 10514 w 74536"/>
                <a:gd name="connsiteY2" fmla="*/ 2790 h 93622"/>
                <a:gd name="connsiteX3" fmla="*/ 346 w 74536"/>
                <a:gd name="connsiteY3" fmla="*/ 7118 h 93622"/>
                <a:gd name="connsiteX4" fmla="*/ 12232 w 74536"/>
                <a:gd name="connsiteY4" fmla="*/ 32797 h 93622"/>
                <a:gd name="connsiteX5" fmla="*/ 28989 w 74536"/>
                <a:gd name="connsiteY5" fmla="*/ 55734 h 93622"/>
                <a:gd name="connsiteX6" fmla="*/ 71093 w 74536"/>
                <a:gd name="connsiteY6" fmla="*/ 93098 h 93622"/>
                <a:gd name="connsiteX7" fmla="*/ 73528 w 74536"/>
                <a:gd name="connsiteY7" fmla="*/ 88770 h 9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36" h="93622">
                  <a:moveTo>
                    <a:pt x="73528" y="88770"/>
                  </a:moveTo>
                  <a:cubicBezTo>
                    <a:pt x="59379" y="77359"/>
                    <a:pt x="47105" y="63784"/>
                    <a:pt x="37152" y="48521"/>
                  </a:cubicBezTo>
                  <a:cubicBezTo>
                    <a:pt x="27156" y="33965"/>
                    <a:pt x="18248" y="18688"/>
                    <a:pt x="10514" y="2790"/>
                  </a:cubicBezTo>
                  <a:cubicBezTo>
                    <a:pt x="7793" y="-2980"/>
                    <a:pt x="-1946" y="1059"/>
                    <a:pt x="346" y="7118"/>
                  </a:cubicBezTo>
                  <a:cubicBezTo>
                    <a:pt x="3454" y="16048"/>
                    <a:pt x="7435" y="24660"/>
                    <a:pt x="12232" y="32797"/>
                  </a:cubicBezTo>
                  <a:cubicBezTo>
                    <a:pt x="17187" y="40889"/>
                    <a:pt x="22787" y="48564"/>
                    <a:pt x="28989" y="55734"/>
                  </a:cubicBezTo>
                  <a:cubicBezTo>
                    <a:pt x="41677" y="69641"/>
                    <a:pt x="55798" y="82178"/>
                    <a:pt x="71093" y="93098"/>
                  </a:cubicBezTo>
                  <a:cubicBezTo>
                    <a:pt x="73528" y="95117"/>
                    <a:pt x="75962" y="90790"/>
                    <a:pt x="73528" y="887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8" name="Freeform: Shape 2487">
              <a:extLst>
                <a:ext uri="{FF2B5EF4-FFF2-40B4-BE49-F238E27FC236}">
                  <a16:creationId xmlns:a16="http://schemas.microsoft.com/office/drawing/2014/main" id="{CA5EB7B2-1CB6-1504-723F-6D271926CB0B}"/>
                </a:ext>
              </a:extLst>
            </p:cNvPr>
            <p:cNvSpPr/>
            <p:nvPr/>
          </p:nvSpPr>
          <p:spPr>
            <a:xfrm>
              <a:off x="9268552" y="3117180"/>
              <a:ext cx="91607" cy="145809"/>
            </a:xfrm>
            <a:custGeom>
              <a:avLst/>
              <a:gdLst>
                <a:gd name="connsiteX0" fmla="*/ 89126 w 91607"/>
                <a:gd name="connsiteY0" fmla="*/ 135718 h 145809"/>
                <a:gd name="connsiteX1" fmla="*/ 37570 w 91607"/>
                <a:gd name="connsiteY1" fmla="*/ 78014 h 145809"/>
                <a:gd name="connsiteX2" fmla="*/ 15801 w 91607"/>
                <a:gd name="connsiteY2" fmla="*/ 5883 h 145809"/>
                <a:gd name="connsiteX3" fmla="*/ 48 w 91607"/>
                <a:gd name="connsiteY3" fmla="*/ 7902 h 145809"/>
                <a:gd name="connsiteX4" fmla="*/ 22819 w 91607"/>
                <a:gd name="connsiteY4" fmla="*/ 87535 h 145809"/>
                <a:gd name="connsiteX5" fmla="*/ 83398 w 91607"/>
                <a:gd name="connsiteY5" fmla="*/ 145240 h 145809"/>
                <a:gd name="connsiteX6" fmla="*/ 91045 w 91607"/>
                <a:gd name="connsiteY6" fmla="*/ 142527 h 145809"/>
                <a:gd name="connsiteX7" fmla="*/ 89126 w 91607"/>
                <a:gd name="connsiteY7" fmla="*/ 135286 h 145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07" h="145809">
                  <a:moveTo>
                    <a:pt x="89126" y="135718"/>
                  </a:moveTo>
                  <a:cubicBezTo>
                    <a:pt x="67802" y="120700"/>
                    <a:pt x="50158" y="100966"/>
                    <a:pt x="37570" y="78014"/>
                  </a:cubicBezTo>
                  <a:cubicBezTo>
                    <a:pt x="25969" y="55523"/>
                    <a:pt x="18580" y="31071"/>
                    <a:pt x="15801" y="5883"/>
                  </a:cubicBezTo>
                  <a:cubicBezTo>
                    <a:pt x="14369" y="-3639"/>
                    <a:pt x="478" y="-609"/>
                    <a:pt x="48" y="7902"/>
                  </a:cubicBezTo>
                  <a:cubicBezTo>
                    <a:pt x="-697" y="36178"/>
                    <a:pt x="7266" y="63991"/>
                    <a:pt x="22819" y="87535"/>
                  </a:cubicBezTo>
                  <a:cubicBezTo>
                    <a:pt x="37899" y="111569"/>
                    <a:pt x="58737" y="131419"/>
                    <a:pt x="83398" y="145240"/>
                  </a:cubicBezTo>
                  <a:cubicBezTo>
                    <a:pt x="86247" y="146624"/>
                    <a:pt x="89670" y="145398"/>
                    <a:pt x="91045" y="142527"/>
                  </a:cubicBezTo>
                  <a:cubicBezTo>
                    <a:pt x="92263" y="139974"/>
                    <a:pt x="91447" y="136901"/>
                    <a:pt x="89126" y="1352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9" name="Freeform: Shape 2488">
              <a:extLst>
                <a:ext uri="{FF2B5EF4-FFF2-40B4-BE49-F238E27FC236}">
                  <a16:creationId xmlns:a16="http://schemas.microsoft.com/office/drawing/2014/main" id="{420575DB-E931-6C73-F88C-1298BBD9E6A2}"/>
                </a:ext>
              </a:extLst>
            </p:cNvPr>
            <p:cNvSpPr/>
            <p:nvPr/>
          </p:nvSpPr>
          <p:spPr>
            <a:xfrm>
              <a:off x="9316036" y="3152687"/>
              <a:ext cx="64042" cy="109999"/>
            </a:xfrm>
            <a:custGeom>
              <a:avLst/>
              <a:gdLst>
                <a:gd name="connsiteX0" fmla="*/ 62122 w 64042"/>
                <a:gd name="connsiteY0" fmla="*/ 99057 h 109999"/>
                <a:gd name="connsiteX1" fmla="*/ 25889 w 64042"/>
                <a:gd name="connsiteY1" fmla="*/ 55779 h 109999"/>
                <a:gd name="connsiteX2" fmla="*/ 8417 w 64042"/>
                <a:gd name="connsiteY2" fmla="*/ 2979 h 109999"/>
                <a:gd name="connsiteX3" fmla="*/ 397 w 64042"/>
                <a:gd name="connsiteY3" fmla="*/ 3989 h 109999"/>
                <a:gd name="connsiteX4" fmla="*/ 54818 w 64042"/>
                <a:gd name="connsiteY4" fmla="*/ 109012 h 109999"/>
                <a:gd name="connsiteX5" fmla="*/ 62122 w 64042"/>
                <a:gd name="connsiteY5" fmla="*/ 99490 h 10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042" h="109999">
                  <a:moveTo>
                    <a:pt x="62122" y="99057"/>
                  </a:moveTo>
                  <a:cubicBezTo>
                    <a:pt x="47185" y="87329"/>
                    <a:pt x="34840" y="72586"/>
                    <a:pt x="25889" y="55779"/>
                  </a:cubicBezTo>
                  <a:cubicBezTo>
                    <a:pt x="17726" y="39059"/>
                    <a:pt x="11854" y="21286"/>
                    <a:pt x="8417" y="2979"/>
                  </a:cubicBezTo>
                  <a:cubicBezTo>
                    <a:pt x="7415" y="-1926"/>
                    <a:pt x="827" y="-195"/>
                    <a:pt x="397" y="3989"/>
                  </a:cubicBezTo>
                  <a:cubicBezTo>
                    <a:pt x="-3613" y="45392"/>
                    <a:pt x="23311" y="85208"/>
                    <a:pt x="54818" y="109012"/>
                  </a:cubicBezTo>
                  <a:cubicBezTo>
                    <a:pt x="60260" y="113051"/>
                    <a:pt x="67564" y="103674"/>
                    <a:pt x="62122" y="994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0" name="Freeform: Shape 2489">
              <a:extLst>
                <a:ext uri="{FF2B5EF4-FFF2-40B4-BE49-F238E27FC236}">
                  <a16:creationId xmlns:a16="http://schemas.microsoft.com/office/drawing/2014/main" id="{5E6A745B-E31E-6E59-77C9-C7B3DD92758E}"/>
                </a:ext>
              </a:extLst>
            </p:cNvPr>
            <p:cNvSpPr/>
            <p:nvPr/>
          </p:nvSpPr>
          <p:spPr>
            <a:xfrm>
              <a:off x="9320239" y="3137890"/>
              <a:ext cx="83351" cy="119626"/>
            </a:xfrm>
            <a:custGeom>
              <a:avLst/>
              <a:gdLst>
                <a:gd name="connsiteX0" fmla="*/ 80689 w 83351"/>
                <a:gd name="connsiteY0" fmla="*/ 108517 h 119626"/>
                <a:gd name="connsiteX1" fmla="*/ 12663 w 83351"/>
                <a:gd name="connsiteY1" fmla="*/ 4072 h 119626"/>
                <a:gd name="connsiteX2" fmla="*/ 4042 w 83351"/>
                <a:gd name="connsiteY2" fmla="*/ 523 h 119626"/>
                <a:gd name="connsiteX3" fmla="*/ 60 w 83351"/>
                <a:gd name="connsiteY3" fmla="*/ 7534 h 119626"/>
                <a:gd name="connsiteX4" fmla="*/ 71667 w 83351"/>
                <a:gd name="connsiteY4" fmla="*/ 118038 h 119626"/>
                <a:gd name="connsiteX5" fmla="*/ 81119 w 83351"/>
                <a:gd name="connsiteY5" fmla="*/ 108517 h 1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51" h="119626">
                  <a:moveTo>
                    <a:pt x="80689" y="108517"/>
                  </a:moveTo>
                  <a:cubicBezTo>
                    <a:pt x="49340" y="80285"/>
                    <a:pt x="25882" y="44277"/>
                    <a:pt x="12663" y="4072"/>
                  </a:cubicBezTo>
                  <a:cubicBezTo>
                    <a:pt x="11260" y="696"/>
                    <a:pt x="7393" y="-905"/>
                    <a:pt x="4042" y="523"/>
                  </a:cubicBezTo>
                  <a:cubicBezTo>
                    <a:pt x="1292" y="1677"/>
                    <a:pt x="-341" y="4562"/>
                    <a:pt x="60" y="7534"/>
                  </a:cubicBezTo>
                  <a:cubicBezTo>
                    <a:pt x="9670" y="51967"/>
                    <a:pt x="35148" y="91292"/>
                    <a:pt x="71667" y="118038"/>
                  </a:cubicBezTo>
                  <a:cubicBezTo>
                    <a:pt x="78255" y="123376"/>
                    <a:pt x="87706" y="113999"/>
                    <a:pt x="81119" y="10851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1" name="Freeform: Shape 2490">
              <a:extLst>
                <a:ext uri="{FF2B5EF4-FFF2-40B4-BE49-F238E27FC236}">
                  <a16:creationId xmlns:a16="http://schemas.microsoft.com/office/drawing/2014/main" id="{D5916AB1-3C32-EC60-F758-9630F9712EDF}"/>
                </a:ext>
              </a:extLst>
            </p:cNvPr>
            <p:cNvSpPr/>
            <p:nvPr/>
          </p:nvSpPr>
          <p:spPr>
            <a:xfrm>
              <a:off x="9366558" y="3150790"/>
              <a:ext cx="90303" cy="113111"/>
            </a:xfrm>
            <a:custGeom>
              <a:avLst/>
              <a:gdLst>
                <a:gd name="connsiteX0" fmla="*/ 87359 w 90303"/>
                <a:gd name="connsiteY0" fmla="*/ 101387 h 113111"/>
                <a:gd name="connsiteX1" fmla="*/ 12602 w 90303"/>
                <a:gd name="connsiteY1" fmla="*/ 4588 h 113111"/>
                <a:gd name="connsiteX2" fmla="*/ 4554 w 90303"/>
                <a:gd name="connsiteY2" fmla="*/ 289 h 113111"/>
                <a:gd name="connsiteX3" fmla="*/ 0 w 90303"/>
                <a:gd name="connsiteY3" fmla="*/ 6319 h 113111"/>
                <a:gd name="connsiteX4" fmla="*/ 82633 w 90303"/>
                <a:gd name="connsiteY4" fmla="*/ 112784 h 113111"/>
                <a:gd name="connsiteX5" fmla="*/ 87359 w 90303"/>
                <a:gd name="connsiteY5" fmla="*/ 101387 h 11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03" h="113111">
                  <a:moveTo>
                    <a:pt x="87359" y="101387"/>
                  </a:moveTo>
                  <a:cubicBezTo>
                    <a:pt x="48649" y="82835"/>
                    <a:pt x="20937" y="46943"/>
                    <a:pt x="12602" y="4588"/>
                  </a:cubicBezTo>
                  <a:cubicBezTo>
                    <a:pt x="11556" y="1154"/>
                    <a:pt x="7948" y="-765"/>
                    <a:pt x="4554" y="289"/>
                  </a:cubicBezTo>
                  <a:cubicBezTo>
                    <a:pt x="1905" y="1111"/>
                    <a:pt x="71" y="3535"/>
                    <a:pt x="0" y="6319"/>
                  </a:cubicBezTo>
                  <a:cubicBezTo>
                    <a:pt x="5270" y="54719"/>
                    <a:pt x="37278" y="95949"/>
                    <a:pt x="82633" y="112784"/>
                  </a:cubicBezTo>
                  <a:cubicBezTo>
                    <a:pt x="89078" y="115092"/>
                    <a:pt x="93518" y="104561"/>
                    <a:pt x="87359" y="1013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2" name="Freeform: Shape 2491">
              <a:extLst>
                <a:ext uri="{FF2B5EF4-FFF2-40B4-BE49-F238E27FC236}">
                  <a16:creationId xmlns:a16="http://schemas.microsoft.com/office/drawing/2014/main" id="{D258EE59-8D9E-9D11-8E08-0B4C810CF50A}"/>
                </a:ext>
              </a:extLst>
            </p:cNvPr>
            <p:cNvSpPr/>
            <p:nvPr/>
          </p:nvSpPr>
          <p:spPr>
            <a:xfrm>
              <a:off x="9328998" y="3124689"/>
              <a:ext cx="86042" cy="131687"/>
            </a:xfrm>
            <a:custGeom>
              <a:avLst/>
              <a:gdLst>
                <a:gd name="connsiteX0" fmla="*/ 84246 w 86042"/>
                <a:gd name="connsiteY0" fmla="*/ 122727 h 131687"/>
                <a:gd name="connsiteX1" fmla="*/ 10492 w 86042"/>
                <a:gd name="connsiteY1" fmla="*/ 4000 h 131687"/>
                <a:gd name="connsiteX2" fmla="*/ 3976 w 86042"/>
                <a:gd name="connsiteY2" fmla="*/ 177 h 131687"/>
                <a:gd name="connsiteX3" fmla="*/ 180 w 86042"/>
                <a:gd name="connsiteY3" fmla="*/ 6741 h 131687"/>
                <a:gd name="connsiteX4" fmla="*/ 76513 w 86042"/>
                <a:gd name="connsiteY4" fmla="*/ 130373 h 131687"/>
                <a:gd name="connsiteX5" fmla="*/ 84246 w 86042"/>
                <a:gd name="connsiteY5" fmla="*/ 122727 h 13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42" h="131687">
                  <a:moveTo>
                    <a:pt x="84246" y="122727"/>
                  </a:moveTo>
                  <a:cubicBezTo>
                    <a:pt x="49145" y="90860"/>
                    <a:pt x="23596" y="49731"/>
                    <a:pt x="10492" y="4000"/>
                  </a:cubicBezTo>
                  <a:cubicBezTo>
                    <a:pt x="9733" y="1129"/>
                    <a:pt x="6825" y="-573"/>
                    <a:pt x="3976" y="177"/>
                  </a:cubicBezTo>
                  <a:cubicBezTo>
                    <a:pt x="1126" y="927"/>
                    <a:pt x="-578" y="3870"/>
                    <a:pt x="180" y="6741"/>
                  </a:cubicBezTo>
                  <a:cubicBezTo>
                    <a:pt x="9819" y="55934"/>
                    <a:pt x="36972" y="99905"/>
                    <a:pt x="76513" y="130373"/>
                  </a:cubicBezTo>
                  <a:cubicBezTo>
                    <a:pt x="81955" y="134701"/>
                    <a:pt x="89545" y="127344"/>
                    <a:pt x="84246" y="1227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3" name="Freeform: Shape 2492">
              <a:extLst>
                <a:ext uri="{FF2B5EF4-FFF2-40B4-BE49-F238E27FC236}">
                  <a16:creationId xmlns:a16="http://schemas.microsoft.com/office/drawing/2014/main" id="{B9FEFC49-9FA6-3B85-3D3C-60739F8CC282}"/>
                </a:ext>
              </a:extLst>
            </p:cNvPr>
            <p:cNvSpPr/>
            <p:nvPr/>
          </p:nvSpPr>
          <p:spPr>
            <a:xfrm>
              <a:off x="9393481" y="3128729"/>
              <a:ext cx="91647" cy="140637"/>
            </a:xfrm>
            <a:custGeom>
              <a:avLst/>
              <a:gdLst>
                <a:gd name="connsiteX0" fmla="*/ 89222 w 91647"/>
                <a:gd name="connsiteY0" fmla="*/ 130805 h 140637"/>
                <a:gd name="connsiteX1" fmla="*/ 36663 w 91647"/>
                <a:gd name="connsiteY1" fmla="*/ 73822 h 140637"/>
                <a:gd name="connsiteX2" fmla="*/ 9453 w 91647"/>
                <a:gd name="connsiteY2" fmla="*/ 3278 h 140637"/>
                <a:gd name="connsiteX3" fmla="*/ 3237 w 91647"/>
                <a:gd name="connsiteY3" fmla="*/ 277 h 140637"/>
                <a:gd name="connsiteX4" fmla="*/ 0 w 91647"/>
                <a:gd name="connsiteY4" fmla="*/ 4576 h 140637"/>
                <a:gd name="connsiteX5" fmla="*/ 24776 w 91647"/>
                <a:gd name="connsiteY5" fmla="*/ 82045 h 140637"/>
                <a:gd name="connsiteX6" fmla="*/ 83780 w 91647"/>
                <a:gd name="connsiteY6" fmla="*/ 139749 h 140637"/>
                <a:gd name="connsiteX7" fmla="*/ 89222 w 91647"/>
                <a:gd name="connsiteY7" fmla="*/ 130372 h 14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47" h="140637">
                  <a:moveTo>
                    <a:pt x="89222" y="130805"/>
                  </a:moveTo>
                  <a:cubicBezTo>
                    <a:pt x="68098" y="115542"/>
                    <a:pt x="50225" y="96168"/>
                    <a:pt x="36663" y="73822"/>
                  </a:cubicBezTo>
                  <a:cubicBezTo>
                    <a:pt x="24690" y="51548"/>
                    <a:pt x="15554" y="27846"/>
                    <a:pt x="9453" y="3278"/>
                  </a:cubicBezTo>
                  <a:cubicBezTo>
                    <a:pt x="8564" y="724"/>
                    <a:pt x="5787" y="-617"/>
                    <a:pt x="3237" y="277"/>
                  </a:cubicBezTo>
                  <a:cubicBezTo>
                    <a:pt x="1404" y="926"/>
                    <a:pt x="129" y="2614"/>
                    <a:pt x="0" y="4576"/>
                  </a:cubicBezTo>
                  <a:cubicBezTo>
                    <a:pt x="201" y="32346"/>
                    <a:pt x="8851" y="59381"/>
                    <a:pt x="24776" y="82045"/>
                  </a:cubicBezTo>
                  <a:cubicBezTo>
                    <a:pt x="39885" y="105502"/>
                    <a:pt x="60050" y="125222"/>
                    <a:pt x="83780" y="139749"/>
                  </a:cubicBezTo>
                  <a:cubicBezTo>
                    <a:pt x="89795" y="143500"/>
                    <a:pt x="94808" y="134412"/>
                    <a:pt x="89222" y="1303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4" name="Freeform: Shape 2493">
              <a:extLst>
                <a:ext uri="{FF2B5EF4-FFF2-40B4-BE49-F238E27FC236}">
                  <a16:creationId xmlns:a16="http://schemas.microsoft.com/office/drawing/2014/main" id="{F98E68DF-3721-5A66-9732-B95977B01DD2}"/>
                </a:ext>
              </a:extLst>
            </p:cNvPr>
            <p:cNvSpPr/>
            <p:nvPr/>
          </p:nvSpPr>
          <p:spPr>
            <a:xfrm>
              <a:off x="9423017" y="3149003"/>
              <a:ext cx="85731" cy="118807"/>
            </a:xfrm>
            <a:custGeom>
              <a:avLst/>
              <a:gdLst>
                <a:gd name="connsiteX0" fmla="*/ 83603 w 85731"/>
                <a:gd name="connsiteY0" fmla="*/ 109234 h 118807"/>
                <a:gd name="connsiteX1" fmla="*/ 9848 w 85731"/>
                <a:gd name="connsiteY1" fmla="*/ 2768 h 118807"/>
                <a:gd name="connsiteX2" fmla="*/ 109 w 85731"/>
                <a:gd name="connsiteY2" fmla="*/ 6808 h 118807"/>
                <a:gd name="connsiteX3" fmla="*/ 75439 w 85731"/>
                <a:gd name="connsiteY3" fmla="*/ 117457 h 118807"/>
                <a:gd name="connsiteX4" fmla="*/ 83603 w 85731"/>
                <a:gd name="connsiteY4" fmla="*/ 109234 h 11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31" h="118807">
                  <a:moveTo>
                    <a:pt x="83603" y="109234"/>
                  </a:moveTo>
                  <a:cubicBezTo>
                    <a:pt x="52268" y="79011"/>
                    <a:pt x="27206" y="42815"/>
                    <a:pt x="9848" y="2768"/>
                  </a:cubicBezTo>
                  <a:cubicBezTo>
                    <a:pt x="7128" y="-3002"/>
                    <a:pt x="-1036" y="1182"/>
                    <a:pt x="109" y="6808"/>
                  </a:cubicBezTo>
                  <a:cubicBezTo>
                    <a:pt x="12140" y="51182"/>
                    <a:pt x="38676" y="90162"/>
                    <a:pt x="75439" y="117457"/>
                  </a:cubicBezTo>
                  <a:cubicBezTo>
                    <a:pt x="81168" y="121929"/>
                    <a:pt x="89761" y="114283"/>
                    <a:pt x="83603" y="1092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5" name="Freeform: Shape 2494">
              <a:extLst>
                <a:ext uri="{FF2B5EF4-FFF2-40B4-BE49-F238E27FC236}">
                  <a16:creationId xmlns:a16="http://schemas.microsoft.com/office/drawing/2014/main" id="{8D4026B9-66F4-EEBB-D245-7D8F2B39D224}"/>
                </a:ext>
              </a:extLst>
            </p:cNvPr>
            <p:cNvSpPr/>
            <p:nvPr/>
          </p:nvSpPr>
          <p:spPr>
            <a:xfrm>
              <a:off x="9502610" y="3136104"/>
              <a:ext cx="76987" cy="131171"/>
            </a:xfrm>
            <a:custGeom>
              <a:avLst/>
              <a:gdLst>
                <a:gd name="connsiteX0" fmla="*/ 75187 w 76987"/>
                <a:gd name="connsiteY0" fmla="*/ 119680 h 131171"/>
                <a:gd name="connsiteX1" fmla="*/ 32223 w 76987"/>
                <a:gd name="connsiteY1" fmla="*/ 67746 h 131171"/>
                <a:gd name="connsiteX2" fmla="*/ 13032 w 76987"/>
                <a:gd name="connsiteY2" fmla="*/ 4847 h 131171"/>
                <a:gd name="connsiteX3" fmla="*/ 0 w 76987"/>
                <a:gd name="connsiteY3" fmla="*/ 6579 h 131171"/>
                <a:gd name="connsiteX4" fmla="*/ 66737 w 76987"/>
                <a:gd name="connsiteY4" fmla="*/ 130067 h 131171"/>
                <a:gd name="connsiteX5" fmla="*/ 74757 w 76987"/>
                <a:gd name="connsiteY5" fmla="*/ 119680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987" h="131171">
                  <a:moveTo>
                    <a:pt x="75187" y="119680"/>
                  </a:moveTo>
                  <a:cubicBezTo>
                    <a:pt x="57614" y="105383"/>
                    <a:pt x="43021" y="87726"/>
                    <a:pt x="32223" y="67746"/>
                  </a:cubicBezTo>
                  <a:cubicBezTo>
                    <a:pt x="22212" y="48068"/>
                    <a:pt x="15724" y="26790"/>
                    <a:pt x="13032" y="4847"/>
                  </a:cubicBezTo>
                  <a:cubicBezTo>
                    <a:pt x="11886" y="-2798"/>
                    <a:pt x="0" y="-779"/>
                    <a:pt x="0" y="6579"/>
                  </a:cubicBezTo>
                  <a:cubicBezTo>
                    <a:pt x="2291" y="55873"/>
                    <a:pt x="26880" y="101387"/>
                    <a:pt x="66737" y="130067"/>
                  </a:cubicBezTo>
                  <a:cubicBezTo>
                    <a:pt x="72608" y="134539"/>
                    <a:pt x="81058" y="124296"/>
                    <a:pt x="74757" y="1196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6" name="Freeform: Shape 2495">
              <a:extLst>
                <a:ext uri="{FF2B5EF4-FFF2-40B4-BE49-F238E27FC236}">
                  <a16:creationId xmlns:a16="http://schemas.microsoft.com/office/drawing/2014/main" id="{500EB91E-2479-9929-5ECB-4CE7982CD1CD}"/>
                </a:ext>
              </a:extLst>
            </p:cNvPr>
            <p:cNvSpPr/>
            <p:nvPr/>
          </p:nvSpPr>
          <p:spPr>
            <a:xfrm>
              <a:off x="10205495" y="3125329"/>
              <a:ext cx="90699" cy="141516"/>
            </a:xfrm>
            <a:custGeom>
              <a:avLst/>
              <a:gdLst>
                <a:gd name="connsiteX0" fmla="*/ 88795 w 90699"/>
                <a:gd name="connsiteY0" fmla="*/ 132186 h 141516"/>
                <a:gd name="connsiteX1" fmla="*/ 38098 w 90699"/>
                <a:gd name="connsiteY1" fmla="*/ 74481 h 141516"/>
                <a:gd name="connsiteX2" fmla="*/ 11031 w 90699"/>
                <a:gd name="connsiteY2" fmla="*/ 4370 h 141516"/>
                <a:gd name="connsiteX3" fmla="*/ 4343 w 90699"/>
                <a:gd name="connsiteY3" fmla="*/ 143 h 141516"/>
                <a:gd name="connsiteX4" fmla="*/ 3 w 90699"/>
                <a:gd name="connsiteY4" fmla="*/ 5813 h 141516"/>
                <a:gd name="connsiteX5" fmla="*/ 81778 w 90699"/>
                <a:gd name="connsiteY5" fmla="*/ 140697 h 141516"/>
                <a:gd name="connsiteX6" fmla="*/ 88795 w 90699"/>
                <a:gd name="connsiteY6" fmla="*/ 131609 h 14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9" h="141516">
                  <a:moveTo>
                    <a:pt x="88795" y="132186"/>
                  </a:moveTo>
                  <a:cubicBezTo>
                    <a:pt x="68688" y="116072"/>
                    <a:pt x="51531" y="96553"/>
                    <a:pt x="38098" y="74481"/>
                  </a:cubicBezTo>
                  <a:cubicBezTo>
                    <a:pt x="25538" y="52654"/>
                    <a:pt x="16401" y="29010"/>
                    <a:pt x="11031" y="4370"/>
                  </a:cubicBezTo>
                  <a:cubicBezTo>
                    <a:pt x="10344" y="1340"/>
                    <a:pt x="7350" y="-550"/>
                    <a:pt x="4343" y="143"/>
                  </a:cubicBezTo>
                  <a:cubicBezTo>
                    <a:pt x="1736" y="734"/>
                    <a:pt x="-83" y="3115"/>
                    <a:pt x="3" y="5813"/>
                  </a:cubicBezTo>
                  <a:cubicBezTo>
                    <a:pt x="4113" y="61411"/>
                    <a:pt x="34546" y="111628"/>
                    <a:pt x="81778" y="140697"/>
                  </a:cubicBezTo>
                  <a:cubicBezTo>
                    <a:pt x="87220" y="144160"/>
                    <a:pt x="94094" y="135792"/>
                    <a:pt x="88795" y="1316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7" name="Freeform: Shape 2496">
              <a:extLst>
                <a:ext uri="{FF2B5EF4-FFF2-40B4-BE49-F238E27FC236}">
                  <a16:creationId xmlns:a16="http://schemas.microsoft.com/office/drawing/2014/main" id="{422A1E9F-8F49-E73C-A5E0-F1D19C7AF35C}"/>
                </a:ext>
              </a:extLst>
            </p:cNvPr>
            <p:cNvSpPr/>
            <p:nvPr/>
          </p:nvSpPr>
          <p:spPr>
            <a:xfrm>
              <a:off x="10169593" y="3113408"/>
              <a:ext cx="78288" cy="149148"/>
            </a:xfrm>
            <a:custGeom>
              <a:avLst/>
              <a:gdLst>
                <a:gd name="connsiteX0" fmla="*/ 76720 w 78288"/>
                <a:gd name="connsiteY0" fmla="*/ 139923 h 149148"/>
                <a:gd name="connsiteX1" fmla="*/ 30749 w 78288"/>
                <a:gd name="connsiteY1" fmla="*/ 79910 h 149148"/>
                <a:gd name="connsiteX2" fmla="*/ 12418 w 78288"/>
                <a:gd name="connsiteY2" fmla="*/ 5615 h 149148"/>
                <a:gd name="connsiteX3" fmla="*/ 1390 w 78288"/>
                <a:gd name="connsiteY3" fmla="*/ 4173 h 149148"/>
                <a:gd name="connsiteX4" fmla="*/ 69130 w 78288"/>
                <a:gd name="connsiteY4" fmla="*/ 147569 h 149148"/>
                <a:gd name="connsiteX5" fmla="*/ 76720 w 78288"/>
                <a:gd name="connsiteY5" fmla="*/ 147569 h 149148"/>
                <a:gd name="connsiteX6" fmla="*/ 76720 w 78288"/>
                <a:gd name="connsiteY6" fmla="*/ 139923 h 14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88" h="149148">
                  <a:moveTo>
                    <a:pt x="76720" y="139923"/>
                  </a:moveTo>
                  <a:cubicBezTo>
                    <a:pt x="58804" y="122078"/>
                    <a:pt x="43338" y="101895"/>
                    <a:pt x="30749" y="79910"/>
                  </a:cubicBezTo>
                  <a:cubicBezTo>
                    <a:pt x="18375" y="57160"/>
                    <a:pt x="12060" y="31554"/>
                    <a:pt x="12418" y="5615"/>
                  </a:cubicBezTo>
                  <a:cubicBezTo>
                    <a:pt x="12418" y="-588"/>
                    <a:pt x="2393" y="-2463"/>
                    <a:pt x="1390" y="4173"/>
                  </a:cubicBezTo>
                  <a:cubicBezTo>
                    <a:pt x="-7919" y="60579"/>
                    <a:pt x="31179" y="110926"/>
                    <a:pt x="69130" y="147569"/>
                  </a:cubicBezTo>
                  <a:cubicBezTo>
                    <a:pt x="71221" y="149675"/>
                    <a:pt x="74630" y="149675"/>
                    <a:pt x="76720" y="147569"/>
                  </a:cubicBezTo>
                  <a:cubicBezTo>
                    <a:pt x="78811" y="145463"/>
                    <a:pt x="78811" y="142029"/>
                    <a:pt x="76720" y="1399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8" name="Freeform: Shape 2497">
              <a:extLst>
                <a:ext uri="{FF2B5EF4-FFF2-40B4-BE49-F238E27FC236}">
                  <a16:creationId xmlns:a16="http://schemas.microsoft.com/office/drawing/2014/main" id="{73E29C6F-9035-CA31-2FDB-BBA046F20EF3}"/>
                </a:ext>
              </a:extLst>
            </p:cNvPr>
            <p:cNvSpPr/>
            <p:nvPr/>
          </p:nvSpPr>
          <p:spPr>
            <a:xfrm>
              <a:off x="10194066" y="3102980"/>
              <a:ext cx="67095" cy="158604"/>
            </a:xfrm>
            <a:custGeom>
              <a:avLst/>
              <a:gdLst>
                <a:gd name="connsiteX0" fmla="*/ 65566 w 67095"/>
                <a:gd name="connsiteY0" fmla="*/ 150351 h 158604"/>
                <a:gd name="connsiteX1" fmla="*/ 9856 w 67095"/>
                <a:gd name="connsiteY1" fmla="*/ 3348 h 158604"/>
                <a:gd name="connsiteX2" fmla="*/ 6305 w 67095"/>
                <a:gd name="connsiteY2" fmla="*/ 2 h 158604"/>
                <a:gd name="connsiteX3" fmla="*/ 3126 w 67095"/>
                <a:gd name="connsiteY3" fmla="*/ 2483 h 158604"/>
                <a:gd name="connsiteX4" fmla="*/ 58692 w 67095"/>
                <a:gd name="connsiteY4" fmla="*/ 157275 h 158604"/>
                <a:gd name="connsiteX5" fmla="*/ 65566 w 67095"/>
                <a:gd name="connsiteY5" fmla="*/ 150351 h 15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95" h="158604">
                  <a:moveTo>
                    <a:pt x="65566" y="150351"/>
                  </a:moveTo>
                  <a:cubicBezTo>
                    <a:pt x="27801" y="111097"/>
                    <a:pt x="7665" y="57966"/>
                    <a:pt x="9856" y="3348"/>
                  </a:cubicBezTo>
                  <a:cubicBezTo>
                    <a:pt x="9800" y="1444"/>
                    <a:pt x="8210" y="-56"/>
                    <a:pt x="6305" y="2"/>
                  </a:cubicBezTo>
                  <a:cubicBezTo>
                    <a:pt x="4829" y="59"/>
                    <a:pt x="3541" y="1055"/>
                    <a:pt x="3126" y="2483"/>
                  </a:cubicBezTo>
                  <a:cubicBezTo>
                    <a:pt x="-9335" y="59466"/>
                    <a:pt x="16730" y="119191"/>
                    <a:pt x="58692" y="157275"/>
                  </a:cubicBezTo>
                  <a:cubicBezTo>
                    <a:pt x="63418" y="161459"/>
                    <a:pt x="70149" y="154823"/>
                    <a:pt x="65566" y="1503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9" name="Freeform: Shape 2498">
              <a:extLst>
                <a:ext uri="{FF2B5EF4-FFF2-40B4-BE49-F238E27FC236}">
                  <a16:creationId xmlns:a16="http://schemas.microsoft.com/office/drawing/2014/main" id="{756738FB-8FD5-8010-0530-ED983CFD9225}"/>
                </a:ext>
              </a:extLst>
            </p:cNvPr>
            <p:cNvSpPr/>
            <p:nvPr/>
          </p:nvSpPr>
          <p:spPr>
            <a:xfrm>
              <a:off x="10137866" y="3125692"/>
              <a:ext cx="90677" cy="143010"/>
            </a:xfrm>
            <a:custGeom>
              <a:avLst/>
              <a:gdLst>
                <a:gd name="connsiteX0" fmla="*/ 88541 w 90677"/>
                <a:gd name="connsiteY0" fmla="*/ 131967 h 143010"/>
                <a:gd name="connsiteX1" fmla="*/ 11492 w 90677"/>
                <a:gd name="connsiteY1" fmla="*/ 4006 h 143010"/>
                <a:gd name="connsiteX2" fmla="*/ 36 w 90677"/>
                <a:gd name="connsiteY2" fmla="*/ 5593 h 143010"/>
                <a:gd name="connsiteX3" fmla="*/ 79375 w 90677"/>
                <a:gd name="connsiteY3" fmla="*/ 141488 h 143010"/>
                <a:gd name="connsiteX4" fmla="*/ 88541 w 90677"/>
                <a:gd name="connsiteY4" fmla="*/ 132255 h 14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77" h="143010">
                  <a:moveTo>
                    <a:pt x="88541" y="131967"/>
                  </a:moveTo>
                  <a:cubicBezTo>
                    <a:pt x="51148" y="97690"/>
                    <a:pt x="24396" y="53243"/>
                    <a:pt x="11492" y="4006"/>
                  </a:cubicBezTo>
                  <a:cubicBezTo>
                    <a:pt x="9631" y="-1908"/>
                    <a:pt x="-680" y="-1187"/>
                    <a:pt x="36" y="5593"/>
                  </a:cubicBezTo>
                  <a:cubicBezTo>
                    <a:pt x="8184" y="59475"/>
                    <a:pt x="36597" y="108120"/>
                    <a:pt x="79375" y="141488"/>
                  </a:cubicBezTo>
                  <a:cubicBezTo>
                    <a:pt x="85820" y="146537"/>
                    <a:pt x="94842" y="137881"/>
                    <a:pt x="88541" y="1322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0" name="Freeform: Shape 2499">
              <a:extLst>
                <a:ext uri="{FF2B5EF4-FFF2-40B4-BE49-F238E27FC236}">
                  <a16:creationId xmlns:a16="http://schemas.microsoft.com/office/drawing/2014/main" id="{7BBAD557-5129-3115-7C3C-0FADCD71E9BB}"/>
                </a:ext>
              </a:extLst>
            </p:cNvPr>
            <p:cNvSpPr/>
            <p:nvPr/>
          </p:nvSpPr>
          <p:spPr>
            <a:xfrm>
              <a:off x="10108270" y="3112030"/>
              <a:ext cx="79737" cy="152246"/>
            </a:xfrm>
            <a:custGeom>
              <a:avLst/>
              <a:gdLst>
                <a:gd name="connsiteX0" fmla="*/ 77751 w 79737"/>
                <a:gd name="connsiteY0" fmla="*/ 140579 h 152246"/>
                <a:gd name="connsiteX1" fmla="*/ 30491 w 79737"/>
                <a:gd name="connsiteY1" fmla="*/ 79557 h 152246"/>
                <a:gd name="connsiteX2" fmla="*/ 14308 w 79737"/>
                <a:gd name="connsiteY2" fmla="*/ 6128 h 152246"/>
                <a:gd name="connsiteX3" fmla="*/ 8937 w 79737"/>
                <a:gd name="connsiteY3" fmla="*/ 11 h 152246"/>
                <a:gd name="connsiteX4" fmla="*/ 2994 w 79737"/>
                <a:gd name="connsiteY4" fmla="*/ 4541 h 152246"/>
                <a:gd name="connsiteX5" fmla="*/ 15167 w 79737"/>
                <a:gd name="connsiteY5" fmla="*/ 84462 h 152246"/>
                <a:gd name="connsiteX6" fmla="*/ 68156 w 79737"/>
                <a:gd name="connsiteY6" fmla="*/ 150245 h 152246"/>
                <a:gd name="connsiteX7" fmla="*/ 77751 w 79737"/>
                <a:gd name="connsiteY7" fmla="*/ 150245 h 152246"/>
                <a:gd name="connsiteX8" fmla="*/ 77751 w 79737"/>
                <a:gd name="connsiteY8" fmla="*/ 140579 h 15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737" h="152246">
                  <a:moveTo>
                    <a:pt x="77751" y="140579"/>
                  </a:moveTo>
                  <a:cubicBezTo>
                    <a:pt x="59190" y="122619"/>
                    <a:pt x="43265" y="102062"/>
                    <a:pt x="30491" y="79557"/>
                  </a:cubicBezTo>
                  <a:cubicBezTo>
                    <a:pt x="18747" y="56951"/>
                    <a:pt x="13162" y="31619"/>
                    <a:pt x="14308" y="6128"/>
                  </a:cubicBezTo>
                  <a:cubicBezTo>
                    <a:pt x="14494" y="2939"/>
                    <a:pt x="12102" y="213"/>
                    <a:pt x="8937" y="11"/>
                  </a:cubicBezTo>
                  <a:cubicBezTo>
                    <a:pt x="6116" y="-162"/>
                    <a:pt x="3596" y="1756"/>
                    <a:pt x="2994" y="4541"/>
                  </a:cubicBezTo>
                  <a:cubicBezTo>
                    <a:pt x="-3594" y="31749"/>
                    <a:pt x="788" y="60485"/>
                    <a:pt x="15167" y="84462"/>
                  </a:cubicBezTo>
                  <a:cubicBezTo>
                    <a:pt x="29360" y="109001"/>
                    <a:pt x="47233" y="131188"/>
                    <a:pt x="68156" y="150245"/>
                  </a:cubicBezTo>
                  <a:cubicBezTo>
                    <a:pt x="70805" y="152914"/>
                    <a:pt x="75102" y="152914"/>
                    <a:pt x="77751" y="150245"/>
                  </a:cubicBezTo>
                  <a:cubicBezTo>
                    <a:pt x="80400" y="147576"/>
                    <a:pt x="80400" y="143248"/>
                    <a:pt x="77751" y="14057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1" name="Freeform: Shape 2500">
              <a:extLst>
                <a:ext uri="{FF2B5EF4-FFF2-40B4-BE49-F238E27FC236}">
                  <a16:creationId xmlns:a16="http://schemas.microsoft.com/office/drawing/2014/main" id="{639B16FA-4B50-2BD1-CFD5-A13468F1022E}"/>
                </a:ext>
              </a:extLst>
            </p:cNvPr>
            <p:cNvSpPr/>
            <p:nvPr/>
          </p:nvSpPr>
          <p:spPr>
            <a:xfrm>
              <a:off x="9450376" y="3111517"/>
              <a:ext cx="59690" cy="150624"/>
            </a:xfrm>
            <a:custGeom>
              <a:avLst/>
              <a:gdLst>
                <a:gd name="connsiteX0" fmla="*/ 58535 w 59690"/>
                <a:gd name="connsiteY0" fmla="*/ 140949 h 150624"/>
                <a:gd name="connsiteX1" fmla="*/ 24880 w 59690"/>
                <a:gd name="connsiteY1" fmla="*/ 76031 h 150624"/>
                <a:gd name="connsiteX2" fmla="*/ 10558 w 59690"/>
                <a:gd name="connsiteY2" fmla="*/ 3900 h 150624"/>
                <a:gd name="connsiteX3" fmla="*/ 104 w 59690"/>
                <a:gd name="connsiteY3" fmla="*/ 5342 h 150624"/>
                <a:gd name="connsiteX4" fmla="*/ 12277 w 59690"/>
                <a:gd name="connsiteY4" fmla="*/ 82378 h 150624"/>
                <a:gd name="connsiteX5" fmla="*/ 49942 w 59690"/>
                <a:gd name="connsiteY5" fmla="*/ 148739 h 150624"/>
                <a:gd name="connsiteX6" fmla="*/ 58105 w 59690"/>
                <a:gd name="connsiteY6" fmla="*/ 140516 h 15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90" h="150624">
                  <a:moveTo>
                    <a:pt x="58535" y="140949"/>
                  </a:moveTo>
                  <a:cubicBezTo>
                    <a:pt x="42638" y="122122"/>
                    <a:pt x="31124" y="99935"/>
                    <a:pt x="24880" y="76031"/>
                  </a:cubicBezTo>
                  <a:cubicBezTo>
                    <a:pt x="18292" y="52372"/>
                    <a:pt x="17003" y="27848"/>
                    <a:pt x="10558" y="3900"/>
                  </a:cubicBezTo>
                  <a:cubicBezTo>
                    <a:pt x="9127" y="-2304"/>
                    <a:pt x="533" y="-572"/>
                    <a:pt x="104" y="5342"/>
                  </a:cubicBezTo>
                  <a:cubicBezTo>
                    <a:pt x="-726" y="31569"/>
                    <a:pt x="3413" y="57709"/>
                    <a:pt x="12277" y="82378"/>
                  </a:cubicBezTo>
                  <a:cubicBezTo>
                    <a:pt x="19810" y="107033"/>
                    <a:pt x="32671" y="129696"/>
                    <a:pt x="49942" y="148739"/>
                  </a:cubicBezTo>
                  <a:cubicBezTo>
                    <a:pt x="55097" y="154365"/>
                    <a:pt x="63117" y="146142"/>
                    <a:pt x="58105" y="1405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2" name="Freeform: Shape 2501">
              <a:extLst>
                <a:ext uri="{FF2B5EF4-FFF2-40B4-BE49-F238E27FC236}">
                  <a16:creationId xmlns:a16="http://schemas.microsoft.com/office/drawing/2014/main" id="{10C27691-0126-9F2B-2152-02DC3BC50878}"/>
                </a:ext>
              </a:extLst>
            </p:cNvPr>
            <p:cNvSpPr/>
            <p:nvPr/>
          </p:nvSpPr>
          <p:spPr>
            <a:xfrm>
              <a:off x="9467571" y="3127989"/>
              <a:ext cx="60479" cy="132375"/>
            </a:xfrm>
            <a:custGeom>
              <a:avLst/>
              <a:gdLst>
                <a:gd name="connsiteX0" fmla="*/ 58669 w 60479"/>
                <a:gd name="connsiteY0" fmla="*/ 121591 h 132375"/>
                <a:gd name="connsiteX1" fmla="*/ 28021 w 60479"/>
                <a:gd name="connsiteY1" fmla="*/ 64896 h 132375"/>
                <a:gd name="connsiteX2" fmla="*/ 19572 w 60479"/>
                <a:gd name="connsiteY2" fmla="*/ 33880 h 132375"/>
                <a:gd name="connsiteX3" fmla="*/ 10549 w 60479"/>
                <a:gd name="connsiteY3" fmla="*/ 2863 h 132375"/>
                <a:gd name="connsiteX4" fmla="*/ 237 w 60479"/>
                <a:gd name="connsiteY4" fmla="*/ 5604 h 132375"/>
                <a:gd name="connsiteX5" fmla="*/ 3532 w 60479"/>
                <a:gd name="connsiteY5" fmla="*/ 39362 h 132375"/>
                <a:gd name="connsiteX6" fmla="*/ 13699 w 60479"/>
                <a:gd name="connsiteY6" fmla="*/ 72831 h 132375"/>
                <a:gd name="connsiteX7" fmla="*/ 49933 w 60479"/>
                <a:gd name="connsiteY7" fmla="*/ 130535 h 132375"/>
                <a:gd name="connsiteX8" fmla="*/ 58669 w 60479"/>
                <a:gd name="connsiteY8" fmla="*/ 121591 h 13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79" h="132375">
                  <a:moveTo>
                    <a:pt x="58669" y="121591"/>
                  </a:moveTo>
                  <a:cubicBezTo>
                    <a:pt x="44949" y="104842"/>
                    <a:pt x="34537" y="85598"/>
                    <a:pt x="28021" y="64896"/>
                  </a:cubicBezTo>
                  <a:cubicBezTo>
                    <a:pt x="24727" y="54654"/>
                    <a:pt x="22006" y="44411"/>
                    <a:pt x="19572" y="33880"/>
                  </a:cubicBezTo>
                  <a:cubicBezTo>
                    <a:pt x="17652" y="23248"/>
                    <a:pt x="14630" y="12847"/>
                    <a:pt x="10549" y="2863"/>
                  </a:cubicBezTo>
                  <a:cubicBezTo>
                    <a:pt x="7971" y="-2763"/>
                    <a:pt x="668" y="844"/>
                    <a:pt x="237" y="5604"/>
                  </a:cubicBezTo>
                  <a:cubicBezTo>
                    <a:pt x="-535" y="16958"/>
                    <a:pt x="582" y="28369"/>
                    <a:pt x="3532" y="39362"/>
                  </a:cubicBezTo>
                  <a:cubicBezTo>
                    <a:pt x="6110" y="50744"/>
                    <a:pt x="9518" y="61939"/>
                    <a:pt x="13699" y="72831"/>
                  </a:cubicBezTo>
                  <a:cubicBezTo>
                    <a:pt x="21562" y="94441"/>
                    <a:pt x="33907" y="114118"/>
                    <a:pt x="49933" y="130535"/>
                  </a:cubicBezTo>
                  <a:cubicBezTo>
                    <a:pt x="55662" y="136162"/>
                    <a:pt x="64254" y="127650"/>
                    <a:pt x="58669" y="1215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3" name="Freeform: Shape 2502">
              <a:extLst>
                <a:ext uri="{FF2B5EF4-FFF2-40B4-BE49-F238E27FC236}">
                  <a16:creationId xmlns:a16="http://schemas.microsoft.com/office/drawing/2014/main" id="{56A4436F-B78B-7B20-A7CF-2E10F5D0EF6B}"/>
                </a:ext>
              </a:extLst>
            </p:cNvPr>
            <p:cNvSpPr/>
            <p:nvPr/>
          </p:nvSpPr>
          <p:spPr>
            <a:xfrm>
              <a:off x="9486709" y="3123440"/>
              <a:ext cx="54733" cy="132146"/>
            </a:xfrm>
            <a:custGeom>
              <a:avLst/>
              <a:gdLst>
                <a:gd name="connsiteX0" fmla="*/ 53565 w 54733"/>
                <a:gd name="connsiteY0" fmla="*/ 124553 h 132146"/>
                <a:gd name="connsiteX1" fmla="*/ 12033 w 54733"/>
                <a:gd name="connsiteY1" fmla="*/ 5681 h 132146"/>
                <a:gd name="connsiteX2" fmla="*/ 433 w 54733"/>
                <a:gd name="connsiteY2" fmla="*/ 5681 h 132146"/>
                <a:gd name="connsiteX3" fmla="*/ 47264 w 54733"/>
                <a:gd name="connsiteY3" fmla="*/ 130756 h 132146"/>
                <a:gd name="connsiteX4" fmla="*/ 53565 w 54733"/>
                <a:gd name="connsiteY4" fmla="*/ 124553 h 1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33" h="132146">
                  <a:moveTo>
                    <a:pt x="53565" y="124553"/>
                  </a:moveTo>
                  <a:cubicBezTo>
                    <a:pt x="25266" y="91662"/>
                    <a:pt x="10415" y="49176"/>
                    <a:pt x="12033" y="5681"/>
                  </a:cubicBezTo>
                  <a:cubicBezTo>
                    <a:pt x="12033" y="-2109"/>
                    <a:pt x="1292" y="-1676"/>
                    <a:pt x="433" y="5681"/>
                  </a:cubicBezTo>
                  <a:cubicBezTo>
                    <a:pt x="-3004" y="52278"/>
                    <a:pt x="14138" y="98038"/>
                    <a:pt x="47264" y="130756"/>
                  </a:cubicBezTo>
                  <a:cubicBezTo>
                    <a:pt x="51274" y="134940"/>
                    <a:pt x="57288" y="128737"/>
                    <a:pt x="53565" y="1245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4" name="Freeform: Shape 2503">
              <a:extLst>
                <a:ext uri="{FF2B5EF4-FFF2-40B4-BE49-F238E27FC236}">
                  <a16:creationId xmlns:a16="http://schemas.microsoft.com/office/drawing/2014/main" id="{088A83CE-F6B0-6B25-1DD8-E0A18325F756}"/>
                </a:ext>
              </a:extLst>
            </p:cNvPr>
            <p:cNvSpPr/>
            <p:nvPr/>
          </p:nvSpPr>
          <p:spPr>
            <a:xfrm>
              <a:off x="9530349" y="3110554"/>
              <a:ext cx="72280" cy="153536"/>
            </a:xfrm>
            <a:custGeom>
              <a:avLst/>
              <a:gdLst>
                <a:gd name="connsiteX0" fmla="*/ 68930 w 72280"/>
                <a:gd name="connsiteY0" fmla="*/ 141912 h 153536"/>
                <a:gd name="connsiteX1" fmla="*/ 26825 w 72280"/>
                <a:gd name="connsiteY1" fmla="*/ 85505 h 153536"/>
                <a:gd name="connsiteX2" fmla="*/ 12504 w 72280"/>
                <a:gd name="connsiteY2" fmla="*/ 4863 h 153536"/>
                <a:gd name="connsiteX3" fmla="*/ 5945 w 72280"/>
                <a:gd name="connsiteY3" fmla="*/ 74 h 153536"/>
                <a:gd name="connsiteX4" fmla="*/ 1189 w 72280"/>
                <a:gd name="connsiteY4" fmla="*/ 4863 h 153536"/>
                <a:gd name="connsiteX5" fmla="*/ 63630 w 72280"/>
                <a:gd name="connsiteY5" fmla="*/ 152443 h 153536"/>
                <a:gd name="connsiteX6" fmla="*/ 69646 w 72280"/>
                <a:gd name="connsiteY6" fmla="*/ 141912 h 15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80" h="153536">
                  <a:moveTo>
                    <a:pt x="68930" y="141912"/>
                  </a:moveTo>
                  <a:cubicBezTo>
                    <a:pt x="50125" y="127254"/>
                    <a:pt x="35575" y="107779"/>
                    <a:pt x="26825" y="85505"/>
                  </a:cubicBezTo>
                  <a:cubicBezTo>
                    <a:pt x="17931" y="59538"/>
                    <a:pt x="13105" y="32330"/>
                    <a:pt x="12504" y="4863"/>
                  </a:cubicBezTo>
                  <a:cubicBezTo>
                    <a:pt x="12002" y="1718"/>
                    <a:pt x="9066" y="-431"/>
                    <a:pt x="5945" y="74"/>
                  </a:cubicBezTo>
                  <a:cubicBezTo>
                    <a:pt x="3495" y="463"/>
                    <a:pt x="1577" y="2396"/>
                    <a:pt x="1189" y="4863"/>
                  </a:cubicBezTo>
                  <a:cubicBezTo>
                    <a:pt x="-5756" y="61774"/>
                    <a:pt x="18060" y="118080"/>
                    <a:pt x="63630" y="152443"/>
                  </a:cubicBezTo>
                  <a:cubicBezTo>
                    <a:pt x="70075" y="156915"/>
                    <a:pt x="75804" y="146528"/>
                    <a:pt x="69646" y="1419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5" name="Freeform: Shape 2504">
              <a:extLst>
                <a:ext uri="{FF2B5EF4-FFF2-40B4-BE49-F238E27FC236}">
                  <a16:creationId xmlns:a16="http://schemas.microsoft.com/office/drawing/2014/main" id="{AA64E639-BC4B-3C55-D6CA-8D3FDC2599E2}"/>
                </a:ext>
              </a:extLst>
            </p:cNvPr>
            <p:cNvSpPr/>
            <p:nvPr/>
          </p:nvSpPr>
          <p:spPr>
            <a:xfrm>
              <a:off x="9561573" y="3143885"/>
              <a:ext cx="55092" cy="114495"/>
            </a:xfrm>
            <a:custGeom>
              <a:avLst/>
              <a:gdLst>
                <a:gd name="connsiteX0" fmla="*/ 53315 w 55092"/>
                <a:gd name="connsiteY0" fmla="*/ 105551 h 114495"/>
                <a:gd name="connsiteX1" fmla="*/ 22094 w 55092"/>
                <a:gd name="connsiteY1" fmla="*/ 57945 h 114495"/>
                <a:gd name="connsiteX2" fmla="*/ 14934 w 55092"/>
                <a:gd name="connsiteY2" fmla="*/ 31256 h 114495"/>
                <a:gd name="connsiteX3" fmla="*/ 11353 w 55092"/>
                <a:gd name="connsiteY3" fmla="*/ 3414 h 114495"/>
                <a:gd name="connsiteX4" fmla="*/ 2188 w 55092"/>
                <a:gd name="connsiteY4" fmla="*/ 3414 h 114495"/>
                <a:gd name="connsiteX5" fmla="*/ 9635 w 55092"/>
                <a:gd name="connsiteY5" fmla="*/ 63282 h 114495"/>
                <a:gd name="connsiteX6" fmla="*/ 45582 w 55092"/>
                <a:gd name="connsiteY6" fmla="*/ 113053 h 114495"/>
                <a:gd name="connsiteX7" fmla="*/ 53315 w 55092"/>
                <a:gd name="connsiteY7" fmla="*/ 105118 h 1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92" h="114495">
                  <a:moveTo>
                    <a:pt x="53315" y="105551"/>
                  </a:moveTo>
                  <a:cubicBezTo>
                    <a:pt x="39395" y="92337"/>
                    <a:pt x="28697" y="76035"/>
                    <a:pt x="22094" y="57945"/>
                  </a:cubicBezTo>
                  <a:cubicBezTo>
                    <a:pt x="18786" y="49318"/>
                    <a:pt x="16394" y="40374"/>
                    <a:pt x="14934" y="31256"/>
                  </a:cubicBezTo>
                  <a:cubicBezTo>
                    <a:pt x="13502" y="22023"/>
                    <a:pt x="13215" y="12646"/>
                    <a:pt x="11353" y="3414"/>
                  </a:cubicBezTo>
                  <a:cubicBezTo>
                    <a:pt x="10351" y="-1491"/>
                    <a:pt x="3620" y="-770"/>
                    <a:pt x="2188" y="3414"/>
                  </a:cubicBezTo>
                  <a:cubicBezTo>
                    <a:pt x="-2380" y="23625"/>
                    <a:pt x="254" y="44831"/>
                    <a:pt x="9635" y="63282"/>
                  </a:cubicBezTo>
                  <a:cubicBezTo>
                    <a:pt x="17727" y="82397"/>
                    <a:pt x="30014" y="99420"/>
                    <a:pt x="45582" y="113053"/>
                  </a:cubicBezTo>
                  <a:cubicBezTo>
                    <a:pt x="50880" y="117669"/>
                    <a:pt x="58614" y="110167"/>
                    <a:pt x="53315" y="1051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6" name="Freeform: Shape 2505">
              <a:extLst>
                <a:ext uri="{FF2B5EF4-FFF2-40B4-BE49-F238E27FC236}">
                  <a16:creationId xmlns:a16="http://schemas.microsoft.com/office/drawing/2014/main" id="{7652F84C-56BC-A989-8B31-E06E39F40313}"/>
                </a:ext>
              </a:extLst>
            </p:cNvPr>
            <p:cNvSpPr/>
            <p:nvPr/>
          </p:nvSpPr>
          <p:spPr>
            <a:xfrm>
              <a:off x="9589047" y="3137574"/>
              <a:ext cx="52826" cy="124641"/>
            </a:xfrm>
            <a:custGeom>
              <a:avLst/>
              <a:gdLst>
                <a:gd name="connsiteX0" fmla="*/ 50903 w 52826"/>
                <a:gd name="connsiteY0" fmla="*/ 115613 h 124641"/>
                <a:gd name="connsiteX1" fmla="*/ 22261 w 52826"/>
                <a:gd name="connsiteY1" fmla="*/ 69449 h 124641"/>
                <a:gd name="connsiteX2" fmla="*/ 13668 w 52826"/>
                <a:gd name="connsiteY2" fmla="*/ 5974 h 124641"/>
                <a:gd name="connsiteX3" fmla="*/ 1781 w 52826"/>
                <a:gd name="connsiteY3" fmla="*/ 4388 h 124641"/>
                <a:gd name="connsiteX4" fmla="*/ 9658 w 52826"/>
                <a:gd name="connsiteY4" fmla="*/ 76519 h 124641"/>
                <a:gd name="connsiteX5" fmla="*/ 46035 w 52826"/>
                <a:gd name="connsiteY5" fmla="*/ 123836 h 124641"/>
                <a:gd name="connsiteX6" fmla="*/ 50760 w 52826"/>
                <a:gd name="connsiteY6" fmla="*/ 115902 h 12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26" h="124641">
                  <a:moveTo>
                    <a:pt x="50903" y="115613"/>
                  </a:moveTo>
                  <a:cubicBezTo>
                    <a:pt x="36754" y="103668"/>
                    <a:pt x="26729" y="87497"/>
                    <a:pt x="22261" y="69449"/>
                  </a:cubicBezTo>
                  <a:cubicBezTo>
                    <a:pt x="16475" y="48791"/>
                    <a:pt x="13582" y="27426"/>
                    <a:pt x="13668" y="5974"/>
                  </a:cubicBezTo>
                  <a:cubicBezTo>
                    <a:pt x="13668" y="-517"/>
                    <a:pt x="3071" y="-2682"/>
                    <a:pt x="1781" y="4388"/>
                  </a:cubicBezTo>
                  <a:cubicBezTo>
                    <a:pt x="-2200" y="28710"/>
                    <a:pt x="521" y="53653"/>
                    <a:pt x="9658" y="76519"/>
                  </a:cubicBezTo>
                  <a:cubicBezTo>
                    <a:pt x="16303" y="95893"/>
                    <a:pt x="29078" y="112512"/>
                    <a:pt x="46035" y="123836"/>
                  </a:cubicBezTo>
                  <a:cubicBezTo>
                    <a:pt x="51333" y="127154"/>
                    <a:pt x="55486" y="119364"/>
                    <a:pt x="50760" y="1159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7" name="Freeform: Shape 2506">
              <a:extLst>
                <a:ext uri="{FF2B5EF4-FFF2-40B4-BE49-F238E27FC236}">
                  <a16:creationId xmlns:a16="http://schemas.microsoft.com/office/drawing/2014/main" id="{BC37EF3F-7860-3D1B-526C-BD15362D8C90}"/>
                </a:ext>
              </a:extLst>
            </p:cNvPr>
            <p:cNvSpPr/>
            <p:nvPr/>
          </p:nvSpPr>
          <p:spPr>
            <a:xfrm>
              <a:off x="9607343" y="3147976"/>
              <a:ext cx="57121" cy="117365"/>
            </a:xfrm>
            <a:custGeom>
              <a:avLst/>
              <a:gdLst>
                <a:gd name="connsiteX0" fmla="*/ 55808 w 57121"/>
                <a:gd name="connsiteY0" fmla="*/ 108241 h 117365"/>
                <a:gd name="connsiteX1" fmla="*/ 12844 w 57121"/>
                <a:gd name="connsiteY1" fmla="*/ 5526 h 117365"/>
                <a:gd name="connsiteX2" fmla="*/ 5512 w 57121"/>
                <a:gd name="connsiteY2" fmla="*/ 73 h 117365"/>
                <a:gd name="connsiteX3" fmla="*/ 98 w 57121"/>
                <a:gd name="connsiteY3" fmla="*/ 5526 h 117365"/>
                <a:gd name="connsiteX4" fmla="*/ 47788 w 57121"/>
                <a:gd name="connsiteY4" fmla="*/ 115887 h 117365"/>
                <a:gd name="connsiteX5" fmla="*/ 55522 w 57121"/>
                <a:gd name="connsiteY5" fmla="*/ 108241 h 1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21" h="117365">
                  <a:moveTo>
                    <a:pt x="55808" y="108241"/>
                  </a:moveTo>
                  <a:cubicBezTo>
                    <a:pt x="29557" y="80413"/>
                    <a:pt x="14276" y="43885"/>
                    <a:pt x="12844" y="5526"/>
                  </a:cubicBezTo>
                  <a:cubicBezTo>
                    <a:pt x="12314" y="1977"/>
                    <a:pt x="9034" y="-461"/>
                    <a:pt x="5512" y="73"/>
                  </a:cubicBezTo>
                  <a:cubicBezTo>
                    <a:pt x="2719" y="492"/>
                    <a:pt x="514" y="2713"/>
                    <a:pt x="98" y="5526"/>
                  </a:cubicBezTo>
                  <a:cubicBezTo>
                    <a:pt x="-1478" y="47694"/>
                    <a:pt x="16081" y="88304"/>
                    <a:pt x="47788" y="115887"/>
                  </a:cubicBezTo>
                  <a:cubicBezTo>
                    <a:pt x="53087" y="120503"/>
                    <a:pt x="60391" y="113290"/>
                    <a:pt x="55522" y="1082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8" name="Freeform: Shape 2507">
              <a:extLst>
                <a:ext uri="{FF2B5EF4-FFF2-40B4-BE49-F238E27FC236}">
                  <a16:creationId xmlns:a16="http://schemas.microsoft.com/office/drawing/2014/main" id="{5F5DCC4F-3AB8-142B-FA41-3EF827E26369}"/>
                </a:ext>
              </a:extLst>
            </p:cNvPr>
            <p:cNvSpPr/>
            <p:nvPr/>
          </p:nvSpPr>
          <p:spPr>
            <a:xfrm>
              <a:off x="9625189" y="3128413"/>
              <a:ext cx="54807" cy="127898"/>
            </a:xfrm>
            <a:custGeom>
              <a:avLst/>
              <a:gdLst>
                <a:gd name="connsiteX0" fmla="*/ 53142 w 54807"/>
                <a:gd name="connsiteY0" fmla="*/ 120590 h 127898"/>
                <a:gd name="connsiteX1" fmla="*/ 19916 w 54807"/>
                <a:gd name="connsiteY1" fmla="*/ 67213 h 127898"/>
                <a:gd name="connsiteX2" fmla="*/ 16623 w 54807"/>
                <a:gd name="connsiteY2" fmla="*/ 6046 h 127898"/>
                <a:gd name="connsiteX3" fmla="*/ 4307 w 54807"/>
                <a:gd name="connsiteY3" fmla="*/ 4315 h 127898"/>
                <a:gd name="connsiteX4" fmla="*/ 47270 w 54807"/>
                <a:gd name="connsiteY4" fmla="*/ 126793 h 127898"/>
                <a:gd name="connsiteX5" fmla="*/ 53428 w 54807"/>
                <a:gd name="connsiteY5" fmla="*/ 120590 h 12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07" h="127898">
                  <a:moveTo>
                    <a:pt x="53142" y="120590"/>
                  </a:moveTo>
                  <a:cubicBezTo>
                    <a:pt x="37360" y="106250"/>
                    <a:pt x="25860" y="87770"/>
                    <a:pt x="19916" y="67213"/>
                  </a:cubicBezTo>
                  <a:cubicBezTo>
                    <a:pt x="14489" y="47290"/>
                    <a:pt x="13357" y="26430"/>
                    <a:pt x="16623" y="6046"/>
                  </a:cubicBezTo>
                  <a:cubicBezTo>
                    <a:pt x="17625" y="-1311"/>
                    <a:pt x="6454" y="-2033"/>
                    <a:pt x="4307" y="4315"/>
                  </a:cubicBezTo>
                  <a:cubicBezTo>
                    <a:pt x="-10015" y="48603"/>
                    <a:pt x="13186" y="98229"/>
                    <a:pt x="47270" y="126793"/>
                  </a:cubicBezTo>
                  <a:cubicBezTo>
                    <a:pt x="51423" y="130400"/>
                    <a:pt x="57581" y="124341"/>
                    <a:pt x="53428" y="1205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9" name="Freeform: Shape 2508">
              <a:extLst>
                <a:ext uri="{FF2B5EF4-FFF2-40B4-BE49-F238E27FC236}">
                  <a16:creationId xmlns:a16="http://schemas.microsoft.com/office/drawing/2014/main" id="{3693A65E-6666-365D-F8F0-629486B186AC}"/>
                </a:ext>
              </a:extLst>
            </p:cNvPr>
            <p:cNvSpPr/>
            <p:nvPr/>
          </p:nvSpPr>
          <p:spPr>
            <a:xfrm>
              <a:off x="9647041" y="3113907"/>
              <a:ext cx="47044" cy="140722"/>
            </a:xfrm>
            <a:custGeom>
              <a:avLst/>
              <a:gdLst>
                <a:gd name="connsiteX0" fmla="*/ 47044 w 47044"/>
                <a:gd name="connsiteY0" fmla="*/ 140145 h 140722"/>
                <a:gd name="connsiteX1" fmla="*/ 37306 w 47044"/>
                <a:gd name="connsiteY1" fmla="*/ 122978 h 140722"/>
                <a:gd name="connsiteX2" fmla="*/ 29572 w 47044"/>
                <a:gd name="connsiteY2" fmla="*/ 106965 h 140722"/>
                <a:gd name="connsiteX3" fmla="*/ 18115 w 47044"/>
                <a:gd name="connsiteY3" fmla="*/ 73929 h 140722"/>
                <a:gd name="connsiteX4" fmla="*/ 12673 w 47044"/>
                <a:gd name="connsiteY4" fmla="*/ 5116 h 140722"/>
                <a:gd name="connsiteX5" fmla="*/ 2505 w 47044"/>
                <a:gd name="connsiteY5" fmla="*/ 3674 h 140722"/>
                <a:gd name="connsiteX6" fmla="*/ 7374 w 47044"/>
                <a:gd name="connsiteY6" fmla="*/ 76958 h 140722"/>
                <a:gd name="connsiteX7" fmla="*/ 21695 w 47044"/>
                <a:gd name="connsiteY7" fmla="*/ 110283 h 140722"/>
                <a:gd name="connsiteX8" fmla="*/ 31434 w 47044"/>
                <a:gd name="connsiteY8" fmla="*/ 124709 h 140722"/>
                <a:gd name="connsiteX9" fmla="*/ 45755 w 47044"/>
                <a:gd name="connsiteY9" fmla="*/ 140722 h 140722"/>
                <a:gd name="connsiteX10" fmla="*/ 45755 w 47044"/>
                <a:gd name="connsiteY10" fmla="*/ 140722 h 14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044" h="140722">
                  <a:moveTo>
                    <a:pt x="47044" y="140145"/>
                  </a:moveTo>
                  <a:cubicBezTo>
                    <a:pt x="43135" y="134822"/>
                    <a:pt x="39869" y="129066"/>
                    <a:pt x="37306" y="122978"/>
                  </a:cubicBezTo>
                  <a:cubicBezTo>
                    <a:pt x="34442" y="117785"/>
                    <a:pt x="32006" y="112447"/>
                    <a:pt x="29572" y="106965"/>
                  </a:cubicBezTo>
                  <a:cubicBezTo>
                    <a:pt x="24818" y="96304"/>
                    <a:pt x="20980" y="85254"/>
                    <a:pt x="18115" y="73929"/>
                  </a:cubicBezTo>
                  <a:cubicBezTo>
                    <a:pt x="12873" y="51395"/>
                    <a:pt x="11040" y="28198"/>
                    <a:pt x="12673" y="5116"/>
                  </a:cubicBezTo>
                  <a:cubicBezTo>
                    <a:pt x="12673" y="-655"/>
                    <a:pt x="3651" y="-2097"/>
                    <a:pt x="2505" y="3674"/>
                  </a:cubicBezTo>
                  <a:cubicBezTo>
                    <a:pt x="-2049" y="28126"/>
                    <a:pt x="-374" y="53343"/>
                    <a:pt x="7374" y="76958"/>
                  </a:cubicBezTo>
                  <a:cubicBezTo>
                    <a:pt x="10869" y="88586"/>
                    <a:pt x="15681" y="99766"/>
                    <a:pt x="21695" y="110283"/>
                  </a:cubicBezTo>
                  <a:cubicBezTo>
                    <a:pt x="24617" y="115303"/>
                    <a:pt x="27882" y="120122"/>
                    <a:pt x="31434" y="124709"/>
                  </a:cubicBezTo>
                  <a:cubicBezTo>
                    <a:pt x="35873" y="130480"/>
                    <a:pt x="41746" y="134952"/>
                    <a:pt x="45755" y="140722"/>
                  </a:cubicBezTo>
                  <a:cubicBezTo>
                    <a:pt x="45755" y="140722"/>
                    <a:pt x="46758" y="140722"/>
                    <a:pt x="45755" y="14072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0" name="Freeform: Shape 2509">
              <a:extLst>
                <a:ext uri="{FF2B5EF4-FFF2-40B4-BE49-F238E27FC236}">
                  <a16:creationId xmlns:a16="http://schemas.microsoft.com/office/drawing/2014/main" id="{AC439730-D479-E89B-5669-21340D65D228}"/>
                </a:ext>
              </a:extLst>
            </p:cNvPr>
            <p:cNvSpPr/>
            <p:nvPr/>
          </p:nvSpPr>
          <p:spPr>
            <a:xfrm>
              <a:off x="9673414" y="3144882"/>
              <a:ext cx="46132" cy="119140"/>
            </a:xfrm>
            <a:custGeom>
              <a:avLst/>
              <a:gdLst>
                <a:gd name="connsiteX0" fmla="*/ 44731 w 46132"/>
                <a:gd name="connsiteY0" fmla="*/ 111623 h 119140"/>
                <a:gd name="connsiteX1" fmla="*/ 18523 w 46132"/>
                <a:gd name="connsiteY1" fmla="*/ 63007 h 119140"/>
                <a:gd name="connsiteX2" fmla="*/ 11649 w 46132"/>
                <a:gd name="connsiteY2" fmla="*/ 5302 h 119140"/>
                <a:gd name="connsiteX3" fmla="*/ 622 w 46132"/>
                <a:gd name="connsiteY3" fmla="*/ 5302 h 119140"/>
                <a:gd name="connsiteX4" fmla="*/ 8069 w 46132"/>
                <a:gd name="connsiteY4" fmla="*/ 68345 h 119140"/>
                <a:gd name="connsiteX5" fmla="*/ 39002 w 46132"/>
                <a:gd name="connsiteY5" fmla="*/ 118403 h 119140"/>
                <a:gd name="connsiteX6" fmla="*/ 44731 w 46132"/>
                <a:gd name="connsiteY6" fmla="*/ 111046 h 11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32" h="119140">
                  <a:moveTo>
                    <a:pt x="44731" y="111623"/>
                  </a:moveTo>
                  <a:cubicBezTo>
                    <a:pt x="31555" y="98279"/>
                    <a:pt x="22462" y="81400"/>
                    <a:pt x="18523" y="63007"/>
                  </a:cubicBezTo>
                  <a:cubicBezTo>
                    <a:pt x="13096" y="44282"/>
                    <a:pt x="10775" y="24792"/>
                    <a:pt x="11649" y="5302"/>
                  </a:cubicBezTo>
                  <a:cubicBezTo>
                    <a:pt x="11649" y="-1911"/>
                    <a:pt x="1337" y="-1622"/>
                    <a:pt x="622" y="5302"/>
                  </a:cubicBezTo>
                  <a:cubicBezTo>
                    <a:pt x="-1297" y="26610"/>
                    <a:pt x="1238" y="48090"/>
                    <a:pt x="8069" y="68345"/>
                  </a:cubicBezTo>
                  <a:cubicBezTo>
                    <a:pt x="13096" y="87805"/>
                    <a:pt x="23894" y="105261"/>
                    <a:pt x="39002" y="118403"/>
                  </a:cubicBezTo>
                  <a:cubicBezTo>
                    <a:pt x="43299" y="121433"/>
                    <a:pt x="48741" y="114364"/>
                    <a:pt x="44731" y="1110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1" name="Freeform: Shape 2510">
              <a:extLst>
                <a:ext uri="{FF2B5EF4-FFF2-40B4-BE49-F238E27FC236}">
                  <a16:creationId xmlns:a16="http://schemas.microsoft.com/office/drawing/2014/main" id="{45D768E1-70F6-A8B7-1577-5DC5B9FC630C}"/>
                </a:ext>
              </a:extLst>
            </p:cNvPr>
            <p:cNvSpPr/>
            <p:nvPr/>
          </p:nvSpPr>
          <p:spPr>
            <a:xfrm>
              <a:off x="9687359" y="3126237"/>
              <a:ext cx="56561" cy="137550"/>
            </a:xfrm>
            <a:custGeom>
              <a:avLst/>
              <a:gdLst>
                <a:gd name="connsiteX0" fmla="*/ 55274 w 56561"/>
                <a:gd name="connsiteY0" fmla="*/ 128537 h 137550"/>
                <a:gd name="connsiteX1" fmla="*/ 17324 w 56561"/>
                <a:gd name="connsiteY1" fmla="*/ 8223 h 137550"/>
                <a:gd name="connsiteX2" fmla="*/ 9160 w 56561"/>
                <a:gd name="connsiteY2" fmla="*/ 0 h 137550"/>
                <a:gd name="connsiteX3" fmla="*/ 1140 w 56561"/>
                <a:gd name="connsiteY3" fmla="*/ 8223 h 137550"/>
                <a:gd name="connsiteX4" fmla="*/ 47685 w 56561"/>
                <a:gd name="connsiteY4" fmla="*/ 136327 h 137550"/>
                <a:gd name="connsiteX5" fmla="*/ 55346 w 56561"/>
                <a:gd name="connsiteY5" fmla="*/ 135534 h 137550"/>
                <a:gd name="connsiteX6" fmla="*/ 55274 w 56561"/>
                <a:gd name="connsiteY6" fmla="*/ 128537 h 13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61" h="137550">
                  <a:moveTo>
                    <a:pt x="55274" y="128537"/>
                  </a:moveTo>
                  <a:cubicBezTo>
                    <a:pt x="26560" y="95501"/>
                    <a:pt x="12812" y="51905"/>
                    <a:pt x="17324" y="8223"/>
                  </a:cubicBezTo>
                  <a:cubicBezTo>
                    <a:pt x="17324" y="3751"/>
                    <a:pt x="13313" y="144"/>
                    <a:pt x="9160" y="0"/>
                  </a:cubicBezTo>
                  <a:cubicBezTo>
                    <a:pt x="4735" y="158"/>
                    <a:pt x="1212" y="3765"/>
                    <a:pt x="1140" y="8223"/>
                  </a:cubicBezTo>
                  <a:cubicBezTo>
                    <a:pt x="-4775" y="55988"/>
                    <a:pt x="12554" y="103695"/>
                    <a:pt x="47685" y="136327"/>
                  </a:cubicBezTo>
                  <a:cubicBezTo>
                    <a:pt x="50018" y="138232"/>
                    <a:pt x="53441" y="137871"/>
                    <a:pt x="55346" y="135534"/>
                  </a:cubicBezTo>
                  <a:cubicBezTo>
                    <a:pt x="56993" y="133485"/>
                    <a:pt x="56965" y="130557"/>
                    <a:pt x="55274" y="12853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2" name="Freeform: Shape 2511">
              <a:extLst>
                <a:ext uri="{FF2B5EF4-FFF2-40B4-BE49-F238E27FC236}">
                  <a16:creationId xmlns:a16="http://schemas.microsoft.com/office/drawing/2014/main" id="{CDF273AC-8E2C-1C14-EC4F-A8F8ED56A4A0}"/>
                </a:ext>
              </a:extLst>
            </p:cNvPr>
            <p:cNvSpPr/>
            <p:nvPr/>
          </p:nvSpPr>
          <p:spPr>
            <a:xfrm>
              <a:off x="9708820" y="3088365"/>
              <a:ext cx="65186" cy="176324"/>
            </a:xfrm>
            <a:custGeom>
              <a:avLst/>
              <a:gdLst>
                <a:gd name="connsiteX0" fmla="*/ 63602 w 65186"/>
                <a:gd name="connsiteY0" fmla="*/ 167274 h 176324"/>
                <a:gd name="connsiteX1" fmla="*/ 21497 w 65186"/>
                <a:gd name="connsiteY1" fmla="*/ 92258 h 176324"/>
                <a:gd name="connsiteX2" fmla="*/ 20495 w 65186"/>
                <a:gd name="connsiteY2" fmla="*/ 7576 h 176324"/>
                <a:gd name="connsiteX3" fmla="*/ 9897 w 65186"/>
                <a:gd name="connsiteY3" fmla="*/ 3104 h 176324"/>
                <a:gd name="connsiteX4" fmla="*/ 56012 w 65186"/>
                <a:gd name="connsiteY4" fmla="*/ 174920 h 176324"/>
                <a:gd name="connsiteX5" fmla="*/ 63602 w 65186"/>
                <a:gd name="connsiteY5" fmla="*/ 167274 h 17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86" h="176324">
                  <a:moveTo>
                    <a:pt x="63602" y="167274"/>
                  </a:moveTo>
                  <a:cubicBezTo>
                    <a:pt x="43338" y="146385"/>
                    <a:pt x="28815" y="120519"/>
                    <a:pt x="21497" y="92258"/>
                  </a:cubicBezTo>
                  <a:cubicBezTo>
                    <a:pt x="15153" y="64430"/>
                    <a:pt x="14810" y="35549"/>
                    <a:pt x="20495" y="7576"/>
                  </a:cubicBezTo>
                  <a:cubicBezTo>
                    <a:pt x="21497" y="1662"/>
                    <a:pt x="12762" y="-3532"/>
                    <a:pt x="9897" y="3104"/>
                  </a:cubicBezTo>
                  <a:cubicBezTo>
                    <a:pt x="-15452" y="60809"/>
                    <a:pt x="10756" y="134094"/>
                    <a:pt x="56012" y="174920"/>
                  </a:cubicBezTo>
                  <a:cubicBezTo>
                    <a:pt x="61024" y="179392"/>
                    <a:pt x="68472" y="172179"/>
                    <a:pt x="63602" y="1672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3" name="Freeform: Shape 2512">
              <a:extLst>
                <a:ext uri="{FF2B5EF4-FFF2-40B4-BE49-F238E27FC236}">
                  <a16:creationId xmlns:a16="http://schemas.microsoft.com/office/drawing/2014/main" id="{48D25206-0D63-1BEC-E2C9-22BA1C68F5A6}"/>
                </a:ext>
              </a:extLst>
            </p:cNvPr>
            <p:cNvSpPr/>
            <p:nvPr/>
          </p:nvSpPr>
          <p:spPr>
            <a:xfrm>
              <a:off x="9735383" y="3096613"/>
              <a:ext cx="68367" cy="169726"/>
            </a:xfrm>
            <a:custGeom>
              <a:avLst/>
              <a:gdLst>
                <a:gd name="connsiteX0" fmla="*/ 66828 w 68367"/>
                <a:gd name="connsiteY0" fmla="*/ 160613 h 169726"/>
                <a:gd name="connsiteX1" fmla="*/ 21143 w 68367"/>
                <a:gd name="connsiteY1" fmla="*/ 88483 h 169726"/>
                <a:gd name="connsiteX2" fmla="*/ 18995 w 68367"/>
                <a:gd name="connsiteY2" fmla="*/ 48811 h 169726"/>
                <a:gd name="connsiteX3" fmla="*/ 34032 w 68367"/>
                <a:gd name="connsiteY3" fmla="*/ 9139 h 169726"/>
                <a:gd name="connsiteX4" fmla="*/ 31526 w 68367"/>
                <a:gd name="connsiteY4" fmla="*/ 743 h 169726"/>
                <a:gd name="connsiteX5" fmla="*/ 24437 w 68367"/>
                <a:gd name="connsiteY5" fmla="*/ 1637 h 169726"/>
                <a:gd name="connsiteX6" fmla="*/ 3671 w 68367"/>
                <a:gd name="connsiteY6" fmla="*/ 90791 h 169726"/>
                <a:gd name="connsiteX7" fmla="*/ 60956 w 68367"/>
                <a:gd name="connsiteY7" fmla="*/ 168836 h 169726"/>
                <a:gd name="connsiteX8" fmla="*/ 66971 w 68367"/>
                <a:gd name="connsiteY8" fmla="*/ 161046 h 16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67" h="169726">
                  <a:moveTo>
                    <a:pt x="66828" y="160613"/>
                  </a:moveTo>
                  <a:cubicBezTo>
                    <a:pt x="45274" y="141282"/>
                    <a:pt x="29464" y="116311"/>
                    <a:pt x="21143" y="88483"/>
                  </a:cubicBezTo>
                  <a:cubicBezTo>
                    <a:pt x="17720" y="75557"/>
                    <a:pt x="16990" y="62039"/>
                    <a:pt x="18995" y="48811"/>
                  </a:cubicBezTo>
                  <a:cubicBezTo>
                    <a:pt x="22059" y="34918"/>
                    <a:pt x="27115" y="21545"/>
                    <a:pt x="34032" y="9139"/>
                  </a:cubicBezTo>
                  <a:cubicBezTo>
                    <a:pt x="35636" y="6124"/>
                    <a:pt x="34519" y="2358"/>
                    <a:pt x="31526" y="743"/>
                  </a:cubicBezTo>
                  <a:cubicBezTo>
                    <a:pt x="29220" y="-513"/>
                    <a:pt x="26370" y="-152"/>
                    <a:pt x="24437" y="1637"/>
                  </a:cubicBezTo>
                  <a:cubicBezTo>
                    <a:pt x="-339" y="21401"/>
                    <a:pt x="-4206" y="62227"/>
                    <a:pt x="3671" y="90791"/>
                  </a:cubicBezTo>
                  <a:cubicBezTo>
                    <a:pt x="13467" y="122572"/>
                    <a:pt x="33659" y="150082"/>
                    <a:pt x="60956" y="168836"/>
                  </a:cubicBezTo>
                  <a:cubicBezTo>
                    <a:pt x="65539" y="172299"/>
                    <a:pt x="70981" y="164797"/>
                    <a:pt x="66971" y="1610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4" name="Freeform: Shape 2513">
              <a:extLst>
                <a:ext uri="{FF2B5EF4-FFF2-40B4-BE49-F238E27FC236}">
                  <a16:creationId xmlns:a16="http://schemas.microsoft.com/office/drawing/2014/main" id="{008F039B-EAED-5FEB-B8D6-521498A9A6ED}"/>
                </a:ext>
              </a:extLst>
            </p:cNvPr>
            <p:cNvSpPr/>
            <p:nvPr/>
          </p:nvSpPr>
          <p:spPr>
            <a:xfrm>
              <a:off x="9773544" y="3154315"/>
              <a:ext cx="47659" cy="111076"/>
            </a:xfrm>
            <a:custGeom>
              <a:avLst/>
              <a:gdLst>
                <a:gd name="connsiteX0" fmla="*/ 46425 w 47659"/>
                <a:gd name="connsiteY0" fmla="*/ 102911 h 111076"/>
                <a:gd name="connsiteX1" fmla="*/ 14489 w 47659"/>
                <a:gd name="connsiteY1" fmla="*/ 6545 h 111076"/>
                <a:gd name="connsiteX2" fmla="*/ 1599 w 47659"/>
                <a:gd name="connsiteY2" fmla="*/ 4669 h 111076"/>
                <a:gd name="connsiteX3" fmla="*/ 39551 w 47659"/>
                <a:gd name="connsiteY3" fmla="*/ 109836 h 111076"/>
                <a:gd name="connsiteX4" fmla="*/ 46425 w 47659"/>
                <a:gd name="connsiteY4" fmla="*/ 109432 h 111076"/>
                <a:gd name="connsiteX5" fmla="*/ 46425 w 47659"/>
                <a:gd name="connsiteY5" fmla="*/ 102911 h 11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59" h="111076">
                  <a:moveTo>
                    <a:pt x="46425" y="102911"/>
                  </a:moveTo>
                  <a:cubicBezTo>
                    <a:pt x="24113" y="75992"/>
                    <a:pt x="12699" y="41571"/>
                    <a:pt x="14489" y="6545"/>
                  </a:cubicBezTo>
                  <a:cubicBezTo>
                    <a:pt x="14489" y="-813"/>
                    <a:pt x="3031" y="-2688"/>
                    <a:pt x="1599" y="4669"/>
                  </a:cubicBezTo>
                  <a:cubicBezTo>
                    <a:pt x="-5060" y="44009"/>
                    <a:pt x="9361" y="83984"/>
                    <a:pt x="39551" y="109836"/>
                  </a:cubicBezTo>
                  <a:cubicBezTo>
                    <a:pt x="41555" y="111639"/>
                    <a:pt x="44635" y="111452"/>
                    <a:pt x="46425" y="109432"/>
                  </a:cubicBezTo>
                  <a:cubicBezTo>
                    <a:pt x="48072" y="107571"/>
                    <a:pt x="48072" y="104772"/>
                    <a:pt x="46425" y="1029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5" name="Freeform: Shape 2514">
              <a:extLst>
                <a:ext uri="{FF2B5EF4-FFF2-40B4-BE49-F238E27FC236}">
                  <a16:creationId xmlns:a16="http://schemas.microsoft.com/office/drawing/2014/main" id="{18F37996-FF2B-F5A3-0E05-4A8624C3D718}"/>
                </a:ext>
              </a:extLst>
            </p:cNvPr>
            <p:cNvSpPr/>
            <p:nvPr/>
          </p:nvSpPr>
          <p:spPr>
            <a:xfrm>
              <a:off x="9791034" y="3130726"/>
              <a:ext cx="51848" cy="132230"/>
            </a:xfrm>
            <a:custGeom>
              <a:avLst/>
              <a:gdLst>
                <a:gd name="connsiteX0" fmla="*/ 50846 w 51848"/>
                <a:gd name="connsiteY0" fmla="*/ 123038 h 132230"/>
                <a:gd name="connsiteX1" fmla="*/ 19625 w 51848"/>
                <a:gd name="connsiteY1" fmla="*/ 67641 h 132230"/>
                <a:gd name="connsiteX2" fmla="*/ 19625 w 51848"/>
                <a:gd name="connsiteY2" fmla="*/ 5464 h 132230"/>
                <a:gd name="connsiteX3" fmla="*/ 9171 w 51848"/>
                <a:gd name="connsiteY3" fmla="*/ 2579 h 132230"/>
                <a:gd name="connsiteX4" fmla="*/ 4588 w 51848"/>
                <a:gd name="connsiteY4" fmla="*/ 71681 h 132230"/>
                <a:gd name="connsiteX5" fmla="*/ 42396 w 51848"/>
                <a:gd name="connsiteY5" fmla="*/ 130828 h 132230"/>
                <a:gd name="connsiteX6" fmla="*/ 50130 w 51848"/>
                <a:gd name="connsiteY6" fmla="*/ 123038 h 13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8" h="132230">
                  <a:moveTo>
                    <a:pt x="50846" y="123038"/>
                  </a:moveTo>
                  <a:cubicBezTo>
                    <a:pt x="35494" y="107890"/>
                    <a:pt x="24667" y="88689"/>
                    <a:pt x="19625" y="67641"/>
                  </a:cubicBezTo>
                  <a:cubicBezTo>
                    <a:pt x="15687" y="47113"/>
                    <a:pt x="15687" y="26007"/>
                    <a:pt x="19625" y="5464"/>
                  </a:cubicBezTo>
                  <a:cubicBezTo>
                    <a:pt x="20342" y="-306"/>
                    <a:pt x="11749" y="-1893"/>
                    <a:pt x="9171" y="2579"/>
                  </a:cubicBezTo>
                  <a:cubicBezTo>
                    <a:pt x="-1198" y="24146"/>
                    <a:pt x="-2844" y="48916"/>
                    <a:pt x="4588" y="71681"/>
                  </a:cubicBezTo>
                  <a:cubicBezTo>
                    <a:pt x="10932" y="94806"/>
                    <a:pt x="24123" y="115435"/>
                    <a:pt x="42396" y="130828"/>
                  </a:cubicBezTo>
                  <a:cubicBezTo>
                    <a:pt x="47695" y="135300"/>
                    <a:pt x="55286" y="128087"/>
                    <a:pt x="50130" y="1230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6" name="Freeform: Shape 2515">
              <a:extLst>
                <a:ext uri="{FF2B5EF4-FFF2-40B4-BE49-F238E27FC236}">
                  <a16:creationId xmlns:a16="http://schemas.microsoft.com/office/drawing/2014/main" id="{35B0790E-8677-0A47-52CA-BC50DFD88E1A}"/>
                </a:ext>
              </a:extLst>
            </p:cNvPr>
            <p:cNvSpPr/>
            <p:nvPr/>
          </p:nvSpPr>
          <p:spPr>
            <a:xfrm>
              <a:off x="9822940" y="3146962"/>
              <a:ext cx="42291" cy="115428"/>
            </a:xfrm>
            <a:custGeom>
              <a:avLst/>
              <a:gdLst>
                <a:gd name="connsiteX0" fmla="*/ 40852 w 42291"/>
                <a:gd name="connsiteY0" fmla="*/ 107091 h 115428"/>
                <a:gd name="connsiteX1" fmla="*/ 15933 w 42291"/>
                <a:gd name="connsiteY1" fmla="*/ 65255 h 115428"/>
                <a:gd name="connsiteX2" fmla="*/ 14071 w 42291"/>
                <a:gd name="connsiteY2" fmla="*/ 6108 h 115428"/>
                <a:gd name="connsiteX3" fmla="*/ 4619 w 42291"/>
                <a:gd name="connsiteY3" fmla="*/ 3511 h 115428"/>
                <a:gd name="connsiteX4" fmla="*/ 4619 w 42291"/>
                <a:gd name="connsiteY4" fmla="*/ 70304 h 115428"/>
                <a:gd name="connsiteX5" fmla="*/ 35839 w 42291"/>
                <a:gd name="connsiteY5" fmla="*/ 115026 h 115428"/>
                <a:gd name="connsiteX6" fmla="*/ 41897 w 42291"/>
                <a:gd name="connsiteY6" fmla="*/ 112688 h 115428"/>
                <a:gd name="connsiteX7" fmla="*/ 40422 w 42291"/>
                <a:gd name="connsiteY7" fmla="*/ 107091 h 1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91" h="115428">
                  <a:moveTo>
                    <a:pt x="40852" y="107091"/>
                  </a:moveTo>
                  <a:cubicBezTo>
                    <a:pt x="27719" y="96704"/>
                    <a:pt x="18854" y="81816"/>
                    <a:pt x="15933" y="65255"/>
                  </a:cubicBezTo>
                  <a:cubicBezTo>
                    <a:pt x="11450" y="45852"/>
                    <a:pt x="10820" y="25756"/>
                    <a:pt x="14071" y="6108"/>
                  </a:cubicBezTo>
                  <a:cubicBezTo>
                    <a:pt x="14930" y="49"/>
                    <a:pt x="6338" y="-2692"/>
                    <a:pt x="4619" y="3511"/>
                  </a:cubicBezTo>
                  <a:cubicBezTo>
                    <a:pt x="-1540" y="25338"/>
                    <a:pt x="-1540" y="48477"/>
                    <a:pt x="4619" y="70304"/>
                  </a:cubicBezTo>
                  <a:cubicBezTo>
                    <a:pt x="8801" y="88755"/>
                    <a:pt x="20014" y="104826"/>
                    <a:pt x="35839" y="115026"/>
                  </a:cubicBezTo>
                  <a:cubicBezTo>
                    <a:pt x="38144" y="116064"/>
                    <a:pt x="40866" y="115026"/>
                    <a:pt x="41897" y="112688"/>
                  </a:cubicBezTo>
                  <a:cubicBezTo>
                    <a:pt x="42770" y="110712"/>
                    <a:pt x="42155" y="108375"/>
                    <a:pt x="40422" y="1070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7" name="Freeform: Shape 2516">
              <a:extLst>
                <a:ext uri="{FF2B5EF4-FFF2-40B4-BE49-F238E27FC236}">
                  <a16:creationId xmlns:a16="http://schemas.microsoft.com/office/drawing/2014/main" id="{B74031D1-C5C5-B2F7-D5A1-60619B35EE50}"/>
                </a:ext>
              </a:extLst>
            </p:cNvPr>
            <p:cNvSpPr/>
            <p:nvPr/>
          </p:nvSpPr>
          <p:spPr>
            <a:xfrm>
              <a:off x="9825157" y="3108648"/>
              <a:ext cx="67897" cy="151086"/>
            </a:xfrm>
            <a:custGeom>
              <a:avLst/>
              <a:gdLst>
                <a:gd name="connsiteX0" fmla="*/ 65559 w 67897"/>
                <a:gd name="connsiteY0" fmla="*/ 141221 h 151086"/>
                <a:gd name="connsiteX1" fmla="*/ 22595 w 67897"/>
                <a:gd name="connsiteY1" fmla="*/ 79333 h 151086"/>
                <a:gd name="connsiteX2" fmla="*/ 16437 w 67897"/>
                <a:gd name="connsiteY2" fmla="*/ 5759 h 151086"/>
                <a:gd name="connsiteX3" fmla="*/ 4693 w 67897"/>
                <a:gd name="connsiteY3" fmla="*/ 4172 h 151086"/>
                <a:gd name="connsiteX4" fmla="*/ 59257 w 67897"/>
                <a:gd name="connsiteY4" fmla="*/ 150166 h 151086"/>
                <a:gd name="connsiteX5" fmla="*/ 66131 w 67897"/>
                <a:gd name="connsiteY5" fmla="*/ 141221 h 15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897" h="151086">
                  <a:moveTo>
                    <a:pt x="65559" y="141221"/>
                  </a:moveTo>
                  <a:cubicBezTo>
                    <a:pt x="46067" y="124775"/>
                    <a:pt x="31245" y="103424"/>
                    <a:pt x="22595" y="79333"/>
                  </a:cubicBezTo>
                  <a:cubicBezTo>
                    <a:pt x="14833" y="55631"/>
                    <a:pt x="12713" y="30428"/>
                    <a:pt x="16437" y="5759"/>
                  </a:cubicBezTo>
                  <a:cubicBezTo>
                    <a:pt x="17296" y="-1165"/>
                    <a:pt x="6555" y="-2031"/>
                    <a:pt x="4693" y="4172"/>
                  </a:cubicBezTo>
                  <a:cubicBezTo>
                    <a:pt x="-11633" y="57694"/>
                    <a:pt x="16580" y="117851"/>
                    <a:pt x="59257" y="150166"/>
                  </a:cubicBezTo>
                  <a:cubicBezTo>
                    <a:pt x="64413" y="153916"/>
                    <a:pt x="71144" y="145260"/>
                    <a:pt x="66131" y="1412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8" name="Freeform: Shape 2517">
              <a:extLst>
                <a:ext uri="{FF2B5EF4-FFF2-40B4-BE49-F238E27FC236}">
                  <a16:creationId xmlns:a16="http://schemas.microsoft.com/office/drawing/2014/main" id="{9CE375A0-C5B5-F965-702D-2B311B69ED4B}"/>
                </a:ext>
              </a:extLst>
            </p:cNvPr>
            <p:cNvSpPr/>
            <p:nvPr/>
          </p:nvSpPr>
          <p:spPr>
            <a:xfrm>
              <a:off x="9858058" y="3140518"/>
              <a:ext cx="59664" cy="125734"/>
            </a:xfrm>
            <a:custGeom>
              <a:avLst/>
              <a:gdLst>
                <a:gd name="connsiteX0" fmla="*/ 58149 w 59664"/>
                <a:gd name="connsiteY0" fmla="*/ 116852 h 125734"/>
                <a:gd name="connsiteX1" fmla="*/ 25067 w 59664"/>
                <a:gd name="connsiteY1" fmla="*/ 64918 h 125734"/>
                <a:gd name="connsiteX2" fmla="*/ 11748 w 59664"/>
                <a:gd name="connsiteY2" fmla="*/ 5770 h 125734"/>
                <a:gd name="connsiteX3" fmla="*/ 6020 w 59664"/>
                <a:gd name="connsiteY3" fmla="*/ 0 h 125734"/>
                <a:gd name="connsiteX4" fmla="*/ 291 w 59664"/>
                <a:gd name="connsiteY4" fmla="*/ 5770 h 125734"/>
                <a:gd name="connsiteX5" fmla="*/ 50846 w 59664"/>
                <a:gd name="connsiteY5" fmla="*/ 124209 h 125734"/>
                <a:gd name="connsiteX6" fmla="*/ 58149 w 59664"/>
                <a:gd name="connsiteY6" fmla="*/ 124209 h 125734"/>
                <a:gd name="connsiteX7" fmla="*/ 58149 w 59664"/>
                <a:gd name="connsiteY7" fmla="*/ 116852 h 12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664" h="125734">
                  <a:moveTo>
                    <a:pt x="58149" y="116852"/>
                  </a:moveTo>
                  <a:cubicBezTo>
                    <a:pt x="43986" y="101777"/>
                    <a:pt x="32772" y="84163"/>
                    <a:pt x="25067" y="64918"/>
                  </a:cubicBezTo>
                  <a:cubicBezTo>
                    <a:pt x="17935" y="45919"/>
                    <a:pt x="13453" y="26011"/>
                    <a:pt x="11748" y="5770"/>
                  </a:cubicBezTo>
                  <a:cubicBezTo>
                    <a:pt x="11748" y="2582"/>
                    <a:pt x="9185" y="0"/>
                    <a:pt x="6020" y="0"/>
                  </a:cubicBezTo>
                  <a:cubicBezTo>
                    <a:pt x="2855" y="0"/>
                    <a:pt x="291" y="2582"/>
                    <a:pt x="291" y="5770"/>
                  </a:cubicBezTo>
                  <a:cubicBezTo>
                    <a:pt x="-2601" y="51112"/>
                    <a:pt x="16174" y="95126"/>
                    <a:pt x="50846" y="124209"/>
                  </a:cubicBezTo>
                  <a:cubicBezTo>
                    <a:pt x="52865" y="126244"/>
                    <a:pt x="56130" y="126244"/>
                    <a:pt x="58149" y="124209"/>
                  </a:cubicBezTo>
                  <a:cubicBezTo>
                    <a:pt x="60169" y="122175"/>
                    <a:pt x="60169" y="118886"/>
                    <a:pt x="58149" y="1168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9" name="Freeform: Shape 2518">
              <a:extLst>
                <a:ext uri="{FF2B5EF4-FFF2-40B4-BE49-F238E27FC236}">
                  <a16:creationId xmlns:a16="http://schemas.microsoft.com/office/drawing/2014/main" id="{A95C7F6E-FEAE-FF11-236B-E251523D9397}"/>
                </a:ext>
              </a:extLst>
            </p:cNvPr>
            <p:cNvSpPr/>
            <p:nvPr/>
          </p:nvSpPr>
          <p:spPr>
            <a:xfrm>
              <a:off x="9882507" y="3135309"/>
              <a:ext cx="60837" cy="131134"/>
            </a:xfrm>
            <a:custGeom>
              <a:avLst/>
              <a:gdLst>
                <a:gd name="connsiteX0" fmla="*/ 59623 w 60837"/>
                <a:gd name="connsiteY0" fmla="*/ 124225 h 131134"/>
                <a:gd name="connsiteX1" fmla="*/ 23390 w 60837"/>
                <a:gd name="connsiteY1" fmla="*/ 69550 h 131134"/>
                <a:gd name="connsiteX2" fmla="*/ 15083 w 60837"/>
                <a:gd name="connsiteY2" fmla="*/ 6075 h 131134"/>
                <a:gd name="connsiteX3" fmla="*/ 8797 w 60837"/>
                <a:gd name="connsiteY3" fmla="*/ 1 h 131134"/>
                <a:gd name="connsiteX4" fmla="*/ 3054 w 60837"/>
                <a:gd name="connsiteY4" fmla="*/ 4344 h 131134"/>
                <a:gd name="connsiteX5" fmla="*/ 54897 w 60837"/>
                <a:gd name="connsiteY5" fmla="*/ 130428 h 131134"/>
                <a:gd name="connsiteX6" fmla="*/ 59623 w 60837"/>
                <a:gd name="connsiteY6" fmla="*/ 124225 h 13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" h="131134">
                  <a:moveTo>
                    <a:pt x="59623" y="124225"/>
                  </a:moveTo>
                  <a:cubicBezTo>
                    <a:pt x="43353" y="109208"/>
                    <a:pt x="30923" y="90453"/>
                    <a:pt x="23390" y="69550"/>
                  </a:cubicBezTo>
                  <a:cubicBezTo>
                    <a:pt x="16287" y="49195"/>
                    <a:pt x="13451" y="27584"/>
                    <a:pt x="15083" y="6075"/>
                  </a:cubicBezTo>
                  <a:cubicBezTo>
                    <a:pt x="15011" y="2656"/>
                    <a:pt x="12191" y="-71"/>
                    <a:pt x="8797" y="1"/>
                  </a:cubicBezTo>
                  <a:cubicBezTo>
                    <a:pt x="6161" y="59"/>
                    <a:pt x="3841" y="1805"/>
                    <a:pt x="3054" y="4344"/>
                  </a:cubicBezTo>
                  <a:cubicBezTo>
                    <a:pt x="-9120" y="52239"/>
                    <a:pt x="16516" y="102730"/>
                    <a:pt x="54897" y="130428"/>
                  </a:cubicBezTo>
                  <a:cubicBezTo>
                    <a:pt x="58477" y="133169"/>
                    <a:pt x="63060" y="127254"/>
                    <a:pt x="59623" y="1242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0" name="Freeform: Shape 2519">
              <a:extLst>
                <a:ext uri="{FF2B5EF4-FFF2-40B4-BE49-F238E27FC236}">
                  <a16:creationId xmlns:a16="http://schemas.microsoft.com/office/drawing/2014/main" id="{0C480D1A-B4EC-7DBE-E87E-9623579067CE}"/>
                </a:ext>
              </a:extLst>
            </p:cNvPr>
            <p:cNvSpPr/>
            <p:nvPr/>
          </p:nvSpPr>
          <p:spPr>
            <a:xfrm>
              <a:off x="9907544" y="3110322"/>
              <a:ext cx="56948" cy="153262"/>
            </a:xfrm>
            <a:custGeom>
              <a:avLst/>
              <a:gdLst>
                <a:gd name="connsiteX0" fmla="*/ 55638 w 56948"/>
                <a:gd name="connsiteY0" fmla="*/ 145605 h 153262"/>
                <a:gd name="connsiteX1" fmla="*/ 15967 w 56948"/>
                <a:gd name="connsiteY1" fmla="*/ 6537 h 153262"/>
                <a:gd name="connsiteX2" fmla="*/ 11357 w 56948"/>
                <a:gd name="connsiteY2" fmla="*/ 74 h 153262"/>
                <a:gd name="connsiteX3" fmla="*/ 5226 w 56948"/>
                <a:gd name="connsiteY3" fmla="*/ 3652 h 153262"/>
                <a:gd name="connsiteX4" fmla="*/ 49336 w 56948"/>
                <a:gd name="connsiteY4" fmla="*/ 151953 h 153262"/>
                <a:gd name="connsiteX5" fmla="*/ 55638 w 56948"/>
                <a:gd name="connsiteY5" fmla="*/ 151953 h 153262"/>
                <a:gd name="connsiteX6" fmla="*/ 55638 w 56948"/>
                <a:gd name="connsiteY6" fmla="*/ 145605 h 153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48" h="153262">
                  <a:moveTo>
                    <a:pt x="55638" y="145605"/>
                  </a:moveTo>
                  <a:cubicBezTo>
                    <a:pt x="22226" y="107665"/>
                    <a:pt x="7647" y="56553"/>
                    <a:pt x="15967" y="6537"/>
                  </a:cubicBezTo>
                  <a:cubicBezTo>
                    <a:pt x="16469" y="3464"/>
                    <a:pt x="14406" y="579"/>
                    <a:pt x="11357" y="74"/>
                  </a:cubicBezTo>
                  <a:cubicBezTo>
                    <a:pt x="8721" y="-359"/>
                    <a:pt x="6157" y="1142"/>
                    <a:pt x="5226" y="3652"/>
                  </a:cubicBezTo>
                  <a:cubicBezTo>
                    <a:pt x="-9553" y="57519"/>
                    <a:pt x="7590" y="115152"/>
                    <a:pt x="49336" y="151953"/>
                  </a:cubicBezTo>
                  <a:cubicBezTo>
                    <a:pt x="51084" y="153699"/>
                    <a:pt x="53890" y="153699"/>
                    <a:pt x="55638" y="151953"/>
                  </a:cubicBezTo>
                  <a:cubicBezTo>
                    <a:pt x="57385" y="150193"/>
                    <a:pt x="57385" y="147351"/>
                    <a:pt x="55638" y="14560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1" name="Freeform: Shape 2520">
              <a:extLst>
                <a:ext uri="{FF2B5EF4-FFF2-40B4-BE49-F238E27FC236}">
                  <a16:creationId xmlns:a16="http://schemas.microsoft.com/office/drawing/2014/main" id="{F1FBF9A3-7600-66E8-23B6-FC89D89539FD}"/>
                </a:ext>
              </a:extLst>
            </p:cNvPr>
            <p:cNvSpPr/>
            <p:nvPr/>
          </p:nvSpPr>
          <p:spPr>
            <a:xfrm>
              <a:off x="9923162" y="3116158"/>
              <a:ext cx="68030" cy="150380"/>
            </a:xfrm>
            <a:custGeom>
              <a:avLst/>
              <a:gdLst>
                <a:gd name="connsiteX0" fmla="*/ 66801 w 68030"/>
                <a:gd name="connsiteY0" fmla="*/ 140780 h 150380"/>
                <a:gd name="connsiteX1" fmla="*/ 25556 w 68030"/>
                <a:gd name="connsiteY1" fmla="*/ 78603 h 150380"/>
                <a:gd name="connsiteX2" fmla="*/ 14385 w 68030"/>
                <a:gd name="connsiteY2" fmla="*/ 6472 h 150380"/>
                <a:gd name="connsiteX3" fmla="*/ 1353 w 68030"/>
                <a:gd name="connsiteY3" fmla="*/ 4741 h 150380"/>
                <a:gd name="connsiteX4" fmla="*/ 58638 w 68030"/>
                <a:gd name="connsiteY4" fmla="*/ 149003 h 150380"/>
                <a:gd name="connsiteX5" fmla="*/ 66372 w 68030"/>
                <a:gd name="connsiteY5" fmla="*/ 141213 h 15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30" h="150380">
                  <a:moveTo>
                    <a:pt x="66801" y="140780"/>
                  </a:moveTo>
                  <a:cubicBezTo>
                    <a:pt x="48828" y="123238"/>
                    <a:pt x="34764" y="102046"/>
                    <a:pt x="25556" y="78603"/>
                  </a:cubicBezTo>
                  <a:cubicBezTo>
                    <a:pt x="17206" y="55521"/>
                    <a:pt x="13412" y="31026"/>
                    <a:pt x="14385" y="6472"/>
                  </a:cubicBezTo>
                  <a:cubicBezTo>
                    <a:pt x="14385" y="-741"/>
                    <a:pt x="2498" y="-2761"/>
                    <a:pt x="1353" y="4741"/>
                  </a:cubicBezTo>
                  <a:cubicBezTo>
                    <a:pt x="-5822" y="59604"/>
                    <a:pt x="15875" y="114264"/>
                    <a:pt x="58638" y="149003"/>
                  </a:cubicBezTo>
                  <a:cubicBezTo>
                    <a:pt x="63936" y="153331"/>
                    <a:pt x="71384" y="146550"/>
                    <a:pt x="66372" y="1412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2" name="Freeform: Shape 2521">
              <a:extLst>
                <a:ext uri="{FF2B5EF4-FFF2-40B4-BE49-F238E27FC236}">
                  <a16:creationId xmlns:a16="http://schemas.microsoft.com/office/drawing/2014/main" id="{6546FE50-6F42-4159-8F7D-F662966D3119}"/>
                </a:ext>
              </a:extLst>
            </p:cNvPr>
            <p:cNvSpPr/>
            <p:nvPr/>
          </p:nvSpPr>
          <p:spPr>
            <a:xfrm>
              <a:off x="9950071" y="3116486"/>
              <a:ext cx="60355" cy="146168"/>
            </a:xfrm>
            <a:custGeom>
              <a:avLst/>
              <a:gdLst>
                <a:gd name="connsiteX0" fmla="*/ 59368 w 60355"/>
                <a:gd name="connsiteY0" fmla="*/ 137567 h 146168"/>
                <a:gd name="connsiteX1" fmla="*/ 24998 w 60355"/>
                <a:gd name="connsiteY1" fmla="*/ 76544 h 146168"/>
                <a:gd name="connsiteX2" fmla="*/ 15402 w 60355"/>
                <a:gd name="connsiteY2" fmla="*/ 6000 h 146168"/>
                <a:gd name="connsiteX3" fmla="*/ 10204 w 60355"/>
                <a:gd name="connsiteY3" fmla="*/ 13 h 146168"/>
                <a:gd name="connsiteX4" fmla="*/ 4375 w 60355"/>
                <a:gd name="connsiteY4" fmla="*/ 4413 h 146168"/>
                <a:gd name="connsiteX5" fmla="*/ 9674 w 60355"/>
                <a:gd name="connsiteY5" fmla="*/ 80727 h 146168"/>
                <a:gd name="connsiteX6" fmla="*/ 50489 w 60355"/>
                <a:gd name="connsiteY6" fmla="*/ 144491 h 146168"/>
                <a:gd name="connsiteX7" fmla="*/ 59368 w 60355"/>
                <a:gd name="connsiteY7" fmla="*/ 137567 h 14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55" h="146168">
                  <a:moveTo>
                    <a:pt x="59368" y="137567"/>
                  </a:moveTo>
                  <a:cubicBezTo>
                    <a:pt x="45205" y="118899"/>
                    <a:pt x="33648" y="98371"/>
                    <a:pt x="24998" y="76544"/>
                  </a:cubicBezTo>
                  <a:cubicBezTo>
                    <a:pt x="17522" y="53823"/>
                    <a:pt x="14271" y="29904"/>
                    <a:pt x="15402" y="6000"/>
                  </a:cubicBezTo>
                  <a:cubicBezTo>
                    <a:pt x="15603" y="2898"/>
                    <a:pt x="13283" y="215"/>
                    <a:pt x="10204" y="13"/>
                  </a:cubicBezTo>
                  <a:cubicBezTo>
                    <a:pt x="7440" y="-175"/>
                    <a:pt x="4963" y="1701"/>
                    <a:pt x="4375" y="4413"/>
                  </a:cubicBezTo>
                  <a:cubicBezTo>
                    <a:pt x="-2929" y="29673"/>
                    <a:pt x="-1038" y="56737"/>
                    <a:pt x="9674" y="80727"/>
                  </a:cubicBezTo>
                  <a:cubicBezTo>
                    <a:pt x="19197" y="104357"/>
                    <a:pt x="33047" y="125997"/>
                    <a:pt x="50489" y="144491"/>
                  </a:cubicBezTo>
                  <a:cubicBezTo>
                    <a:pt x="54786" y="149252"/>
                    <a:pt x="63235" y="142904"/>
                    <a:pt x="59368" y="13756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3" name="Freeform: Shape 2522">
              <a:extLst>
                <a:ext uri="{FF2B5EF4-FFF2-40B4-BE49-F238E27FC236}">
                  <a16:creationId xmlns:a16="http://schemas.microsoft.com/office/drawing/2014/main" id="{AF894A58-AB99-0584-430C-4ACB623650D2}"/>
                </a:ext>
              </a:extLst>
            </p:cNvPr>
            <p:cNvSpPr/>
            <p:nvPr/>
          </p:nvSpPr>
          <p:spPr>
            <a:xfrm>
              <a:off x="9975195" y="3132710"/>
              <a:ext cx="57980" cy="125532"/>
            </a:xfrm>
            <a:custGeom>
              <a:avLst/>
              <a:gdLst>
                <a:gd name="connsiteX0" fmla="*/ 56443 w 57980"/>
                <a:gd name="connsiteY0" fmla="*/ 115428 h 125532"/>
                <a:gd name="connsiteX1" fmla="*/ 13479 w 57980"/>
                <a:gd name="connsiteY1" fmla="*/ 6366 h 125532"/>
                <a:gd name="connsiteX2" fmla="*/ 1018 w 57980"/>
                <a:gd name="connsiteY2" fmla="*/ 4635 h 125532"/>
                <a:gd name="connsiteX3" fmla="*/ 47563 w 57980"/>
                <a:gd name="connsiteY3" fmla="*/ 123939 h 125532"/>
                <a:gd name="connsiteX4" fmla="*/ 56012 w 57980"/>
                <a:gd name="connsiteY4" fmla="*/ 115428 h 12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80" h="125532">
                  <a:moveTo>
                    <a:pt x="56443" y="115428"/>
                  </a:moveTo>
                  <a:cubicBezTo>
                    <a:pt x="27713" y="86662"/>
                    <a:pt x="12147" y="47148"/>
                    <a:pt x="13479" y="6366"/>
                  </a:cubicBezTo>
                  <a:cubicBezTo>
                    <a:pt x="13479" y="-703"/>
                    <a:pt x="2164" y="-2723"/>
                    <a:pt x="1018" y="4635"/>
                  </a:cubicBezTo>
                  <a:cubicBezTo>
                    <a:pt x="-4552" y="49774"/>
                    <a:pt x="12977" y="94697"/>
                    <a:pt x="47563" y="123939"/>
                  </a:cubicBezTo>
                  <a:cubicBezTo>
                    <a:pt x="53291" y="128988"/>
                    <a:pt x="61884" y="120910"/>
                    <a:pt x="56012" y="11542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4" name="Freeform: Shape 2523">
              <a:extLst>
                <a:ext uri="{FF2B5EF4-FFF2-40B4-BE49-F238E27FC236}">
                  <a16:creationId xmlns:a16="http://schemas.microsoft.com/office/drawing/2014/main" id="{EFB1C029-9E65-17D6-C5BC-CB041F4F26D8}"/>
                </a:ext>
              </a:extLst>
            </p:cNvPr>
            <p:cNvSpPr/>
            <p:nvPr/>
          </p:nvSpPr>
          <p:spPr>
            <a:xfrm>
              <a:off x="10002502" y="3135103"/>
              <a:ext cx="56137" cy="127257"/>
            </a:xfrm>
            <a:custGeom>
              <a:avLst/>
              <a:gdLst>
                <a:gd name="connsiteX0" fmla="*/ 54913 w 56137"/>
                <a:gd name="connsiteY0" fmla="*/ 118516 h 127257"/>
                <a:gd name="connsiteX1" fmla="*/ 23406 w 56137"/>
                <a:gd name="connsiteY1" fmla="*/ 63408 h 127257"/>
                <a:gd name="connsiteX2" fmla="*/ 15959 w 56137"/>
                <a:gd name="connsiteY2" fmla="*/ 34556 h 127257"/>
                <a:gd name="connsiteX3" fmla="*/ 11663 w 56137"/>
                <a:gd name="connsiteY3" fmla="*/ 3251 h 127257"/>
                <a:gd name="connsiteX4" fmla="*/ 5433 w 56137"/>
                <a:gd name="connsiteY4" fmla="*/ 294 h 127257"/>
                <a:gd name="connsiteX5" fmla="*/ 2497 w 56137"/>
                <a:gd name="connsiteY5" fmla="*/ 3251 h 127257"/>
                <a:gd name="connsiteX6" fmla="*/ 1352 w 56137"/>
                <a:gd name="connsiteY6" fmla="*/ 36576 h 127257"/>
                <a:gd name="connsiteX7" fmla="*/ 10088 w 56137"/>
                <a:gd name="connsiteY7" fmla="*/ 69612 h 127257"/>
                <a:gd name="connsiteX8" fmla="*/ 48039 w 56137"/>
                <a:gd name="connsiteY8" fmla="*/ 126018 h 127257"/>
                <a:gd name="connsiteX9" fmla="*/ 54913 w 56137"/>
                <a:gd name="connsiteY9" fmla="*/ 125614 h 127257"/>
                <a:gd name="connsiteX10" fmla="*/ 54913 w 56137"/>
                <a:gd name="connsiteY10" fmla="*/ 119093 h 12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37" h="127257">
                  <a:moveTo>
                    <a:pt x="54913" y="118516"/>
                  </a:moveTo>
                  <a:cubicBezTo>
                    <a:pt x="41122" y="102258"/>
                    <a:pt x="30438" y="83576"/>
                    <a:pt x="23406" y="63408"/>
                  </a:cubicBezTo>
                  <a:cubicBezTo>
                    <a:pt x="20241" y="53988"/>
                    <a:pt x="17764" y="44337"/>
                    <a:pt x="15959" y="34556"/>
                  </a:cubicBezTo>
                  <a:cubicBezTo>
                    <a:pt x="14097" y="24169"/>
                    <a:pt x="14097" y="13494"/>
                    <a:pt x="11663" y="3251"/>
                  </a:cubicBezTo>
                  <a:cubicBezTo>
                    <a:pt x="10761" y="698"/>
                    <a:pt x="7968" y="-630"/>
                    <a:pt x="5433" y="294"/>
                  </a:cubicBezTo>
                  <a:cubicBezTo>
                    <a:pt x="4073" y="784"/>
                    <a:pt x="2984" y="1866"/>
                    <a:pt x="2497" y="3251"/>
                  </a:cubicBezTo>
                  <a:cubicBezTo>
                    <a:pt x="-381" y="14128"/>
                    <a:pt x="-783" y="25525"/>
                    <a:pt x="1352" y="36576"/>
                  </a:cubicBezTo>
                  <a:cubicBezTo>
                    <a:pt x="2827" y="47929"/>
                    <a:pt x="5763" y="59023"/>
                    <a:pt x="10088" y="69612"/>
                  </a:cubicBezTo>
                  <a:cubicBezTo>
                    <a:pt x="18494" y="90977"/>
                    <a:pt x="31440" y="110236"/>
                    <a:pt x="48039" y="126018"/>
                  </a:cubicBezTo>
                  <a:cubicBezTo>
                    <a:pt x="50044" y="127821"/>
                    <a:pt x="53123" y="127633"/>
                    <a:pt x="54913" y="125614"/>
                  </a:cubicBezTo>
                  <a:cubicBezTo>
                    <a:pt x="56545" y="123753"/>
                    <a:pt x="56545" y="120954"/>
                    <a:pt x="54913" y="1190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5" name="Freeform: Shape 2524">
              <a:extLst>
                <a:ext uri="{FF2B5EF4-FFF2-40B4-BE49-F238E27FC236}">
                  <a16:creationId xmlns:a16="http://schemas.microsoft.com/office/drawing/2014/main" id="{F5A941F9-5E8C-732F-816F-61D952A4EA61}"/>
                </a:ext>
              </a:extLst>
            </p:cNvPr>
            <p:cNvSpPr/>
            <p:nvPr/>
          </p:nvSpPr>
          <p:spPr>
            <a:xfrm>
              <a:off x="10028527" y="3101376"/>
              <a:ext cx="59679" cy="158735"/>
            </a:xfrm>
            <a:custGeom>
              <a:avLst/>
              <a:gdLst>
                <a:gd name="connsiteX0" fmla="*/ 59679 w 59679"/>
                <a:gd name="connsiteY0" fmla="*/ 158158 h 158735"/>
                <a:gd name="connsiteX1" fmla="*/ 48223 w 59679"/>
                <a:gd name="connsiteY1" fmla="*/ 138683 h 158735"/>
                <a:gd name="connsiteX2" fmla="*/ 38484 w 59679"/>
                <a:gd name="connsiteY2" fmla="*/ 122093 h 158735"/>
                <a:gd name="connsiteX3" fmla="*/ 22301 w 59679"/>
                <a:gd name="connsiteY3" fmla="*/ 84007 h 158735"/>
                <a:gd name="connsiteX4" fmla="*/ 15140 w 59679"/>
                <a:gd name="connsiteY4" fmla="*/ 44913 h 158735"/>
                <a:gd name="connsiteX5" fmla="*/ 13995 w 59679"/>
                <a:gd name="connsiteY5" fmla="*/ 4663 h 158735"/>
                <a:gd name="connsiteX6" fmla="*/ 9741 w 59679"/>
                <a:gd name="connsiteY6" fmla="*/ 4 h 158735"/>
                <a:gd name="connsiteX7" fmla="*/ 5259 w 59679"/>
                <a:gd name="connsiteY7" fmla="*/ 3365 h 158735"/>
                <a:gd name="connsiteX8" fmla="*/ 9412 w 59679"/>
                <a:gd name="connsiteY8" fmla="*/ 88768 h 158735"/>
                <a:gd name="connsiteX9" fmla="*/ 27743 w 59679"/>
                <a:gd name="connsiteY9" fmla="*/ 126998 h 158735"/>
                <a:gd name="connsiteX10" fmla="*/ 41062 w 59679"/>
                <a:gd name="connsiteY10" fmla="*/ 144309 h 158735"/>
                <a:gd name="connsiteX11" fmla="*/ 59107 w 59679"/>
                <a:gd name="connsiteY11" fmla="*/ 158735 h 158735"/>
                <a:gd name="connsiteX12" fmla="*/ 59107 w 59679"/>
                <a:gd name="connsiteY12" fmla="*/ 158735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79" h="158735">
                  <a:moveTo>
                    <a:pt x="59679" y="158158"/>
                  </a:moveTo>
                  <a:cubicBezTo>
                    <a:pt x="55498" y="151883"/>
                    <a:pt x="51674" y="145391"/>
                    <a:pt x="48223" y="138683"/>
                  </a:cubicBezTo>
                  <a:cubicBezTo>
                    <a:pt x="44929" y="133201"/>
                    <a:pt x="41492" y="127863"/>
                    <a:pt x="38484" y="122093"/>
                  </a:cubicBezTo>
                  <a:cubicBezTo>
                    <a:pt x="31839" y="109975"/>
                    <a:pt x="26411" y="97222"/>
                    <a:pt x="22301" y="84007"/>
                  </a:cubicBezTo>
                  <a:cubicBezTo>
                    <a:pt x="18563" y="71269"/>
                    <a:pt x="16172" y="58156"/>
                    <a:pt x="15140" y="44913"/>
                  </a:cubicBezTo>
                  <a:cubicBezTo>
                    <a:pt x="14138" y="31496"/>
                    <a:pt x="15140" y="18080"/>
                    <a:pt x="13995" y="4663"/>
                  </a:cubicBezTo>
                  <a:cubicBezTo>
                    <a:pt x="14095" y="2197"/>
                    <a:pt x="12190" y="105"/>
                    <a:pt x="9741" y="4"/>
                  </a:cubicBezTo>
                  <a:cubicBezTo>
                    <a:pt x="7650" y="-83"/>
                    <a:pt x="5774" y="1317"/>
                    <a:pt x="5259" y="3365"/>
                  </a:cubicBezTo>
                  <a:cubicBezTo>
                    <a:pt x="-2976" y="31482"/>
                    <a:pt x="-1501" y="61589"/>
                    <a:pt x="9412" y="88768"/>
                  </a:cubicBezTo>
                  <a:cubicBezTo>
                    <a:pt x="13909" y="102228"/>
                    <a:pt x="20067" y="115082"/>
                    <a:pt x="27743" y="126998"/>
                  </a:cubicBezTo>
                  <a:cubicBezTo>
                    <a:pt x="31696" y="133129"/>
                    <a:pt x="36150" y="138928"/>
                    <a:pt x="41062" y="144309"/>
                  </a:cubicBezTo>
                  <a:cubicBezTo>
                    <a:pt x="46719" y="149546"/>
                    <a:pt x="52748" y="154379"/>
                    <a:pt x="59107" y="158735"/>
                  </a:cubicBezTo>
                  <a:lnTo>
                    <a:pt x="59107" y="158735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6" name="Freeform: Shape 2525">
              <a:extLst>
                <a:ext uri="{FF2B5EF4-FFF2-40B4-BE49-F238E27FC236}">
                  <a16:creationId xmlns:a16="http://schemas.microsoft.com/office/drawing/2014/main" id="{4832FCDB-92C4-3804-C0FF-77C84AEDA40A}"/>
                </a:ext>
              </a:extLst>
            </p:cNvPr>
            <p:cNvSpPr/>
            <p:nvPr/>
          </p:nvSpPr>
          <p:spPr>
            <a:xfrm>
              <a:off x="10049478" y="3107198"/>
              <a:ext cx="69526" cy="153789"/>
            </a:xfrm>
            <a:custGeom>
              <a:avLst/>
              <a:gdLst>
                <a:gd name="connsiteX0" fmla="*/ 67801 w 69526"/>
                <a:gd name="connsiteY0" fmla="*/ 142815 h 153789"/>
                <a:gd name="connsiteX1" fmla="*/ 26555 w 69526"/>
                <a:gd name="connsiteY1" fmla="*/ 78907 h 153789"/>
                <a:gd name="connsiteX2" fmla="*/ 12234 w 69526"/>
                <a:gd name="connsiteY2" fmla="*/ 5478 h 153789"/>
                <a:gd name="connsiteX3" fmla="*/ 1350 w 69526"/>
                <a:gd name="connsiteY3" fmla="*/ 4035 h 153789"/>
                <a:gd name="connsiteX4" fmla="*/ 58635 w 69526"/>
                <a:gd name="connsiteY4" fmla="*/ 152336 h 153789"/>
                <a:gd name="connsiteX5" fmla="*/ 68087 w 69526"/>
                <a:gd name="connsiteY5" fmla="*/ 151196 h 153789"/>
                <a:gd name="connsiteX6" fmla="*/ 68087 w 69526"/>
                <a:gd name="connsiteY6" fmla="*/ 142815 h 1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26" h="153789">
                  <a:moveTo>
                    <a:pt x="67801" y="142815"/>
                  </a:moveTo>
                  <a:cubicBezTo>
                    <a:pt x="49971" y="124479"/>
                    <a:pt x="35950" y="102753"/>
                    <a:pt x="26555" y="78907"/>
                  </a:cubicBezTo>
                  <a:cubicBezTo>
                    <a:pt x="18062" y="55320"/>
                    <a:pt x="13236" y="30551"/>
                    <a:pt x="12234" y="5478"/>
                  </a:cubicBezTo>
                  <a:cubicBezTo>
                    <a:pt x="12234" y="-293"/>
                    <a:pt x="2209" y="-2601"/>
                    <a:pt x="1350" y="4035"/>
                  </a:cubicBezTo>
                  <a:cubicBezTo>
                    <a:pt x="-6384" y="58133"/>
                    <a:pt x="19967" y="115117"/>
                    <a:pt x="58635" y="152336"/>
                  </a:cubicBezTo>
                  <a:cubicBezTo>
                    <a:pt x="61556" y="154659"/>
                    <a:pt x="65795" y="154139"/>
                    <a:pt x="68087" y="151196"/>
                  </a:cubicBezTo>
                  <a:cubicBezTo>
                    <a:pt x="70006" y="148744"/>
                    <a:pt x="70006" y="145282"/>
                    <a:pt x="68087" y="1428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7" name="Freeform: Shape 2526">
              <a:extLst>
                <a:ext uri="{FF2B5EF4-FFF2-40B4-BE49-F238E27FC236}">
                  <a16:creationId xmlns:a16="http://schemas.microsoft.com/office/drawing/2014/main" id="{4B036FCB-81B3-3D4D-585B-47644E59CD48}"/>
                </a:ext>
              </a:extLst>
            </p:cNvPr>
            <p:cNvSpPr/>
            <p:nvPr/>
          </p:nvSpPr>
          <p:spPr>
            <a:xfrm>
              <a:off x="10082395" y="3096866"/>
              <a:ext cx="66870" cy="160525"/>
            </a:xfrm>
            <a:custGeom>
              <a:avLst/>
              <a:gdLst>
                <a:gd name="connsiteX0" fmla="*/ 65817 w 66870"/>
                <a:gd name="connsiteY0" fmla="*/ 153868 h 160525"/>
                <a:gd name="connsiteX1" fmla="*/ 25575 w 66870"/>
                <a:gd name="connsiteY1" fmla="*/ 86209 h 160525"/>
                <a:gd name="connsiteX2" fmla="*/ 15264 w 66870"/>
                <a:gd name="connsiteY2" fmla="*/ 6000 h 160525"/>
                <a:gd name="connsiteX3" fmla="*/ 10065 w 66870"/>
                <a:gd name="connsiteY3" fmla="*/ 13 h 160525"/>
                <a:gd name="connsiteX4" fmla="*/ 4236 w 66870"/>
                <a:gd name="connsiteY4" fmla="*/ 4413 h 160525"/>
                <a:gd name="connsiteX5" fmla="*/ 12113 w 66870"/>
                <a:gd name="connsiteY5" fmla="*/ 90970 h 160525"/>
                <a:gd name="connsiteX6" fmla="*/ 60233 w 66870"/>
                <a:gd name="connsiteY6" fmla="*/ 159350 h 160525"/>
                <a:gd name="connsiteX7" fmla="*/ 65817 w 66870"/>
                <a:gd name="connsiteY7" fmla="*/ 153579 h 16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70" h="160525">
                  <a:moveTo>
                    <a:pt x="65817" y="153868"/>
                  </a:moveTo>
                  <a:cubicBezTo>
                    <a:pt x="48961" y="133585"/>
                    <a:pt x="35371" y="110748"/>
                    <a:pt x="25575" y="86209"/>
                  </a:cubicBezTo>
                  <a:cubicBezTo>
                    <a:pt x="16667" y="60487"/>
                    <a:pt x="13144" y="33164"/>
                    <a:pt x="15264" y="6000"/>
                  </a:cubicBezTo>
                  <a:cubicBezTo>
                    <a:pt x="15464" y="2898"/>
                    <a:pt x="13144" y="215"/>
                    <a:pt x="10065" y="13"/>
                  </a:cubicBezTo>
                  <a:cubicBezTo>
                    <a:pt x="7316" y="-175"/>
                    <a:pt x="4824" y="1701"/>
                    <a:pt x="4236" y="4413"/>
                  </a:cubicBezTo>
                  <a:cubicBezTo>
                    <a:pt x="-3425" y="33294"/>
                    <a:pt x="-633" y="63978"/>
                    <a:pt x="12113" y="90970"/>
                  </a:cubicBezTo>
                  <a:cubicBezTo>
                    <a:pt x="23455" y="116778"/>
                    <a:pt x="39824" y="140019"/>
                    <a:pt x="60233" y="159350"/>
                  </a:cubicBezTo>
                  <a:cubicBezTo>
                    <a:pt x="63956" y="162956"/>
                    <a:pt x="69112" y="157475"/>
                    <a:pt x="65817" y="15357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8" name="Freeform: Shape 2527">
              <a:extLst>
                <a:ext uri="{FF2B5EF4-FFF2-40B4-BE49-F238E27FC236}">
                  <a16:creationId xmlns:a16="http://schemas.microsoft.com/office/drawing/2014/main" id="{A9417A72-5A68-AAE6-FC04-F5BD80B15098}"/>
                </a:ext>
              </a:extLst>
            </p:cNvPr>
            <p:cNvSpPr/>
            <p:nvPr/>
          </p:nvSpPr>
          <p:spPr>
            <a:xfrm>
              <a:off x="10009191" y="3099018"/>
              <a:ext cx="53744" cy="158631"/>
            </a:xfrm>
            <a:custGeom>
              <a:avLst/>
              <a:gdLst>
                <a:gd name="connsiteX0" fmla="*/ 53237 w 53744"/>
                <a:gd name="connsiteY0" fmla="*/ 151572 h 158631"/>
                <a:gd name="connsiteX1" fmla="*/ 13854 w 53744"/>
                <a:gd name="connsiteY1" fmla="*/ 5435 h 158631"/>
                <a:gd name="connsiteX2" fmla="*/ 7810 w 53744"/>
                <a:gd name="connsiteY2" fmla="*/ 10 h 158631"/>
                <a:gd name="connsiteX3" fmla="*/ 2684 w 53744"/>
                <a:gd name="connsiteY3" fmla="*/ 3992 h 158631"/>
                <a:gd name="connsiteX4" fmla="*/ 45648 w 53744"/>
                <a:gd name="connsiteY4" fmla="*/ 157198 h 158631"/>
                <a:gd name="connsiteX5" fmla="*/ 52951 w 53744"/>
                <a:gd name="connsiteY5" fmla="*/ 151572 h 15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44" h="158631">
                  <a:moveTo>
                    <a:pt x="53237" y="151572"/>
                  </a:moveTo>
                  <a:cubicBezTo>
                    <a:pt x="23063" y="109231"/>
                    <a:pt x="9085" y="57340"/>
                    <a:pt x="13854" y="5435"/>
                  </a:cubicBezTo>
                  <a:cubicBezTo>
                    <a:pt x="13668" y="2246"/>
                    <a:pt x="10962" y="-177"/>
                    <a:pt x="7810" y="10"/>
                  </a:cubicBezTo>
                  <a:cubicBezTo>
                    <a:pt x="5448" y="140"/>
                    <a:pt x="3414" y="1727"/>
                    <a:pt x="2684" y="3992"/>
                  </a:cubicBezTo>
                  <a:cubicBezTo>
                    <a:pt x="-6769" y="58985"/>
                    <a:pt x="9028" y="115319"/>
                    <a:pt x="45648" y="157198"/>
                  </a:cubicBezTo>
                  <a:cubicBezTo>
                    <a:pt x="49085" y="161237"/>
                    <a:pt x="56102" y="155899"/>
                    <a:pt x="52951" y="1515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9" name="Freeform: Shape 2528">
              <a:extLst>
                <a:ext uri="{FF2B5EF4-FFF2-40B4-BE49-F238E27FC236}">
                  <a16:creationId xmlns:a16="http://schemas.microsoft.com/office/drawing/2014/main" id="{2AA56AE9-BA50-332F-A6E8-6744F50B3B24}"/>
                </a:ext>
              </a:extLst>
            </p:cNvPr>
            <p:cNvSpPr/>
            <p:nvPr/>
          </p:nvSpPr>
          <p:spPr>
            <a:xfrm>
              <a:off x="9758094" y="3131903"/>
              <a:ext cx="50760" cy="137104"/>
            </a:xfrm>
            <a:custGeom>
              <a:avLst/>
              <a:gdLst>
                <a:gd name="connsiteX0" fmla="*/ 49272 w 50760"/>
                <a:gd name="connsiteY0" fmla="*/ 128352 h 137104"/>
                <a:gd name="connsiteX1" fmla="*/ 18911 w 50760"/>
                <a:gd name="connsiteY1" fmla="*/ 69927 h 137104"/>
                <a:gd name="connsiteX2" fmla="*/ 13755 w 50760"/>
                <a:gd name="connsiteY2" fmla="*/ 5441 h 137104"/>
                <a:gd name="connsiteX3" fmla="*/ 7997 w 50760"/>
                <a:gd name="connsiteY3" fmla="*/ 3 h 137104"/>
                <a:gd name="connsiteX4" fmla="*/ 2871 w 50760"/>
                <a:gd name="connsiteY4" fmla="*/ 3855 h 137104"/>
                <a:gd name="connsiteX5" fmla="*/ 42541 w 50760"/>
                <a:gd name="connsiteY5" fmla="*/ 135565 h 137104"/>
                <a:gd name="connsiteX6" fmla="*/ 49558 w 50760"/>
                <a:gd name="connsiteY6" fmla="*/ 128497 h 1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60" h="137104">
                  <a:moveTo>
                    <a:pt x="49272" y="128352"/>
                  </a:moveTo>
                  <a:cubicBezTo>
                    <a:pt x="35294" y="111171"/>
                    <a:pt x="24954" y="91292"/>
                    <a:pt x="18911" y="69927"/>
                  </a:cubicBezTo>
                  <a:cubicBezTo>
                    <a:pt x="13554" y="48879"/>
                    <a:pt x="11808" y="27081"/>
                    <a:pt x="13755" y="5441"/>
                  </a:cubicBezTo>
                  <a:cubicBezTo>
                    <a:pt x="13655" y="2340"/>
                    <a:pt x="11077" y="-98"/>
                    <a:pt x="7997" y="3"/>
                  </a:cubicBezTo>
                  <a:cubicBezTo>
                    <a:pt x="5649" y="75"/>
                    <a:pt x="3602" y="1619"/>
                    <a:pt x="2871" y="3855"/>
                  </a:cubicBezTo>
                  <a:cubicBezTo>
                    <a:pt x="-6753" y="51692"/>
                    <a:pt x="8156" y="101188"/>
                    <a:pt x="42541" y="135565"/>
                  </a:cubicBezTo>
                  <a:cubicBezTo>
                    <a:pt x="47123" y="140182"/>
                    <a:pt x="53425" y="133402"/>
                    <a:pt x="49558" y="12849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0" name="Freeform: Shape 2529">
              <a:extLst>
                <a:ext uri="{FF2B5EF4-FFF2-40B4-BE49-F238E27FC236}">
                  <a16:creationId xmlns:a16="http://schemas.microsoft.com/office/drawing/2014/main" id="{51A88AC1-20DA-6DAC-BC5A-523314F59DD1}"/>
                </a:ext>
              </a:extLst>
            </p:cNvPr>
            <p:cNvSpPr/>
            <p:nvPr/>
          </p:nvSpPr>
          <p:spPr>
            <a:xfrm>
              <a:off x="8842109" y="3138769"/>
              <a:ext cx="92420" cy="122513"/>
            </a:xfrm>
            <a:custGeom>
              <a:avLst/>
              <a:gdLst>
                <a:gd name="connsiteX0" fmla="*/ 91659 w 92420"/>
                <a:gd name="connsiteY0" fmla="*/ 116005 h 122513"/>
                <a:gd name="connsiteX1" fmla="*/ 5731 w 92420"/>
                <a:gd name="connsiteY1" fmla="*/ 2038 h 122513"/>
                <a:gd name="connsiteX2" fmla="*/ 3 w 92420"/>
                <a:gd name="connsiteY2" fmla="*/ 2903 h 122513"/>
                <a:gd name="connsiteX3" fmla="*/ 87506 w 92420"/>
                <a:gd name="connsiteY3" fmla="*/ 121919 h 122513"/>
                <a:gd name="connsiteX4" fmla="*/ 90943 w 92420"/>
                <a:gd name="connsiteY4" fmla="*/ 116005 h 1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20" h="122513">
                  <a:moveTo>
                    <a:pt x="91659" y="116005"/>
                  </a:moveTo>
                  <a:cubicBezTo>
                    <a:pt x="53278" y="88451"/>
                    <a:pt x="13179" y="51808"/>
                    <a:pt x="5731" y="2038"/>
                  </a:cubicBezTo>
                  <a:cubicBezTo>
                    <a:pt x="5731" y="-1136"/>
                    <a:pt x="-140" y="-415"/>
                    <a:pt x="3" y="2903"/>
                  </a:cubicBezTo>
                  <a:cubicBezTo>
                    <a:pt x="2581" y="57146"/>
                    <a:pt x="44542" y="95087"/>
                    <a:pt x="87506" y="121919"/>
                  </a:cubicBezTo>
                  <a:cubicBezTo>
                    <a:pt x="91230" y="124372"/>
                    <a:pt x="94380" y="118601"/>
                    <a:pt x="90943" y="11600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1" name="Freeform: Shape 2530">
              <a:extLst>
                <a:ext uri="{FF2B5EF4-FFF2-40B4-BE49-F238E27FC236}">
                  <a16:creationId xmlns:a16="http://schemas.microsoft.com/office/drawing/2014/main" id="{6F69440D-891D-AE13-8858-6EF557278CEE}"/>
                </a:ext>
              </a:extLst>
            </p:cNvPr>
            <p:cNvSpPr/>
            <p:nvPr/>
          </p:nvSpPr>
          <p:spPr>
            <a:xfrm>
              <a:off x="8944364" y="3155779"/>
              <a:ext cx="58104" cy="102124"/>
            </a:xfrm>
            <a:custGeom>
              <a:avLst/>
              <a:gdLst>
                <a:gd name="connsiteX0" fmla="*/ 56858 w 58104"/>
                <a:gd name="connsiteY0" fmla="*/ 93080 h 102124"/>
                <a:gd name="connsiteX1" fmla="*/ 7736 w 58104"/>
                <a:gd name="connsiteY1" fmla="*/ 2772 h 102124"/>
                <a:gd name="connsiteX2" fmla="*/ 2 w 58104"/>
                <a:gd name="connsiteY2" fmla="*/ 3926 h 102124"/>
                <a:gd name="connsiteX3" fmla="*/ 15898 w 58104"/>
                <a:gd name="connsiteY3" fmla="*/ 55717 h 102124"/>
                <a:gd name="connsiteX4" fmla="*/ 50126 w 58104"/>
                <a:gd name="connsiteY4" fmla="*/ 100582 h 102124"/>
                <a:gd name="connsiteX5" fmla="*/ 56858 w 58104"/>
                <a:gd name="connsiteY5" fmla="*/ 93802 h 10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04" h="102124">
                  <a:moveTo>
                    <a:pt x="56858" y="93080"/>
                  </a:moveTo>
                  <a:cubicBezTo>
                    <a:pt x="32498" y="68138"/>
                    <a:pt x="15498" y="36876"/>
                    <a:pt x="7736" y="2772"/>
                  </a:cubicBezTo>
                  <a:cubicBezTo>
                    <a:pt x="7736" y="-1555"/>
                    <a:pt x="-141" y="-546"/>
                    <a:pt x="2" y="3926"/>
                  </a:cubicBezTo>
                  <a:cubicBezTo>
                    <a:pt x="789" y="22276"/>
                    <a:pt x="6274" y="40122"/>
                    <a:pt x="15898" y="55717"/>
                  </a:cubicBezTo>
                  <a:cubicBezTo>
                    <a:pt x="25652" y="71888"/>
                    <a:pt x="37123" y="86920"/>
                    <a:pt x="50126" y="100582"/>
                  </a:cubicBezTo>
                  <a:cubicBezTo>
                    <a:pt x="54280" y="105198"/>
                    <a:pt x="60867" y="98418"/>
                    <a:pt x="56858" y="938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2" name="Freeform: Shape 2531">
              <a:extLst>
                <a:ext uri="{FF2B5EF4-FFF2-40B4-BE49-F238E27FC236}">
                  <a16:creationId xmlns:a16="http://schemas.microsoft.com/office/drawing/2014/main" id="{9327B841-9E9F-D055-A32B-42B3D3C85266}"/>
                </a:ext>
              </a:extLst>
            </p:cNvPr>
            <p:cNvSpPr/>
            <p:nvPr/>
          </p:nvSpPr>
          <p:spPr>
            <a:xfrm>
              <a:off x="10304982" y="3100568"/>
              <a:ext cx="54266" cy="163685"/>
            </a:xfrm>
            <a:custGeom>
              <a:avLst/>
              <a:gdLst>
                <a:gd name="connsiteX0" fmla="*/ 52751 w 54266"/>
                <a:gd name="connsiteY0" fmla="*/ 154350 h 163685"/>
                <a:gd name="connsiteX1" fmla="*/ 16662 w 54266"/>
                <a:gd name="connsiteY1" fmla="*/ 87701 h 163685"/>
                <a:gd name="connsiteX2" fmla="*/ 25970 w 54266"/>
                <a:gd name="connsiteY2" fmla="*/ 6626 h 163685"/>
                <a:gd name="connsiteX3" fmla="*/ 16231 w 54266"/>
                <a:gd name="connsiteY3" fmla="*/ 2442 h 163685"/>
                <a:gd name="connsiteX4" fmla="*/ 44874 w 54266"/>
                <a:gd name="connsiteY4" fmla="*/ 162285 h 163685"/>
                <a:gd name="connsiteX5" fmla="*/ 52607 w 54266"/>
                <a:gd name="connsiteY5" fmla="*/ 154350 h 16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66" h="163685">
                  <a:moveTo>
                    <a:pt x="52751" y="154350"/>
                  </a:moveTo>
                  <a:cubicBezTo>
                    <a:pt x="34563" y="136101"/>
                    <a:pt x="22103" y="112961"/>
                    <a:pt x="16662" y="87701"/>
                  </a:cubicBezTo>
                  <a:cubicBezTo>
                    <a:pt x="11606" y="60349"/>
                    <a:pt x="14843" y="32088"/>
                    <a:pt x="25970" y="6626"/>
                  </a:cubicBezTo>
                  <a:cubicBezTo>
                    <a:pt x="28262" y="856"/>
                    <a:pt x="19239" y="-2607"/>
                    <a:pt x="16231" y="2442"/>
                  </a:cubicBezTo>
                  <a:cubicBezTo>
                    <a:pt x="-13499" y="55747"/>
                    <a:pt x="-1484" y="122814"/>
                    <a:pt x="44874" y="162285"/>
                  </a:cubicBezTo>
                  <a:cubicBezTo>
                    <a:pt x="50173" y="166757"/>
                    <a:pt x="57620" y="159544"/>
                    <a:pt x="52607" y="1543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3" name="Freeform: Shape 2532">
              <a:extLst>
                <a:ext uri="{FF2B5EF4-FFF2-40B4-BE49-F238E27FC236}">
                  <a16:creationId xmlns:a16="http://schemas.microsoft.com/office/drawing/2014/main" id="{8354A2B2-D4FC-3C04-4E29-D5DE31DAC6A1}"/>
                </a:ext>
              </a:extLst>
            </p:cNvPr>
            <p:cNvSpPr/>
            <p:nvPr/>
          </p:nvSpPr>
          <p:spPr>
            <a:xfrm>
              <a:off x="10329894" y="3114946"/>
              <a:ext cx="56196" cy="149680"/>
            </a:xfrm>
            <a:custGeom>
              <a:avLst/>
              <a:gdLst>
                <a:gd name="connsiteX0" fmla="*/ 54476 w 56196"/>
                <a:gd name="connsiteY0" fmla="*/ 140982 h 149680"/>
                <a:gd name="connsiteX1" fmla="*/ 19389 w 56196"/>
                <a:gd name="connsiteY1" fmla="*/ 84575 h 149680"/>
                <a:gd name="connsiteX2" fmla="*/ 19389 w 56196"/>
                <a:gd name="connsiteY2" fmla="*/ 6097 h 149680"/>
                <a:gd name="connsiteX3" fmla="*/ 16095 w 56196"/>
                <a:gd name="connsiteY3" fmla="*/ 182 h 149680"/>
                <a:gd name="connsiteX4" fmla="*/ 10224 w 56196"/>
                <a:gd name="connsiteY4" fmla="*/ 3500 h 149680"/>
                <a:gd name="connsiteX5" fmla="*/ 48605 w 56196"/>
                <a:gd name="connsiteY5" fmla="*/ 148916 h 149680"/>
                <a:gd name="connsiteX6" fmla="*/ 54619 w 56196"/>
                <a:gd name="connsiteY6" fmla="*/ 140982 h 1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96" h="149680">
                  <a:moveTo>
                    <a:pt x="54476" y="140982"/>
                  </a:moveTo>
                  <a:cubicBezTo>
                    <a:pt x="37291" y="126253"/>
                    <a:pt x="25117" y="106561"/>
                    <a:pt x="19389" y="84575"/>
                  </a:cubicBezTo>
                  <a:cubicBezTo>
                    <a:pt x="13947" y="58709"/>
                    <a:pt x="13947" y="31963"/>
                    <a:pt x="19389" y="6097"/>
                  </a:cubicBezTo>
                  <a:cubicBezTo>
                    <a:pt x="20105" y="3543"/>
                    <a:pt x="18673" y="904"/>
                    <a:pt x="16095" y="182"/>
                  </a:cubicBezTo>
                  <a:cubicBezTo>
                    <a:pt x="13517" y="-539"/>
                    <a:pt x="10940" y="947"/>
                    <a:pt x="10224" y="3500"/>
                  </a:cubicBezTo>
                  <a:cubicBezTo>
                    <a:pt x="-12418" y="55045"/>
                    <a:pt x="3492" y="115505"/>
                    <a:pt x="48605" y="148916"/>
                  </a:cubicBezTo>
                  <a:cubicBezTo>
                    <a:pt x="53187" y="152090"/>
                    <a:pt x="59059" y="144588"/>
                    <a:pt x="54619" y="1409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4" name="Freeform: Shape 2533">
              <a:extLst>
                <a:ext uri="{FF2B5EF4-FFF2-40B4-BE49-F238E27FC236}">
                  <a16:creationId xmlns:a16="http://schemas.microsoft.com/office/drawing/2014/main" id="{0F840361-4FCD-A366-F2E8-245FA70D5DBD}"/>
                </a:ext>
              </a:extLst>
            </p:cNvPr>
            <p:cNvSpPr/>
            <p:nvPr/>
          </p:nvSpPr>
          <p:spPr>
            <a:xfrm>
              <a:off x="10353058" y="3129987"/>
              <a:ext cx="66171" cy="126433"/>
            </a:xfrm>
            <a:custGeom>
              <a:avLst/>
              <a:gdLst>
                <a:gd name="connsiteX0" fmla="*/ 64681 w 66171"/>
                <a:gd name="connsiteY0" fmla="*/ 122190 h 126433"/>
                <a:gd name="connsiteX1" fmla="*/ 51219 w 66171"/>
                <a:gd name="connsiteY1" fmla="*/ 110937 h 126433"/>
                <a:gd name="connsiteX2" fmla="*/ 41194 w 66171"/>
                <a:gd name="connsiteY2" fmla="*/ 98675 h 126433"/>
                <a:gd name="connsiteX3" fmla="*/ 25871 w 66171"/>
                <a:gd name="connsiteY3" fmla="*/ 69823 h 126433"/>
                <a:gd name="connsiteX4" fmla="*/ 15272 w 66171"/>
                <a:gd name="connsiteY4" fmla="*/ 7213 h 126433"/>
                <a:gd name="connsiteX5" fmla="*/ 8112 w 66171"/>
                <a:gd name="connsiteY5" fmla="*/ 0 h 126433"/>
                <a:gd name="connsiteX6" fmla="*/ 951 w 66171"/>
                <a:gd name="connsiteY6" fmla="*/ 7213 h 126433"/>
                <a:gd name="connsiteX7" fmla="*/ 12981 w 66171"/>
                <a:gd name="connsiteY7" fmla="*/ 81076 h 126433"/>
                <a:gd name="connsiteX8" fmla="*/ 33891 w 66171"/>
                <a:gd name="connsiteY8" fmla="*/ 111515 h 126433"/>
                <a:gd name="connsiteX9" fmla="*/ 64681 w 66171"/>
                <a:gd name="connsiteY9" fmla="*/ 125941 h 126433"/>
                <a:gd name="connsiteX10" fmla="*/ 65970 w 66171"/>
                <a:gd name="connsiteY10" fmla="*/ 122969 h 126433"/>
                <a:gd name="connsiteX11" fmla="*/ 64681 w 66171"/>
                <a:gd name="connsiteY11" fmla="*/ 121613 h 12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171" h="126433">
                  <a:moveTo>
                    <a:pt x="64681" y="122190"/>
                  </a:moveTo>
                  <a:cubicBezTo>
                    <a:pt x="59239" y="119867"/>
                    <a:pt x="54513" y="115958"/>
                    <a:pt x="51219" y="110937"/>
                  </a:cubicBezTo>
                  <a:cubicBezTo>
                    <a:pt x="47639" y="107042"/>
                    <a:pt x="44345" y="102960"/>
                    <a:pt x="41194" y="98675"/>
                  </a:cubicBezTo>
                  <a:cubicBezTo>
                    <a:pt x="34892" y="89789"/>
                    <a:pt x="29737" y="80094"/>
                    <a:pt x="25871" y="69823"/>
                  </a:cubicBezTo>
                  <a:cubicBezTo>
                    <a:pt x="18567" y="49770"/>
                    <a:pt x="14987" y="28549"/>
                    <a:pt x="15272" y="7213"/>
                  </a:cubicBezTo>
                  <a:cubicBezTo>
                    <a:pt x="15272" y="3231"/>
                    <a:pt x="12122" y="0"/>
                    <a:pt x="8112" y="0"/>
                  </a:cubicBezTo>
                  <a:cubicBezTo>
                    <a:pt x="4102" y="0"/>
                    <a:pt x="951" y="3231"/>
                    <a:pt x="951" y="7213"/>
                  </a:cubicBezTo>
                  <a:cubicBezTo>
                    <a:pt x="-2056" y="32488"/>
                    <a:pt x="2097" y="58123"/>
                    <a:pt x="12981" y="81076"/>
                  </a:cubicBezTo>
                  <a:cubicBezTo>
                    <a:pt x="18137" y="92357"/>
                    <a:pt x="25297" y="102643"/>
                    <a:pt x="33891" y="111515"/>
                  </a:cubicBezTo>
                  <a:cubicBezTo>
                    <a:pt x="42053" y="119449"/>
                    <a:pt x="52508" y="128682"/>
                    <a:pt x="64681" y="125941"/>
                  </a:cubicBezTo>
                  <a:cubicBezTo>
                    <a:pt x="65827" y="125493"/>
                    <a:pt x="66543" y="124166"/>
                    <a:pt x="65970" y="122969"/>
                  </a:cubicBezTo>
                  <a:cubicBezTo>
                    <a:pt x="65827" y="122349"/>
                    <a:pt x="65254" y="121844"/>
                    <a:pt x="64681" y="1216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5" name="Freeform: Shape 2534">
              <a:extLst>
                <a:ext uri="{FF2B5EF4-FFF2-40B4-BE49-F238E27FC236}">
                  <a16:creationId xmlns:a16="http://schemas.microsoft.com/office/drawing/2014/main" id="{84262DE0-A118-CF9B-AEF7-88D0D5B32E58}"/>
                </a:ext>
              </a:extLst>
            </p:cNvPr>
            <p:cNvSpPr/>
            <p:nvPr/>
          </p:nvSpPr>
          <p:spPr>
            <a:xfrm>
              <a:off x="10380147" y="3146416"/>
              <a:ext cx="68692" cy="121314"/>
            </a:xfrm>
            <a:custGeom>
              <a:avLst/>
              <a:gdLst>
                <a:gd name="connsiteX0" fmla="*/ 66234 w 68692"/>
                <a:gd name="connsiteY0" fmla="*/ 111243 h 121314"/>
                <a:gd name="connsiteX1" fmla="*/ 10954 w 68692"/>
                <a:gd name="connsiteY1" fmla="*/ 4633 h 121314"/>
                <a:gd name="connsiteX2" fmla="*/ 1789 w 68692"/>
                <a:gd name="connsiteY2" fmla="*/ 3335 h 121314"/>
                <a:gd name="connsiteX3" fmla="*/ 60936 w 68692"/>
                <a:gd name="connsiteY3" fmla="*/ 120476 h 121314"/>
                <a:gd name="connsiteX4" fmla="*/ 66234 w 68692"/>
                <a:gd name="connsiteY4" fmla="*/ 111243 h 12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92" h="121314">
                  <a:moveTo>
                    <a:pt x="66234" y="111243"/>
                  </a:moveTo>
                  <a:cubicBezTo>
                    <a:pt x="33009" y="85752"/>
                    <a:pt x="12673" y="46685"/>
                    <a:pt x="10954" y="4633"/>
                  </a:cubicBezTo>
                  <a:cubicBezTo>
                    <a:pt x="10954" y="-272"/>
                    <a:pt x="2935" y="-2147"/>
                    <a:pt x="1789" y="3335"/>
                  </a:cubicBezTo>
                  <a:cubicBezTo>
                    <a:pt x="-7663" y="50508"/>
                    <a:pt x="21552" y="96961"/>
                    <a:pt x="60936" y="120476"/>
                  </a:cubicBezTo>
                  <a:cubicBezTo>
                    <a:pt x="66950" y="124082"/>
                    <a:pt x="71820" y="115138"/>
                    <a:pt x="66234" y="1112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6" name="Freeform: Shape 2535">
              <a:extLst>
                <a:ext uri="{FF2B5EF4-FFF2-40B4-BE49-F238E27FC236}">
                  <a16:creationId xmlns:a16="http://schemas.microsoft.com/office/drawing/2014/main" id="{528A4E6B-8329-6E16-271A-3E237D17A239}"/>
                </a:ext>
              </a:extLst>
            </p:cNvPr>
            <p:cNvSpPr/>
            <p:nvPr/>
          </p:nvSpPr>
          <p:spPr>
            <a:xfrm>
              <a:off x="10415382" y="3125242"/>
              <a:ext cx="40334" cy="127945"/>
            </a:xfrm>
            <a:custGeom>
              <a:avLst/>
              <a:gdLst>
                <a:gd name="connsiteX0" fmla="*/ 39735 w 40334"/>
                <a:gd name="connsiteY0" fmla="*/ 123906 h 127945"/>
                <a:gd name="connsiteX1" fmla="*/ 18683 w 40334"/>
                <a:gd name="connsiteY1" fmla="*/ 4890 h 127945"/>
                <a:gd name="connsiteX2" fmla="*/ 15246 w 40334"/>
                <a:gd name="connsiteY2" fmla="*/ 57 h 127945"/>
                <a:gd name="connsiteX3" fmla="*/ 11236 w 40334"/>
                <a:gd name="connsiteY3" fmla="*/ 1716 h 127945"/>
                <a:gd name="connsiteX4" fmla="*/ 2643 w 40334"/>
                <a:gd name="connsiteY4" fmla="*/ 68509 h 127945"/>
                <a:gd name="connsiteX5" fmla="*/ 36441 w 40334"/>
                <a:gd name="connsiteY5" fmla="*/ 127224 h 127945"/>
                <a:gd name="connsiteX6" fmla="*/ 39735 w 40334"/>
                <a:gd name="connsiteY6" fmla="*/ 123906 h 1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34" h="127945">
                  <a:moveTo>
                    <a:pt x="39735" y="123906"/>
                  </a:moveTo>
                  <a:cubicBezTo>
                    <a:pt x="14816" y="89644"/>
                    <a:pt x="7083" y="45702"/>
                    <a:pt x="18683" y="4890"/>
                  </a:cubicBezTo>
                  <a:cubicBezTo>
                    <a:pt x="19112" y="2611"/>
                    <a:pt x="17537" y="447"/>
                    <a:pt x="15246" y="57"/>
                  </a:cubicBezTo>
                  <a:cubicBezTo>
                    <a:pt x="13671" y="-202"/>
                    <a:pt x="12095" y="432"/>
                    <a:pt x="11236" y="1716"/>
                  </a:cubicBezTo>
                  <a:cubicBezTo>
                    <a:pt x="209" y="22129"/>
                    <a:pt x="-2799" y="45947"/>
                    <a:pt x="2643" y="68509"/>
                  </a:cubicBezTo>
                  <a:cubicBezTo>
                    <a:pt x="7655" y="91115"/>
                    <a:pt x="19399" y="111615"/>
                    <a:pt x="36441" y="127224"/>
                  </a:cubicBezTo>
                  <a:cubicBezTo>
                    <a:pt x="38733" y="129388"/>
                    <a:pt x="41597" y="126214"/>
                    <a:pt x="39735" y="1239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7" name="Freeform: Shape 2536">
              <a:extLst>
                <a:ext uri="{FF2B5EF4-FFF2-40B4-BE49-F238E27FC236}">
                  <a16:creationId xmlns:a16="http://schemas.microsoft.com/office/drawing/2014/main" id="{59DDCBC6-60E9-4201-CF98-4B2CB87FD16B}"/>
                </a:ext>
              </a:extLst>
            </p:cNvPr>
            <p:cNvSpPr/>
            <p:nvPr/>
          </p:nvSpPr>
          <p:spPr>
            <a:xfrm>
              <a:off x="10438115" y="3119542"/>
              <a:ext cx="55130" cy="141460"/>
            </a:xfrm>
            <a:custGeom>
              <a:avLst/>
              <a:gdLst>
                <a:gd name="connsiteX0" fmla="*/ 53236 w 55130"/>
                <a:gd name="connsiteY0" fmla="*/ 132059 h 141460"/>
                <a:gd name="connsiteX1" fmla="*/ 18579 w 55130"/>
                <a:gd name="connsiteY1" fmla="*/ 5108 h 141460"/>
                <a:gd name="connsiteX2" fmla="*/ 11275 w 55130"/>
                <a:gd name="connsiteY2" fmla="*/ 1934 h 141460"/>
                <a:gd name="connsiteX3" fmla="*/ 3971 w 55130"/>
                <a:gd name="connsiteY3" fmla="*/ 75941 h 141460"/>
                <a:gd name="connsiteX4" fmla="*/ 45359 w 55130"/>
                <a:gd name="connsiteY4" fmla="*/ 139993 h 141460"/>
                <a:gd name="connsiteX5" fmla="*/ 53236 w 55130"/>
                <a:gd name="connsiteY5" fmla="*/ 132059 h 14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30" h="141460">
                  <a:moveTo>
                    <a:pt x="53236" y="132059"/>
                  </a:moveTo>
                  <a:cubicBezTo>
                    <a:pt x="18005" y="101331"/>
                    <a:pt x="8840" y="49252"/>
                    <a:pt x="18579" y="5108"/>
                  </a:cubicBezTo>
                  <a:cubicBezTo>
                    <a:pt x="19438" y="780"/>
                    <a:pt x="13566" y="-2105"/>
                    <a:pt x="11275" y="1934"/>
                  </a:cubicBezTo>
                  <a:cubicBezTo>
                    <a:pt x="-612" y="24713"/>
                    <a:pt x="-3190" y="51257"/>
                    <a:pt x="3971" y="75941"/>
                  </a:cubicBezTo>
                  <a:cubicBezTo>
                    <a:pt x="10844" y="101100"/>
                    <a:pt x="25309" y="123489"/>
                    <a:pt x="45359" y="139993"/>
                  </a:cubicBezTo>
                  <a:cubicBezTo>
                    <a:pt x="50801" y="144753"/>
                    <a:pt x="58821" y="136819"/>
                    <a:pt x="53236" y="132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8" name="Freeform: Shape 2537">
              <a:extLst>
                <a:ext uri="{FF2B5EF4-FFF2-40B4-BE49-F238E27FC236}">
                  <a16:creationId xmlns:a16="http://schemas.microsoft.com/office/drawing/2014/main" id="{24E08381-2107-595C-BA75-9F21DA7419F9}"/>
                </a:ext>
              </a:extLst>
            </p:cNvPr>
            <p:cNvSpPr/>
            <p:nvPr/>
          </p:nvSpPr>
          <p:spPr>
            <a:xfrm>
              <a:off x="10399087" y="3110625"/>
              <a:ext cx="48166" cy="149226"/>
            </a:xfrm>
            <a:custGeom>
              <a:avLst/>
              <a:gdLst>
                <a:gd name="connsiteX0" fmla="*/ 47294 w 48166"/>
                <a:gd name="connsiteY0" fmla="*/ 143139 h 149226"/>
                <a:gd name="connsiteX1" fmla="*/ 14069 w 48166"/>
                <a:gd name="connsiteY1" fmla="*/ 3205 h 149226"/>
                <a:gd name="connsiteX2" fmla="*/ 7482 w 48166"/>
                <a:gd name="connsiteY2" fmla="*/ 2339 h 149226"/>
                <a:gd name="connsiteX3" fmla="*/ 4617 w 48166"/>
                <a:gd name="connsiteY3" fmla="*/ 79808 h 149226"/>
                <a:gd name="connsiteX4" fmla="*/ 42425 w 48166"/>
                <a:gd name="connsiteY4" fmla="*/ 148044 h 149226"/>
                <a:gd name="connsiteX5" fmla="*/ 47294 w 48166"/>
                <a:gd name="connsiteY5" fmla="*/ 143139 h 14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66" h="149226">
                  <a:moveTo>
                    <a:pt x="47294" y="143139"/>
                  </a:moveTo>
                  <a:cubicBezTo>
                    <a:pt x="15501" y="104910"/>
                    <a:pt x="8913" y="51244"/>
                    <a:pt x="14069" y="3205"/>
                  </a:cubicBezTo>
                  <a:cubicBezTo>
                    <a:pt x="14069" y="-834"/>
                    <a:pt x="8770" y="-979"/>
                    <a:pt x="7482" y="2339"/>
                  </a:cubicBezTo>
                  <a:cubicBezTo>
                    <a:pt x="-1398" y="27225"/>
                    <a:pt x="-2400" y="54317"/>
                    <a:pt x="4617" y="79808"/>
                  </a:cubicBezTo>
                  <a:cubicBezTo>
                    <a:pt x="11778" y="105213"/>
                    <a:pt x="24666" y="128583"/>
                    <a:pt x="42425" y="148044"/>
                  </a:cubicBezTo>
                  <a:cubicBezTo>
                    <a:pt x="45289" y="151506"/>
                    <a:pt x="50159" y="146601"/>
                    <a:pt x="47294" y="1431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9" name="Freeform: Shape 2538">
              <a:extLst>
                <a:ext uri="{FF2B5EF4-FFF2-40B4-BE49-F238E27FC236}">
                  <a16:creationId xmlns:a16="http://schemas.microsoft.com/office/drawing/2014/main" id="{CC8C5546-3344-DBC0-12FE-323B2750B06D}"/>
                </a:ext>
              </a:extLst>
            </p:cNvPr>
            <p:cNvSpPr/>
            <p:nvPr/>
          </p:nvSpPr>
          <p:spPr>
            <a:xfrm>
              <a:off x="10461696" y="3146072"/>
              <a:ext cx="60381" cy="121486"/>
            </a:xfrm>
            <a:custGeom>
              <a:avLst/>
              <a:gdLst>
                <a:gd name="connsiteX0" fmla="*/ 57295 w 60381"/>
                <a:gd name="connsiteY0" fmla="*/ 110866 h 121486"/>
                <a:gd name="connsiteX1" fmla="*/ 12326 w 60381"/>
                <a:gd name="connsiteY1" fmla="*/ 4112 h 121486"/>
                <a:gd name="connsiteX2" fmla="*/ 8029 w 60381"/>
                <a:gd name="connsiteY2" fmla="*/ 1 h 121486"/>
                <a:gd name="connsiteX3" fmla="*/ 4162 w 60381"/>
                <a:gd name="connsiteY3" fmla="*/ 3102 h 121486"/>
                <a:gd name="connsiteX4" fmla="*/ 8459 w 60381"/>
                <a:gd name="connsiteY4" fmla="*/ 75233 h 121486"/>
                <a:gd name="connsiteX5" fmla="*/ 51423 w 60381"/>
                <a:gd name="connsiteY5" fmla="*/ 120820 h 121486"/>
                <a:gd name="connsiteX6" fmla="*/ 57438 w 60381"/>
                <a:gd name="connsiteY6" fmla="*/ 110433 h 12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1" h="121486">
                  <a:moveTo>
                    <a:pt x="57295" y="110866"/>
                  </a:moveTo>
                  <a:cubicBezTo>
                    <a:pt x="19343" y="89515"/>
                    <a:pt x="9319" y="44938"/>
                    <a:pt x="12326" y="4112"/>
                  </a:cubicBezTo>
                  <a:cubicBezTo>
                    <a:pt x="12326" y="1804"/>
                    <a:pt x="10321" y="-43"/>
                    <a:pt x="8029" y="1"/>
                  </a:cubicBezTo>
                  <a:cubicBezTo>
                    <a:pt x="6311" y="44"/>
                    <a:pt x="4592" y="1299"/>
                    <a:pt x="4162" y="3102"/>
                  </a:cubicBezTo>
                  <a:cubicBezTo>
                    <a:pt x="-2568" y="26934"/>
                    <a:pt x="-1136" y="52382"/>
                    <a:pt x="8459" y="75233"/>
                  </a:cubicBezTo>
                  <a:cubicBezTo>
                    <a:pt x="17052" y="95040"/>
                    <a:pt x="32232" y="111169"/>
                    <a:pt x="51423" y="120820"/>
                  </a:cubicBezTo>
                  <a:cubicBezTo>
                    <a:pt x="58154" y="124138"/>
                    <a:pt x="64169" y="114184"/>
                    <a:pt x="57438" y="110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0" name="Freeform: Shape 2539">
              <a:extLst>
                <a:ext uri="{FF2B5EF4-FFF2-40B4-BE49-F238E27FC236}">
                  <a16:creationId xmlns:a16="http://schemas.microsoft.com/office/drawing/2014/main" id="{CC378A89-7301-A390-7ADD-3F4E9F68E5E7}"/>
                </a:ext>
              </a:extLst>
            </p:cNvPr>
            <p:cNvSpPr/>
            <p:nvPr/>
          </p:nvSpPr>
          <p:spPr>
            <a:xfrm>
              <a:off x="10482365" y="3115592"/>
              <a:ext cx="48118" cy="140438"/>
            </a:xfrm>
            <a:custGeom>
              <a:avLst/>
              <a:gdLst>
                <a:gd name="connsiteX0" fmla="*/ 46938 w 48118"/>
                <a:gd name="connsiteY0" fmla="*/ 130382 h 140438"/>
                <a:gd name="connsiteX1" fmla="*/ 22305 w 48118"/>
                <a:gd name="connsiteY1" fmla="*/ 5451 h 140438"/>
                <a:gd name="connsiteX2" fmla="*/ 14285 w 48118"/>
                <a:gd name="connsiteY2" fmla="*/ 1989 h 140438"/>
                <a:gd name="connsiteX3" fmla="*/ 38058 w 48118"/>
                <a:gd name="connsiteY3" fmla="*/ 139182 h 140438"/>
                <a:gd name="connsiteX4" fmla="*/ 46938 w 48118"/>
                <a:gd name="connsiteY4" fmla="*/ 137883 h 140438"/>
                <a:gd name="connsiteX5" fmla="*/ 46938 w 48118"/>
                <a:gd name="connsiteY5" fmla="*/ 130382 h 14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18" h="140438">
                  <a:moveTo>
                    <a:pt x="46938" y="130382"/>
                  </a:moveTo>
                  <a:cubicBezTo>
                    <a:pt x="16290" y="96596"/>
                    <a:pt x="6837" y="48470"/>
                    <a:pt x="22305" y="5451"/>
                  </a:cubicBezTo>
                  <a:cubicBezTo>
                    <a:pt x="23880" y="546"/>
                    <a:pt x="17006" y="-2050"/>
                    <a:pt x="14285" y="1989"/>
                  </a:cubicBezTo>
                  <a:cubicBezTo>
                    <a:pt x="-13499" y="45268"/>
                    <a:pt x="1825" y="105424"/>
                    <a:pt x="38058" y="139182"/>
                  </a:cubicBezTo>
                  <a:cubicBezTo>
                    <a:pt x="40779" y="141274"/>
                    <a:pt x="44789" y="140697"/>
                    <a:pt x="46938" y="137883"/>
                  </a:cubicBezTo>
                  <a:cubicBezTo>
                    <a:pt x="48513" y="135662"/>
                    <a:pt x="48513" y="132632"/>
                    <a:pt x="46938" y="1303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1" name="Freeform: Shape 2540">
              <a:extLst>
                <a:ext uri="{FF2B5EF4-FFF2-40B4-BE49-F238E27FC236}">
                  <a16:creationId xmlns:a16="http://schemas.microsoft.com/office/drawing/2014/main" id="{E2607EA6-F12C-A553-B35C-8BDFB68486B0}"/>
                </a:ext>
              </a:extLst>
            </p:cNvPr>
            <p:cNvSpPr/>
            <p:nvPr/>
          </p:nvSpPr>
          <p:spPr>
            <a:xfrm>
              <a:off x="10511107" y="3124404"/>
              <a:ext cx="49358" cy="135574"/>
            </a:xfrm>
            <a:custGeom>
              <a:avLst/>
              <a:gdLst>
                <a:gd name="connsiteX0" fmla="*/ 48699 w 49358"/>
                <a:gd name="connsiteY0" fmla="*/ 131957 h 135574"/>
                <a:gd name="connsiteX1" fmla="*/ 16476 w 49358"/>
                <a:gd name="connsiteY1" fmla="*/ 71944 h 135574"/>
                <a:gd name="connsiteX2" fmla="*/ 17335 w 49358"/>
                <a:gd name="connsiteY2" fmla="*/ 5439 h 135574"/>
                <a:gd name="connsiteX3" fmla="*/ 9602 w 49358"/>
                <a:gd name="connsiteY3" fmla="*/ 2121 h 135574"/>
                <a:gd name="connsiteX4" fmla="*/ 4016 w 49358"/>
                <a:gd name="connsiteY4" fmla="*/ 74252 h 135574"/>
                <a:gd name="connsiteX5" fmla="*/ 45549 w 49358"/>
                <a:gd name="connsiteY5" fmla="*/ 134986 h 135574"/>
                <a:gd name="connsiteX6" fmla="*/ 48699 w 49358"/>
                <a:gd name="connsiteY6" fmla="*/ 131812 h 13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58" h="135574">
                  <a:moveTo>
                    <a:pt x="48699" y="131957"/>
                  </a:moveTo>
                  <a:cubicBezTo>
                    <a:pt x="32517" y="115482"/>
                    <a:pt x="21202" y="94651"/>
                    <a:pt x="16476" y="71944"/>
                  </a:cubicBezTo>
                  <a:cubicBezTo>
                    <a:pt x="11320" y="50031"/>
                    <a:pt x="11751" y="27208"/>
                    <a:pt x="17335" y="5439"/>
                  </a:cubicBezTo>
                  <a:cubicBezTo>
                    <a:pt x="18481" y="967"/>
                    <a:pt x="11751" y="-2351"/>
                    <a:pt x="9602" y="2121"/>
                  </a:cubicBezTo>
                  <a:cubicBezTo>
                    <a:pt x="-852" y="24684"/>
                    <a:pt x="-2857" y="50319"/>
                    <a:pt x="4016" y="74252"/>
                  </a:cubicBezTo>
                  <a:cubicBezTo>
                    <a:pt x="11177" y="98358"/>
                    <a:pt x="25785" y="119594"/>
                    <a:pt x="45549" y="134986"/>
                  </a:cubicBezTo>
                  <a:cubicBezTo>
                    <a:pt x="47697" y="136862"/>
                    <a:pt x="50704" y="133832"/>
                    <a:pt x="48699" y="1318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2" name="Freeform: Shape 2541">
              <a:extLst>
                <a:ext uri="{FF2B5EF4-FFF2-40B4-BE49-F238E27FC236}">
                  <a16:creationId xmlns:a16="http://schemas.microsoft.com/office/drawing/2014/main" id="{8D4D5A62-72A8-473F-F139-4CBCC19D5872}"/>
                </a:ext>
              </a:extLst>
            </p:cNvPr>
            <p:cNvSpPr/>
            <p:nvPr/>
          </p:nvSpPr>
          <p:spPr>
            <a:xfrm>
              <a:off x="10529347" y="3156156"/>
              <a:ext cx="63636" cy="109379"/>
            </a:xfrm>
            <a:custGeom>
              <a:avLst/>
              <a:gdLst>
                <a:gd name="connsiteX0" fmla="*/ 60534 w 63636"/>
                <a:gd name="connsiteY0" fmla="*/ 100349 h 109379"/>
                <a:gd name="connsiteX1" fmla="*/ 23871 w 63636"/>
                <a:gd name="connsiteY1" fmla="*/ 65149 h 109379"/>
                <a:gd name="connsiteX2" fmla="*/ 13846 w 63636"/>
                <a:gd name="connsiteY2" fmla="*/ 5281 h 109379"/>
                <a:gd name="connsiteX3" fmla="*/ 8834 w 63636"/>
                <a:gd name="connsiteY3" fmla="*/ 1 h 109379"/>
                <a:gd name="connsiteX4" fmla="*/ 3678 w 63636"/>
                <a:gd name="connsiteY4" fmla="*/ 3982 h 109379"/>
                <a:gd name="connsiteX5" fmla="*/ 11412 w 63636"/>
                <a:gd name="connsiteY5" fmla="*/ 73228 h 109379"/>
                <a:gd name="connsiteX6" fmla="*/ 58099 w 63636"/>
                <a:gd name="connsiteY6" fmla="*/ 109149 h 109379"/>
                <a:gd name="connsiteX7" fmla="*/ 60534 w 63636"/>
                <a:gd name="connsiteY7" fmla="*/ 100349 h 10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36" h="109379">
                  <a:moveTo>
                    <a:pt x="60534" y="100349"/>
                  </a:moveTo>
                  <a:cubicBezTo>
                    <a:pt x="44351" y="93699"/>
                    <a:pt x="31318" y="81119"/>
                    <a:pt x="23871" y="65149"/>
                  </a:cubicBezTo>
                  <a:cubicBezTo>
                    <a:pt x="15708" y="46309"/>
                    <a:pt x="12271" y="25766"/>
                    <a:pt x="13846" y="5281"/>
                  </a:cubicBezTo>
                  <a:cubicBezTo>
                    <a:pt x="13846" y="2410"/>
                    <a:pt x="11555" y="44"/>
                    <a:pt x="8834" y="1"/>
                  </a:cubicBezTo>
                  <a:cubicBezTo>
                    <a:pt x="6399" y="-43"/>
                    <a:pt x="4251" y="1617"/>
                    <a:pt x="3678" y="3982"/>
                  </a:cubicBezTo>
                  <a:cubicBezTo>
                    <a:pt x="-3196" y="27165"/>
                    <a:pt x="-332" y="52151"/>
                    <a:pt x="11412" y="73228"/>
                  </a:cubicBezTo>
                  <a:cubicBezTo>
                    <a:pt x="21723" y="90886"/>
                    <a:pt x="38478" y="103768"/>
                    <a:pt x="58099" y="109149"/>
                  </a:cubicBezTo>
                  <a:cubicBezTo>
                    <a:pt x="63684" y="110880"/>
                    <a:pt x="65976" y="102369"/>
                    <a:pt x="60534" y="10034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3" name="Freeform: Shape 2542">
              <a:extLst>
                <a:ext uri="{FF2B5EF4-FFF2-40B4-BE49-F238E27FC236}">
                  <a16:creationId xmlns:a16="http://schemas.microsoft.com/office/drawing/2014/main" id="{685998B7-B60F-B4DF-8209-2C00162B073A}"/>
                </a:ext>
              </a:extLst>
            </p:cNvPr>
            <p:cNvSpPr/>
            <p:nvPr/>
          </p:nvSpPr>
          <p:spPr>
            <a:xfrm>
              <a:off x="10561668" y="3131807"/>
              <a:ext cx="39579" cy="125359"/>
            </a:xfrm>
            <a:custGeom>
              <a:avLst/>
              <a:gdLst>
                <a:gd name="connsiteX0" fmla="*/ 37951 w 39579"/>
                <a:gd name="connsiteY0" fmla="*/ 118206 h 125359"/>
                <a:gd name="connsiteX1" fmla="*/ 14464 w 39579"/>
                <a:gd name="connsiteY1" fmla="*/ 71032 h 125359"/>
                <a:gd name="connsiteX2" fmla="*/ 19763 w 39579"/>
                <a:gd name="connsiteY2" fmla="*/ 4383 h 125359"/>
                <a:gd name="connsiteX3" fmla="*/ 10741 w 39579"/>
                <a:gd name="connsiteY3" fmla="*/ 3229 h 125359"/>
                <a:gd name="connsiteX4" fmla="*/ 1718 w 39579"/>
                <a:gd name="connsiteY4" fmla="*/ 77091 h 125359"/>
                <a:gd name="connsiteX5" fmla="*/ 34084 w 39579"/>
                <a:gd name="connsiteY5" fmla="*/ 124698 h 125359"/>
                <a:gd name="connsiteX6" fmla="*/ 37951 w 39579"/>
                <a:gd name="connsiteY6" fmla="*/ 118206 h 12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79" h="125359">
                  <a:moveTo>
                    <a:pt x="37951" y="118206"/>
                  </a:moveTo>
                  <a:cubicBezTo>
                    <a:pt x="24059" y="106319"/>
                    <a:pt x="15610" y="89310"/>
                    <a:pt x="14464" y="71032"/>
                  </a:cubicBezTo>
                  <a:cubicBezTo>
                    <a:pt x="14035" y="48701"/>
                    <a:pt x="15897" y="26369"/>
                    <a:pt x="19763" y="4383"/>
                  </a:cubicBezTo>
                  <a:cubicBezTo>
                    <a:pt x="19763" y="-1099"/>
                    <a:pt x="12459" y="-1387"/>
                    <a:pt x="10741" y="3229"/>
                  </a:cubicBezTo>
                  <a:cubicBezTo>
                    <a:pt x="716" y="26470"/>
                    <a:pt x="-2291" y="52105"/>
                    <a:pt x="1718" y="77091"/>
                  </a:cubicBezTo>
                  <a:cubicBezTo>
                    <a:pt x="5729" y="96711"/>
                    <a:pt x="17329" y="113878"/>
                    <a:pt x="34084" y="124698"/>
                  </a:cubicBezTo>
                  <a:cubicBezTo>
                    <a:pt x="38095" y="127439"/>
                    <a:pt x="41819" y="120947"/>
                    <a:pt x="37951" y="1182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4" name="Freeform: Shape 2543">
              <a:extLst>
                <a:ext uri="{FF2B5EF4-FFF2-40B4-BE49-F238E27FC236}">
                  <a16:creationId xmlns:a16="http://schemas.microsoft.com/office/drawing/2014/main" id="{D68FD218-3710-C654-659C-322E2C58F1F5}"/>
                </a:ext>
              </a:extLst>
            </p:cNvPr>
            <p:cNvSpPr/>
            <p:nvPr/>
          </p:nvSpPr>
          <p:spPr>
            <a:xfrm>
              <a:off x="10581669" y="3141502"/>
              <a:ext cx="56142" cy="124425"/>
            </a:xfrm>
            <a:custGeom>
              <a:avLst/>
              <a:gdLst>
                <a:gd name="connsiteX0" fmla="*/ 51462 w 56142"/>
                <a:gd name="connsiteY0" fmla="*/ 113561 h 124425"/>
                <a:gd name="connsiteX1" fmla="*/ 39861 w 56142"/>
                <a:gd name="connsiteY1" fmla="*/ 103895 h 124425"/>
                <a:gd name="connsiteX2" fmla="*/ 31556 w 56142"/>
                <a:gd name="connsiteY2" fmla="*/ 91489 h 124425"/>
                <a:gd name="connsiteX3" fmla="*/ 20099 w 56142"/>
                <a:gd name="connsiteY3" fmla="*/ 64512 h 124425"/>
                <a:gd name="connsiteX4" fmla="*/ 17234 w 56142"/>
                <a:gd name="connsiteY4" fmla="*/ 6807 h 124425"/>
                <a:gd name="connsiteX5" fmla="*/ 7782 w 56142"/>
                <a:gd name="connsiteY5" fmla="*/ 2768 h 124425"/>
                <a:gd name="connsiteX6" fmla="*/ 5920 w 56142"/>
                <a:gd name="connsiteY6" fmla="*/ 73168 h 124425"/>
                <a:gd name="connsiteX7" fmla="*/ 23106 w 56142"/>
                <a:gd name="connsiteY7" fmla="*/ 104905 h 124425"/>
                <a:gd name="connsiteX8" fmla="*/ 51748 w 56142"/>
                <a:gd name="connsiteY8" fmla="*/ 124380 h 124425"/>
                <a:gd name="connsiteX9" fmla="*/ 56044 w 56142"/>
                <a:gd name="connsiteY9" fmla="*/ 118235 h 124425"/>
                <a:gd name="connsiteX10" fmla="*/ 51748 w 56142"/>
                <a:gd name="connsiteY10" fmla="*/ 113849 h 12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42" h="124425">
                  <a:moveTo>
                    <a:pt x="51462" y="113561"/>
                  </a:moveTo>
                  <a:cubicBezTo>
                    <a:pt x="46449" y="113561"/>
                    <a:pt x="42726" y="107501"/>
                    <a:pt x="39861" y="103895"/>
                  </a:cubicBezTo>
                  <a:cubicBezTo>
                    <a:pt x="36854" y="99971"/>
                    <a:pt x="33990" y="95816"/>
                    <a:pt x="31556" y="91489"/>
                  </a:cubicBezTo>
                  <a:cubicBezTo>
                    <a:pt x="26543" y="83035"/>
                    <a:pt x="22820" y="73961"/>
                    <a:pt x="20099" y="64512"/>
                  </a:cubicBezTo>
                  <a:cubicBezTo>
                    <a:pt x="15229" y="45685"/>
                    <a:pt x="14227" y="26037"/>
                    <a:pt x="17234" y="6807"/>
                  </a:cubicBezTo>
                  <a:cubicBezTo>
                    <a:pt x="18094" y="1469"/>
                    <a:pt x="10503" y="-3147"/>
                    <a:pt x="7782" y="2768"/>
                  </a:cubicBezTo>
                  <a:cubicBezTo>
                    <a:pt x="-1957" y="25100"/>
                    <a:pt x="-2529" y="50345"/>
                    <a:pt x="5920" y="73168"/>
                  </a:cubicBezTo>
                  <a:cubicBezTo>
                    <a:pt x="9930" y="84608"/>
                    <a:pt x="15659" y="95326"/>
                    <a:pt x="23106" y="104905"/>
                  </a:cubicBezTo>
                  <a:cubicBezTo>
                    <a:pt x="29837" y="113561"/>
                    <a:pt x="39289" y="125246"/>
                    <a:pt x="51748" y="124380"/>
                  </a:cubicBezTo>
                  <a:cubicBezTo>
                    <a:pt x="54613" y="123904"/>
                    <a:pt x="56618" y="121149"/>
                    <a:pt x="56044" y="118235"/>
                  </a:cubicBezTo>
                  <a:cubicBezTo>
                    <a:pt x="55759" y="115984"/>
                    <a:pt x="54040" y="114224"/>
                    <a:pt x="51748" y="11384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5" name="Freeform: Shape 2544">
              <a:extLst>
                <a:ext uri="{FF2B5EF4-FFF2-40B4-BE49-F238E27FC236}">
                  <a16:creationId xmlns:a16="http://schemas.microsoft.com/office/drawing/2014/main" id="{82DD0492-5113-3594-B8A1-F56C207E68F9}"/>
                </a:ext>
              </a:extLst>
            </p:cNvPr>
            <p:cNvSpPr/>
            <p:nvPr/>
          </p:nvSpPr>
          <p:spPr>
            <a:xfrm>
              <a:off x="10540476" y="3121561"/>
              <a:ext cx="48193" cy="137543"/>
            </a:xfrm>
            <a:custGeom>
              <a:avLst/>
              <a:gdLst>
                <a:gd name="connsiteX0" fmla="*/ 47400 w 48193"/>
                <a:gd name="connsiteY0" fmla="*/ 129606 h 137543"/>
                <a:gd name="connsiteX1" fmla="*/ 18757 w 48193"/>
                <a:gd name="connsiteY1" fmla="*/ 70459 h 137543"/>
                <a:gd name="connsiteX2" fmla="*/ 18757 w 48193"/>
                <a:gd name="connsiteY2" fmla="*/ 5974 h 137543"/>
                <a:gd name="connsiteX3" fmla="*/ 10165 w 48193"/>
                <a:gd name="connsiteY3" fmla="*/ 2367 h 137543"/>
                <a:gd name="connsiteX4" fmla="*/ 40382 w 48193"/>
                <a:gd name="connsiteY4" fmla="*/ 136098 h 137543"/>
                <a:gd name="connsiteX5" fmla="*/ 46970 w 48193"/>
                <a:gd name="connsiteY5" fmla="*/ 129606 h 13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93" h="137543">
                  <a:moveTo>
                    <a:pt x="47400" y="129606"/>
                  </a:moveTo>
                  <a:cubicBezTo>
                    <a:pt x="33222" y="112554"/>
                    <a:pt x="23340" y="92242"/>
                    <a:pt x="18757" y="70459"/>
                  </a:cubicBezTo>
                  <a:cubicBezTo>
                    <a:pt x="14890" y="49137"/>
                    <a:pt x="14890" y="27295"/>
                    <a:pt x="18757" y="5974"/>
                  </a:cubicBezTo>
                  <a:cubicBezTo>
                    <a:pt x="18757" y="1213"/>
                    <a:pt x="12886" y="-2682"/>
                    <a:pt x="10165" y="2367"/>
                  </a:cubicBezTo>
                  <a:cubicBezTo>
                    <a:pt x="-13323" y="46656"/>
                    <a:pt x="6870" y="103350"/>
                    <a:pt x="40382" y="136098"/>
                  </a:cubicBezTo>
                  <a:cubicBezTo>
                    <a:pt x="44678" y="140426"/>
                    <a:pt x="50837" y="134078"/>
                    <a:pt x="46970" y="1296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6" name="Freeform: Shape 2545">
              <a:extLst>
                <a:ext uri="{FF2B5EF4-FFF2-40B4-BE49-F238E27FC236}">
                  <a16:creationId xmlns:a16="http://schemas.microsoft.com/office/drawing/2014/main" id="{6DE1BFEA-33E2-81E2-8C6D-20365270AD43}"/>
                </a:ext>
              </a:extLst>
            </p:cNvPr>
            <p:cNvSpPr/>
            <p:nvPr/>
          </p:nvSpPr>
          <p:spPr>
            <a:xfrm>
              <a:off x="10610432" y="3118965"/>
              <a:ext cx="42213" cy="147229"/>
            </a:xfrm>
            <a:custGeom>
              <a:avLst/>
              <a:gdLst>
                <a:gd name="connsiteX0" fmla="*/ 40171 w 42213"/>
                <a:gd name="connsiteY0" fmla="*/ 137973 h 147229"/>
                <a:gd name="connsiteX1" fmla="*/ 14106 w 42213"/>
                <a:gd name="connsiteY1" fmla="*/ 79547 h 147229"/>
                <a:gd name="connsiteX2" fmla="*/ 21554 w 42213"/>
                <a:gd name="connsiteY2" fmla="*/ 7416 h 147229"/>
                <a:gd name="connsiteX3" fmla="*/ 10956 w 42213"/>
                <a:gd name="connsiteY3" fmla="*/ 2944 h 147229"/>
                <a:gd name="connsiteX4" fmla="*/ 2363 w 42213"/>
                <a:gd name="connsiteY4" fmla="*/ 85462 h 147229"/>
                <a:gd name="connsiteX5" fmla="*/ 35588 w 42213"/>
                <a:gd name="connsiteY5" fmla="*/ 146485 h 147229"/>
                <a:gd name="connsiteX6" fmla="*/ 40171 w 42213"/>
                <a:gd name="connsiteY6" fmla="*/ 138550 h 14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3" h="147229">
                  <a:moveTo>
                    <a:pt x="40171" y="137973"/>
                  </a:moveTo>
                  <a:cubicBezTo>
                    <a:pt x="22126" y="124845"/>
                    <a:pt x="16541" y="100465"/>
                    <a:pt x="14106" y="79547"/>
                  </a:cubicBezTo>
                  <a:cubicBezTo>
                    <a:pt x="11959" y="55239"/>
                    <a:pt x="14536" y="30758"/>
                    <a:pt x="21554" y="7416"/>
                  </a:cubicBezTo>
                  <a:cubicBezTo>
                    <a:pt x="23272" y="1357"/>
                    <a:pt x="13677" y="-3259"/>
                    <a:pt x="10956" y="2944"/>
                  </a:cubicBezTo>
                  <a:cubicBezTo>
                    <a:pt x="358" y="29055"/>
                    <a:pt x="-2649" y="57692"/>
                    <a:pt x="2363" y="85462"/>
                  </a:cubicBezTo>
                  <a:cubicBezTo>
                    <a:pt x="4511" y="109582"/>
                    <a:pt x="16541" y="131727"/>
                    <a:pt x="35588" y="146485"/>
                  </a:cubicBezTo>
                  <a:cubicBezTo>
                    <a:pt x="40601" y="149658"/>
                    <a:pt x="44897" y="141868"/>
                    <a:pt x="40171" y="1385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7" name="Freeform: Shape 2546">
              <a:extLst>
                <a:ext uri="{FF2B5EF4-FFF2-40B4-BE49-F238E27FC236}">
                  <a16:creationId xmlns:a16="http://schemas.microsoft.com/office/drawing/2014/main" id="{C07A1C2F-9656-B7AB-0962-0936F24DFEA3}"/>
                </a:ext>
              </a:extLst>
            </p:cNvPr>
            <p:cNvSpPr/>
            <p:nvPr/>
          </p:nvSpPr>
          <p:spPr>
            <a:xfrm>
              <a:off x="10631087" y="3104099"/>
              <a:ext cx="41312" cy="161173"/>
            </a:xfrm>
            <a:custGeom>
              <a:avLst/>
              <a:gdLst>
                <a:gd name="connsiteX0" fmla="*/ 38563 w 41312"/>
                <a:gd name="connsiteY0" fmla="*/ 149232 h 161173"/>
                <a:gd name="connsiteX1" fmla="*/ 14646 w 41312"/>
                <a:gd name="connsiteY1" fmla="*/ 82728 h 161173"/>
                <a:gd name="connsiteX2" fmla="*/ 30687 w 41312"/>
                <a:gd name="connsiteY2" fmla="*/ 5692 h 161173"/>
                <a:gd name="connsiteX3" fmla="*/ 23383 w 41312"/>
                <a:gd name="connsiteY3" fmla="*/ 1364 h 161173"/>
                <a:gd name="connsiteX4" fmla="*/ 612 w 41312"/>
                <a:gd name="connsiteY4" fmla="*/ 87921 h 161173"/>
                <a:gd name="connsiteX5" fmla="*/ 32119 w 41312"/>
                <a:gd name="connsiteY5" fmla="*/ 160052 h 161173"/>
                <a:gd name="connsiteX6" fmla="*/ 38563 w 41312"/>
                <a:gd name="connsiteY6" fmla="*/ 149088 h 16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12" h="161173">
                  <a:moveTo>
                    <a:pt x="38563" y="149232"/>
                  </a:moveTo>
                  <a:cubicBezTo>
                    <a:pt x="18943" y="134806"/>
                    <a:pt x="14933" y="105954"/>
                    <a:pt x="14646" y="82728"/>
                  </a:cubicBezTo>
                  <a:cubicBezTo>
                    <a:pt x="16222" y="56386"/>
                    <a:pt x="21521" y="30433"/>
                    <a:pt x="30687" y="5692"/>
                  </a:cubicBezTo>
                  <a:cubicBezTo>
                    <a:pt x="31832" y="1652"/>
                    <a:pt x="26246" y="-2098"/>
                    <a:pt x="23383" y="1364"/>
                  </a:cubicBezTo>
                  <a:cubicBezTo>
                    <a:pt x="5767" y="26523"/>
                    <a:pt x="-2396" y="57251"/>
                    <a:pt x="612" y="87921"/>
                  </a:cubicBezTo>
                  <a:cubicBezTo>
                    <a:pt x="1758" y="114898"/>
                    <a:pt x="8488" y="144328"/>
                    <a:pt x="32119" y="160052"/>
                  </a:cubicBezTo>
                  <a:cubicBezTo>
                    <a:pt x="38993" y="164669"/>
                    <a:pt x="45008" y="153849"/>
                    <a:pt x="38563" y="1490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8" name="Freeform: Shape 2547">
              <a:extLst>
                <a:ext uri="{FF2B5EF4-FFF2-40B4-BE49-F238E27FC236}">
                  <a16:creationId xmlns:a16="http://schemas.microsoft.com/office/drawing/2014/main" id="{5A16EBD4-45E6-A04C-742D-613A30AF96D9}"/>
                </a:ext>
              </a:extLst>
            </p:cNvPr>
            <p:cNvSpPr/>
            <p:nvPr/>
          </p:nvSpPr>
          <p:spPr>
            <a:xfrm>
              <a:off x="10652170" y="3130987"/>
              <a:ext cx="51643" cy="134212"/>
            </a:xfrm>
            <a:custGeom>
              <a:avLst/>
              <a:gdLst>
                <a:gd name="connsiteX0" fmla="*/ 48128 w 51643"/>
                <a:gd name="connsiteY0" fmla="*/ 123931 h 134212"/>
                <a:gd name="connsiteX1" fmla="*/ 28938 w 51643"/>
                <a:gd name="connsiteY1" fmla="*/ 98108 h 134212"/>
                <a:gd name="connsiteX2" fmla="*/ 18627 w 51643"/>
                <a:gd name="connsiteY2" fmla="*/ 68534 h 134212"/>
                <a:gd name="connsiteX3" fmla="*/ 16335 w 51643"/>
                <a:gd name="connsiteY3" fmla="*/ 5059 h 134212"/>
                <a:gd name="connsiteX4" fmla="*/ 6883 w 51643"/>
                <a:gd name="connsiteY4" fmla="*/ 2462 h 134212"/>
                <a:gd name="connsiteX5" fmla="*/ 5307 w 51643"/>
                <a:gd name="connsiteY5" fmla="*/ 74593 h 134212"/>
                <a:gd name="connsiteX6" fmla="*/ 19629 w 51643"/>
                <a:gd name="connsiteY6" fmla="*/ 107918 h 134212"/>
                <a:gd name="connsiteX7" fmla="*/ 43402 w 51643"/>
                <a:gd name="connsiteY7" fmla="*/ 133596 h 134212"/>
                <a:gd name="connsiteX8" fmla="*/ 48845 w 51643"/>
                <a:gd name="connsiteY8" fmla="*/ 124075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643" h="134212">
                  <a:moveTo>
                    <a:pt x="48128" y="123931"/>
                  </a:moveTo>
                  <a:cubicBezTo>
                    <a:pt x="39249" y="117511"/>
                    <a:pt x="32518" y="108495"/>
                    <a:pt x="28938" y="98108"/>
                  </a:cubicBezTo>
                  <a:cubicBezTo>
                    <a:pt x="24356" y="88673"/>
                    <a:pt x="20917" y="78748"/>
                    <a:pt x="18627" y="68534"/>
                  </a:cubicBezTo>
                  <a:cubicBezTo>
                    <a:pt x="15190" y="47558"/>
                    <a:pt x="14330" y="26222"/>
                    <a:pt x="16335" y="5059"/>
                  </a:cubicBezTo>
                  <a:cubicBezTo>
                    <a:pt x="16335" y="298"/>
                    <a:pt x="9031" y="-2154"/>
                    <a:pt x="6883" y="2462"/>
                  </a:cubicBezTo>
                  <a:cubicBezTo>
                    <a:pt x="-1710" y="25631"/>
                    <a:pt x="-2282" y="51064"/>
                    <a:pt x="5307" y="74593"/>
                  </a:cubicBezTo>
                  <a:cubicBezTo>
                    <a:pt x="8602" y="86279"/>
                    <a:pt x="13472" y="97487"/>
                    <a:pt x="19629" y="107918"/>
                  </a:cubicBezTo>
                  <a:cubicBezTo>
                    <a:pt x="24784" y="118708"/>
                    <a:pt x="33092" y="127667"/>
                    <a:pt x="43402" y="133596"/>
                  </a:cubicBezTo>
                  <a:cubicBezTo>
                    <a:pt x="49703" y="136626"/>
                    <a:pt x="55145" y="127682"/>
                    <a:pt x="48845" y="1240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9" name="Freeform: Shape 2548">
              <a:extLst>
                <a:ext uri="{FF2B5EF4-FFF2-40B4-BE49-F238E27FC236}">
                  <a16:creationId xmlns:a16="http://schemas.microsoft.com/office/drawing/2014/main" id="{F76A42FD-9C6F-5908-4F15-260F5B2B0A70}"/>
                </a:ext>
              </a:extLst>
            </p:cNvPr>
            <p:cNvSpPr/>
            <p:nvPr/>
          </p:nvSpPr>
          <p:spPr>
            <a:xfrm>
              <a:off x="10674339" y="3128045"/>
              <a:ext cx="49852" cy="133841"/>
            </a:xfrm>
            <a:custGeom>
              <a:avLst/>
              <a:gdLst>
                <a:gd name="connsiteX0" fmla="*/ 47870 w 49852"/>
                <a:gd name="connsiteY0" fmla="*/ 124709 h 133841"/>
                <a:gd name="connsiteX1" fmla="*/ 11637 w 49852"/>
                <a:gd name="connsiteY1" fmla="*/ 4395 h 133841"/>
                <a:gd name="connsiteX2" fmla="*/ 2901 w 49852"/>
                <a:gd name="connsiteY2" fmla="*/ 3240 h 133841"/>
                <a:gd name="connsiteX3" fmla="*/ 43430 w 49852"/>
                <a:gd name="connsiteY3" fmla="*/ 133076 h 133841"/>
                <a:gd name="connsiteX4" fmla="*/ 47870 w 49852"/>
                <a:gd name="connsiteY4" fmla="*/ 125286 h 13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52" h="133841">
                  <a:moveTo>
                    <a:pt x="47870" y="124709"/>
                  </a:moveTo>
                  <a:cubicBezTo>
                    <a:pt x="9488" y="95856"/>
                    <a:pt x="14787" y="46519"/>
                    <a:pt x="11637" y="4395"/>
                  </a:cubicBezTo>
                  <a:cubicBezTo>
                    <a:pt x="11637" y="-222"/>
                    <a:pt x="3761" y="-2097"/>
                    <a:pt x="2901" y="3240"/>
                  </a:cubicBezTo>
                  <a:cubicBezTo>
                    <a:pt x="-4833" y="49116"/>
                    <a:pt x="1039" y="104945"/>
                    <a:pt x="43430" y="133076"/>
                  </a:cubicBezTo>
                  <a:cubicBezTo>
                    <a:pt x="48300" y="136250"/>
                    <a:pt x="52452" y="128748"/>
                    <a:pt x="47870" y="1252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0" name="Freeform: Shape 2549">
              <a:extLst>
                <a:ext uri="{FF2B5EF4-FFF2-40B4-BE49-F238E27FC236}">
                  <a16:creationId xmlns:a16="http://schemas.microsoft.com/office/drawing/2014/main" id="{B71E5814-AF06-6F01-BB8F-C6A4C7CC10DC}"/>
                </a:ext>
              </a:extLst>
            </p:cNvPr>
            <p:cNvSpPr/>
            <p:nvPr/>
          </p:nvSpPr>
          <p:spPr>
            <a:xfrm>
              <a:off x="10691392" y="3117271"/>
              <a:ext cx="64822" cy="148842"/>
            </a:xfrm>
            <a:custGeom>
              <a:avLst/>
              <a:gdLst>
                <a:gd name="connsiteX0" fmla="*/ 62610 w 64822"/>
                <a:gd name="connsiteY0" fmla="*/ 138080 h 148842"/>
                <a:gd name="connsiteX1" fmla="*/ 14204 w 64822"/>
                <a:gd name="connsiteY1" fmla="*/ 4061 h 148842"/>
                <a:gd name="connsiteX2" fmla="*/ 5898 w 64822"/>
                <a:gd name="connsiteY2" fmla="*/ 2906 h 148842"/>
                <a:gd name="connsiteX3" fmla="*/ 53016 w 64822"/>
                <a:gd name="connsiteY3" fmla="*/ 147168 h 148842"/>
                <a:gd name="connsiteX4" fmla="*/ 62610 w 64822"/>
                <a:gd name="connsiteY4" fmla="*/ 137503 h 148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22" h="148842">
                  <a:moveTo>
                    <a:pt x="62610" y="138080"/>
                  </a:moveTo>
                  <a:cubicBezTo>
                    <a:pt x="25805" y="103962"/>
                    <a:pt x="7760" y="54004"/>
                    <a:pt x="14204" y="4061"/>
                  </a:cubicBezTo>
                  <a:cubicBezTo>
                    <a:pt x="14204" y="-989"/>
                    <a:pt x="7473" y="-1277"/>
                    <a:pt x="5898" y="2906"/>
                  </a:cubicBezTo>
                  <a:cubicBezTo>
                    <a:pt x="-11717" y="55129"/>
                    <a:pt x="11914" y="113699"/>
                    <a:pt x="53016" y="147168"/>
                  </a:cubicBezTo>
                  <a:cubicBezTo>
                    <a:pt x="59603" y="152650"/>
                    <a:pt x="69199" y="143417"/>
                    <a:pt x="62610" y="1375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1" name="Freeform: Shape 2550">
              <a:extLst>
                <a:ext uri="{FF2B5EF4-FFF2-40B4-BE49-F238E27FC236}">
                  <a16:creationId xmlns:a16="http://schemas.microsoft.com/office/drawing/2014/main" id="{B1CDFD17-3FEA-0AD2-2902-89AE425BDFCC}"/>
                </a:ext>
              </a:extLst>
            </p:cNvPr>
            <p:cNvSpPr/>
            <p:nvPr/>
          </p:nvSpPr>
          <p:spPr>
            <a:xfrm>
              <a:off x="10715515" y="3113479"/>
              <a:ext cx="64230" cy="148068"/>
            </a:xfrm>
            <a:custGeom>
              <a:avLst/>
              <a:gdLst>
                <a:gd name="connsiteX0" fmla="*/ 62548 w 64230"/>
                <a:gd name="connsiteY0" fmla="*/ 139708 h 148068"/>
                <a:gd name="connsiteX1" fmla="*/ 23594 w 64230"/>
                <a:gd name="connsiteY1" fmla="*/ 76810 h 148068"/>
                <a:gd name="connsiteX2" fmla="*/ 14857 w 64230"/>
                <a:gd name="connsiteY2" fmla="*/ 4679 h 148068"/>
                <a:gd name="connsiteX3" fmla="*/ 5406 w 64230"/>
                <a:gd name="connsiteY3" fmla="*/ 3380 h 148068"/>
                <a:gd name="connsiteX4" fmla="*/ 8413 w 64230"/>
                <a:gd name="connsiteY4" fmla="*/ 81859 h 148068"/>
                <a:gd name="connsiteX5" fmla="*/ 55244 w 64230"/>
                <a:gd name="connsiteY5" fmla="*/ 146777 h 148068"/>
                <a:gd name="connsiteX6" fmla="*/ 62548 w 64230"/>
                <a:gd name="connsiteY6" fmla="*/ 139420 h 1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30" h="148068">
                  <a:moveTo>
                    <a:pt x="62548" y="139708"/>
                  </a:moveTo>
                  <a:cubicBezTo>
                    <a:pt x="44646" y="122295"/>
                    <a:pt x="31183" y="100685"/>
                    <a:pt x="23594" y="76810"/>
                  </a:cubicBezTo>
                  <a:cubicBezTo>
                    <a:pt x="16575" y="53454"/>
                    <a:pt x="13568" y="29045"/>
                    <a:pt x="14857" y="4679"/>
                  </a:cubicBezTo>
                  <a:cubicBezTo>
                    <a:pt x="14857" y="-1092"/>
                    <a:pt x="7124" y="-1525"/>
                    <a:pt x="5406" y="3380"/>
                  </a:cubicBezTo>
                  <a:cubicBezTo>
                    <a:pt x="-2758" y="29088"/>
                    <a:pt x="-1611" y="56858"/>
                    <a:pt x="8413" y="81859"/>
                  </a:cubicBezTo>
                  <a:cubicBezTo>
                    <a:pt x="18009" y="107278"/>
                    <a:pt x="34192" y="129682"/>
                    <a:pt x="55244" y="146777"/>
                  </a:cubicBezTo>
                  <a:cubicBezTo>
                    <a:pt x="60256" y="150960"/>
                    <a:pt x="67560" y="144036"/>
                    <a:pt x="62548" y="1394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2" name="Freeform: Shape 2551">
              <a:extLst>
                <a:ext uri="{FF2B5EF4-FFF2-40B4-BE49-F238E27FC236}">
                  <a16:creationId xmlns:a16="http://schemas.microsoft.com/office/drawing/2014/main" id="{32FB4BEE-5661-9A7B-067E-6C3099E4AEC7}"/>
                </a:ext>
              </a:extLst>
            </p:cNvPr>
            <p:cNvSpPr/>
            <p:nvPr/>
          </p:nvSpPr>
          <p:spPr>
            <a:xfrm>
              <a:off x="10740141" y="3114570"/>
              <a:ext cx="86262" cy="152230"/>
            </a:xfrm>
            <a:custGeom>
              <a:avLst/>
              <a:gdLst>
                <a:gd name="connsiteX0" fmla="*/ 82318 w 86262"/>
                <a:gd name="connsiteY0" fmla="*/ 141070 h 152230"/>
                <a:gd name="connsiteX1" fmla="*/ 29473 w 86262"/>
                <a:gd name="connsiteY1" fmla="*/ 83365 h 152230"/>
                <a:gd name="connsiteX2" fmla="*/ 12286 w 86262"/>
                <a:gd name="connsiteY2" fmla="*/ 4454 h 152230"/>
                <a:gd name="connsiteX3" fmla="*/ 7274 w 86262"/>
                <a:gd name="connsiteY3" fmla="*/ 10 h 152230"/>
                <a:gd name="connsiteX4" fmla="*/ 3121 w 86262"/>
                <a:gd name="connsiteY4" fmla="*/ 3156 h 152230"/>
                <a:gd name="connsiteX5" fmla="*/ 15867 w 86262"/>
                <a:gd name="connsiteY5" fmla="*/ 92742 h 152230"/>
                <a:gd name="connsiteX6" fmla="*/ 79454 w 86262"/>
                <a:gd name="connsiteY6" fmla="*/ 152033 h 152230"/>
                <a:gd name="connsiteX7" fmla="*/ 86041 w 86262"/>
                <a:gd name="connsiteY7" fmla="*/ 148283 h 152230"/>
                <a:gd name="connsiteX8" fmla="*/ 82318 w 86262"/>
                <a:gd name="connsiteY8" fmla="*/ 141647 h 15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62" h="152230">
                  <a:moveTo>
                    <a:pt x="82318" y="141070"/>
                  </a:moveTo>
                  <a:cubicBezTo>
                    <a:pt x="57255" y="133424"/>
                    <a:pt x="39354" y="105581"/>
                    <a:pt x="29473" y="83365"/>
                  </a:cubicBezTo>
                  <a:cubicBezTo>
                    <a:pt x="18732" y="58408"/>
                    <a:pt x="13003" y="31618"/>
                    <a:pt x="12286" y="4454"/>
                  </a:cubicBezTo>
                  <a:cubicBezTo>
                    <a:pt x="12143" y="1828"/>
                    <a:pt x="9851" y="-163"/>
                    <a:pt x="7274" y="10"/>
                  </a:cubicBezTo>
                  <a:cubicBezTo>
                    <a:pt x="5413" y="126"/>
                    <a:pt x="3694" y="1366"/>
                    <a:pt x="3121" y="3156"/>
                  </a:cubicBezTo>
                  <a:cubicBezTo>
                    <a:pt x="-3753" y="33580"/>
                    <a:pt x="830" y="65476"/>
                    <a:pt x="15867" y="92742"/>
                  </a:cubicBezTo>
                  <a:cubicBezTo>
                    <a:pt x="28756" y="117988"/>
                    <a:pt x="50382" y="145830"/>
                    <a:pt x="79454" y="152033"/>
                  </a:cubicBezTo>
                  <a:cubicBezTo>
                    <a:pt x="82318" y="152827"/>
                    <a:pt x="85181" y="151153"/>
                    <a:pt x="86041" y="148283"/>
                  </a:cubicBezTo>
                  <a:cubicBezTo>
                    <a:pt x="86900" y="145412"/>
                    <a:pt x="85181" y="142440"/>
                    <a:pt x="82318" y="1416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3" name="Freeform: Shape 2552">
              <a:extLst>
                <a:ext uri="{FF2B5EF4-FFF2-40B4-BE49-F238E27FC236}">
                  <a16:creationId xmlns:a16="http://schemas.microsoft.com/office/drawing/2014/main" id="{33251615-DBD9-877D-202B-402B988667E6}"/>
                </a:ext>
              </a:extLst>
            </p:cNvPr>
            <p:cNvSpPr/>
            <p:nvPr/>
          </p:nvSpPr>
          <p:spPr>
            <a:xfrm>
              <a:off x="10772887" y="3128786"/>
              <a:ext cx="69785" cy="136574"/>
            </a:xfrm>
            <a:custGeom>
              <a:avLst/>
              <a:gdLst>
                <a:gd name="connsiteX0" fmla="*/ 67473 w 69785"/>
                <a:gd name="connsiteY0" fmla="*/ 127430 h 136574"/>
                <a:gd name="connsiteX1" fmla="*/ 42984 w 69785"/>
                <a:gd name="connsiteY1" fmla="*/ 103482 h 136574"/>
                <a:gd name="connsiteX2" fmla="*/ 25798 w 69785"/>
                <a:gd name="connsiteY2" fmla="*/ 71745 h 136574"/>
                <a:gd name="connsiteX3" fmla="*/ 9758 w 69785"/>
                <a:gd name="connsiteY3" fmla="*/ 3221 h 136574"/>
                <a:gd name="connsiteX4" fmla="*/ 4029 w 69785"/>
                <a:gd name="connsiteY4" fmla="*/ 220 h 136574"/>
                <a:gd name="connsiteX5" fmla="*/ 1022 w 69785"/>
                <a:gd name="connsiteY5" fmla="*/ 3221 h 136574"/>
                <a:gd name="connsiteX6" fmla="*/ 14342 w 69785"/>
                <a:gd name="connsiteY6" fmla="*/ 80112 h 136574"/>
                <a:gd name="connsiteX7" fmla="*/ 63749 w 69785"/>
                <a:gd name="connsiteY7" fmla="*/ 136230 h 136574"/>
                <a:gd name="connsiteX8" fmla="*/ 67473 w 69785"/>
                <a:gd name="connsiteY8" fmla="*/ 127430 h 13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85" h="136574">
                  <a:moveTo>
                    <a:pt x="67473" y="127430"/>
                  </a:moveTo>
                  <a:cubicBezTo>
                    <a:pt x="57306" y="121919"/>
                    <a:pt x="48711" y="113610"/>
                    <a:pt x="42984" y="103482"/>
                  </a:cubicBezTo>
                  <a:cubicBezTo>
                    <a:pt x="36252" y="93471"/>
                    <a:pt x="30525" y="82839"/>
                    <a:pt x="25798" y="71745"/>
                  </a:cubicBezTo>
                  <a:cubicBezTo>
                    <a:pt x="17635" y="49659"/>
                    <a:pt x="12336" y="26634"/>
                    <a:pt x="9758" y="3221"/>
                  </a:cubicBezTo>
                  <a:cubicBezTo>
                    <a:pt x="9043" y="797"/>
                    <a:pt x="6464" y="-559"/>
                    <a:pt x="4029" y="220"/>
                  </a:cubicBezTo>
                  <a:cubicBezTo>
                    <a:pt x="2597" y="667"/>
                    <a:pt x="1452" y="1793"/>
                    <a:pt x="1022" y="3221"/>
                  </a:cubicBezTo>
                  <a:cubicBezTo>
                    <a:pt x="-2271" y="29621"/>
                    <a:pt x="2454" y="56381"/>
                    <a:pt x="14342" y="80112"/>
                  </a:cubicBezTo>
                  <a:cubicBezTo>
                    <a:pt x="23508" y="104190"/>
                    <a:pt x="41122" y="124112"/>
                    <a:pt x="63749" y="136230"/>
                  </a:cubicBezTo>
                  <a:cubicBezTo>
                    <a:pt x="68761" y="138394"/>
                    <a:pt x="72342" y="129738"/>
                    <a:pt x="67473" y="12743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4" name="Freeform: Shape 2553">
              <a:extLst>
                <a:ext uri="{FF2B5EF4-FFF2-40B4-BE49-F238E27FC236}">
                  <a16:creationId xmlns:a16="http://schemas.microsoft.com/office/drawing/2014/main" id="{47B2C738-7026-A69B-60BB-B220F040A64A}"/>
                </a:ext>
              </a:extLst>
            </p:cNvPr>
            <p:cNvSpPr/>
            <p:nvPr/>
          </p:nvSpPr>
          <p:spPr>
            <a:xfrm>
              <a:off x="10796072" y="3117061"/>
              <a:ext cx="61818" cy="144536"/>
            </a:xfrm>
            <a:custGeom>
              <a:avLst/>
              <a:gdLst>
                <a:gd name="connsiteX0" fmla="*/ 60041 w 61818"/>
                <a:gd name="connsiteY0" fmla="*/ 135261 h 144536"/>
                <a:gd name="connsiteX1" fmla="*/ 21230 w 61818"/>
                <a:gd name="connsiteY1" fmla="*/ 74670 h 144536"/>
                <a:gd name="connsiteX2" fmla="*/ 14070 w 61818"/>
                <a:gd name="connsiteY2" fmla="*/ 4415 h 144536"/>
                <a:gd name="connsiteX3" fmla="*/ 5191 w 61818"/>
                <a:gd name="connsiteY3" fmla="*/ 3117 h 144536"/>
                <a:gd name="connsiteX4" fmla="*/ 52308 w 61818"/>
                <a:gd name="connsiteY4" fmla="*/ 143051 h 144536"/>
                <a:gd name="connsiteX5" fmla="*/ 60041 w 61818"/>
                <a:gd name="connsiteY5" fmla="*/ 135261 h 1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18" h="144536">
                  <a:moveTo>
                    <a:pt x="60041" y="135261"/>
                  </a:moveTo>
                  <a:cubicBezTo>
                    <a:pt x="41852" y="118973"/>
                    <a:pt x="28534" y="98027"/>
                    <a:pt x="21230" y="74670"/>
                  </a:cubicBezTo>
                  <a:cubicBezTo>
                    <a:pt x="14500" y="51892"/>
                    <a:pt x="12208" y="28074"/>
                    <a:pt x="14070" y="4415"/>
                  </a:cubicBezTo>
                  <a:cubicBezTo>
                    <a:pt x="14070" y="-923"/>
                    <a:pt x="6766" y="-1500"/>
                    <a:pt x="5191" y="3117"/>
                  </a:cubicBezTo>
                  <a:cubicBezTo>
                    <a:pt x="-11709" y="53464"/>
                    <a:pt x="14928" y="109870"/>
                    <a:pt x="52308" y="143051"/>
                  </a:cubicBezTo>
                  <a:cubicBezTo>
                    <a:pt x="57607" y="147811"/>
                    <a:pt x="65339" y="140021"/>
                    <a:pt x="60041" y="13526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5" name="Freeform: Shape 2554">
              <a:extLst>
                <a:ext uri="{FF2B5EF4-FFF2-40B4-BE49-F238E27FC236}">
                  <a16:creationId xmlns:a16="http://schemas.microsoft.com/office/drawing/2014/main" id="{9FDD9B07-D2B3-D425-9346-3EB53767361D}"/>
                </a:ext>
              </a:extLst>
            </p:cNvPr>
            <p:cNvSpPr/>
            <p:nvPr/>
          </p:nvSpPr>
          <p:spPr>
            <a:xfrm>
              <a:off x="10821731" y="3107527"/>
              <a:ext cx="63127" cy="157583"/>
            </a:xfrm>
            <a:custGeom>
              <a:avLst/>
              <a:gdLst>
                <a:gd name="connsiteX0" fmla="*/ 61306 w 63127"/>
                <a:gd name="connsiteY0" fmla="*/ 147247 h 157583"/>
                <a:gd name="connsiteX1" fmla="*/ 20778 w 63127"/>
                <a:gd name="connsiteY1" fmla="*/ 86224 h 157583"/>
                <a:gd name="connsiteX2" fmla="*/ 22066 w 63127"/>
                <a:gd name="connsiteY2" fmla="*/ 5149 h 157583"/>
                <a:gd name="connsiteX3" fmla="*/ 19346 w 63127"/>
                <a:gd name="connsiteY3" fmla="*/ 158 h 157583"/>
                <a:gd name="connsiteX4" fmla="*/ 14762 w 63127"/>
                <a:gd name="connsiteY4" fmla="*/ 1975 h 157583"/>
                <a:gd name="connsiteX5" fmla="*/ 5596 w 63127"/>
                <a:gd name="connsiteY5" fmla="*/ 90408 h 157583"/>
                <a:gd name="connsiteX6" fmla="*/ 54146 w 63127"/>
                <a:gd name="connsiteY6" fmla="*/ 156624 h 157583"/>
                <a:gd name="connsiteX7" fmla="*/ 61306 w 63127"/>
                <a:gd name="connsiteY7" fmla="*/ 147247 h 15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127" h="157583">
                  <a:moveTo>
                    <a:pt x="61306" y="147247"/>
                  </a:moveTo>
                  <a:cubicBezTo>
                    <a:pt x="42260" y="131292"/>
                    <a:pt x="28082" y="110100"/>
                    <a:pt x="20778" y="86224"/>
                  </a:cubicBezTo>
                  <a:cubicBezTo>
                    <a:pt x="14189" y="59550"/>
                    <a:pt x="14619" y="31592"/>
                    <a:pt x="22066" y="5149"/>
                  </a:cubicBezTo>
                  <a:cubicBezTo>
                    <a:pt x="22640" y="2999"/>
                    <a:pt x="21493" y="763"/>
                    <a:pt x="19346" y="158"/>
                  </a:cubicBezTo>
                  <a:cubicBezTo>
                    <a:pt x="17627" y="-347"/>
                    <a:pt x="15622" y="388"/>
                    <a:pt x="14762" y="1975"/>
                  </a:cubicBezTo>
                  <a:cubicBezTo>
                    <a:pt x="-991" y="28678"/>
                    <a:pt x="-4285" y="60993"/>
                    <a:pt x="5596" y="90408"/>
                  </a:cubicBezTo>
                  <a:cubicBezTo>
                    <a:pt x="14332" y="117125"/>
                    <a:pt x="31375" y="140322"/>
                    <a:pt x="54146" y="156624"/>
                  </a:cubicBezTo>
                  <a:cubicBezTo>
                    <a:pt x="59588" y="160519"/>
                    <a:pt x="66462" y="151575"/>
                    <a:pt x="61306" y="1472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6" name="Freeform: Shape 2555">
              <a:extLst>
                <a:ext uri="{FF2B5EF4-FFF2-40B4-BE49-F238E27FC236}">
                  <a16:creationId xmlns:a16="http://schemas.microsoft.com/office/drawing/2014/main" id="{B098D09E-A1C3-0470-F032-F5262D6586FE}"/>
                </a:ext>
              </a:extLst>
            </p:cNvPr>
            <p:cNvSpPr/>
            <p:nvPr/>
          </p:nvSpPr>
          <p:spPr>
            <a:xfrm>
              <a:off x="10850727" y="3147334"/>
              <a:ext cx="56248" cy="113502"/>
            </a:xfrm>
            <a:custGeom>
              <a:avLst/>
              <a:gdLst>
                <a:gd name="connsiteX0" fmla="*/ 53792 w 56248"/>
                <a:gd name="connsiteY0" fmla="*/ 103257 h 113502"/>
                <a:gd name="connsiteX1" fmla="*/ 12546 w 56248"/>
                <a:gd name="connsiteY1" fmla="*/ 6601 h 113502"/>
                <a:gd name="connsiteX2" fmla="*/ 8823 w 56248"/>
                <a:gd name="connsiteY2" fmla="*/ 181 h 113502"/>
                <a:gd name="connsiteX3" fmla="*/ 2522 w 56248"/>
                <a:gd name="connsiteY3" fmla="*/ 3860 h 113502"/>
                <a:gd name="connsiteX4" fmla="*/ 48206 w 56248"/>
                <a:gd name="connsiteY4" fmla="*/ 112634 h 113502"/>
                <a:gd name="connsiteX5" fmla="*/ 53792 w 56248"/>
                <a:gd name="connsiteY5" fmla="*/ 103257 h 11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48" h="113502">
                  <a:moveTo>
                    <a:pt x="53792" y="103257"/>
                  </a:moveTo>
                  <a:cubicBezTo>
                    <a:pt x="22286" y="82136"/>
                    <a:pt x="6103" y="44210"/>
                    <a:pt x="12546" y="6601"/>
                  </a:cubicBezTo>
                  <a:cubicBezTo>
                    <a:pt x="13263" y="3817"/>
                    <a:pt x="11688" y="931"/>
                    <a:pt x="8823" y="181"/>
                  </a:cubicBezTo>
                  <a:cubicBezTo>
                    <a:pt x="6103" y="-569"/>
                    <a:pt x="3237" y="1076"/>
                    <a:pt x="2522" y="3860"/>
                  </a:cubicBezTo>
                  <a:cubicBezTo>
                    <a:pt x="-7074" y="46244"/>
                    <a:pt x="11258" y="90056"/>
                    <a:pt x="48206" y="112634"/>
                  </a:cubicBezTo>
                  <a:cubicBezTo>
                    <a:pt x="54222" y="116384"/>
                    <a:pt x="59521" y="107008"/>
                    <a:pt x="53792" y="1032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7" name="Freeform: Shape 2556">
              <a:extLst>
                <a:ext uri="{FF2B5EF4-FFF2-40B4-BE49-F238E27FC236}">
                  <a16:creationId xmlns:a16="http://schemas.microsoft.com/office/drawing/2014/main" id="{2AB392CE-7B24-F4FD-6153-15693F13F7EA}"/>
                </a:ext>
              </a:extLst>
            </p:cNvPr>
            <p:cNvSpPr/>
            <p:nvPr/>
          </p:nvSpPr>
          <p:spPr>
            <a:xfrm>
              <a:off x="10879057" y="3132929"/>
              <a:ext cx="48923" cy="126344"/>
            </a:xfrm>
            <a:custGeom>
              <a:avLst/>
              <a:gdLst>
                <a:gd name="connsiteX0" fmla="*/ 47518 w 48923"/>
                <a:gd name="connsiteY0" fmla="*/ 118382 h 126344"/>
                <a:gd name="connsiteX1" fmla="*/ 14006 w 48923"/>
                <a:gd name="connsiteY1" fmla="*/ 4127 h 126344"/>
                <a:gd name="connsiteX2" fmla="*/ 10139 w 48923"/>
                <a:gd name="connsiteY2" fmla="*/ 1 h 126344"/>
                <a:gd name="connsiteX3" fmla="*/ 6129 w 48923"/>
                <a:gd name="connsiteY3" fmla="*/ 2973 h 126344"/>
                <a:gd name="connsiteX4" fmla="*/ 42076 w 48923"/>
                <a:gd name="connsiteY4" fmla="*/ 125595 h 126344"/>
                <a:gd name="connsiteX5" fmla="*/ 47518 w 48923"/>
                <a:gd name="connsiteY5" fmla="*/ 118382 h 12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23" h="126344">
                  <a:moveTo>
                    <a:pt x="47518" y="118382"/>
                  </a:moveTo>
                  <a:cubicBezTo>
                    <a:pt x="13290" y="90540"/>
                    <a:pt x="13290" y="44520"/>
                    <a:pt x="14006" y="4127"/>
                  </a:cubicBezTo>
                  <a:cubicBezTo>
                    <a:pt x="14006" y="1891"/>
                    <a:pt x="12288" y="44"/>
                    <a:pt x="10139" y="1"/>
                  </a:cubicBezTo>
                  <a:cubicBezTo>
                    <a:pt x="8278" y="-42"/>
                    <a:pt x="6559" y="1184"/>
                    <a:pt x="6129" y="2973"/>
                  </a:cubicBezTo>
                  <a:cubicBezTo>
                    <a:pt x="-9337" y="47377"/>
                    <a:pt x="5127" y="96801"/>
                    <a:pt x="42076" y="125595"/>
                  </a:cubicBezTo>
                  <a:cubicBezTo>
                    <a:pt x="46086" y="128625"/>
                    <a:pt x="51528" y="121700"/>
                    <a:pt x="47518" y="1183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8" name="Freeform: Shape 2557">
              <a:extLst>
                <a:ext uri="{FF2B5EF4-FFF2-40B4-BE49-F238E27FC236}">
                  <a16:creationId xmlns:a16="http://schemas.microsoft.com/office/drawing/2014/main" id="{2661D2B6-8799-7475-BF75-626162C869A3}"/>
                </a:ext>
              </a:extLst>
            </p:cNvPr>
            <p:cNvSpPr/>
            <p:nvPr/>
          </p:nvSpPr>
          <p:spPr>
            <a:xfrm>
              <a:off x="10892858" y="3117395"/>
              <a:ext cx="56030" cy="145496"/>
            </a:xfrm>
            <a:custGeom>
              <a:avLst/>
              <a:gdLst>
                <a:gd name="connsiteX0" fmla="*/ 54625 w 56030"/>
                <a:gd name="connsiteY0" fmla="*/ 134782 h 145496"/>
                <a:gd name="connsiteX1" fmla="*/ 21687 w 56030"/>
                <a:gd name="connsiteY1" fmla="*/ 73759 h 145496"/>
                <a:gd name="connsiteX2" fmla="*/ 16960 w 56030"/>
                <a:gd name="connsiteY2" fmla="*/ 38848 h 145496"/>
                <a:gd name="connsiteX3" fmla="*/ 20540 w 56030"/>
                <a:gd name="connsiteY3" fmla="*/ 4802 h 145496"/>
                <a:gd name="connsiteX4" fmla="*/ 11231 w 56030"/>
                <a:gd name="connsiteY4" fmla="*/ 2205 h 145496"/>
                <a:gd name="connsiteX5" fmla="*/ 6505 w 56030"/>
                <a:gd name="connsiteY5" fmla="*/ 77943 h 145496"/>
                <a:gd name="connsiteX6" fmla="*/ 46176 w 56030"/>
                <a:gd name="connsiteY6" fmla="*/ 143438 h 145496"/>
                <a:gd name="connsiteX7" fmla="*/ 54625 w 56030"/>
                <a:gd name="connsiteY7" fmla="*/ 134782 h 14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30" h="145496">
                  <a:moveTo>
                    <a:pt x="54625" y="134782"/>
                  </a:moveTo>
                  <a:cubicBezTo>
                    <a:pt x="39873" y="116706"/>
                    <a:pt x="28704" y="96004"/>
                    <a:pt x="21687" y="73759"/>
                  </a:cubicBezTo>
                  <a:cubicBezTo>
                    <a:pt x="18391" y="62435"/>
                    <a:pt x="16816" y="50663"/>
                    <a:pt x="16960" y="38848"/>
                  </a:cubicBezTo>
                  <a:cubicBezTo>
                    <a:pt x="17533" y="27451"/>
                    <a:pt x="18821" y="16083"/>
                    <a:pt x="20540" y="4802"/>
                  </a:cubicBezTo>
                  <a:cubicBezTo>
                    <a:pt x="20540" y="-824"/>
                    <a:pt x="13809" y="-1257"/>
                    <a:pt x="11231" y="2205"/>
                  </a:cubicBezTo>
                  <a:cubicBezTo>
                    <a:pt x="-4666" y="22979"/>
                    <a:pt x="-1229" y="54717"/>
                    <a:pt x="6505" y="77943"/>
                  </a:cubicBezTo>
                  <a:cubicBezTo>
                    <a:pt x="15528" y="102078"/>
                    <a:pt x="28989" y="124294"/>
                    <a:pt x="46176" y="143438"/>
                  </a:cubicBezTo>
                  <a:cubicBezTo>
                    <a:pt x="51044" y="149497"/>
                    <a:pt x="59352" y="140841"/>
                    <a:pt x="54625" y="1347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9" name="Freeform: Shape 2558">
              <a:extLst>
                <a:ext uri="{FF2B5EF4-FFF2-40B4-BE49-F238E27FC236}">
                  <a16:creationId xmlns:a16="http://schemas.microsoft.com/office/drawing/2014/main" id="{2764FF5C-6FAC-4DE3-03B7-0C55B7FBC28A}"/>
                </a:ext>
              </a:extLst>
            </p:cNvPr>
            <p:cNvSpPr/>
            <p:nvPr/>
          </p:nvSpPr>
          <p:spPr>
            <a:xfrm>
              <a:off x="10910865" y="3092848"/>
              <a:ext cx="61418" cy="169868"/>
            </a:xfrm>
            <a:custGeom>
              <a:avLst/>
              <a:gdLst>
                <a:gd name="connsiteX0" fmla="*/ 59388 w 61418"/>
                <a:gd name="connsiteY0" fmla="*/ 159906 h 169868"/>
                <a:gd name="connsiteX1" fmla="*/ 18573 w 61418"/>
                <a:gd name="connsiteY1" fmla="*/ 88641 h 169868"/>
                <a:gd name="connsiteX2" fmla="*/ 21582 w 61418"/>
                <a:gd name="connsiteY2" fmla="*/ 7854 h 169868"/>
                <a:gd name="connsiteX3" fmla="*/ 10554 w 61418"/>
                <a:gd name="connsiteY3" fmla="*/ 3094 h 169868"/>
                <a:gd name="connsiteX4" fmla="*/ 51083 w 61418"/>
                <a:gd name="connsiteY4" fmla="*/ 168273 h 169868"/>
                <a:gd name="connsiteX5" fmla="*/ 59388 w 61418"/>
                <a:gd name="connsiteY5" fmla="*/ 159906 h 16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18" h="169868">
                  <a:moveTo>
                    <a:pt x="59388" y="159906"/>
                  </a:moveTo>
                  <a:cubicBezTo>
                    <a:pt x="39625" y="140345"/>
                    <a:pt x="25447" y="115705"/>
                    <a:pt x="18573" y="88641"/>
                  </a:cubicBezTo>
                  <a:cubicBezTo>
                    <a:pt x="12703" y="61895"/>
                    <a:pt x="13848" y="34096"/>
                    <a:pt x="21582" y="7854"/>
                  </a:cubicBezTo>
                  <a:cubicBezTo>
                    <a:pt x="23300" y="1363"/>
                    <a:pt x="13418" y="-3398"/>
                    <a:pt x="10554" y="3094"/>
                  </a:cubicBezTo>
                  <a:cubicBezTo>
                    <a:pt x="-14651" y="58058"/>
                    <a:pt x="7832" y="129467"/>
                    <a:pt x="51083" y="168273"/>
                  </a:cubicBezTo>
                  <a:cubicBezTo>
                    <a:pt x="56668" y="173323"/>
                    <a:pt x="65404" y="165244"/>
                    <a:pt x="59388" y="1599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0" name="Freeform: Shape 2559">
              <a:extLst>
                <a:ext uri="{FF2B5EF4-FFF2-40B4-BE49-F238E27FC236}">
                  <a16:creationId xmlns:a16="http://schemas.microsoft.com/office/drawing/2014/main" id="{77A5405E-2D77-9060-9783-31AD050AA07F}"/>
                </a:ext>
              </a:extLst>
            </p:cNvPr>
            <p:cNvSpPr/>
            <p:nvPr/>
          </p:nvSpPr>
          <p:spPr>
            <a:xfrm>
              <a:off x="10931717" y="3085410"/>
              <a:ext cx="59937" cy="175739"/>
            </a:xfrm>
            <a:custGeom>
              <a:avLst/>
              <a:gdLst>
                <a:gd name="connsiteX0" fmla="*/ 58586 w 59937"/>
                <a:gd name="connsiteY0" fmla="*/ 166623 h 175739"/>
                <a:gd name="connsiteX1" fmla="*/ 21638 w 59937"/>
                <a:gd name="connsiteY1" fmla="*/ 90308 h 175739"/>
                <a:gd name="connsiteX2" fmla="*/ 20635 w 59937"/>
                <a:gd name="connsiteY2" fmla="*/ 6059 h 175739"/>
                <a:gd name="connsiteX3" fmla="*/ 18488 w 59937"/>
                <a:gd name="connsiteY3" fmla="*/ 361 h 175739"/>
                <a:gd name="connsiteX4" fmla="*/ 12759 w 59937"/>
                <a:gd name="connsiteY4" fmla="*/ 2597 h 175739"/>
                <a:gd name="connsiteX5" fmla="*/ 5168 w 59937"/>
                <a:gd name="connsiteY5" fmla="*/ 90308 h 175739"/>
                <a:gd name="connsiteX6" fmla="*/ 48132 w 59937"/>
                <a:gd name="connsiteY6" fmla="*/ 173114 h 175739"/>
                <a:gd name="connsiteX7" fmla="*/ 58873 w 59937"/>
                <a:gd name="connsiteY7" fmla="*/ 166623 h 17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37" h="175739">
                  <a:moveTo>
                    <a:pt x="58586" y="166623"/>
                  </a:moveTo>
                  <a:cubicBezTo>
                    <a:pt x="42833" y="143050"/>
                    <a:pt x="30374" y="117357"/>
                    <a:pt x="21638" y="90308"/>
                  </a:cubicBezTo>
                  <a:cubicBezTo>
                    <a:pt x="14621" y="62711"/>
                    <a:pt x="14191" y="33815"/>
                    <a:pt x="20635" y="6059"/>
                  </a:cubicBezTo>
                  <a:cubicBezTo>
                    <a:pt x="21638" y="3866"/>
                    <a:pt x="20635" y="1313"/>
                    <a:pt x="18488" y="361"/>
                  </a:cubicBezTo>
                  <a:cubicBezTo>
                    <a:pt x="16196" y="-591"/>
                    <a:pt x="13761" y="404"/>
                    <a:pt x="12759" y="2597"/>
                  </a:cubicBezTo>
                  <a:cubicBezTo>
                    <a:pt x="-4141" y="27843"/>
                    <a:pt x="-1562" y="62177"/>
                    <a:pt x="5168" y="90308"/>
                  </a:cubicBezTo>
                  <a:cubicBezTo>
                    <a:pt x="14047" y="120444"/>
                    <a:pt x="28655" y="148561"/>
                    <a:pt x="48132" y="173114"/>
                  </a:cubicBezTo>
                  <a:cubicBezTo>
                    <a:pt x="52716" y="179462"/>
                    <a:pt x="63313" y="173114"/>
                    <a:pt x="58873" y="1666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1" name="Freeform: Shape 2560">
              <a:extLst>
                <a:ext uri="{FF2B5EF4-FFF2-40B4-BE49-F238E27FC236}">
                  <a16:creationId xmlns:a16="http://schemas.microsoft.com/office/drawing/2014/main" id="{42B094C2-1B87-A206-B0FF-9528E8C78609}"/>
                </a:ext>
              </a:extLst>
            </p:cNvPr>
            <p:cNvSpPr/>
            <p:nvPr/>
          </p:nvSpPr>
          <p:spPr>
            <a:xfrm>
              <a:off x="10957754" y="3151335"/>
              <a:ext cx="48786" cy="104553"/>
            </a:xfrm>
            <a:custGeom>
              <a:avLst/>
              <a:gdLst>
                <a:gd name="connsiteX0" fmla="*/ 45869 w 48786"/>
                <a:gd name="connsiteY0" fmla="*/ 93773 h 104553"/>
                <a:gd name="connsiteX1" fmla="*/ 20234 w 48786"/>
                <a:gd name="connsiteY1" fmla="*/ 54678 h 104553"/>
                <a:gd name="connsiteX2" fmla="*/ 7057 w 48786"/>
                <a:gd name="connsiteY2" fmla="*/ 2888 h 104553"/>
                <a:gd name="connsiteX3" fmla="*/ 2905 w 48786"/>
                <a:gd name="connsiteY3" fmla="*/ 75 h 104553"/>
                <a:gd name="connsiteX4" fmla="*/ 40 w 48786"/>
                <a:gd name="connsiteY4" fmla="*/ 2888 h 104553"/>
                <a:gd name="connsiteX5" fmla="*/ 9206 w 48786"/>
                <a:gd name="connsiteY5" fmla="*/ 61314 h 104553"/>
                <a:gd name="connsiteX6" fmla="*/ 40140 w 48786"/>
                <a:gd name="connsiteY6" fmla="*/ 103872 h 104553"/>
                <a:gd name="connsiteX7" fmla="*/ 45869 w 48786"/>
                <a:gd name="connsiteY7" fmla="*/ 93773 h 10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86" h="104553">
                  <a:moveTo>
                    <a:pt x="45869" y="93773"/>
                  </a:moveTo>
                  <a:cubicBezTo>
                    <a:pt x="33553" y="83747"/>
                    <a:pt x="24531" y="70085"/>
                    <a:pt x="20234" y="54678"/>
                  </a:cubicBezTo>
                  <a:cubicBezTo>
                    <a:pt x="13360" y="38160"/>
                    <a:pt x="8919" y="20704"/>
                    <a:pt x="7057" y="2888"/>
                  </a:cubicBezTo>
                  <a:cubicBezTo>
                    <a:pt x="6629" y="941"/>
                    <a:pt x="4767" y="-329"/>
                    <a:pt x="2905" y="75"/>
                  </a:cubicBezTo>
                  <a:cubicBezTo>
                    <a:pt x="1474" y="363"/>
                    <a:pt x="327" y="1474"/>
                    <a:pt x="40" y="2888"/>
                  </a:cubicBezTo>
                  <a:cubicBezTo>
                    <a:pt x="-388" y="22767"/>
                    <a:pt x="2619" y="42560"/>
                    <a:pt x="9206" y="61314"/>
                  </a:cubicBezTo>
                  <a:cubicBezTo>
                    <a:pt x="13790" y="78929"/>
                    <a:pt x="24817" y="94134"/>
                    <a:pt x="40140" y="103872"/>
                  </a:cubicBezTo>
                  <a:cubicBezTo>
                    <a:pt x="46728" y="107189"/>
                    <a:pt x="52456" y="97524"/>
                    <a:pt x="45869" y="937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2" name="Freeform: Shape 2561">
              <a:extLst>
                <a:ext uri="{FF2B5EF4-FFF2-40B4-BE49-F238E27FC236}">
                  <a16:creationId xmlns:a16="http://schemas.microsoft.com/office/drawing/2014/main" id="{00D6D138-2D26-3CEF-3A52-740FE3716C92}"/>
                </a:ext>
              </a:extLst>
            </p:cNvPr>
            <p:cNvSpPr/>
            <p:nvPr/>
          </p:nvSpPr>
          <p:spPr>
            <a:xfrm>
              <a:off x="10972500" y="3136636"/>
              <a:ext cx="60127" cy="124716"/>
            </a:xfrm>
            <a:custGeom>
              <a:avLst/>
              <a:gdLst>
                <a:gd name="connsiteX0" fmla="*/ 56615 w 60127"/>
                <a:gd name="connsiteY0" fmla="*/ 114099 h 124716"/>
                <a:gd name="connsiteX1" fmla="*/ 20525 w 60127"/>
                <a:gd name="connsiteY1" fmla="*/ 75004 h 124716"/>
                <a:gd name="connsiteX2" fmla="*/ 16228 w 60127"/>
                <a:gd name="connsiteY2" fmla="*/ 6191 h 124716"/>
                <a:gd name="connsiteX3" fmla="*/ 9784 w 60127"/>
                <a:gd name="connsiteY3" fmla="*/ 2 h 124716"/>
                <a:gd name="connsiteX4" fmla="*/ 3912 w 60127"/>
                <a:gd name="connsiteY4" fmla="*/ 4460 h 124716"/>
                <a:gd name="connsiteX5" fmla="*/ 8209 w 60127"/>
                <a:gd name="connsiteY5" fmla="*/ 82938 h 124716"/>
                <a:gd name="connsiteX6" fmla="*/ 53750 w 60127"/>
                <a:gd name="connsiteY6" fmla="*/ 124630 h 124716"/>
                <a:gd name="connsiteX7" fmla="*/ 60052 w 60127"/>
                <a:gd name="connsiteY7" fmla="*/ 120201 h 124716"/>
                <a:gd name="connsiteX8" fmla="*/ 56615 w 60127"/>
                <a:gd name="connsiteY8" fmla="*/ 114099 h 12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27" h="124716">
                  <a:moveTo>
                    <a:pt x="56615" y="114099"/>
                  </a:moveTo>
                  <a:cubicBezTo>
                    <a:pt x="39572" y="106842"/>
                    <a:pt x="26539" y="92618"/>
                    <a:pt x="20525" y="75004"/>
                  </a:cubicBezTo>
                  <a:cubicBezTo>
                    <a:pt x="14796" y="52557"/>
                    <a:pt x="13221" y="29201"/>
                    <a:pt x="16228" y="6191"/>
                  </a:cubicBezTo>
                  <a:cubicBezTo>
                    <a:pt x="16085" y="2685"/>
                    <a:pt x="13221" y="-84"/>
                    <a:pt x="9784" y="2"/>
                  </a:cubicBezTo>
                  <a:cubicBezTo>
                    <a:pt x="7062" y="74"/>
                    <a:pt x="4772" y="1863"/>
                    <a:pt x="3912" y="4460"/>
                  </a:cubicBezTo>
                  <a:cubicBezTo>
                    <a:pt x="-2532" y="30456"/>
                    <a:pt x="-957" y="57808"/>
                    <a:pt x="8209" y="82938"/>
                  </a:cubicBezTo>
                  <a:cubicBezTo>
                    <a:pt x="16228" y="103164"/>
                    <a:pt x="32984" y="118542"/>
                    <a:pt x="53750" y="124630"/>
                  </a:cubicBezTo>
                  <a:cubicBezTo>
                    <a:pt x="56757" y="125164"/>
                    <a:pt x="59478" y="123187"/>
                    <a:pt x="60052" y="120201"/>
                  </a:cubicBezTo>
                  <a:cubicBezTo>
                    <a:pt x="60480" y="117590"/>
                    <a:pt x="59048" y="115022"/>
                    <a:pt x="56615" y="1140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3" name="Freeform: Shape 2562">
              <a:extLst>
                <a:ext uri="{FF2B5EF4-FFF2-40B4-BE49-F238E27FC236}">
                  <a16:creationId xmlns:a16="http://schemas.microsoft.com/office/drawing/2014/main" id="{44AFCE3B-B77F-DEE6-6776-EDE02C68B3E3}"/>
                </a:ext>
              </a:extLst>
            </p:cNvPr>
            <p:cNvSpPr/>
            <p:nvPr/>
          </p:nvSpPr>
          <p:spPr>
            <a:xfrm>
              <a:off x="10991843" y="3106018"/>
              <a:ext cx="65216" cy="153411"/>
            </a:xfrm>
            <a:custGeom>
              <a:avLst/>
              <a:gdLst>
                <a:gd name="connsiteX0" fmla="*/ 63623 w 65216"/>
                <a:gd name="connsiteY0" fmla="*/ 144283 h 153411"/>
                <a:gd name="connsiteX1" fmla="*/ 17937 w 65216"/>
                <a:gd name="connsiteY1" fmla="*/ 6369 h 153411"/>
                <a:gd name="connsiteX2" fmla="*/ 9058 w 65216"/>
                <a:gd name="connsiteY2" fmla="*/ 2618 h 153411"/>
                <a:gd name="connsiteX3" fmla="*/ 6911 w 65216"/>
                <a:gd name="connsiteY3" fmla="*/ 85136 h 153411"/>
                <a:gd name="connsiteX4" fmla="*/ 57321 w 65216"/>
                <a:gd name="connsiteY4" fmla="*/ 152506 h 153411"/>
                <a:gd name="connsiteX5" fmla="*/ 63623 w 65216"/>
                <a:gd name="connsiteY5" fmla="*/ 144283 h 1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216" h="153411">
                  <a:moveTo>
                    <a:pt x="63623" y="144283"/>
                  </a:moveTo>
                  <a:cubicBezTo>
                    <a:pt x="23092" y="110959"/>
                    <a:pt x="11063" y="56572"/>
                    <a:pt x="17937" y="6369"/>
                  </a:cubicBezTo>
                  <a:cubicBezTo>
                    <a:pt x="18654" y="1464"/>
                    <a:pt x="11636" y="-3008"/>
                    <a:pt x="9058" y="2618"/>
                  </a:cubicBezTo>
                  <a:cubicBezTo>
                    <a:pt x="-2255" y="28802"/>
                    <a:pt x="-2972" y="58390"/>
                    <a:pt x="6911" y="85136"/>
                  </a:cubicBezTo>
                  <a:cubicBezTo>
                    <a:pt x="16505" y="112228"/>
                    <a:pt x="34120" y="135714"/>
                    <a:pt x="57321" y="152506"/>
                  </a:cubicBezTo>
                  <a:cubicBezTo>
                    <a:pt x="61904" y="156113"/>
                    <a:pt x="68205" y="148034"/>
                    <a:pt x="63623" y="14428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4" name="Freeform: Shape 2563">
              <a:extLst>
                <a:ext uri="{FF2B5EF4-FFF2-40B4-BE49-F238E27FC236}">
                  <a16:creationId xmlns:a16="http://schemas.microsoft.com/office/drawing/2014/main" id="{B46576A8-BFF2-E9D0-506A-30A3659E8087}"/>
                </a:ext>
              </a:extLst>
            </p:cNvPr>
            <p:cNvSpPr/>
            <p:nvPr/>
          </p:nvSpPr>
          <p:spPr>
            <a:xfrm>
              <a:off x="11013737" y="3097913"/>
              <a:ext cx="58678" cy="159277"/>
            </a:xfrm>
            <a:custGeom>
              <a:avLst/>
              <a:gdLst>
                <a:gd name="connsiteX0" fmla="*/ 57339 w 58678"/>
                <a:gd name="connsiteY0" fmla="*/ 150225 h 159277"/>
                <a:gd name="connsiteX1" fmla="*/ 18672 w 58678"/>
                <a:gd name="connsiteY1" fmla="*/ 77085 h 159277"/>
                <a:gd name="connsiteX2" fmla="*/ 31131 w 58678"/>
                <a:gd name="connsiteY2" fmla="*/ 6685 h 159277"/>
                <a:gd name="connsiteX3" fmla="*/ 25259 w 58678"/>
                <a:gd name="connsiteY3" fmla="*/ 770 h 159277"/>
                <a:gd name="connsiteX4" fmla="*/ 1772 w 58678"/>
                <a:gd name="connsiteY4" fmla="*/ 77085 h 159277"/>
                <a:gd name="connsiteX5" fmla="*/ 50035 w 58678"/>
                <a:gd name="connsiteY5" fmla="*/ 157583 h 159277"/>
                <a:gd name="connsiteX6" fmla="*/ 57339 w 58678"/>
                <a:gd name="connsiteY6" fmla="*/ 150225 h 15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78" h="159277">
                  <a:moveTo>
                    <a:pt x="57339" y="150225"/>
                  </a:moveTo>
                  <a:cubicBezTo>
                    <a:pt x="38864" y="129278"/>
                    <a:pt x="25546" y="104206"/>
                    <a:pt x="18672" y="77085"/>
                  </a:cubicBezTo>
                  <a:cubicBezTo>
                    <a:pt x="13801" y="52877"/>
                    <a:pt x="18242" y="27704"/>
                    <a:pt x="31131" y="6685"/>
                  </a:cubicBezTo>
                  <a:cubicBezTo>
                    <a:pt x="33137" y="3222"/>
                    <a:pt x="28983" y="-1971"/>
                    <a:pt x="25259" y="770"/>
                  </a:cubicBezTo>
                  <a:cubicBezTo>
                    <a:pt x="2202" y="17505"/>
                    <a:pt x="-3383" y="50540"/>
                    <a:pt x="1772" y="77085"/>
                  </a:cubicBezTo>
                  <a:cubicBezTo>
                    <a:pt x="7644" y="109544"/>
                    <a:pt x="28696" y="134068"/>
                    <a:pt x="50035" y="157583"/>
                  </a:cubicBezTo>
                  <a:cubicBezTo>
                    <a:pt x="54618" y="162632"/>
                    <a:pt x="61636" y="155274"/>
                    <a:pt x="57339" y="1502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5" name="Freeform: Shape 2564">
              <a:extLst>
                <a:ext uri="{FF2B5EF4-FFF2-40B4-BE49-F238E27FC236}">
                  <a16:creationId xmlns:a16="http://schemas.microsoft.com/office/drawing/2014/main" id="{0F0D63AD-72E9-77E9-8D39-529D231FFDD9}"/>
                </a:ext>
              </a:extLst>
            </p:cNvPr>
            <p:cNvSpPr/>
            <p:nvPr/>
          </p:nvSpPr>
          <p:spPr>
            <a:xfrm>
              <a:off x="11044868" y="3136299"/>
              <a:ext cx="43720" cy="117917"/>
            </a:xfrm>
            <a:custGeom>
              <a:avLst/>
              <a:gdLst>
                <a:gd name="connsiteX0" fmla="*/ 42247 w 43720"/>
                <a:gd name="connsiteY0" fmla="*/ 108809 h 117917"/>
                <a:gd name="connsiteX1" fmla="*/ 19620 w 43720"/>
                <a:gd name="connsiteY1" fmla="*/ 58894 h 117917"/>
                <a:gd name="connsiteX2" fmla="*/ 14751 w 43720"/>
                <a:gd name="connsiteY2" fmla="*/ 4940 h 117917"/>
                <a:gd name="connsiteX3" fmla="*/ 9309 w 43720"/>
                <a:gd name="connsiteY3" fmla="*/ 7 h 117917"/>
                <a:gd name="connsiteX4" fmla="*/ 4725 w 43720"/>
                <a:gd name="connsiteY4" fmla="*/ 3498 h 117917"/>
                <a:gd name="connsiteX5" fmla="*/ 4725 w 43720"/>
                <a:gd name="connsiteY5" fmla="*/ 63078 h 117917"/>
                <a:gd name="connsiteX6" fmla="*/ 33368 w 43720"/>
                <a:gd name="connsiteY6" fmla="*/ 116022 h 117917"/>
                <a:gd name="connsiteX7" fmla="*/ 42677 w 43720"/>
                <a:gd name="connsiteY7" fmla="*/ 108809 h 1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20" h="117917">
                  <a:moveTo>
                    <a:pt x="42247" y="108809"/>
                  </a:moveTo>
                  <a:cubicBezTo>
                    <a:pt x="31506" y="93863"/>
                    <a:pt x="23772" y="76898"/>
                    <a:pt x="19620" y="58894"/>
                  </a:cubicBezTo>
                  <a:cubicBezTo>
                    <a:pt x="16611" y="41063"/>
                    <a:pt x="14893" y="23031"/>
                    <a:pt x="14751" y="4940"/>
                  </a:cubicBezTo>
                  <a:cubicBezTo>
                    <a:pt x="14608" y="2070"/>
                    <a:pt x="12173" y="-138"/>
                    <a:pt x="9309" y="7"/>
                  </a:cubicBezTo>
                  <a:cubicBezTo>
                    <a:pt x="7304" y="108"/>
                    <a:pt x="5442" y="1493"/>
                    <a:pt x="4725" y="3498"/>
                  </a:cubicBezTo>
                  <a:cubicBezTo>
                    <a:pt x="-1575" y="22843"/>
                    <a:pt x="-1575" y="43733"/>
                    <a:pt x="4725" y="63078"/>
                  </a:cubicBezTo>
                  <a:cubicBezTo>
                    <a:pt x="10598" y="82481"/>
                    <a:pt x="20335" y="100485"/>
                    <a:pt x="33368" y="116022"/>
                  </a:cubicBezTo>
                  <a:cubicBezTo>
                    <a:pt x="37522" y="121360"/>
                    <a:pt x="46831" y="114291"/>
                    <a:pt x="42677" y="1088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6" name="Freeform: Shape 2565">
              <a:extLst>
                <a:ext uri="{FF2B5EF4-FFF2-40B4-BE49-F238E27FC236}">
                  <a16:creationId xmlns:a16="http://schemas.microsoft.com/office/drawing/2014/main" id="{8445C317-2096-5ABD-F61E-E28C780A4A5B}"/>
                </a:ext>
              </a:extLst>
            </p:cNvPr>
            <p:cNvSpPr/>
            <p:nvPr/>
          </p:nvSpPr>
          <p:spPr>
            <a:xfrm>
              <a:off x="11062230" y="3154261"/>
              <a:ext cx="52186" cy="109455"/>
            </a:xfrm>
            <a:custGeom>
              <a:avLst/>
              <a:gdLst>
                <a:gd name="connsiteX0" fmla="*/ 51379 w 52186"/>
                <a:gd name="connsiteY0" fmla="*/ 100801 h 109455"/>
                <a:gd name="connsiteX1" fmla="*/ 10564 w 52186"/>
                <a:gd name="connsiteY1" fmla="*/ 5011 h 109455"/>
                <a:gd name="connsiteX2" fmla="*/ 683 w 52186"/>
                <a:gd name="connsiteY2" fmla="*/ 3569 h 109455"/>
                <a:gd name="connsiteX3" fmla="*/ 43647 w 52186"/>
                <a:gd name="connsiteY3" fmla="*/ 108014 h 109455"/>
                <a:gd name="connsiteX4" fmla="*/ 50807 w 52186"/>
                <a:gd name="connsiteY4" fmla="*/ 107942 h 109455"/>
                <a:gd name="connsiteX5" fmla="*/ 50664 w 52186"/>
                <a:gd name="connsiteY5" fmla="*/ 100801 h 10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86" h="109455">
                  <a:moveTo>
                    <a:pt x="51379" y="100801"/>
                  </a:moveTo>
                  <a:cubicBezTo>
                    <a:pt x="28035" y="74026"/>
                    <a:pt x="13714" y="40485"/>
                    <a:pt x="10564" y="5011"/>
                  </a:cubicBezTo>
                  <a:cubicBezTo>
                    <a:pt x="10564" y="-38"/>
                    <a:pt x="1541" y="-2491"/>
                    <a:pt x="683" y="3569"/>
                  </a:cubicBezTo>
                  <a:cubicBezTo>
                    <a:pt x="-3614" y="43486"/>
                    <a:pt x="12569" y="82840"/>
                    <a:pt x="43647" y="108014"/>
                  </a:cubicBezTo>
                  <a:cubicBezTo>
                    <a:pt x="45652" y="109962"/>
                    <a:pt x="48802" y="109933"/>
                    <a:pt x="50807" y="107942"/>
                  </a:cubicBezTo>
                  <a:cubicBezTo>
                    <a:pt x="52669" y="105951"/>
                    <a:pt x="52669" y="102749"/>
                    <a:pt x="50664" y="10080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7" name="Freeform: Shape 2566">
              <a:extLst>
                <a:ext uri="{FF2B5EF4-FFF2-40B4-BE49-F238E27FC236}">
                  <a16:creationId xmlns:a16="http://schemas.microsoft.com/office/drawing/2014/main" id="{205CA2DB-F96D-B078-3939-AF8123B98BE9}"/>
                </a:ext>
              </a:extLst>
            </p:cNvPr>
            <p:cNvSpPr/>
            <p:nvPr/>
          </p:nvSpPr>
          <p:spPr>
            <a:xfrm>
              <a:off x="11081473" y="3133461"/>
              <a:ext cx="53224" cy="122358"/>
            </a:xfrm>
            <a:custGeom>
              <a:avLst/>
              <a:gdLst>
                <a:gd name="connsiteX0" fmla="*/ 52043 w 53224"/>
                <a:gd name="connsiteY0" fmla="*/ 115398 h 122358"/>
                <a:gd name="connsiteX1" fmla="*/ 20681 w 53224"/>
                <a:gd name="connsiteY1" fmla="*/ 62598 h 122358"/>
                <a:gd name="connsiteX2" fmla="*/ 8793 w 53224"/>
                <a:gd name="connsiteY2" fmla="*/ 3595 h 122358"/>
                <a:gd name="connsiteX3" fmla="*/ 1776 w 53224"/>
                <a:gd name="connsiteY3" fmla="*/ 2585 h 122358"/>
                <a:gd name="connsiteX4" fmla="*/ 8078 w 53224"/>
                <a:gd name="connsiteY4" fmla="*/ 67071 h 122358"/>
                <a:gd name="connsiteX5" fmla="*/ 46314 w 53224"/>
                <a:gd name="connsiteY5" fmla="*/ 121169 h 122358"/>
                <a:gd name="connsiteX6" fmla="*/ 52043 w 53224"/>
                <a:gd name="connsiteY6" fmla="*/ 121169 h 122358"/>
                <a:gd name="connsiteX7" fmla="*/ 52043 w 53224"/>
                <a:gd name="connsiteY7" fmla="*/ 115398 h 12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24" h="122358">
                  <a:moveTo>
                    <a:pt x="52043" y="115398"/>
                  </a:moveTo>
                  <a:cubicBezTo>
                    <a:pt x="38152" y="100164"/>
                    <a:pt x="27411" y="82189"/>
                    <a:pt x="20681" y="62598"/>
                  </a:cubicBezTo>
                  <a:cubicBezTo>
                    <a:pt x="13663" y="43700"/>
                    <a:pt x="9653" y="23777"/>
                    <a:pt x="8793" y="3595"/>
                  </a:cubicBezTo>
                  <a:cubicBezTo>
                    <a:pt x="8793" y="-300"/>
                    <a:pt x="2349" y="-1598"/>
                    <a:pt x="1776" y="2585"/>
                  </a:cubicBezTo>
                  <a:cubicBezTo>
                    <a:pt x="-1948" y="24253"/>
                    <a:pt x="200" y="46557"/>
                    <a:pt x="8078" y="67071"/>
                  </a:cubicBezTo>
                  <a:cubicBezTo>
                    <a:pt x="16670" y="87714"/>
                    <a:pt x="29846" y="106180"/>
                    <a:pt x="46314" y="121169"/>
                  </a:cubicBezTo>
                  <a:cubicBezTo>
                    <a:pt x="47891" y="122755"/>
                    <a:pt x="50468" y="122755"/>
                    <a:pt x="52043" y="121169"/>
                  </a:cubicBezTo>
                  <a:cubicBezTo>
                    <a:pt x="53618" y="119582"/>
                    <a:pt x="53618" y="116985"/>
                    <a:pt x="52043" y="1153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8" name="Freeform: Shape 2567">
              <a:extLst>
                <a:ext uri="{FF2B5EF4-FFF2-40B4-BE49-F238E27FC236}">
                  <a16:creationId xmlns:a16="http://schemas.microsoft.com/office/drawing/2014/main" id="{A988097D-BA21-C175-CA05-5E2E7971A20E}"/>
                </a:ext>
              </a:extLst>
            </p:cNvPr>
            <p:cNvSpPr/>
            <p:nvPr/>
          </p:nvSpPr>
          <p:spPr>
            <a:xfrm>
              <a:off x="11095090" y="3138615"/>
              <a:ext cx="65668" cy="122730"/>
            </a:xfrm>
            <a:custGeom>
              <a:avLst/>
              <a:gdLst>
                <a:gd name="connsiteX0" fmla="*/ 64348 w 65668"/>
                <a:gd name="connsiteY0" fmla="*/ 112985 h 122730"/>
                <a:gd name="connsiteX1" fmla="*/ 28975 w 65668"/>
                <a:gd name="connsiteY1" fmla="*/ 61051 h 122730"/>
                <a:gd name="connsiteX2" fmla="*/ 9927 w 65668"/>
                <a:gd name="connsiteY2" fmla="*/ 3346 h 122730"/>
                <a:gd name="connsiteX3" fmla="*/ 4054 w 65668"/>
                <a:gd name="connsiteY3" fmla="*/ 215 h 122730"/>
                <a:gd name="connsiteX4" fmla="*/ 904 w 65668"/>
                <a:gd name="connsiteY4" fmla="*/ 3346 h 122730"/>
                <a:gd name="connsiteX5" fmla="*/ 15225 w 65668"/>
                <a:gd name="connsiteY5" fmla="*/ 67254 h 122730"/>
                <a:gd name="connsiteX6" fmla="*/ 56757 w 65668"/>
                <a:gd name="connsiteY6" fmla="*/ 120919 h 122730"/>
                <a:gd name="connsiteX7" fmla="*/ 64348 w 65668"/>
                <a:gd name="connsiteY7" fmla="*/ 113273 h 12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668" h="122730">
                  <a:moveTo>
                    <a:pt x="64348" y="112985"/>
                  </a:moveTo>
                  <a:cubicBezTo>
                    <a:pt x="51315" y="96611"/>
                    <a:pt x="39429" y="79257"/>
                    <a:pt x="28975" y="61051"/>
                  </a:cubicBezTo>
                  <a:cubicBezTo>
                    <a:pt x="19379" y="43076"/>
                    <a:pt x="12933" y="23543"/>
                    <a:pt x="9927" y="3346"/>
                  </a:cubicBezTo>
                  <a:cubicBezTo>
                    <a:pt x="9212" y="836"/>
                    <a:pt x="6490" y="-563"/>
                    <a:pt x="4054" y="215"/>
                  </a:cubicBezTo>
                  <a:cubicBezTo>
                    <a:pt x="2479" y="691"/>
                    <a:pt x="1334" y="1860"/>
                    <a:pt x="904" y="3346"/>
                  </a:cubicBezTo>
                  <a:cubicBezTo>
                    <a:pt x="-2246" y="25692"/>
                    <a:pt x="2909" y="48428"/>
                    <a:pt x="15225" y="67254"/>
                  </a:cubicBezTo>
                  <a:cubicBezTo>
                    <a:pt x="27255" y="86542"/>
                    <a:pt x="41148" y="104531"/>
                    <a:pt x="56757" y="120919"/>
                  </a:cubicBezTo>
                  <a:cubicBezTo>
                    <a:pt x="61483" y="126257"/>
                    <a:pt x="68643" y="118611"/>
                    <a:pt x="64348" y="1132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9" name="Freeform: Shape 2568">
              <a:extLst>
                <a:ext uri="{FF2B5EF4-FFF2-40B4-BE49-F238E27FC236}">
                  <a16:creationId xmlns:a16="http://schemas.microsoft.com/office/drawing/2014/main" id="{E6D63BBD-E795-3DD2-36F4-F2B84336A27B}"/>
                </a:ext>
              </a:extLst>
            </p:cNvPr>
            <p:cNvSpPr/>
            <p:nvPr/>
          </p:nvSpPr>
          <p:spPr>
            <a:xfrm>
              <a:off x="11125681" y="3109886"/>
              <a:ext cx="56313" cy="153770"/>
            </a:xfrm>
            <a:custGeom>
              <a:avLst/>
              <a:gdLst>
                <a:gd name="connsiteX0" fmla="*/ 54809 w 56313"/>
                <a:gd name="connsiteY0" fmla="*/ 144888 h 153770"/>
                <a:gd name="connsiteX1" fmla="*/ 15856 w 56313"/>
                <a:gd name="connsiteY1" fmla="*/ 5098 h 153770"/>
                <a:gd name="connsiteX2" fmla="*/ 8695 w 56313"/>
                <a:gd name="connsiteY2" fmla="*/ 2068 h 153770"/>
                <a:gd name="connsiteX3" fmla="*/ 47505 w 56313"/>
                <a:gd name="connsiteY3" fmla="*/ 152245 h 153770"/>
                <a:gd name="connsiteX4" fmla="*/ 54809 w 56313"/>
                <a:gd name="connsiteY4" fmla="*/ 152245 h 153770"/>
                <a:gd name="connsiteX5" fmla="*/ 54809 w 56313"/>
                <a:gd name="connsiteY5" fmla="*/ 144888 h 15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313" h="153770">
                  <a:moveTo>
                    <a:pt x="54809" y="144888"/>
                  </a:moveTo>
                  <a:cubicBezTo>
                    <a:pt x="20868" y="106961"/>
                    <a:pt x="6547" y="55258"/>
                    <a:pt x="15856" y="5098"/>
                  </a:cubicBezTo>
                  <a:cubicBezTo>
                    <a:pt x="15856" y="1202"/>
                    <a:pt x="10557" y="-2404"/>
                    <a:pt x="8695" y="2068"/>
                  </a:cubicBezTo>
                  <a:cubicBezTo>
                    <a:pt x="-13217" y="54002"/>
                    <a:pt x="8695" y="115169"/>
                    <a:pt x="47505" y="152245"/>
                  </a:cubicBezTo>
                  <a:cubicBezTo>
                    <a:pt x="49511" y="154279"/>
                    <a:pt x="52804" y="154279"/>
                    <a:pt x="54809" y="152245"/>
                  </a:cubicBezTo>
                  <a:cubicBezTo>
                    <a:pt x="56815" y="150211"/>
                    <a:pt x="56815" y="146922"/>
                    <a:pt x="54809" y="1448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0" name="Freeform: Shape 2569">
              <a:extLst>
                <a:ext uri="{FF2B5EF4-FFF2-40B4-BE49-F238E27FC236}">
                  <a16:creationId xmlns:a16="http://schemas.microsoft.com/office/drawing/2014/main" id="{D925BA22-F8E5-7317-3108-C970F3FCB4DA}"/>
                </a:ext>
              </a:extLst>
            </p:cNvPr>
            <p:cNvSpPr/>
            <p:nvPr/>
          </p:nvSpPr>
          <p:spPr>
            <a:xfrm>
              <a:off x="11133923" y="3105386"/>
              <a:ext cx="66796" cy="154775"/>
            </a:xfrm>
            <a:custGeom>
              <a:avLst/>
              <a:gdLst>
                <a:gd name="connsiteX0" fmla="*/ 65757 w 66796"/>
                <a:gd name="connsiteY0" fmla="*/ 143473 h 154775"/>
                <a:gd name="connsiteX1" fmla="*/ 26230 w 66796"/>
                <a:gd name="connsiteY1" fmla="*/ 79132 h 154775"/>
                <a:gd name="connsiteX2" fmla="*/ 11909 w 66796"/>
                <a:gd name="connsiteY2" fmla="*/ 3251 h 154775"/>
                <a:gd name="connsiteX3" fmla="*/ 7757 w 66796"/>
                <a:gd name="connsiteY3" fmla="*/ 33 h 154775"/>
                <a:gd name="connsiteX4" fmla="*/ 4748 w 66796"/>
                <a:gd name="connsiteY4" fmla="*/ 2385 h 154775"/>
                <a:gd name="connsiteX5" fmla="*/ 11481 w 66796"/>
                <a:gd name="connsiteY5" fmla="*/ 83460 h 154775"/>
                <a:gd name="connsiteX6" fmla="*/ 56163 w 66796"/>
                <a:gd name="connsiteY6" fmla="*/ 152562 h 154775"/>
                <a:gd name="connsiteX7" fmla="*/ 65185 w 66796"/>
                <a:gd name="connsiteY7" fmla="*/ 143473 h 15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796" h="154775">
                  <a:moveTo>
                    <a:pt x="65757" y="143473"/>
                  </a:moveTo>
                  <a:cubicBezTo>
                    <a:pt x="49861" y="123825"/>
                    <a:pt x="36686" y="102200"/>
                    <a:pt x="26230" y="79132"/>
                  </a:cubicBezTo>
                  <a:cubicBezTo>
                    <a:pt x="16636" y="54997"/>
                    <a:pt x="11766" y="29232"/>
                    <a:pt x="11909" y="3251"/>
                  </a:cubicBezTo>
                  <a:cubicBezTo>
                    <a:pt x="11624" y="1202"/>
                    <a:pt x="9762" y="-240"/>
                    <a:pt x="7757" y="33"/>
                  </a:cubicBezTo>
                  <a:cubicBezTo>
                    <a:pt x="6323" y="207"/>
                    <a:pt x="5178" y="1115"/>
                    <a:pt x="4748" y="2385"/>
                  </a:cubicBezTo>
                  <a:cubicBezTo>
                    <a:pt x="-3414" y="29275"/>
                    <a:pt x="-979" y="58315"/>
                    <a:pt x="11481" y="83460"/>
                  </a:cubicBezTo>
                  <a:cubicBezTo>
                    <a:pt x="22793" y="108648"/>
                    <a:pt x="37831" y="131947"/>
                    <a:pt x="56163" y="152562"/>
                  </a:cubicBezTo>
                  <a:cubicBezTo>
                    <a:pt x="61462" y="159053"/>
                    <a:pt x="70484" y="149821"/>
                    <a:pt x="65185" y="1434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1" name="Freeform: Shape 2570">
              <a:extLst>
                <a:ext uri="{FF2B5EF4-FFF2-40B4-BE49-F238E27FC236}">
                  <a16:creationId xmlns:a16="http://schemas.microsoft.com/office/drawing/2014/main" id="{721C58F1-EB09-1A50-FCB7-C4EA3CD11AA8}"/>
                </a:ext>
              </a:extLst>
            </p:cNvPr>
            <p:cNvSpPr/>
            <p:nvPr/>
          </p:nvSpPr>
          <p:spPr>
            <a:xfrm>
              <a:off x="11153912" y="3132577"/>
              <a:ext cx="62714" cy="127068"/>
            </a:xfrm>
            <a:custGeom>
              <a:avLst/>
              <a:gdLst>
                <a:gd name="connsiteX0" fmla="*/ 60807 w 62714"/>
                <a:gd name="connsiteY0" fmla="*/ 120610 h 127068"/>
                <a:gd name="connsiteX1" fmla="*/ 42618 w 62714"/>
                <a:gd name="connsiteY1" fmla="*/ 93488 h 127068"/>
                <a:gd name="connsiteX2" fmla="*/ 26005 w 62714"/>
                <a:gd name="connsiteY2" fmla="*/ 65790 h 127068"/>
                <a:gd name="connsiteX3" fmla="*/ 11684 w 62714"/>
                <a:gd name="connsiteY3" fmla="*/ 4335 h 127068"/>
                <a:gd name="connsiteX4" fmla="*/ 6528 w 62714"/>
                <a:gd name="connsiteY4" fmla="*/ 21 h 127068"/>
                <a:gd name="connsiteX5" fmla="*/ 2518 w 62714"/>
                <a:gd name="connsiteY5" fmla="*/ 3181 h 127068"/>
                <a:gd name="connsiteX6" fmla="*/ 12257 w 62714"/>
                <a:gd name="connsiteY6" fmla="*/ 70406 h 127068"/>
                <a:gd name="connsiteX7" fmla="*/ 31019 w 62714"/>
                <a:gd name="connsiteY7" fmla="*/ 99259 h 127068"/>
                <a:gd name="connsiteX8" fmla="*/ 42905 w 62714"/>
                <a:gd name="connsiteY8" fmla="*/ 112675 h 127068"/>
                <a:gd name="connsiteX9" fmla="*/ 57226 w 62714"/>
                <a:gd name="connsiteY9" fmla="*/ 125370 h 127068"/>
                <a:gd name="connsiteX10" fmla="*/ 61665 w 62714"/>
                <a:gd name="connsiteY10" fmla="*/ 120898 h 12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14" h="127068">
                  <a:moveTo>
                    <a:pt x="60807" y="120610"/>
                  </a:moveTo>
                  <a:cubicBezTo>
                    <a:pt x="54076" y="112387"/>
                    <a:pt x="48777" y="102432"/>
                    <a:pt x="42618" y="93488"/>
                  </a:cubicBezTo>
                  <a:cubicBezTo>
                    <a:pt x="36459" y="84616"/>
                    <a:pt x="31019" y="75369"/>
                    <a:pt x="26005" y="65790"/>
                  </a:cubicBezTo>
                  <a:cubicBezTo>
                    <a:pt x="16554" y="46690"/>
                    <a:pt x="11684" y="25656"/>
                    <a:pt x="11684" y="4335"/>
                  </a:cubicBezTo>
                  <a:cubicBezTo>
                    <a:pt x="11397" y="1709"/>
                    <a:pt x="9107" y="-224"/>
                    <a:pt x="6528" y="21"/>
                  </a:cubicBezTo>
                  <a:cubicBezTo>
                    <a:pt x="4667" y="180"/>
                    <a:pt x="3091" y="1421"/>
                    <a:pt x="2518" y="3181"/>
                  </a:cubicBezTo>
                  <a:cubicBezTo>
                    <a:pt x="-2924" y="26017"/>
                    <a:pt x="515" y="50094"/>
                    <a:pt x="12257" y="70406"/>
                  </a:cubicBezTo>
                  <a:cubicBezTo>
                    <a:pt x="17556" y="80606"/>
                    <a:pt x="23858" y="90257"/>
                    <a:pt x="31019" y="99259"/>
                  </a:cubicBezTo>
                  <a:cubicBezTo>
                    <a:pt x="34741" y="103962"/>
                    <a:pt x="38751" y="108448"/>
                    <a:pt x="42905" y="112675"/>
                  </a:cubicBezTo>
                  <a:cubicBezTo>
                    <a:pt x="47344" y="117147"/>
                    <a:pt x="52643" y="120754"/>
                    <a:pt x="57226" y="125370"/>
                  </a:cubicBezTo>
                  <a:cubicBezTo>
                    <a:pt x="61808" y="129986"/>
                    <a:pt x="64244" y="124072"/>
                    <a:pt x="61665" y="1208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2" name="Freeform: Shape 2571">
              <a:extLst>
                <a:ext uri="{FF2B5EF4-FFF2-40B4-BE49-F238E27FC236}">
                  <a16:creationId xmlns:a16="http://schemas.microsoft.com/office/drawing/2014/main" id="{8277435A-80B0-C13B-BC25-D23F11066F1E}"/>
                </a:ext>
              </a:extLst>
            </p:cNvPr>
            <p:cNvSpPr/>
            <p:nvPr/>
          </p:nvSpPr>
          <p:spPr>
            <a:xfrm>
              <a:off x="11266542" y="3133389"/>
              <a:ext cx="70976" cy="131832"/>
            </a:xfrm>
            <a:custGeom>
              <a:avLst/>
              <a:gdLst>
                <a:gd name="connsiteX0" fmla="*/ 68619 w 70976"/>
                <a:gd name="connsiteY0" fmla="*/ 121241 h 131832"/>
                <a:gd name="connsiteX1" fmla="*/ 25655 w 70976"/>
                <a:gd name="connsiteY1" fmla="*/ 68441 h 131832"/>
                <a:gd name="connsiteX2" fmla="*/ 9329 w 70976"/>
                <a:gd name="connsiteY2" fmla="*/ 3523 h 131832"/>
                <a:gd name="connsiteX3" fmla="*/ 2311 w 70976"/>
                <a:gd name="connsiteY3" fmla="*/ 2657 h 131832"/>
                <a:gd name="connsiteX4" fmla="*/ 63033 w 70976"/>
                <a:gd name="connsiteY4" fmla="*/ 130906 h 131832"/>
                <a:gd name="connsiteX5" fmla="*/ 68619 w 70976"/>
                <a:gd name="connsiteY5" fmla="*/ 121241 h 13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76" h="131832">
                  <a:moveTo>
                    <a:pt x="68619" y="121241"/>
                  </a:moveTo>
                  <a:cubicBezTo>
                    <a:pt x="50431" y="107262"/>
                    <a:pt x="35679" y="89185"/>
                    <a:pt x="25655" y="68441"/>
                  </a:cubicBezTo>
                  <a:cubicBezTo>
                    <a:pt x="16346" y="47970"/>
                    <a:pt x="10904" y="25970"/>
                    <a:pt x="9329" y="3523"/>
                  </a:cubicBezTo>
                  <a:cubicBezTo>
                    <a:pt x="9329" y="-228"/>
                    <a:pt x="3170" y="-1670"/>
                    <a:pt x="2311" y="2657"/>
                  </a:cubicBezTo>
                  <a:cubicBezTo>
                    <a:pt x="-8860" y="52428"/>
                    <a:pt x="21931" y="104651"/>
                    <a:pt x="63033" y="130906"/>
                  </a:cubicBezTo>
                  <a:cubicBezTo>
                    <a:pt x="69191" y="134801"/>
                    <a:pt x="74061" y="125424"/>
                    <a:pt x="68619" y="1212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3" name="Freeform: Shape 2572">
              <a:extLst>
                <a:ext uri="{FF2B5EF4-FFF2-40B4-BE49-F238E27FC236}">
                  <a16:creationId xmlns:a16="http://schemas.microsoft.com/office/drawing/2014/main" id="{31820C51-FF98-1216-8279-AD522FEF7D0B}"/>
                </a:ext>
              </a:extLst>
            </p:cNvPr>
            <p:cNvSpPr/>
            <p:nvPr/>
          </p:nvSpPr>
          <p:spPr>
            <a:xfrm>
              <a:off x="11290767" y="3136044"/>
              <a:ext cx="68538" cy="130324"/>
            </a:xfrm>
            <a:custGeom>
              <a:avLst/>
              <a:gdLst>
                <a:gd name="connsiteX0" fmla="*/ 67164 w 68538"/>
                <a:gd name="connsiteY0" fmla="*/ 121759 h 130324"/>
                <a:gd name="connsiteX1" fmla="*/ 26062 w 68538"/>
                <a:gd name="connsiteY1" fmla="*/ 68959 h 130324"/>
                <a:gd name="connsiteX2" fmla="*/ 11741 w 68538"/>
                <a:gd name="connsiteY2" fmla="*/ 4618 h 130324"/>
                <a:gd name="connsiteX3" fmla="*/ 2575 w 68538"/>
                <a:gd name="connsiteY3" fmla="*/ 3320 h 130324"/>
                <a:gd name="connsiteX4" fmla="*/ 61005 w 68538"/>
                <a:gd name="connsiteY4" fmla="*/ 129549 h 130324"/>
                <a:gd name="connsiteX5" fmla="*/ 67021 w 68538"/>
                <a:gd name="connsiteY5" fmla="*/ 121759 h 13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38" h="130324">
                  <a:moveTo>
                    <a:pt x="67164" y="121759"/>
                  </a:moveTo>
                  <a:cubicBezTo>
                    <a:pt x="49549" y="107607"/>
                    <a:pt x="35515" y="89531"/>
                    <a:pt x="26062" y="68959"/>
                  </a:cubicBezTo>
                  <a:cubicBezTo>
                    <a:pt x="17755" y="48474"/>
                    <a:pt x="12886" y="26719"/>
                    <a:pt x="11741" y="4618"/>
                  </a:cubicBezTo>
                  <a:cubicBezTo>
                    <a:pt x="11741" y="-431"/>
                    <a:pt x="3864" y="-2018"/>
                    <a:pt x="2575" y="3320"/>
                  </a:cubicBezTo>
                  <a:cubicBezTo>
                    <a:pt x="-9311" y="51936"/>
                    <a:pt x="21622" y="103582"/>
                    <a:pt x="61005" y="129549"/>
                  </a:cubicBezTo>
                  <a:cubicBezTo>
                    <a:pt x="65589" y="132723"/>
                    <a:pt x="71318" y="125365"/>
                    <a:pt x="67021" y="1217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4" name="Freeform: Shape 2573">
              <a:extLst>
                <a:ext uri="{FF2B5EF4-FFF2-40B4-BE49-F238E27FC236}">
                  <a16:creationId xmlns:a16="http://schemas.microsoft.com/office/drawing/2014/main" id="{5856EE9A-4549-AE4A-21DA-C6E3D751D729}"/>
                </a:ext>
              </a:extLst>
            </p:cNvPr>
            <p:cNvSpPr/>
            <p:nvPr/>
          </p:nvSpPr>
          <p:spPr>
            <a:xfrm>
              <a:off x="11312950" y="3122739"/>
              <a:ext cx="66588" cy="137923"/>
            </a:xfrm>
            <a:custGeom>
              <a:avLst/>
              <a:gdLst>
                <a:gd name="connsiteX0" fmla="*/ 64601 w 66588"/>
                <a:gd name="connsiteY0" fmla="*/ 127418 h 137923"/>
                <a:gd name="connsiteX1" fmla="*/ 15194 w 66588"/>
                <a:gd name="connsiteY1" fmla="*/ 3930 h 137923"/>
                <a:gd name="connsiteX2" fmla="*/ 7746 w 66588"/>
                <a:gd name="connsiteY2" fmla="*/ 1910 h 137923"/>
                <a:gd name="connsiteX3" fmla="*/ 9035 w 66588"/>
                <a:gd name="connsiteY3" fmla="*/ 78658 h 137923"/>
                <a:gd name="connsiteX4" fmla="*/ 56152 w 66588"/>
                <a:gd name="connsiteY4" fmla="*/ 136362 h 137923"/>
                <a:gd name="connsiteX5" fmla="*/ 64601 w 66588"/>
                <a:gd name="connsiteY5" fmla="*/ 127851 h 13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88" h="137923">
                  <a:moveTo>
                    <a:pt x="64601" y="127418"/>
                  </a:moveTo>
                  <a:cubicBezTo>
                    <a:pt x="29515" y="96604"/>
                    <a:pt x="11040" y="50685"/>
                    <a:pt x="15194" y="3930"/>
                  </a:cubicBezTo>
                  <a:cubicBezTo>
                    <a:pt x="15194" y="35"/>
                    <a:pt x="9465" y="-1552"/>
                    <a:pt x="7746" y="1910"/>
                  </a:cubicBezTo>
                  <a:cubicBezTo>
                    <a:pt x="-2995" y="26449"/>
                    <a:pt x="-2566" y="54508"/>
                    <a:pt x="9035" y="78658"/>
                  </a:cubicBezTo>
                  <a:cubicBezTo>
                    <a:pt x="20063" y="101350"/>
                    <a:pt x="36246" y="121114"/>
                    <a:pt x="56152" y="136362"/>
                  </a:cubicBezTo>
                  <a:cubicBezTo>
                    <a:pt x="62023" y="141411"/>
                    <a:pt x="70474" y="133044"/>
                    <a:pt x="64601" y="1278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5" name="Freeform: Shape 2574">
              <a:extLst>
                <a:ext uri="{FF2B5EF4-FFF2-40B4-BE49-F238E27FC236}">
                  <a16:creationId xmlns:a16="http://schemas.microsoft.com/office/drawing/2014/main" id="{D5345D69-64E8-1FD5-27F2-96F6879CD516}"/>
                </a:ext>
              </a:extLst>
            </p:cNvPr>
            <p:cNvSpPr/>
            <p:nvPr/>
          </p:nvSpPr>
          <p:spPr>
            <a:xfrm>
              <a:off x="11335774" y="3101637"/>
              <a:ext cx="65093" cy="156401"/>
            </a:xfrm>
            <a:custGeom>
              <a:avLst/>
              <a:gdLst>
                <a:gd name="connsiteX0" fmla="*/ 64118 w 65093"/>
                <a:gd name="connsiteY0" fmla="*/ 147799 h 156401"/>
                <a:gd name="connsiteX1" fmla="*/ 20152 w 65093"/>
                <a:gd name="connsiteY1" fmla="*/ 8154 h 156401"/>
                <a:gd name="connsiteX2" fmla="*/ 8410 w 65093"/>
                <a:gd name="connsiteY2" fmla="*/ 3249 h 156401"/>
                <a:gd name="connsiteX3" fmla="*/ 55095 w 65093"/>
                <a:gd name="connsiteY3" fmla="*/ 154724 h 156401"/>
                <a:gd name="connsiteX4" fmla="*/ 64118 w 65093"/>
                <a:gd name="connsiteY4" fmla="*/ 147799 h 15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93" h="156401">
                  <a:moveTo>
                    <a:pt x="64118" y="147799"/>
                  </a:moveTo>
                  <a:cubicBezTo>
                    <a:pt x="34617" y="107118"/>
                    <a:pt x="6833" y="60377"/>
                    <a:pt x="20152" y="8154"/>
                  </a:cubicBezTo>
                  <a:cubicBezTo>
                    <a:pt x="22014" y="1374"/>
                    <a:pt x="11560" y="-3531"/>
                    <a:pt x="8410" y="3249"/>
                  </a:cubicBezTo>
                  <a:cubicBezTo>
                    <a:pt x="-16653" y="58213"/>
                    <a:pt x="18864" y="115052"/>
                    <a:pt x="55095" y="154724"/>
                  </a:cubicBezTo>
                  <a:cubicBezTo>
                    <a:pt x="59392" y="159484"/>
                    <a:pt x="67985" y="153137"/>
                    <a:pt x="64118" y="1477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6" name="Freeform: Shape 2575">
              <a:extLst>
                <a:ext uri="{FF2B5EF4-FFF2-40B4-BE49-F238E27FC236}">
                  <a16:creationId xmlns:a16="http://schemas.microsoft.com/office/drawing/2014/main" id="{6274E477-737E-F40F-C059-91CD5F9B515F}"/>
                </a:ext>
              </a:extLst>
            </p:cNvPr>
            <p:cNvSpPr/>
            <p:nvPr/>
          </p:nvSpPr>
          <p:spPr>
            <a:xfrm>
              <a:off x="11366292" y="3111678"/>
              <a:ext cx="56949" cy="148087"/>
            </a:xfrm>
            <a:custGeom>
              <a:avLst/>
              <a:gdLst>
                <a:gd name="connsiteX0" fmla="*/ 55512 w 56949"/>
                <a:gd name="connsiteY0" fmla="*/ 136459 h 148087"/>
                <a:gd name="connsiteX1" fmla="*/ 22144 w 56949"/>
                <a:gd name="connsiteY1" fmla="*/ 75148 h 148087"/>
                <a:gd name="connsiteX2" fmla="*/ 23289 w 56949"/>
                <a:gd name="connsiteY2" fmla="*/ 7634 h 148087"/>
                <a:gd name="connsiteX3" fmla="*/ 12118 w 56949"/>
                <a:gd name="connsiteY3" fmla="*/ 2873 h 148087"/>
                <a:gd name="connsiteX4" fmla="*/ 5101 w 56949"/>
                <a:gd name="connsiteY4" fmla="*/ 78755 h 148087"/>
                <a:gd name="connsiteX5" fmla="*/ 46059 w 56949"/>
                <a:gd name="connsiteY5" fmla="*/ 145836 h 148087"/>
                <a:gd name="connsiteX6" fmla="*/ 55512 w 56949"/>
                <a:gd name="connsiteY6" fmla="*/ 136459 h 14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49" h="148087">
                  <a:moveTo>
                    <a:pt x="55512" y="136459"/>
                  </a:moveTo>
                  <a:cubicBezTo>
                    <a:pt x="40476" y="118398"/>
                    <a:pt x="29161" y="97581"/>
                    <a:pt x="22144" y="75148"/>
                  </a:cubicBezTo>
                  <a:cubicBezTo>
                    <a:pt x="15698" y="53062"/>
                    <a:pt x="15985" y="29490"/>
                    <a:pt x="23289" y="7634"/>
                  </a:cubicBezTo>
                  <a:cubicBezTo>
                    <a:pt x="25581" y="709"/>
                    <a:pt x="15698" y="-2898"/>
                    <a:pt x="12118" y="2873"/>
                  </a:cubicBezTo>
                  <a:cubicBezTo>
                    <a:pt x="-1056" y="25926"/>
                    <a:pt x="-3635" y="53639"/>
                    <a:pt x="5101" y="78755"/>
                  </a:cubicBezTo>
                  <a:cubicBezTo>
                    <a:pt x="13980" y="103741"/>
                    <a:pt x="27873" y="126577"/>
                    <a:pt x="46059" y="145836"/>
                  </a:cubicBezTo>
                  <a:cubicBezTo>
                    <a:pt x="51788" y="152473"/>
                    <a:pt x="60381" y="142951"/>
                    <a:pt x="55512" y="1364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7" name="Freeform: Shape 2576">
              <a:extLst>
                <a:ext uri="{FF2B5EF4-FFF2-40B4-BE49-F238E27FC236}">
                  <a16:creationId xmlns:a16="http://schemas.microsoft.com/office/drawing/2014/main" id="{F82CE90E-AD1B-586E-8465-8A33B5292737}"/>
                </a:ext>
              </a:extLst>
            </p:cNvPr>
            <p:cNvSpPr/>
            <p:nvPr/>
          </p:nvSpPr>
          <p:spPr>
            <a:xfrm>
              <a:off x="11389639" y="3125975"/>
              <a:ext cx="62471" cy="131525"/>
            </a:xfrm>
            <a:custGeom>
              <a:avLst/>
              <a:gdLst>
                <a:gd name="connsiteX0" fmla="*/ 60520 w 62471"/>
                <a:gd name="connsiteY0" fmla="*/ 120288 h 131525"/>
                <a:gd name="connsiteX1" fmla="*/ 23715 w 62471"/>
                <a:gd name="connsiteY1" fmla="*/ 67632 h 131525"/>
                <a:gd name="connsiteX2" fmla="*/ 14549 w 62471"/>
                <a:gd name="connsiteY2" fmla="*/ 5023 h 131525"/>
                <a:gd name="connsiteX3" fmla="*/ 9824 w 62471"/>
                <a:gd name="connsiteY3" fmla="*/ 2 h 131525"/>
                <a:gd name="connsiteX4" fmla="*/ 4954 w 62471"/>
                <a:gd name="connsiteY4" fmla="*/ 3724 h 131525"/>
                <a:gd name="connsiteX5" fmla="*/ 52645 w 62471"/>
                <a:gd name="connsiteY5" fmla="*/ 130386 h 131525"/>
                <a:gd name="connsiteX6" fmla="*/ 60520 w 62471"/>
                <a:gd name="connsiteY6" fmla="*/ 120288 h 13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471" h="131525">
                  <a:moveTo>
                    <a:pt x="60520" y="120288"/>
                  </a:moveTo>
                  <a:cubicBezTo>
                    <a:pt x="44052" y="106179"/>
                    <a:pt x="31306" y="88060"/>
                    <a:pt x="23715" y="67632"/>
                  </a:cubicBezTo>
                  <a:cubicBezTo>
                    <a:pt x="17128" y="47436"/>
                    <a:pt x="14119" y="26258"/>
                    <a:pt x="14549" y="5023"/>
                  </a:cubicBezTo>
                  <a:cubicBezTo>
                    <a:pt x="14549" y="2311"/>
                    <a:pt x="12544" y="60"/>
                    <a:pt x="9824" y="2"/>
                  </a:cubicBezTo>
                  <a:cubicBezTo>
                    <a:pt x="7532" y="-70"/>
                    <a:pt x="5527" y="1488"/>
                    <a:pt x="4954" y="3724"/>
                  </a:cubicBezTo>
                  <a:cubicBezTo>
                    <a:pt x="-11801" y="49888"/>
                    <a:pt x="16411" y="102688"/>
                    <a:pt x="52645" y="130386"/>
                  </a:cubicBezTo>
                  <a:cubicBezTo>
                    <a:pt x="58515" y="134858"/>
                    <a:pt x="66106" y="125049"/>
                    <a:pt x="60520" y="1202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8" name="Freeform: Shape 2577">
              <a:extLst>
                <a:ext uri="{FF2B5EF4-FFF2-40B4-BE49-F238E27FC236}">
                  <a16:creationId xmlns:a16="http://schemas.microsoft.com/office/drawing/2014/main" id="{CC6BA8B8-4DC0-06E5-509F-34FE3C9EBAD9}"/>
                </a:ext>
              </a:extLst>
            </p:cNvPr>
            <p:cNvSpPr/>
            <p:nvPr/>
          </p:nvSpPr>
          <p:spPr>
            <a:xfrm>
              <a:off x="11411713" y="3129699"/>
              <a:ext cx="59145" cy="131524"/>
            </a:xfrm>
            <a:custGeom>
              <a:avLst/>
              <a:gdLst>
                <a:gd name="connsiteX0" fmla="*/ 57351 w 59145"/>
                <a:gd name="connsiteY0" fmla="*/ 120603 h 131524"/>
                <a:gd name="connsiteX1" fmla="*/ 14387 w 59145"/>
                <a:gd name="connsiteY1" fmla="*/ 7213 h 131524"/>
                <a:gd name="connsiteX2" fmla="*/ 7227 w 59145"/>
                <a:gd name="connsiteY2" fmla="*/ 0 h 131524"/>
                <a:gd name="connsiteX3" fmla="*/ 66 w 59145"/>
                <a:gd name="connsiteY3" fmla="*/ 7213 h 131524"/>
                <a:gd name="connsiteX4" fmla="*/ 48615 w 59145"/>
                <a:gd name="connsiteY4" fmla="*/ 129547 h 131524"/>
                <a:gd name="connsiteX5" fmla="*/ 57351 w 59145"/>
                <a:gd name="connsiteY5" fmla="*/ 120603 h 13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45" h="131524">
                  <a:moveTo>
                    <a:pt x="57351" y="120603"/>
                  </a:moveTo>
                  <a:cubicBezTo>
                    <a:pt x="31000" y="88649"/>
                    <a:pt x="15819" y="48761"/>
                    <a:pt x="14387" y="7213"/>
                  </a:cubicBezTo>
                  <a:cubicBezTo>
                    <a:pt x="14387" y="3231"/>
                    <a:pt x="11237" y="0"/>
                    <a:pt x="7227" y="0"/>
                  </a:cubicBezTo>
                  <a:cubicBezTo>
                    <a:pt x="3216" y="0"/>
                    <a:pt x="66" y="3231"/>
                    <a:pt x="66" y="7213"/>
                  </a:cubicBezTo>
                  <a:cubicBezTo>
                    <a:pt x="-1222" y="53002"/>
                    <a:pt x="16393" y="97276"/>
                    <a:pt x="48615" y="129547"/>
                  </a:cubicBezTo>
                  <a:cubicBezTo>
                    <a:pt x="54201" y="135462"/>
                    <a:pt x="62937" y="126806"/>
                    <a:pt x="57351" y="1206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9" name="Freeform: Shape 2578">
              <a:extLst>
                <a:ext uri="{FF2B5EF4-FFF2-40B4-BE49-F238E27FC236}">
                  <a16:creationId xmlns:a16="http://schemas.microsoft.com/office/drawing/2014/main" id="{B53E4362-B4F2-4BDC-682F-58975CC427ED}"/>
                </a:ext>
              </a:extLst>
            </p:cNvPr>
            <p:cNvSpPr/>
            <p:nvPr/>
          </p:nvSpPr>
          <p:spPr>
            <a:xfrm>
              <a:off x="11422138" y="3113155"/>
              <a:ext cx="71666" cy="150628"/>
            </a:xfrm>
            <a:custGeom>
              <a:avLst/>
              <a:gdLst>
                <a:gd name="connsiteX0" fmla="*/ 70557 w 71666"/>
                <a:gd name="connsiteY0" fmla="*/ 140177 h 150628"/>
                <a:gd name="connsiteX1" fmla="*/ 18284 w 71666"/>
                <a:gd name="connsiteY1" fmla="*/ 9331 h 150628"/>
                <a:gd name="connsiteX2" fmla="*/ 12985 w 71666"/>
                <a:gd name="connsiteY2" fmla="*/ 242 h 150628"/>
                <a:gd name="connsiteX3" fmla="*/ 3963 w 71666"/>
                <a:gd name="connsiteY3" fmla="*/ 5580 h 150628"/>
                <a:gd name="connsiteX4" fmla="*/ 61248 w 71666"/>
                <a:gd name="connsiteY4" fmla="*/ 148832 h 150628"/>
                <a:gd name="connsiteX5" fmla="*/ 69840 w 71666"/>
                <a:gd name="connsiteY5" fmla="*/ 148832 h 150628"/>
                <a:gd name="connsiteX6" fmla="*/ 69840 w 71666"/>
                <a:gd name="connsiteY6" fmla="*/ 140177 h 1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66" h="150628">
                  <a:moveTo>
                    <a:pt x="70557" y="140177"/>
                  </a:moveTo>
                  <a:cubicBezTo>
                    <a:pt x="37761" y="104832"/>
                    <a:pt x="9977" y="59823"/>
                    <a:pt x="18284" y="9331"/>
                  </a:cubicBezTo>
                  <a:cubicBezTo>
                    <a:pt x="19286" y="5349"/>
                    <a:pt x="16996" y="1281"/>
                    <a:pt x="12985" y="242"/>
                  </a:cubicBezTo>
                  <a:cubicBezTo>
                    <a:pt x="8975" y="-796"/>
                    <a:pt x="4964" y="1598"/>
                    <a:pt x="3963" y="5580"/>
                  </a:cubicBezTo>
                  <a:cubicBezTo>
                    <a:pt x="-12077" y="60833"/>
                    <a:pt x="23296" y="112911"/>
                    <a:pt x="61248" y="148832"/>
                  </a:cubicBezTo>
                  <a:cubicBezTo>
                    <a:pt x="63681" y="151227"/>
                    <a:pt x="67405" y="151227"/>
                    <a:pt x="69840" y="148832"/>
                  </a:cubicBezTo>
                  <a:cubicBezTo>
                    <a:pt x="72276" y="146437"/>
                    <a:pt x="72276" y="142571"/>
                    <a:pt x="69840" y="1401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0" name="Freeform: Shape 2579">
              <a:extLst>
                <a:ext uri="{FF2B5EF4-FFF2-40B4-BE49-F238E27FC236}">
                  <a16:creationId xmlns:a16="http://schemas.microsoft.com/office/drawing/2014/main" id="{53E08D82-B9D4-3EB0-1A2C-94AE41AA3888}"/>
                </a:ext>
              </a:extLst>
            </p:cNvPr>
            <p:cNvSpPr/>
            <p:nvPr/>
          </p:nvSpPr>
          <p:spPr>
            <a:xfrm>
              <a:off x="11450214" y="3128054"/>
              <a:ext cx="59650" cy="132550"/>
            </a:xfrm>
            <a:custGeom>
              <a:avLst/>
              <a:gdLst>
                <a:gd name="connsiteX0" fmla="*/ 57230 w 59650"/>
                <a:gd name="connsiteY0" fmla="*/ 122392 h 132550"/>
                <a:gd name="connsiteX1" fmla="*/ 14267 w 59650"/>
                <a:gd name="connsiteY1" fmla="*/ 5829 h 132550"/>
                <a:gd name="connsiteX2" fmla="*/ 2667 w 59650"/>
                <a:gd name="connsiteY2" fmla="*/ 4242 h 132550"/>
                <a:gd name="connsiteX3" fmla="*/ 49068 w 59650"/>
                <a:gd name="connsiteY3" fmla="*/ 131048 h 132550"/>
                <a:gd name="connsiteX4" fmla="*/ 57804 w 59650"/>
                <a:gd name="connsiteY4" fmla="*/ 122392 h 13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50" h="132550">
                  <a:moveTo>
                    <a:pt x="57230" y="122392"/>
                  </a:moveTo>
                  <a:cubicBezTo>
                    <a:pt x="25868" y="92285"/>
                    <a:pt x="9971" y="49280"/>
                    <a:pt x="14267" y="5829"/>
                  </a:cubicBezTo>
                  <a:cubicBezTo>
                    <a:pt x="14267" y="-951"/>
                    <a:pt x="4242" y="-2250"/>
                    <a:pt x="2667" y="4242"/>
                  </a:cubicBezTo>
                  <a:cubicBezTo>
                    <a:pt x="-7215" y="51964"/>
                    <a:pt x="10830" y="101186"/>
                    <a:pt x="49068" y="131048"/>
                  </a:cubicBezTo>
                  <a:cubicBezTo>
                    <a:pt x="55084" y="135953"/>
                    <a:pt x="63389" y="127730"/>
                    <a:pt x="57804" y="1223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1" name="Freeform: Shape 2580">
              <a:extLst>
                <a:ext uri="{FF2B5EF4-FFF2-40B4-BE49-F238E27FC236}">
                  <a16:creationId xmlns:a16="http://schemas.microsoft.com/office/drawing/2014/main" id="{FA4FFB34-8E09-81CA-0623-AEFDAFB556B6}"/>
                </a:ext>
              </a:extLst>
            </p:cNvPr>
            <p:cNvSpPr/>
            <p:nvPr/>
          </p:nvSpPr>
          <p:spPr>
            <a:xfrm>
              <a:off x="11476468" y="3123778"/>
              <a:ext cx="63106" cy="138125"/>
            </a:xfrm>
            <a:custGeom>
              <a:avLst/>
              <a:gdLst>
                <a:gd name="connsiteX0" fmla="*/ 60623 w 63106"/>
                <a:gd name="connsiteY0" fmla="*/ 127533 h 138125"/>
                <a:gd name="connsiteX1" fmla="*/ 23959 w 63106"/>
                <a:gd name="connsiteY1" fmla="*/ 77619 h 138125"/>
                <a:gd name="connsiteX2" fmla="*/ 11787 w 63106"/>
                <a:gd name="connsiteY2" fmla="*/ 4334 h 138125"/>
                <a:gd name="connsiteX3" fmla="*/ 3337 w 63106"/>
                <a:gd name="connsiteY3" fmla="*/ 3179 h 138125"/>
                <a:gd name="connsiteX4" fmla="*/ 55037 w 63106"/>
                <a:gd name="connsiteY4" fmla="*/ 137199 h 138125"/>
                <a:gd name="connsiteX5" fmla="*/ 60623 w 63106"/>
                <a:gd name="connsiteY5" fmla="*/ 127533 h 1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06" h="138125">
                  <a:moveTo>
                    <a:pt x="60623" y="127533"/>
                  </a:moveTo>
                  <a:cubicBezTo>
                    <a:pt x="43723" y="114982"/>
                    <a:pt x="30977" y="97585"/>
                    <a:pt x="23959" y="77619"/>
                  </a:cubicBezTo>
                  <a:cubicBezTo>
                    <a:pt x="16799" y="53830"/>
                    <a:pt x="12647" y="29190"/>
                    <a:pt x="11787" y="4334"/>
                  </a:cubicBezTo>
                  <a:cubicBezTo>
                    <a:pt x="11787" y="-283"/>
                    <a:pt x="4339" y="-2014"/>
                    <a:pt x="3337" y="3179"/>
                  </a:cubicBezTo>
                  <a:cubicBezTo>
                    <a:pt x="-8550" y="54320"/>
                    <a:pt x="11930" y="107553"/>
                    <a:pt x="55037" y="137199"/>
                  </a:cubicBezTo>
                  <a:cubicBezTo>
                    <a:pt x="61194" y="141094"/>
                    <a:pt x="66351" y="131717"/>
                    <a:pt x="60623" y="1275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2" name="Freeform: Shape 2581">
              <a:extLst>
                <a:ext uri="{FF2B5EF4-FFF2-40B4-BE49-F238E27FC236}">
                  <a16:creationId xmlns:a16="http://schemas.microsoft.com/office/drawing/2014/main" id="{7E01456A-CDAA-69F5-8118-CED0B0F97219}"/>
                </a:ext>
              </a:extLst>
            </p:cNvPr>
            <p:cNvSpPr/>
            <p:nvPr/>
          </p:nvSpPr>
          <p:spPr>
            <a:xfrm>
              <a:off x="11496737" y="3125774"/>
              <a:ext cx="64113" cy="127977"/>
            </a:xfrm>
            <a:custGeom>
              <a:avLst/>
              <a:gdLst>
                <a:gd name="connsiteX0" fmla="*/ 61262 w 64113"/>
                <a:gd name="connsiteY0" fmla="*/ 116448 h 127977"/>
                <a:gd name="connsiteX1" fmla="*/ 25029 w 64113"/>
                <a:gd name="connsiteY1" fmla="*/ 64226 h 127977"/>
                <a:gd name="connsiteX2" fmla="*/ 10708 w 64113"/>
                <a:gd name="connsiteY2" fmla="*/ 3347 h 127977"/>
                <a:gd name="connsiteX3" fmla="*/ 5266 w 64113"/>
                <a:gd name="connsiteY3" fmla="*/ 145 h 127977"/>
                <a:gd name="connsiteX4" fmla="*/ 2116 w 64113"/>
                <a:gd name="connsiteY4" fmla="*/ 3347 h 127977"/>
                <a:gd name="connsiteX5" fmla="*/ 52383 w 64113"/>
                <a:gd name="connsiteY5" fmla="*/ 126114 h 127977"/>
                <a:gd name="connsiteX6" fmla="*/ 61979 w 64113"/>
                <a:gd name="connsiteY6" fmla="*/ 116448 h 12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113" h="127977">
                  <a:moveTo>
                    <a:pt x="61262" y="116448"/>
                  </a:moveTo>
                  <a:cubicBezTo>
                    <a:pt x="45509" y="101965"/>
                    <a:pt x="33050" y="84119"/>
                    <a:pt x="25029" y="64226"/>
                  </a:cubicBezTo>
                  <a:cubicBezTo>
                    <a:pt x="18299" y="44462"/>
                    <a:pt x="13430" y="24063"/>
                    <a:pt x="10708" y="3347"/>
                  </a:cubicBezTo>
                  <a:cubicBezTo>
                    <a:pt x="10136" y="953"/>
                    <a:pt x="7701" y="-475"/>
                    <a:pt x="5266" y="145"/>
                  </a:cubicBezTo>
                  <a:cubicBezTo>
                    <a:pt x="3691" y="549"/>
                    <a:pt x="2546" y="1775"/>
                    <a:pt x="2116" y="3347"/>
                  </a:cubicBezTo>
                  <a:cubicBezTo>
                    <a:pt x="-8052" y="48646"/>
                    <a:pt x="20017" y="96685"/>
                    <a:pt x="52383" y="126114"/>
                  </a:cubicBezTo>
                  <a:cubicBezTo>
                    <a:pt x="58827" y="132029"/>
                    <a:pt x="68423" y="122508"/>
                    <a:pt x="61979" y="1164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3" name="Freeform: Shape 2582">
              <a:extLst>
                <a:ext uri="{FF2B5EF4-FFF2-40B4-BE49-F238E27FC236}">
                  <a16:creationId xmlns:a16="http://schemas.microsoft.com/office/drawing/2014/main" id="{A765640A-838F-4550-5036-A93820D54999}"/>
                </a:ext>
              </a:extLst>
            </p:cNvPr>
            <p:cNvSpPr/>
            <p:nvPr/>
          </p:nvSpPr>
          <p:spPr>
            <a:xfrm>
              <a:off x="11526957" y="3118733"/>
              <a:ext cx="66908" cy="143851"/>
            </a:xfrm>
            <a:custGeom>
              <a:avLst/>
              <a:gdLst>
                <a:gd name="connsiteX0" fmla="*/ 65987 w 66908"/>
                <a:gd name="connsiteY0" fmla="*/ 136041 h 143851"/>
                <a:gd name="connsiteX1" fmla="*/ 28750 w 66908"/>
                <a:gd name="connsiteY1" fmla="*/ 75595 h 143851"/>
                <a:gd name="connsiteX2" fmla="*/ 16291 w 66908"/>
                <a:gd name="connsiteY2" fmla="*/ 4907 h 143851"/>
                <a:gd name="connsiteX3" fmla="*/ 11135 w 66908"/>
                <a:gd name="connsiteY3" fmla="*/ 2 h 143851"/>
                <a:gd name="connsiteX4" fmla="*/ 6983 w 66908"/>
                <a:gd name="connsiteY4" fmla="*/ 2454 h 143851"/>
                <a:gd name="connsiteX5" fmla="*/ 11422 w 66908"/>
                <a:gd name="connsiteY5" fmla="*/ 79057 h 143851"/>
                <a:gd name="connsiteX6" fmla="*/ 57823 w 66908"/>
                <a:gd name="connsiteY6" fmla="*/ 142388 h 143851"/>
                <a:gd name="connsiteX7" fmla="*/ 65987 w 66908"/>
                <a:gd name="connsiteY7" fmla="*/ 136041 h 14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908" h="143851">
                  <a:moveTo>
                    <a:pt x="65987" y="136041"/>
                  </a:moveTo>
                  <a:cubicBezTo>
                    <a:pt x="51522" y="117243"/>
                    <a:pt x="39063" y="96989"/>
                    <a:pt x="28750" y="75595"/>
                  </a:cubicBezTo>
                  <a:cubicBezTo>
                    <a:pt x="19871" y="53119"/>
                    <a:pt x="15719" y="29071"/>
                    <a:pt x="16291" y="4907"/>
                  </a:cubicBezTo>
                  <a:cubicBezTo>
                    <a:pt x="16147" y="2122"/>
                    <a:pt x="13857" y="-70"/>
                    <a:pt x="11135" y="2"/>
                  </a:cubicBezTo>
                  <a:cubicBezTo>
                    <a:pt x="9417" y="59"/>
                    <a:pt x="7842" y="983"/>
                    <a:pt x="6983" y="2454"/>
                  </a:cubicBezTo>
                  <a:cubicBezTo>
                    <a:pt x="-5906" y="26113"/>
                    <a:pt x="1111" y="55831"/>
                    <a:pt x="11422" y="79057"/>
                  </a:cubicBezTo>
                  <a:cubicBezTo>
                    <a:pt x="23167" y="102658"/>
                    <a:pt x="38920" y="124067"/>
                    <a:pt x="57823" y="142388"/>
                  </a:cubicBezTo>
                  <a:cubicBezTo>
                    <a:pt x="61833" y="146572"/>
                    <a:pt x="69567" y="140946"/>
                    <a:pt x="65987" y="1360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4" name="Freeform: Shape 2583">
              <a:extLst>
                <a:ext uri="{FF2B5EF4-FFF2-40B4-BE49-F238E27FC236}">
                  <a16:creationId xmlns:a16="http://schemas.microsoft.com/office/drawing/2014/main" id="{4C3D436C-7A38-7AA9-BA64-D986A87DB020}"/>
                </a:ext>
              </a:extLst>
            </p:cNvPr>
            <p:cNvSpPr/>
            <p:nvPr/>
          </p:nvSpPr>
          <p:spPr>
            <a:xfrm>
              <a:off x="11549871" y="3122496"/>
              <a:ext cx="65646" cy="133973"/>
            </a:xfrm>
            <a:custGeom>
              <a:avLst/>
              <a:gdLst>
                <a:gd name="connsiteX0" fmla="*/ 63982 w 65646"/>
                <a:gd name="connsiteY0" fmla="*/ 125209 h 133973"/>
                <a:gd name="connsiteX1" fmla="*/ 10850 w 65646"/>
                <a:gd name="connsiteY1" fmla="*/ 3596 h 133973"/>
                <a:gd name="connsiteX2" fmla="*/ 5121 w 65646"/>
                <a:gd name="connsiteY2" fmla="*/ 148 h 133973"/>
                <a:gd name="connsiteX3" fmla="*/ 1684 w 65646"/>
                <a:gd name="connsiteY3" fmla="*/ 3596 h 133973"/>
                <a:gd name="connsiteX4" fmla="*/ 56678 w 65646"/>
                <a:gd name="connsiteY4" fmla="*/ 132566 h 133973"/>
                <a:gd name="connsiteX5" fmla="*/ 63982 w 65646"/>
                <a:gd name="connsiteY5" fmla="*/ 125209 h 1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646" h="133973">
                  <a:moveTo>
                    <a:pt x="63982" y="125209"/>
                  </a:moveTo>
                  <a:cubicBezTo>
                    <a:pt x="29897" y="93615"/>
                    <a:pt x="17007" y="48317"/>
                    <a:pt x="10850" y="3596"/>
                  </a:cubicBezTo>
                  <a:cubicBezTo>
                    <a:pt x="10277" y="1043"/>
                    <a:pt x="7698" y="-501"/>
                    <a:pt x="5121" y="148"/>
                  </a:cubicBezTo>
                  <a:cubicBezTo>
                    <a:pt x="3403" y="567"/>
                    <a:pt x="2113" y="1894"/>
                    <a:pt x="1684" y="3596"/>
                  </a:cubicBezTo>
                  <a:cubicBezTo>
                    <a:pt x="-7338" y="53367"/>
                    <a:pt x="21161" y="100540"/>
                    <a:pt x="56678" y="132566"/>
                  </a:cubicBezTo>
                  <a:cubicBezTo>
                    <a:pt x="61546" y="137038"/>
                    <a:pt x="68994" y="129825"/>
                    <a:pt x="63982" y="1252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5" name="Freeform: Shape 2584">
              <a:extLst>
                <a:ext uri="{FF2B5EF4-FFF2-40B4-BE49-F238E27FC236}">
                  <a16:creationId xmlns:a16="http://schemas.microsoft.com/office/drawing/2014/main" id="{3B9054B8-3A24-8E21-D2BE-8B0D3308CBF5}"/>
                </a:ext>
              </a:extLst>
            </p:cNvPr>
            <p:cNvSpPr/>
            <p:nvPr/>
          </p:nvSpPr>
          <p:spPr>
            <a:xfrm>
              <a:off x="11573132" y="3114998"/>
              <a:ext cx="70615" cy="144024"/>
            </a:xfrm>
            <a:custGeom>
              <a:avLst/>
              <a:gdLst>
                <a:gd name="connsiteX0" fmla="*/ 68789 w 70615"/>
                <a:gd name="connsiteY0" fmla="*/ 133573 h 144024"/>
                <a:gd name="connsiteX1" fmla="*/ 29406 w 70615"/>
                <a:gd name="connsiteY1" fmla="*/ 72261 h 144024"/>
                <a:gd name="connsiteX2" fmla="*/ 10789 w 70615"/>
                <a:gd name="connsiteY2" fmla="*/ 3593 h 144024"/>
                <a:gd name="connsiteX3" fmla="*/ 4487 w 70615"/>
                <a:gd name="connsiteY3" fmla="*/ 217 h 144024"/>
                <a:gd name="connsiteX4" fmla="*/ 1193 w 70615"/>
                <a:gd name="connsiteY4" fmla="*/ 3593 h 144024"/>
                <a:gd name="connsiteX5" fmla="*/ 12936 w 70615"/>
                <a:gd name="connsiteY5" fmla="*/ 79475 h 144024"/>
                <a:gd name="connsiteX6" fmla="*/ 60197 w 70615"/>
                <a:gd name="connsiteY6" fmla="*/ 142229 h 144024"/>
                <a:gd name="connsiteX7" fmla="*/ 68789 w 70615"/>
                <a:gd name="connsiteY7" fmla="*/ 142229 h 144024"/>
                <a:gd name="connsiteX8" fmla="*/ 68789 w 70615"/>
                <a:gd name="connsiteY8" fmla="*/ 133573 h 144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615" h="144024">
                  <a:moveTo>
                    <a:pt x="68789" y="133573"/>
                  </a:moveTo>
                  <a:cubicBezTo>
                    <a:pt x="52749" y="115223"/>
                    <a:pt x="39432" y="94550"/>
                    <a:pt x="29406" y="72261"/>
                  </a:cubicBezTo>
                  <a:cubicBezTo>
                    <a:pt x="20527" y="50175"/>
                    <a:pt x="14369" y="27137"/>
                    <a:pt x="10789" y="3593"/>
                  </a:cubicBezTo>
                  <a:cubicBezTo>
                    <a:pt x="9929" y="924"/>
                    <a:pt x="7209" y="-591"/>
                    <a:pt x="4487" y="217"/>
                  </a:cubicBezTo>
                  <a:cubicBezTo>
                    <a:pt x="2912" y="708"/>
                    <a:pt x="1623" y="1977"/>
                    <a:pt x="1193" y="3593"/>
                  </a:cubicBezTo>
                  <a:cubicBezTo>
                    <a:pt x="-2244" y="29502"/>
                    <a:pt x="1767" y="55859"/>
                    <a:pt x="12936" y="79475"/>
                  </a:cubicBezTo>
                  <a:cubicBezTo>
                    <a:pt x="23249" y="104057"/>
                    <a:pt x="39432" y="125639"/>
                    <a:pt x="60197" y="142229"/>
                  </a:cubicBezTo>
                  <a:cubicBezTo>
                    <a:pt x="62632" y="144624"/>
                    <a:pt x="66356" y="144624"/>
                    <a:pt x="68789" y="142229"/>
                  </a:cubicBezTo>
                  <a:cubicBezTo>
                    <a:pt x="71224" y="139834"/>
                    <a:pt x="71224" y="135968"/>
                    <a:pt x="68789" y="1335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6" name="Freeform: Shape 2585">
              <a:extLst>
                <a:ext uri="{FF2B5EF4-FFF2-40B4-BE49-F238E27FC236}">
                  <a16:creationId xmlns:a16="http://schemas.microsoft.com/office/drawing/2014/main" id="{E062084F-57FF-B0C9-F6A3-0A191F3B6ED4}"/>
                </a:ext>
              </a:extLst>
            </p:cNvPr>
            <p:cNvSpPr/>
            <p:nvPr/>
          </p:nvSpPr>
          <p:spPr>
            <a:xfrm>
              <a:off x="11591737" y="3120855"/>
              <a:ext cx="64811" cy="132575"/>
            </a:xfrm>
            <a:custGeom>
              <a:avLst/>
              <a:gdLst>
                <a:gd name="connsiteX0" fmla="*/ 62931 w 64811"/>
                <a:gd name="connsiteY0" fmla="*/ 122090 h 132575"/>
                <a:gd name="connsiteX1" fmla="*/ 8796 w 64811"/>
                <a:gd name="connsiteY1" fmla="*/ 3074 h 132575"/>
                <a:gd name="connsiteX2" fmla="*/ 490 w 64811"/>
                <a:gd name="connsiteY2" fmla="*/ 4228 h 132575"/>
                <a:gd name="connsiteX3" fmla="*/ 12806 w 64811"/>
                <a:gd name="connsiteY3" fmla="*/ 73041 h 132575"/>
                <a:gd name="connsiteX4" fmla="*/ 54052 w 64811"/>
                <a:gd name="connsiteY4" fmla="*/ 130746 h 132575"/>
                <a:gd name="connsiteX5" fmla="*/ 62931 w 64811"/>
                <a:gd name="connsiteY5" fmla="*/ 130673 h 132575"/>
                <a:gd name="connsiteX6" fmla="*/ 62931 w 64811"/>
                <a:gd name="connsiteY6" fmla="*/ 121657 h 13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11" h="132575">
                  <a:moveTo>
                    <a:pt x="62931" y="122090"/>
                  </a:moveTo>
                  <a:cubicBezTo>
                    <a:pt x="32856" y="89213"/>
                    <a:pt x="13810" y="47535"/>
                    <a:pt x="8796" y="3074"/>
                  </a:cubicBezTo>
                  <a:cubicBezTo>
                    <a:pt x="8796" y="-1975"/>
                    <a:pt x="777" y="-244"/>
                    <a:pt x="490" y="4228"/>
                  </a:cubicBezTo>
                  <a:cubicBezTo>
                    <a:pt x="-1515" y="27858"/>
                    <a:pt x="2639" y="51618"/>
                    <a:pt x="12806" y="73041"/>
                  </a:cubicBezTo>
                  <a:cubicBezTo>
                    <a:pt x="22689" y="94795"/>
                    <a:pt x="36724" y="114386"/>
                    <a:pt x="54052" y="130746"/>
                  </a:cubicBezTo>
                  <a:cubicBezTo>
                    <a:pt x="56487" y="133212"/>
                    <a:pt x="60496" y="133183"/>
                    <a:pt x="62931" y="130673"/>
                  </a:cubicBezTo>
                  <a:cubicBezTo>
                    <a:pt x="65509" y="128163"/>
                    <a:pt x="65366" y="124124"/>
                    <a:pt x="62931" y="1216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7" name="Freeform: Shape 2586">
              <a:extLst>
                <a:ext uri="{FF2B5EF4-FFF2-40B4-BE49-F238E27FC236}">
                  <a16:creationId xmlns:a16="http://schemas.microsoft.com/office/drawing/2014/main" id="{4FCF152E-D86E-CBFB-363E-1F64AE7CAA03}"/>
                </a:ext>
              </a:extLst>
            </p:cNvPr>
            <p:cNvSpPr/>
            <p:nvPr/>
          </p:nvSpPr>
          <p:spPr>
            <a:xfrm>
              <a:off x="11503025" y="3097945"/>
              <a:ext cx="63529" cy="161963"/>
            </a:xfrm>
            <a:custGeom>
              <a:avLst/>
              <a:gdLst>
                <a:gd name="connsiteX0" fmla="*/ 62709 w 63529"/>
                <a:gd name="connsiteY0" fmla="*/ 154376 h 161963"/>
                <a:gd name="connsiteX1" fmla="*/ 23612 w 63529"/>
                <a:gd name="connsiteY1" fmla="*/ 84409 h 161963"/>
                <a:gd name="connsiteX2" fmla="*/ 17883 w 63529"/>
                <a:gd name="connsiteY2" fmla="*/ 5210 h 161963"/>
                <a:gd name="connsiteX3" fmla="*/ 14876 w 63529"/>
                <a:gd name="connsiteY3" fmla="*/ 132 h 161963"/>
                <a:gd name="connsiteX4" fmla="*/ 10292 w 63529"/>
                <a:gd name="connsiteY4" fmla="*/ 2036 h 161963"/>
                <a:gd name="connsiteX5" fmla="*/ 8144 w 63529"/>
                <a:gd name="connsiteY5" fmla="*/ 85852 h 161963"/>
                <a:gd name="connsiteX6" fmla="*/ 54975 w 63529"/>
                <a:gd name="connsiteY6" fmla="*/ 160436 h 161963"/>
                <a:gd name="connsiteX7" fmla="*/ 62709 w 63529"/>
                <a:gd name="connsiteY7" fmla="*/ 154376 h 16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29" h="161963">
                  <a:moveTo>
                    <a:pt x="62709" y="154376"/>
                  </a:moveTo>
                  <a:cubicBezTo>
                    <a:pt x="46669" y="132939"/>
                    <a:pt x="33493" y="109395"/>
                    <a:pt x="23612" y="84409"/>
                  </a:cubicBezTo>
                  <a:cubicBezTo>
                    <a:pt x="14446" y="59063"/>
                    <a:pt x="12441" y="31624"/>
                    <a:pt x="17883" y="5210"/>
                  </a:cubicBezTo>
                  <a:cubicBezTo>
                    <a:pt x="18456" y="2974"/>
                    <a:pt x="17166" y="694"/>
                    <a:pt x="14876" y="132"/>
                  </a:cubicBezTo>
                  <a:cubicBezTo>
                    <a:pt x="13156" y="-330"/>
                    <a:pt x="11296" y="449"/>
                    <a:pt x="10292" y="2036"/>
                  </a:cubicBezTo>
                  <a:cubicBezTo>
                    <a:pt x="-2597" y="28292"/>
                    <a:pt x="-3456" y="58961"/>
                    <a:pt x="8144" y="85852"/>
                  </a:cubicBezTo>
                  <a:cubicBezTo>
                    <a:pt x="19601" y="113118"/>
                    <a:pt x="35354" y="138320"/>
                    <a:pt x="54975" y="160436"/>
                  </a:cubicBezTo>
                  <a:cubicBezTo>
                    <a:pt x="58555" y="164763"/>
                    <a:pt x="66002" y="158993"/>
                    <a:pt x="62709" y="1543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8" name="Freeform: Shape 2587">
              <a:extLst>
                <a:ext uri="{FF2B5EF4-FFF2-40B4-BE49-F238E27FC236}">
                  <a16:creationId xmlns:a16="http://schemas.microsoft.com/office/drawing/2014/main" id="{484A2173-F62B-7E4C-BBB0-567642BCCDA0}"/>
                </a:ext>
              </a:extLst>
            </p:cNvPr>
            <p:cNvSpPr/>
            <p:nvPr/>
          </p:nvSpPr>
          <p:spPr>
            <a:xfrm>
              <a:off x="11697868" y="3114173"/>
              <a:ext cx="50460" cy="148935"/>
            </a:xfrm>
            <a:custGeom>
              <a:avLst/>
              <a:gdLst>
                <a:gd name="connsiteX0" fmla="*/ 48169 w 50460"/>
                <a:gd name="connsiteY0" fmla="*/ 139014 h 148935"/>
                <a:gd name="connsiteX1" fmla="*/ 19527 w 50460"/>
                <a:gd name="connsiteY1" fmla="*/ 4274 h 148935"/>
                <a:gd name="connsiteX2" fmla="*/ 16663 w 50460"/>
                <a:gd name="connsiteY2" fmla="*/ 61 h 148935"/>
                <a:gd name="connsiteX3" fmla="*/ 13083 w 50460"/>
                <a:gd name="connsiteY3" fmla="*/ 1533 h 148935"/>
                <a:gd name="connsiteX4" fmla="*/ 40578 w 50460"/>
                <a:gd name="connsiteY4" fmla="*/ 147237 h 148935"/>
                <a:gd name="connsiteX5" fmla="*/ 48743 w 50460"/>
                <a:gd name="connsiteY5" fmla="*/ 147237 h 148935"/>
                <a:gd name="connsiteX6" fmla="*/ 48743 w 50460"/>
                <a:gd name="connsiteY6" fmla="*/ 139014 h 14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60" h="148935">
                  <a:moveTo>
                    <a:pt x="48169" y="139014"/>
                  </a:moveTo>
                  <a:cubicBezTo>
                    <a:pt x="17665" y="101376"/>
                    <a:pt x="6924" y="51217"/>
                    <a:pt x="19527" y="4274"/>
                  </a:cubicBezTo>
                  <a:cubicBezTo>
                    <a:pt x="19957" y="2312"/>
                    <a:pt x="18668" y="437"/>
                    <a:pt x="16663" y="61"/>
                  </a:cubicBezTo>
                  <a:cubicBezTo>
                    <a:pt x="15229" y="-198"/>
                    <a:pt x="13941" y="379"/>
                    <a:pt x="13083" y="1533"/>
                  </a:cubicBezTo>
                  <a:cubicBezTo>
                    <a:pt x="-13555" y="48418"/>
                    <a:pt x="2913" y="111605"/>
                    <a:pt x="40578" y="147237"/>
                  </a:cubicBezTo>
                  <a:cubicBezTo>
                    <a:pt x="42870" y="149502"/>
                    <a:pt x="46451" y="149502"/>
                    <a:pt x="48743" y="147237"/>
                  </a:cubicBezTo>
                  <a:cubicBezTo>
                    <a:pt x="51033" y="144972"/>
                    <a:pt x="51033" y="141279"/>
                    <a:pt x="48743" y="1390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9" name="Freeform: Shape 2588">
              <a:extLst>
                <a:ext uri="{FF2B5EF4-FFF2-40B4-BE49-F238E27FC236}">
                  <a16:creationId xmlns:a16="http://schemas.microsoft.com/office/drawing/2014/main" id="{19803B28-B264-8395-C399-2763DED018A5}"/>
                </a:ext>
              </a:extLst>
            </p:cNvPr>
            <p:cNvSpPr/>
            <p:nvPr/>
          </p:nvSpPr>
          <p:spPr>
            <a:xfrm>
              <a:off x="11712156" y="3116406"/>
              <a:ext cx="67682" cy="145924"/>
            </a:xfrm>
            <a:custGeom>
              <a:avLst/>
              <a:gdLst>
                <a:gd name="connsiteX0" fmla="*/ 66105 w 67682"/>
                <a:gd name="connsiteY0" fmla="*/ 137359 h 145924"/>
                <a:gd name="connsiteX1" fmla="*/ 14405 w 67682"/>
                <a:gd name="connsiteY1" fmla="*/ 4060 h 145924"/>
                <a:gd name="connsiteX2" fmla="*/ 6243 w 67682"/>
                <a:gd name="connsiteY2" fmla="*/ 2906 h 145924"/>
                <a:gd name="connsiteX3" fmla="*/ 60089 w 67682"/>
                <a:gd name="connsiteY3" fmla="*/ 145149 h 145924"/>
                <a:gd name="connsiteX4" fmla="*/ 66105 w 67682"/>
                <a:gd name="connsiteY4" fmla="*/ 137359 h 14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82" h="145924">
                  <a:moveTo>
                    <a:pt x="66105" y="137359"/>
                  </a:moveTo>
                  <a:cubicBezTo>
                    <a:pt x="27438" y="104669"/>
                    <a:pt x="7961" y="54451"/>
                    <a:pt x="14405" y="4060"/>
                  </a:cubicBezTo>
                  <a:cubicBezTo>
                    <a:pt x="14405" y="-989"/>
                    <a:pt x="7674" y="-1277"/>
                    <a:pt x="6243" y="2906"/>
                  </a:cubicBezTo>
                  <a:cubicBezTo>
                    <a:pt x="-13236" y="55995"/>
                    <a:pt x="15122" y="115142"/>
                    <a:pt x="60089" y="145149"/>
                  </a:cubicBezTo>
                  <a:cubicBezTo>
                    <a:pt x="64673" y="148322"/>
                    <a:pt x="70545" y="140965"/>
                    <a:pt x="66105" y="1373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0" name="Freeform: Shape 2589">
              <a:extLst>
                <a:ext uri="{FF2B5EF4-FFF2-40B4-BE49-F238E27FC236}">
                  <a16:creationId xmlns:a16="http://schemas.microsoft.com/office/drawing/2014/main" id="{22EC71D6-C531-A3A6-C858-948D41AF459A}"/>
                </a:ext>
              </a:extLst>
            </p:cNvPr>
            <p:cNvSpPr/>
            <p:nvPr/>
          </p:nvSpPr>
          <p:spPr>
            <a:xfrm>
              <a:off x="11739892" y="3132069"/>
              <a:ext cx="61327" cy="132663"/>
            </a:xfrm>
            <a:custGeom>
              <a:avLst/>
              <a:gdLst>
                <a:gd name="connsiteX0" fmla="*/ 59420 w 61327"/>
                <a:gd name="connsiteY0" fmla="*/ 122416 h 132663"/>
                <a:gd name="connsiteX1" fmla="*/ 24477 w 61327"/>
                <a:gd name="connsiteY1" fmla="*/ 68174 h 132663"/>
                <a:gd name="connsiteX2" fmla="*/ 14023 w 61327"/>
                <a:gd name="connsiteY2" fmla="*/ 5564 h 132663"/>
                <a:gd name="connsiteX3" fmla="*/ 7864 w 61327"/>
                <a:gd name="connsiteY3" fmla="*/ 10 h 132663"/>
                <a:gd name="connsiteX4" fmla="*/ 2565 w 61327"/>
                <a:gd name="connsiteY4" fmla="*/ 4121 h 132663"/>
                <a:gd name="connsiteX5" fmla="*/ 50827 w 61327"/>
                <a:gd name="connsiteY5" fmla="*/ 131072 h 132663"/>
                <a:gd name="connsiteX6" fmla="*/ 59420 w 61327"/>
                <a:gd name="connsiteY6" fmla="*/ 122416 h 13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27" h="132663">
                  <a:moveTo>
                    <a:pt x="59420" y="122416"/>
                  </a:moveTo>
                  <a:cubicBezTo>
                    <a:pt x="43954" y="107096"/>
                    <a:pt x="32068" y="88586"/>
                    <a:pt x="24477" y="68174"/>
                  </a:cubicBezTo>
                  <a:cubicBezTo>
                    <a:pt x="17746" y="47977"/>
                    <a:pt x="14309" y="26857"/>
                    <a:pt x="14023" y="5564"/>
                  </a:cubicBezTo>
                  <a:cubicBezTo>
                    <a:pt x="13879" y="2304"/>
                    <a:pt x="11014" y="-178"/>
                    <a:pt x="7864" y="10"/>
                  </a:cubicBezTo>
                  <a:cubicBezTo>
                    <a:pt x="5428" y="154"/>
                    <a:pt x="3282" y="1784"/>
                    <a:pt x="2565" y="4121"/>
                  </a:cubicBezTo>
                  <a:cubicBezTo>
                    <a:pt x="-8319" y="50429"/>
                    <a:pt x="16886" y="101209"/>
                    <a:pt x="50827" y="131072"/>
                  </a:cubicBezTo>
                  <a:cubicBezTo>
                    <a:pt x="56700" y="136121"/>
                    <a:pt x="65149" y="128042"/>
                    <a:pt x="59420" y="1224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1" name="Freeform: Shape 2590">
              <a:extLst>
                <a:ext uri="{FF2B5EF4-FFF2-40B4-BE49-F238E27FC236}">
                  <a16:creationId xmlns:a16="http://schemas.microsoft.com/office/drawing/2014/main" id="{903F972A-AEBA-1F82-C3ED-B69E7FFFCF36}"/>
                </a:ext>
              </a:extLst>
            </p:cNvPr>
            <p:cNvSpPr/>
            <p:nvPr/>
          </p:nvSpPr>
          <p:spPr>
            <a:xfrm>
              <a:off x="11760298" y="3103340"/>
              <a:ext cx="66251" cy="157097"/>
            </a:xfrm>
            <a:custGeom>
              <a:avLst/>
              <a:gdLst>
                <a:gd name="connsiteX0" fmla="*/ 64650 w 66251"/>
                <a:gd name="connsiteY0" fmla="*/ 148116 h 157097"/>
                <a:gd name="connsiteX1" fmla="*/ 24121 w 66251"/>
                <a:gd name="connsiteY1" fmla="*/ 82910 h 157097"/>
                <a:gd name="connsiteX2" fmla="*/ 17819 w 66251"/>
                <a:gd name="connsiteY2" fmla="*/ 45257 h 157097"/>
                <a:gd name="connsiteX3" fmla="*/ 23261 w 66251"/>
                <a:gd name="connsiteY3" fmla="*/ 6162 h 157097"/>
                <a:gd name="connsiteX4" fmla="*/ 15386 w 66251"/>
                <a:gd name="connsiteY4" fmla="*/ 1546 h 157097"/>
                <a:gd name="connsiteX5" fmla="*/ 6077 w 66251"/>
                <a:gd name="connsiteY5" fmla="*/ 85362 h 157097"/>
                <a:gd name="connsiteX6" fmla="*/ 57059 w 66251"/>
                <a:gd name="connsiteY6" fmla="*/ 155617 h 157097"/>
                <a:gd name="connsiteX7" fmla="*/ 64650 w 66251"/>
                <a:gd name="connsiteY7" fmla="*/ 148116 h 1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51" h="157097">
                  <a:moveTo>
                    <a:pt x="64650" y="148116"/>
                  </a:moveTo>
                  <a:cubicBezTo>
                    <a:pt x="46748" y="129535"/>
                    <a:pt x="32857" y="107304"/>
                    <a:pt x="24121" y="82910"/>
                  </a:cubicBezTo>
                  <a:cubicBezTo>
                    <a:pt x="19968" y="70791"/>
                    <a:pt x="17819" y="58068"/>
                    <a:pt x="17819" y="45257"/>
                  </a:cubicBezTo>
                  <a:cubicBezTo>
                    <a:pt x="18393" y="32086"/>
                    <a:pt x="20254" y="18987"/>
                    <a:pt x="23261" y="6162"/>
                  </a:cubicBezTo>
                  <a:cubicBezTo>
                    <a:pt x="23978" y="1834"/>
                    <a:pt x="18823" y="-2349"/>
                    <a:pt x="15386" y="1546"/>
                  </a:cubicBezTo>
                  <a:cubicBezTo>
                    <a:pt x="-4093" y="23330"/>
                    <a:pt x="-2516" y="59251"/>
                    <a:pt x="6077" y="85362"/>
                  </a:cubicBezTo>
                  <a:cubicBezTo>
                    <a:pt x="16674" y="112887"/>
                    <a:pt x="34289" y="137123"/>
                    <a:pt x="57059" y="155617"/>
                  </a:cubicBezTo>
                  <a:cubicBezTo>
                    <a:pt x="62215" y="160234"/>
                    <a:pt x="69519" y="153021"/>
                    <a:pt x="64650" y="1481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2" name="Freeform: Shape 2591">
              <a:extLst>
                <a:ext uri="{FF2B5EF4-FFF2-40B4-BE49-F238E27FC236}">
                  <a16:creationId xmlns:a16="http://schemas.microsoft.com/office/drawing/2014/main" id="{8E4714E6-8A26-3D4F-F4EF-33127A8898E5}"/>
                </a:ext>
              </a:extLst>
            </p:cNvPr>
            <p:cNvSpPr/>
            <p:nvPr/>
          </p:nvSpPr>
          <p:spPr>
            <a:xfrm>
              <a:off x="11789287" y="3161450"/>
              <a:ext cx="66784" cy="104338"/>
            </a:xfrm>
            <a:custGeom>
              <a:avLst/>
              <a:gdLst>
                <a:gd name="connsiteX0" fmla="*/ 64304 w 66784"/>
                <a:gd name="connsiteY0" fmla="*/ 93612 h 104338"/>
                <a:gd name="connsiteX1" fmla="*/ 11887 w 66784"/>
                <a:gd name="connsiteY1" fmla="*/ 4314 h 104338"/>
                <a:gd name="connsiteX2" fmla="*/ 1 w 66784"/>
                <a:gd name="connsiteY2" fmla="*/ 5901 h 104338"/>
                <a:gd name="connsiteX3" fmla="*/ 58575 w 66784"/>
                <a:gd name="connsiteY3" fmla="*/ 103422 h 104338"/>
                <a:gd name="connsiteX4" fmla="*/ 64304 w 66784"/>
                <a:gd name="connsiteY4" fmla="*/ 93612 h 10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84" h="104338">
                  <a:moveTo>
                    <a:pt x="64304" y="93612"/>
                  </a:moveTo>
                  <a:cubicBezTo>
                    <a:pt x="35805" y="72001"/>
                    <a:pt x="16900" y="39889"/>
                    <a:pt x="11887" y="4314"/>
                  </a:cubicBezTo>
                  <a:cubicBezTo>
                    <a:pt x="10742" y="-2466"/>
                    <a:pt x="-142" y="-735"/>
                    <a:pt x="1" y="5901"/>
                  </a:cubicBezTo>
                  <a:cubicBezTo>
                    <a:pt x="2007" y="46265"/>
                    <a:pt x="24060" y="82908"/>
                    <a:pt x="58575" y="103422"/>
                  </a:cubicBezTo>
                  <a:cubicBezTo>
                    <a:pt x="64877" y="107317"/>
                    <a:pt x="70033" y="97796"/>
                    <a:pt x="64304" y="936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3" name="Freeform: Shape 2592">
              <a:extLst>
                <a:ext uri="{FF2B5EF4-FFF2-40B4-BE49-F238E27FC236}">
                  <a16:creationId xmlns:a16="http://schemas.microsoft.com/office/drawing/2014/main" id="{163DDB68-53A5-66D4-AAD7-5CDC29FA59AD}"/>
                </a:ext>
              </a:extLst>
            </p:cNvPr>
            <p:cNvSpPr/>
            <p:nvPr/>
          </p:nvSpPr>
          <p:spPr>
            <a:xfrm>
              <a:off x="11813843" y="3119384"/>
              <a:ext cx="62124" cy="143317"/>
            </a:xfrm>
            <a:custGeom>
              <a:avLst/>
              <a:gdLst>
                <a:gd name="connsiteX0" fmla="*/ 60513 w 62124"/>
                <a:gd name="connsiteY0" fmla="*/ 134092 h 143317"/>
                <a:gd name="connsiteX1" fmla="*/ 22706 w 62124"/>
                <a:gd name="connsiteY1" fmla="*/ 73069 h 143317"/>
                <a:gd name="connsiteX2" fmla="*/ 10103 w 62124"/>
                <a:gd name="connsiteY2" fmla="*/ 3535 h 143317"/>
                <a:gd name="connsiteX3" fmla="*/ 3084 w 62124"/>
                <a:gd name="connsiteY3" fmla="*/ 2525 h 143317"/>
                <a:gd name="connsiteX4" fmla="*/ 52924 w 62124"/>
                <a:gd name="connsiteY4" fmla="*/ 141738 h 143317"/>
                <a:gd name="connsiteX5" fmla="*/ 60513 w 62124"/>
                <a:gd name="connsiteY5" fmla="*/ 141738 h 143317"/>
                <a:gd name="connsiteX6" fmla="*/ 60513 w 62124"/>
                <a:gd name="connsiteY6" fmla="*/ 134092 h 14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124" h="143317">
                  <a:moveTo>
                    <a:pt x="60513" y="134092"/>
                  </a:moveTo>
                  <a:cubicBezTo>
                    <a:pt x="43901" y="116593"/>
                    <a:pt x="31012" y="95819"/>
                    <a:pt x="22706" y="73069"/>
                  </a:cubicBezTo>
                  <a:cubicBezTo>
                    <a:pt x="15259" y="50593"/>
                    <a:pt x="11105" y="27194"/>
                    <a:pt x="10103" y="3535"/>
                  </a:cubicBezTo>
                  <a:cubicBezTo>
                    <a:pt x="10103" y="-360"/>
                    <a:pt x="4088" y="-1514"/>
                    <a:pt x="3084" y="2525"/>
                  </a:cubicBezTo>
                  <a:cubicBezTo>
                    <a:pt x="-9088" y="53305"/>
                    <a:pt x="16261" y="107548"/>
                    <a:pt x="52924" y="141738"/>
                  </a:cubicBezTo>
                  <a:cubicBezTo>
                    <a:pt x="55071" y="143844"/>
                    <a:pt x="58366" y="143844"/>
                    <a:pt x="60513" y="141738"/>
                  </a:cubicBezTo>
                  <a:cubicBezTo>
                    <a:pt x="62661" y="139631"/>
                    <a:pt x="62661" y="136198"/>
                    <a:pt x="60513" y="1340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4" name="Freeform: Shape 2593">
              <a:extLst>
                <a:ext uri="{FF2B5EF4-FFF2-40B4-BE49-F238E27FC236}">
                  <a16:creationId xmlns:a16="http://schemas.microsoft.com/office/drawing/2014/main" id="{61315193-979B-E6A9-FBCD-8D117AFCC962}"/>
                </a:ext>
              </a:extLst>
            </p:cNvPr>
            <p:cNvSpPr/>
            <p:nvPr/>
          </p:nvSpPr>
          <p:spPr>
            <a:xfrm>
              <a:off x="11829828" y="3139094"/>
              <a:ext cx="71523" cy="124301"/>
            </a:xfrm>
            <a:custGeom>
              <a:avLst/>
              <a:gdLst>
                <a:gd name="connsiteX0" fmla="*/ 69733 w 71523"/>
                <a:gd name="connsiteY0" fmla="*/ 114814 h 124301"/>
                <a:gd name="connsiteX1" fmla="*/ 28344 w 71523"/>
                <a:gd name="connsiteY1" fmla="*/ 64467 h 124301"/>
                <a:gd name="connsiteX2" fmla="*/ 9727 w 71523"/>
                <a:gd name="connsiteY2" fmla="*/ 3300 h 124301"/>
                <a:gd name="connsiteX3" fmla="*/ 992 w 71523"/>
                <a:gd name="connsiteY3" fmla="*/ 3300 h 124301"/>
                <a:gd name="connsiteX4" fmla="*/ 63146 w 71523"/>
                <a:gd name="connsiteY4" fmla="*/ 123470 h 124301"/>
                <a:gd name="connsiteX5" fmla="*/ 69733 w 71523"/>
                <a:gd name="connsiteY5" fmla="*/ 11481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23" h="124301">
                  <a:moveTo>
                    <a:pt x="69733" y="114814"/>
                  </a:moveTo>
                  <a:cubicBezTo>
                    <a:pt x="52405" y="101268"/>
                    <a:pt x="38370" y="84087"/>
                    <a:pt x="28344" y="64467"/>
                  </a:cubicBezTo>
                  <a:cubicBezTo>
                    <a:pt x="19322" y="45064"/>
                    <a:pt x="13021" y="24463"/>
                    <a:pt x="9727" y="3300"/>
                  </a:cubicBezTo>
                  <a:cubicBezTo>
                    <a:pt x="9727" y="-1028"/>
                    <a:pt x="1563" y="-1172"/>
                    <a:pt x="992" y="3300"/>
                  </a:cubicBezTo>
                  <a:cubicBezTo>
                    <a:pt x="-6026" y="51051"/>
                    <a:pt x="25194" y="97936"/>
                    <a:pt x="63146" y="123470"/>
                  </a:cubicBezTo>
                  <a:cubicBezTo>
                    <a:pt x="68158" y="126933"/>
                    <a:pt x="74747" y="118710"/>
                    <a:pt x="69733" y="1148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5" name="Freeform: Shape 2594">
              <a:extLst>
                <a:ext uri="{FF2B5EF4-FFF2-40B4-BE49-F238E27FC236}">
                  <a16:creationId xmlns:a16="http://schemas.microsoft.com/office/drawing/2014/main" id="{65038B3A-DDD6-C91C-A425-6D2693ED0583}"/>
                </a:ext>
              </a:extLst>
            </p:cNvPr>
            <p:cNvSpPr/>
            <p:nvPr/>
          </p:nvSpPr>
          <p:spPr>
            <a:xfrm>
              <a:off x="11846516" y="3121636"/>
              <a:ext cx="80368" cy="140397"/>
            </a:xfrm>
            <a:custGeom>
              <a:avLst/>
              <a:gdLst>
                <a:gd name="connsiteX0" fmla="*/ 78681 w 80368"/>
                <a:gd name="connsiteY0" fmla="*/ 132705 h 140397"/>
                <a:gd name="connsiteX1" fmla="*/ 27268 w 80368"/>
                <a:gd name="connsiteY1" fmla="*/ 75001 h 140397"/>
                <a:gd name="connsiteX2" fmla="*/ 14521 w 80368"/>
                <a:gd name="connsiteY2" fmla="*/ 39945 h 140397"/>
                <a:gd name="connsiteX3" fmla="*/ 9079 w 80368"/>
                <a:gd name="connsiteY3" fmla="*/ 2870 h 140397"/>
                <a:gd name="connsiteX4" fmla="*/ 1489 w 80368"/>
                <a:gd name="connsiteY4" fmla="*/ 2870 h 140397"/>
                <a:gd name="connsiteX5" fmla="*/ 16955 w 80368"/>
                <a:gd name="connsiteY5" fmla="*/ 81204 h 140397"/>
                <a:gd name="connsiteX6" fmla="*/ 74240 w 80368"/>
                <a:gd name="connsiteY6" fmla="*/ 140062 h 140397"/>
                <a:gd name="connsiteX7" fmla="*/ 79969 w 80368"/>
                <a:gd name="connsiteY7" fmla="*/ 137624 h 140397"/>
                <a:gd name="connsiteX8" fmla="*/ 78681 w 80368"/>
                <a:gd name="connsiteY8" fmla="*/ 132416 h 14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368" h="140397">
                  <a:moveTo>
                    <a:pt x="78681" y="132705"/>
                  </a:moveTo>
                  <a:cubicBezTo>
                    <a:pt x="57055" y="118092"/>
                    <a:pt x="39297" y="98256"/>
                    <a:pt x="27268" y="75001"/>
                  </a:cubicBezTo>
                  <a:cubicBezTo>
                    <a:pt x="21682" y="63878"/>
                    <a:pt x="17385" y="52106"/>
                    <a:pt x="14521" y="39945"/>
                  </a:cubicBezTo>
                  <a:cubicBezTo>
                    <a:pt x="11656" y="27682"/>
                    <a:pt x="10941" y="15132"/>
                    <a:pt x="9079" y="2870"/>
                  </a:cubicBezTo>
                  <a:cubicBezTo>
                    <a:pt x="9079" y="-1170"/>
                    <a:pt x="2349" y="-737"/>
                    <a:pt x="1489" y="2870"/>
                  </a:cubicBezTo>
                  <a:cubicBezTo>
                    <a:pt x="-2950" y="30005"/>
                    <a:pt x="2634" y="57833"/>
                    <a:pt x="16955" y="81204"/>
                  </a:cubicBezTo>
                  <a:cubicBezTo>
                    <a:pt x="30131" y="105858"/>
                    <a:pt x="50038" y="126256"/>
                    <a:pt x="74240" y="140062"/>
                  </a:cubicBezTo>
                  <a:cubicBezTo>
                    <a:pt x="76532" y="141000"/>
                    <a:pt x="79111" y="139904"/>
                    <a:pt x="79969" y="137624"/>
                  </a:cubicBezTo>
                  <a:cubicBezTo>
                    <a:pt x="80829" y="135778"/>
                    <a:pt x="80256" y="133657"/>
                    <a:pt x="78681" y="1324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6" name="Freeform: Shape 2595">
              <a:extLst>
                <a:ext uri="{FF2B5EF4-FFF2-40B4-BE49-F238E27FC236}">
                  <a16:creationId xmlns:a16="http://schemas.microsoft.com/office/drawing/2014/main" id="{76885377-5EDA-9F1C-7BCB-11D129ECBD04}"/>
                </a:ext>
              </a:extLst>
            </p:cNvPr>
            <p:cNvSpPr/>
            <p:nvPr/>
          </p:nvSpPr>
          <p:spPr>
            <a:xfrm>
              <a:off x="11875012" y="3137905"/>
              <a:ext cx="81416" cy="124727"/>
            </a:xfrm>
            <a:custGeom>
              <a:avLst/>
              <a:gdLst>
                <a:gd name="connsiteX0" fmla="*/ 80259 w 81416"/>
                <a:gd name="connsiteY0" fmla="*/ 118168 h 124727"/>
                <a:gd name="connsiteX1" fmla="*/ 10085 w 81416"/>
                <a:gd name="connsiteY1" fmla="*/ 4200 h 124727"/>
                <a:gd name="connsiteX2" fmla="*/ 4358 w 81416"/>
                <a:gd name="connsiteY2" fmla="*/ 75 h 124727"/>
                <a:gd name="connsiteX3" fmla="*/ 204 w 81416"/>
                <a:gd name="connsiteY3" fmla="*/ 4200 h 124727"/>
                <a:gd name="connsiteX4" fmla="*/ 21686 w 81416"/>
                <a:gd name="connsiteY4" fmla="*/ 74456 h 124727"/>
                <a:gd name="connsiteX5" fmla="*/ 75677 w 81416"/>
                <a:gd name="connsiteY5" fmla="*/ 124082 h 124727"/>
                <a:gd name="connsiteX6" fmla="*/ 80259 w 81416"/>
                <a:gd name="connsiteY6" fmla="*/ 118168 h 12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16" h="124727">
                  <a:moveTo>
                    <a:pt x="80259" y="118168"/>
                  </a:moveTo>
                  <a:cubicBezTo>
                    <a:pt x="45173" y="90325"/>
                    <a:pt x="14525" y="50220"/>
                    <a:pt x="10085" y="4200"/>
                  </a:cubicBezTo>
                  <a:cubicBezTo>
                    <a:pt x="9656" y="1445"/>
                    <a:pt x="7078" y="-401"/>
                    <a:pt x="4358" y="75"/>
                  </a:cubicBezTo>
                  <a:cubicBezTo>
                    <a:pt x="2209" y="435"/>
                    <a:pt x="634" y="2094"/>
                    <a:pt x="204" y="4200"/>
                  </a:cubicBezTo>
                  <a:cubicBezTo>
                    <a:pt x="-1371" y="29475"/>
                    <a:pt x="6219" y="54490"/>
                    <a:pt x="21686" y="74456"/>
                  </a:cubicBezTo>
                  <a:cubicBezTo>
                    <a:pt x="37009" y="93758"/>
                    <a:pt x="55197" y="110507"/>
                    <a:pt x="75677" y="124082"/>
                  </a:cubicBezTo>
                  <a:cubicBezTo>
                    <a:pt x="79114" y="126679"/>
                    <a:pt x="83553" y="120764"/>
                    <a:pt x="80259" y="11816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7" name="Freeform: Shape 2596">
              <a:extLst>
                <a:ext uri="{FF2B5EF4-FFF2-40B4-BE49-F238E27FC236}">
                  <a16:creationId xmlns:a16="http://schemas.microsoft.com/office/drawing/2014/main" id="{916846BD-71B9-4501-8888-66E332399FB0}"/>
                </a:ext>
              </a:extLst>
            </p:cNvPr>
            <p:cNvSpPr/>
            <p:nvPr/>
          </p:nvSpPr>
          <p:spPr>
            <a:xfrm>
              <a:off x="11898709" y="3115225"/>
              <a:ext cx="82734" cy="146982"/>
            </a:xfrm>
            <a:custGeom>
              <a:avLst/>
              <a:gdLst>
                <a:gd name="connsiteX0" fmla="*/ 81053 w 82734"/>
                <a:gd name="connsiteY0" fmla="*/ 136664 h 146982"/>
                <a:gd name="connsiteX1" fmla="*/ 33649 w 82734"/>
                <a:gd name="connsiteY1" fmla="*/ 75497 h 146982"/>
                <a:gd name="connsiteX2" fmla="*/ 9303 w 82734"/>
                <a:gd name="connsiteY2" fmla="*/ 3366 h 146982"/>
                <a:gd name="connsiteX3" fmla="*/ 137 w 82734"/>
                <a:gd name="connsiteY3" fmla="*/ 4665 h 146982"/>
                <a:gd name="connsiteX4" fmla="*/ 73892 w 82734"/>
                <a:gd name="connsiteY4" fmla="*/ 145897 h 146982"/>
                <a:gd name="connsiteX5" fmla="*/ 81053 w 82734"/>
                <a:gd name="connsiteY5" fmla="*/ 136664 h 14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34" h="146982">
                  <a:moveTo>
                    <a:pt x="81053" y="136664"/>
                  </a:moveTo>
                  <a:cubicBezTo>
                    <a:pt x="61718" y="119324"/>
                    <a:pt x="45678" y="98593"/>
                    <a:pt x="33649" y="75497"/>
                  </a:cubicBezTo>
                  <a:cubicBezTo>
                    <a:pt x="22478" y="52617"/>
                    <a:pt x="14315" y="28367"/>
                    <a:pt x="9303" y="3366"/>
                  </a:cubicBezTo>
                  <a:cubicBezTo>
                    <a:pt x="8156" y="-1972"/>
                    <a:pt x="281" y="-529"/>
                    <a:pt x="137" y="4665"/>
                  </a:cubicBezTo>
                  <a:cubicBezTo>
                    <a:pt x="-2441" y="60205"/>
                    <a:pt x="31643" y="113149"/>
                    <a:pt x="73892" y="145897"/>
                  </a:cubicBezTo>
                  <a:cubicBezTo>
                    <a:pt x="79191" y="150080"/>
                    <a:pt x="85922" y="141136"/>
                    <a:pt x="81053" y="1366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8" name="Freeform: Shape 2597">
              <a:extLst>
                <a:ext uri="{FF2B5EF4-FFF2-40B4-BE49-F238E27FC236}">
                  <a16:creationId xmlns:a16="http://schemas.microsoft.com/office/drawing/2014/main" id="{ECADF54D-9A62-4F7D-771C-A91BCEBB2A86}"/>
                </a:ext>
              </a:extLst>
            </p:cNvPr>
            <p:cNvSpPr/>
            <p:nvPr/>
          </p:nvSpPr>
          <p:spPr>
            <a:xfrm>
              <a:off x="11927917" y="3126577"/>
              <a:ext cx="85332" cy="132585"/>
            </a:xfrm>
            <a:custGeom>
              <a:avLst/>
              <a:gdLst>
                <a:gd name="connsiteX0" fmla="*/ 83207 w 85332"/>
                <a:gd name="connsiteY0" fmla="*/ 123292 h 132585"/>
                <a:gd name="connsiteX1" fmla="*/ 35947 w 85332"/>
                <a:gd name="connsiteY1" fmla="*/ 69771 h 132585"/>
                <a:gd name="connsiteX2" fmla="*/ 12031 w 85332"/>
                <a:gd name="connsiteY2" fmla="*/ 4420 h 132585"/>
                <a:gd name="connsiteX3" fmla="*/ 0 w 85332"/>
                <a:gd name="connsiteY3" fmla="*/ 6008 h 132585"/>
                <a:gd name="connsiteX4" fmla="*/ 78339 w 85332"/>
                <a:gd name="connsiteY4" fmla="*/ 131804 h 132585"/>
                <a:gd name="connsiteX5" fmla="*/ 83207 w 85332"/>
                <a:gd name="connsiteY5" fmla="*/ 123292 h 13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32" h="132585">
                  <a:moveTo>
                    <a:pt x="83207" y="123292"/>
                  </a:moveTo>
                  <a:cubicBezTo>
                    <a:pt x="64017" y="108866"/>
                    <a:pt x="47978" y="90660"/>
                    <a:pt x="35947" y="69771"/>
                  </a:cubicBezTo>
                  <a:cubicBezTo>
                    <a:pt x="24777" y="49344"/>
                    <a:pt x="16613" y="27300"/>
                    <a:pt x="12031" y="4420"/>
                  </a:cubicBezTo>
                  <a:cubicBezTo>
                    <a:pt x="10599" y="-2504"/>
                    <a:pt x="143" y="-773"/>
                    <a:pt x="0" y="6008"/>
                  </a:cubicBezTo>
                  <a:cubicBezTo>
                    <a:pt x="0" y="58230"/>
                    <a:pt x="34945" y="106269"/>
                    <a:pt x="78339" y="131804"/>
                  </a:cubicBezTo>
                  <a:cubicBezTo>
                    <a:pt x="83781" y="135122"/>
                    <a:pt x="88076" y="127043"/>
                    <a:pt x="83207" y="1232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9" name="Freeform: Shape 2598">
              <a:extLst>
                <a:ext uri="{FF2B5EF4-FFF2-40B4-BE49-F238E27FC236}">
                  <a16:creationId xmlns:a16="http://schemas.microsoft.com/office/drawing/2014/main" id="{BC80E903-945F-EB10-0A7D-333CC1D2DC97}"/>
                </a:ext>
              </a:extLst>
            </p:cNvPr>
            <p:cNvSpPr/>
            <p:nvPr/>
          </p:nvSpPr>
          <p:spPr>
            <a:xfrm>
              <a:off x="11953123" y="3131301"/>
              <a:ext cx="79828" cy="132522"/>
            </a:xfrm>
            <a:custGeom>
              <a:avLst/>
              <a:gdLst>
                <a:gd name="connsiteX0" fmla="*/ 78482 w 79828"/>
                <a:gd name="connsiteY0" fmla="*/ 124627 h 132522"/>
                <a:gd name="connsiteX1" fmla="*/ 35518 w 79828"/>
                <a:gd name="connsiteY1" fmla="*/ 68365 h 132522"/>
                <a:gd name="connsiteX2" fmla="*/ 9596 w 79828"/>
                <a:gd name="connsiteY2" fmla="*/ 3736 h 132522"/>
                <a:gd name="connsiteX3" fmla="*/ 3724 w 79828"/>
                <a:gd name="connsiteY3" fmla="*/ 144 h 132522"/>
                <a:gd name="connsiteX4" fmla="*/ 0 w 79828"/>
                <a:gd name="connsiteY4" fmla="*/ 5034 h 132522"/>
                <a:gd name="connsiteX5" fmla="*/ 22342 w 79828"/>
                <a:gd name="connsiteY5" fmla="*/ 75001 h 132522"/>
                <a:gd name="connsiteX6" fmla="*/ 71606 w 79828"/>
                <a:gd name="connsiteY6" fmla="*/ 131407 h 132522"/>
                <a:gd name="connsiteX7" fmla="*/ 78339 w 79828"/>
                <a:gd name="connsiteY7" fmla="*/ 124627 h 13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8" h="132522">
                  <a:moveTo>
                    <a:pt x="78482" y="124627"/>
                  </a:moveTo>
                  <a:cubicBezTo>
                    <a:pt x="61439" y="108109"/>
                    <a:pt x="46974" y="89153"/>
                    <a:pt x="35518" y="68365"/>
                  </a:cubicBezTo>
                  <a:cubicBezTo>
                    <a:pt x="25206" y="47519"/>
                    <a:pt x="16613" y="25909"/>
                    <a:pt x="9596" y="3736"/>
                  </a:cubicBezTo>
                  <a:cubicBezTo>
                    <a:pt x="9022" y="1110"/>
                    <a:pt x="6302" y="-506"/>
                    <a:pt x="3724" y="144"/>
                  </a:cubicBezTo>
                  <a:cubicBezTo>
                    <a:pt x="1434" y="706"/>
                    <a:pt x="0" y="2726"/>
                    <a:pt x="0" y="5034"/>
                  </a:cubicBezTo>
                  <a:cubicBezTo>
                    <a:pt x="1147" y="29948"/>
                    <a:pt x="8879" y="54097"/>
                    <a:pt x="22342" y="75001"/>
                  </a:cubicBezTo>
                  <a:cubicBezTo>
                    <a:pt x="35088" y="96770"/>
                    <a:pt x="51843" y="115914"/>
                    <a:pt x="71606" y="131407"/>
                  </a:cubicBezTo>
                  <a:cubicBezTo>
                    <a:pt x="76334" y="135014"/>
                    <a:pt x="82777" y="129099"/>
                    <a:pt x="78339" y="1246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0" name="Freeform: Shape 2599">
              <a:extLst>
                <a:ext uri="{FF2B5EF4-FFF2-40B4-BE49-F238E27FC236}">
                  <a16:creationId xmlns:a16="http://schemas.microsoft.com/office/drawing/2014/main" id="{36FADA17-A011-FB98-8E5E-F85648D2836E}"/>
                </a:ext>
              </a:extLst>
            </p:cNvPr>
            <p:cNvSpPr/>
            <p:nvPr/>
          </p:nvSpPr>
          <p:spPr>
            <a:xfrm>
              <a:off x="11995632" y="3113194"/>
              <a:ext cx="41986" cy="147927"/>
            </a:xfrm>
            <a:custGeom>
              <a:avLst/>
              <a:gdLst>
                <a:gd name="connsiteX0" fmla="*/ 41987 w 41986"/>
                <a:gd name="connsiteY0" fmla="*/ 147351 h 147927"/>
                <a:gd name="connsiteX1" fmla="*/ 34826 w 41986"/>
                <a:gd name="connsiteY1" fmla="*/ 129462 h 147927"/>
                <a:gd name="connsiteX2" fmla="*/ 27235 w 41986"/>
                <a:gd name="connsiteY2" fmla="*/ 110853 h 147927"/>
                <a:gd name="connsiteX3" fmla="*/ 17785 w 41986"/>
                <a:gd name="connsiteY3" fmla="*/ 76807 h 147927"/>
                <a:gd name="connsiteX4" fmla="*/ 14491 w 41986"/>
                <a:gd name="connsiteY4" fmla="*/ 3666 h 147927"/>
                <a:gd name="connsiteX5" fmla="*/ 6900 w 41986"/>
                <a:gd name="connsiteY5" fmla="*/ 2656 h 147927"/>
                <a:gd name="connsiteX6" fmla="*/ 4608 w 41986"/>
                <a:gd name="connsiteY6" fmla="*/ 80413 h 147927"/>
                <a:gd name="connsiteX7" fmla="*/ 17785 w 41986"/>
                <a:gd name="connsiteY7" fmla="*/ 116190 h 147927"/>
                <a:gd name="connsiteX8" fmla="*/ 27952 w 41986"/>
                <a:gd name="connsiteY8" fmla="*/ 133501 h 147927"/>
                <a:gd name="connsiteX9" fmla="*/ 41415 w 41986"/>
                <a:gd name="connsiteY9" fmla="*/ 147928 h 147927"/>
                <a:gd name="connsiteX10" fmla="*/ 41415 w 41986"/>
                <a:gd name="connsiteY10" fmla="*/ 147928 h 14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86" h="147927">
                  <a:moveTo>
                    <a:pt x="41987" y="147351"/>
                  </a:moveTo>
                  <a:cubicBezTo>
                    <a:pt x="39123" y="141724"/>
                    <a:pt x="37405" y="135377"/>
                    <a:pt x="34826" y="129462"/>
                  </a:cubicBezTo>
                  <a:cubicBezTo>
                    <a:pt x="32249" y="123548"/>
                    <a:pt x="29527" y="117200"/>
                    <a:pt x="27235" y="110853"/>
                  </a:cubicBezTo>
                  <a:cubicBezTo>
                    <a:pt x="23083" y="99788"/>
                    <a:pt x="19933" y="88406"/>
                    <a:pt x="17785" y="76807"/>
                  </a:cubicBezTo>
                  <a:cubicBezTo>
                    <a:pt x="13918" y="52628"/>
                    <a:pt x="12914" y="28090"/>
                    <a:pt x="14491" y="3666"/>
                  </a:cubicBezTo>
                  <a:cubicBezTo>
                    <a:pt x="14491" y="-806"/>
                    <a:pt x="8332" y="-1239"/>
                    <a:pt x="6900" y="2656"/>
                  </a:cubicBezTo>
                  <a:cubicBezTo>
                    <a:pt x="-1407" y="27787"/>
                    <a:pt x="-2266" y="54836"/>
                    <a:pt x="4608" y="80413"/>
                  </a:cubicBezTo>
                  <a:cubicBezTo>
                    <a:pt x="7759" y="92762"/>
                    <a:pt x="12199" y="104765"/>
                    <a:pt x="17785" y="116190"/>
                  </a:cubicBezTo>
                  <a:cubicBezTo>
                    <a:pt x="20791" y="122220"/>
                    <a:pt x="24085" y="128005"/>
                    <a:pt x="27952" y="133501"/>
                  </a:cubicBezTo>
                  <a:cubicBezTo>
                    <a:pt x="32106" y="138623"/>
                    <a:pt x="36544" y="143441"/>
                    <a:pt x="41415" y="147928"/>
                  </a:cubicBezTo>
                  <a:cubicBezTo>
                    <a:pt x="41415" y="147928"/>
                    <a:pt x="42273" y="147928"/>
                    <a:pt x="41415" y="14792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1" name="Freeform: Shape 2600">
              <a:extLst>
                <a:ext uri="{FF2B5EF4-FFF2-40B4-BE49-F238E27FC236}">
                  <a16:creationId xmlns:a16="http://schemas.microsoft.com/office/drawing/2014/main" id="{7AE0E62A-A627-0156-E1A2-FD2C8FFAFADC}"/>
                </a:ext>
              </a:extLst>
            </p:cNvPr>
            <p:cNvSpPr/>
            <p:nvPr/>
          </p:nvSpPr>
          <p:spPr>
            <a:xfrm>
              <a:off x="12018322" y="3110977"/>
              <a:ext cx="28492" cy="148445"/>
            </a:xfrm>
            <a:custGeom>
              <a:avLst/>
              <a:gdLst>
                <a:gd name="connsiteX0" fmla="*/ 27605 w 28492"/>
                <a:gd name="connsiteY0" fmla="*/ 142210 h 148445"/>
                <a:gd name="connsiteX1" fmla="*/ 15430 w 28492"/>
                <a:gd name="connsiteY1" fmla="*/ 73253 h 148445"/>
                <a:gd name="connsiteX2" fmla="*/ 11993 w 28492"/>
                <a:gd name="connsiteY2" fmla="*/ 4440 h 148445"/>
                <a:gd name="connsiteX3" fmla="*/ 3114 w 28492"/>
                <a:gd name="connsiteY3" fmla="*/ 3286 h 148445"/>
                <a:gd name="connsiteX4" fmla="*/ 3114 w 28492"/>
                <a:gd name="connsiteY4" fmla="*/ 74551 h 148445"/>
                <a:gd name="connsiteX5" fmla="*/ 18867 w 28492"/>
                <a:gd name="connsiteY5" fmla="*/ 144806 h 148445"/>
                <a:gd name="connsiteX6" fmla="*/ 24883 w 28492"/>
                <a:gd name="connsiteY6" fmla="*/ 148269 h 148445"/>
                <a:gd name="connsiteX7" fmla="*/ 28320 w 28492"/>
                <a:gd name="connsiteY7" fmla="*/ 142210 h 14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92" h="148445">
                  <a:moveTo>
                    <a:pt x="27605" y="142210"/>
                  </a:moveTo>
                  <a:cubicBezTo>
                    <a:pt x="21732" y="119575"/>
                    <a:pt x="17722" y="96522"/>
                    <a:pt x="15430" y="73253"/>
                  </a:cubicBezTo>
                  <a:cubicBezTo>
                    <a:pt x="13283" y="50315"/>
                    <a:pt x="14142" y="27378"/>
                    <a:pt x="11993" y="4440"/>
                  </a:cubicBezTo>
                  <a:cubicBezTo>
                    <a:pt x="11993" y="-321"/>
                    <a:pt x="4404" y="-2052"/>
                    <a:pt x="3114" y="3286"/>
                  </a:cubicBezTo>
                  <a:cubicBezTo>
                    <a:pt x="-1038" y="26858"/>
                    <a:pt x="-1038" y="50979"/>
                    <a:pt x="3114" y="74551"/>
                  </a:cubicBezTo>
                  <a:cubicBezTo>
                    <a:pt x="5979" y="98441"/>
                    <a:pt x="11278" y="121970"/>
                    <a:pt x="18867" y="144806"/>
                  </a:cubicBezTo>
                  <a:cubicBezTo>
                    <a:pt x="19584" y="147432"/>
                    <a:pt x="22306" y="148990"/>
                    <a:pt x="24883" y="148269"/>
                  </a:cubicBezTo>
                  <a:cubicBezTo>
                    <a:pt x="27461" y="147547"/>
                    <a:pt x="29036" y="144835"/>
                    <a:pt x="28320" y="1422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2" name="Freeform: Shape 2601">
              <a:extLst>
                <a:ext uri="{FF2B5EF4-FFF2-40B4-BE49-F238E27FC236}">
                  <a16:creationId xmlns:a16="http://schemas.microsoft.com/office/drawing/2014/main" id="{2692BFC4-9650-5E41-0FFD-FBB26462AF64}"/>
                </a:ext>
              </a:extLst>
            </p:cNvPr>
            <p:cNvSpPr/>
            <p:nvPr/>
          </p:nvSpPr>
          <p:spPr>
            <a:xfrm>
              <a:off x="12036330" y="3115078"/>
              <a:ext cx="20780" cy="149698"/>
            </a:xfrm>
            <a:custGeom>
              <a:avLst/>
              <a:gdLst>
                <a:gd name="connsiteX0" fmla="*/ 11314 w 20780"/>
                <a:gd name="connsiteY0" fmla="*/ 145322 h 149698"/>
                <a:gd name="connsiteX1" fmla="*/ 19763 w 20780"/>
                <a:gd name="connsiteY1" fmla="*/ 73192 h 149698"/>
                <a:gd name="connsiteX2" fmla="*/ 20622 w 20780"/>
                <a:gd name="connsiteY2" fmla="*/ 37703 h 149698"/>
                <a:gd name="connsiteX3" fmla="*/ 15753 w 20780"/>
                <a:gd name="connsiteY3" fmla="*/ 2503 h 149698"/>
                <a:gd name="connsiteX4" fmla="*/ 6731 w 20780"/>
                <a:gd name="connsiteY4" fmla="*/ 3657 h 149698"/>
                <a:gd name="connsiteX5" fmla="*/ 4154 w 20780"/>
                <a:gd name="connsiteY5" fmla="*/ 37703 h 149698"/>
                <a:gd name="connsiteX6" fmla="*/ 4154 w 20780"/>
                <a:gd name="connsiteY6" fmla="*/ 73192 h 149698"/>
                <a:gd name="connsiteX7" fmla="*/ 0 w 20780"/>
                <a:gd name="connsiteY7" fmla="*/ 143880 h 149698"/>
                <a:gd name="connsiteX8" fmla="*/ 6301 w 20780"/>
                <a:gd name="connsiteY8" fmla="*/ 149694 h 149698"/>
                <a:gd name="connsiteX9" fmla="*/ 11743 w 20780"/>
                <a:gd name="connsiteY9" fmla="*/ 145467 h 14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80" h="149698">
                  <a:moveTo>
                    <a:pt x="11314" y="145322"/>
                  </a:moveTo>
                  <a:cubicBezTo>
                    <a:pt x="15896" y="121519"/>
                    <a:pt x="18618" y="97413"/>
                    <a:pt x="19763" y="73192"/>
                  </a:cubicBezTo>
                  <a:cubicBezTo>
                    <a:pt x="19763" y="61362"/>
                    <a:pt x="20909" y="49533"/>
                    <a:pt x="20622" y="37703"/>
                  </a:cubicBezTo>
                  <a:cubicBezTo>
                    <a:pt x="21339" y="25758"/>
                    <a:pt x="19620" y="13799"/>
                    <a:pt x="15753" y="2503"/>
                  </a:cubicBezTo>
                  <a:cubicBezTo>
                    <a:pt x="14035" y="-1825"/>
                    <a:pt x="7877" y="51"/>
                    <a:pt x="6731" y="3657"/>
                  </a:cubicBezTo>
                  <a:cubicBezTo>
                    <a:pt x="4154" y="14823"/>
                    <a:pt x="3294" y="26292"/>
                    <a:pt x="4154" y="37703"/>
                  </a:cubicBezTo>
                  <a:cubicBezTo>
                    <a:pt x="4154" y="49533"/>
                    <a:pt x="4154" y="61362"/>
                    <a:pt x="4154" y="73192"/>
                  </a:cubicBezTo>
                  <a:cubicBezTo>
                    <a:pt x="4154" y="96851"/>
                    <a:pt x="1718" y="120365"/>
                    <a:pt x="0" y="143880"/>
                  </a:cubicBezTo>
                  <a:cubicBezTo>
                    <a:pt x="143" y="147227"/>
                    <a:pt x="2864" y="149824"/>
                    <a:pt x="6301" y="149694"/>
                  </a:cubicBezTo>
                  <a:cubicBezTo>
                    <a:pt x="8736" y="149592"/>
                    <a:pt x="11028" y="147905"/>
                    <a:pt x="11743" y="14546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3" name="Freeform: Shape 2602">
              <a:extLst>
                <a:ext uri="{FF2B5EF4-FFF2-40B4-BE49-F238E27FC236}">
                  <a16:creationId xmlns:a16="http://schemas.microsoft.com/office/drawing/2014/main" id="{3435A1A4-6CD1-E84A-6503-DB8A516CB17B}"/>
                </a:ext>
              </a:extLst>
            </p:cNvPr>
            <p:cNvSpPr/>
            <p:nvPr/>
          </p:nvSpPr>
          <p:spPr>
            <a:xfrm>
              <a:off x="12038692" y="3253187"/>
              <a:ext cx="13320" cy="15436"/>
            </a:xfrm>
            <a:custGeom>
              <a:avLst/>
              <a:gdLst>
                <a:gd name="connsiteX0" fmla="*/ 6660 w 13320"/>
                <a:gd name="connsiteY0" fmla="*/ 15436 h 15436"/>
                <a:gd name="connsiteX1" fmla="*/ 13247 w 13320"/>
                <a:gd name="connsiteY1" fmla="*/ 6665 h 15436"/>
                <a:gd name="connsiteX2" fmla="*/ 6660 w 13320"/>
                <a:gd name="connsiteY2" fmla="*/ 0 h 15436"/>
                <a:gd name="connsiteX3" fmla="*/ 73 w 13320"/>
                <a:gd name="connsiteY3" fmla="*/ 8771 h 15436"/>
                <a:gd name="connsiteX4" fmla="*/ 6660 w 13320"/>
                <a:gd name="connsiteY4" fmla="*/ 15436 h 1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" h="15436">
                  <a:moveTo>
                    <a:pt x="6660" y="15436"/>
                  </a:moveTo>
                  <a:cubicBezTo>
                    <a:pt x="10956" y="14859"/>
                    <a:pt x="13821" y="10920"/>
                    <a:pt x="13247" y="6665"/>
                  </a:cubicBezTo>
                  <a:cubicBezTo>
                    <a:pt x="12817" y="3203"/>
                    <a:pt x="10097" y="476"/>
                    <a:pt x="6660" y="0"/>
                  </a:cubicBezTo>
                  <a:cubicBezTo>
                    <a:pt x="2363" y="577"/>
                    <a:pt x="-500" y="4515"/>
                    <a:pt x="73" y="8771"/>
                  </a:cubicBezTo>
                  <a:cubicBezTo>
                    <a:pt x="501" y="12233"/>
                    <a:pt x="3223" y="14960"/>
                    <a:pt x="6660" y="1543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4" name="Freeform: Shape 2603">
              <a:extLst>
                <a:ext uri="{FF2B5EF4-FFF2-40B4-BE49-F238E27FC236}">
                  <a16:creationId xmlns:a16="http://schemas.microsoft.com/office/drawing/2014/main" id="{33DB0EEE-31E3-4C86-993F-30CB5C8D4F5A}"/>
                </a:ext>
              </a:extLst>
            </p:cNvPr>
            <p:cNvSpPr/>
            <p:nvPr/>
          </p:nvSpPr>
          <p:spPr>
            <a:xfrm>
              <a:off x="12040264" y="3124865"/>
              <a:ext cx="60287" cy="136925"/>
            </a:xfrm>
            <a:custGeom>
              <a:avLst/>
              <a:gdLst>
                <a:gd name="connsiteX0" fmla="*/ 7238 w 60287"/>
                <a:gd name="connsiteY0" fmla="*/ 136401 h 136925"/>
                <a:gd name="connsiteX1" fmla="*/ 47193 w 60287"/>
                <a:gd name="connsiteY1" fmla="*/ 85621 h 136925"/>
                <a:gd name="connsiteX2" fmla="*/ 57219 w 60287"/>
                <a:gd name="connsiteY2" fmla="*/ 45660 h 136925"/>
                <a:gd name="connsiteX3" fmla="*/ 59796 w 60287"/>
                <a:gd name="connsiteY3" fmla="*/ 3969 h 136925"/>
                <a:gd name="connsiteX4" fmla="*/ 55214 w 60287"/>
                <a:gd name="connsiteY4" fmla="*/ 16 h 136925"/>
                <a:gd name="connsiteX5" fmla="*/ 51490 w 60287"/>
                <a:gd name="connsiteY5" fmla="*/ 2814 h 136925"/>
                <a:gd name="connsiteX6" fmla="*/ 35020 w 60287"/>
                <a:gd name="connsiteY6" fmla="*/ 74945 h 136925"/>
                <a:gd name="connsiteX7" fmla="*/ 2797 w 60287"/>
                <a:gd name="connsiteY7" fmla="*/ 125870 h 136925"/>
                <a:gd name="connsiteX8" fmla="*/ 7238 w 60287"/>
                <a:gd name="connsiteY8" fmla="*/ 136545 h 13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87" h="136925">
                  <a:moveTo>
                    <a:pt x="7238" y="136401"/>
                  </a:moveTo>
                  <a:cubicBezTo>
                    <a:pt x="29435" y="128034"/>
                    <a:pt x="40032" y="107549"/>
                    <a:pt x="47193" y="85621"/>
                  </a:cubicBezTo>
                  <a:cubicBezTo>
                    <a:pt x="51490" y="72565"/>
                    <a:pt x="54927" y="59207"/>
                    <a:pt x="57219" y="45660"/>
                  </a:cubicBezTo>
                  <a:cubicBezTo>
                    <a:pt x="60082" y="31970"/>
                    <a:pt x="60942" y="17919"/>
                    <a:pt x="59796" y="3969"/>
                  </a:cubicBezTo>
                  <a:cubicBezTo>
                    <a:pt x="59652" y="1588"/>
                    <a:pt x="57505" y="-186"/>
                    <a:pt x="55214" y="16"/>
                  </a:cubicBezTo>
                  <a:cubicBezTo>
                    <a:pt x="53495" y="160"/>
                    <a:pt x="52063" y="1242"/>
                    <a:pt x="51490" y="2814"/>
                  </a:cubicBezTo>
                  <a:cubicBezTo>
                    <a:pt x="42897" y="25896"/>
                    <a:pt x="42181" y="51142"/>
                    <a:pt x="35020" y="74945"/>
                  </a:cubicBezTo>
                  <a:cubicBezTo>
                    <a:pt x="31153" y="95460"/>
                    <a:pt x="19697" y="113694"/>
                    <a:pt x="2797" y="125870"/>
                  </a:cubicBezTo>
                  <a:cubicBezTo>
                    <a:pt x="-2932" y="128899"/>
                    <a:pt x="935" y="138997"/>
                    <a:pt x="7238" y="1365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5" name="Freeform: Shape 2604">
              <a:extLst>
                <a:ext uri="{FF2B5EF4-FFF2-40B4-BE49-F238E27FC236}">
                  <a16:creationId xmlns:a16="http://schemas.microsoft.com/office/drawing/2014/main" id="{AAC5F178-9301-4FA2-2525-CFF32D6474BF}"/>
                </a:ext>
              </a:extLst>
            </p:cNvPr>
            <p:cNvSpPr/>
            <p:nvPr/>
          </p:nvSpPr>
          <p:spPr>
            <a:xfrm>
              <a:off x="12039641" y="3130122"/>
              <a:ext cx="41692" cy="126290"/>
            </a:xfrm>
            <a:custGeom>
              <a:avLst/>
              <a:gdLst>
                <a:gd name="connsiteX0" fmla="*/ 8576 w 41692"/>
                <a:gd name="connsiteY0" fmla="*/ 124219 h 126290"/>
                <a:gd name="connsiteX1" fmla="*/ 34928 w 41692"/>
                <a:gd name="connsiteY1" fmla="*/ 66515 h 126290"/>
                <a:gd name="connsiteX2" fmla="*/ 34928 w 41692"/>
                <a:gd name="connsiteY2" fmla="*/ 1452 h 126290"/>
                <a:gd name="connsiteX3" fmla="*/ 30201 w 41692"/>
                <a:gd name="connsiteY3" fmla="*/ 644 h 126290"/>
                <a:gd name="connsiteX4" fmla="*/ 28769 w 41692"/>
                <a:gd name="connsiteY4" fmla="*/ 4193 h 126290"/>
                <a:gd name="connsiteX5" fmla="*/ 23184 w 41692"/>
                <a:gd name="connsiteY5" fmla="*/ 64062 h 126290"/>
                <a:gd name="connsiteX6" fmla="*/ 1272 w 41692"/>
                <a:gd name="connsiteY6" fmla="*/ 116429 h 126290"/>
                <a:gd name="connsiteX7" fmla="*/ 9149 w 41692"/>
                <a:gd name="connsiteY7" fmla="*/ 124363 h 12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92" h="126290">
                  <a:moveTo>
                    <a:pt x="8576" y="124219"/>
                  </a:moveTo>
                  <a:cubicBezTo>
                    <a:pt x="21752" y="107355"/>
                    <a:pt x="30774" y="87577"/>
                    <a:pt x="34928" y="66515"/>
                  </a:cubicBezTo>
                  <a:cubicBezTo>
                    <a:pt x="39510" y="46174"/>
                    <a:pt x="47531" y="20062"/>
                    <a:pt x="34928" y="1452"/>
                  </a:cubicBezTo>
                  <a:cubicBezTo>
                    <a:pt x="33781" y="-106"/>
                    <a:pt x="31633" y="-466"/>
                    <a:pt x="30201" y="644"/>
                  </a:cubicBezTo>
                  <a:cubicBezTo>
                    <a:pt x="29056" y="1452"/>
                    <a:pt x="28482" y="2837"/>
                    <a:pt x="28769" y="4193"/>
                  </a:cubicBezTo>
                  <a:cubicBezTo>
                    <a:pt x="30918" y="24318"/>
                    <a:pt x="29056" y="44688"/>
                    <a:pt x="23184" y="64062"/>
                  </a:cubicBezTo>
                  <a:cubicBezTo>
                    <a:pt x="19747" y="82902"/>
                    <a:pt x="12299" y="100762"/>
                    <a:pt x="1272" y="116429"/>
                  </a:cubicBezTo>
                  <a:cubicBezTo>
                    <a:pt x="-3024" y="122055"/>
                    <a:pt x="4567" y="129990"/>
                    <a:pt x="9149" y="1243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6" name="Freeform: Shape 2605">
              <a:extLst>
                <a:ext uri="{FF2B5EF4-FFF2-40B4-BE49-F238E27FC236}">
                  <a16:creationId xmlns:a16="http://schemas.microsoft.com/office/drawing/2014/main" id="{7A5E72F2-5190-37CE-3E56-58D4B741005E}"/>
                </a:ext>
              </a:extLst>
            </p:cNvPr>
            <p:cNvSpPr/>
            <p:nvPr/>
          </p:nvSpPr>
          <p:spPr>
            <a:xfrm>
              <a:off x="11984841" y="3267479"/>
              <a:ext cx="77245" cy="128238"/>
            </a:xfrm>
            <a:custGeom>
              <a:avLst/>
              <a:gdLst>
                <a:gd name="connsiteX0" fmla="*/ 69248 w 77245"/>
                <a:gd name="connsiteY0" fmla="*/ 1144 h 128238"/>
                <a:gd name="connsiteX1" fmla="*/ 361 w 77245"/>
                <a:gd name="connsiteY1" fmla="*/ 124055 h 128238"/>
                <a:gd name="connsiteX2" fmla="*/ 4515 w 77245"/>
                <a:gd name="connsiteY2" fmla="*/ 128238 h 128238"/>
                <a:gd name="connsiteX3" fmla="*/ 8669 w 77245"/>
                <a:gd name="connsiteY3" fmla="*/ 124055 h 128238"/>
                <a:gd name="connsiteX4" fmla="*/ 75691 w 77245"/>
                <a:gd name="connsiteY4" fmla="*/ 7635 h 128238"/>
                <a:gd name="connsiteX5" fmla="*/ 69248 w 77245"/>
                <a:gd name="connsiteY5" fmla="*/ 1144 h 12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5" h="128238">
                  <a:moveTo>
                    <a:pt x="69248" y="1144"/>
                  </a:moveTo>
                  <a:cubicBezTo>
                    <a:pt x="33158" y="31150"/>
                    <a:pt x="-4077" y="73275"/>
                    <a:pt x="361" y="124055"/>
                  </a:cubicBezTo>
                  <a:cubicBezTo>
                    <a:pt x="361" y="126363"/>
                    <a:pt x="2223" y="128238"/>
                    <a:pt x="4515" y="128238"/>
                  </a:cubicBezTo>
                  <a:cubicBezTo>
                    <a:pt x="6807" y="128238"/>
                    <a:pt x="8669" y="126363"/>
                    <a:pt x="8669" y="124055"/>
                  </a:cubicBezTo>
                  <a:cubicBezTo>
                    <a:pt x="10961" y="75727"/>
                    <a:pt x="40318" y="37498"/>
                    <a:pt x="75691" y="7635"/>
                  </a:cubicBezTo>
                  <a:cubicBezTo>
                    <a:pt x="80275" y="3740"/>
                    <a:pt x="73688" y="-2607"/>
                    <a:pt x="69248" y="11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7" name="Freeform: Shape 2606">
              <a:extLst>
                <a:ext uri="{FF2B5EF4-FFF2-40B4-BE49-F238E27FC236}">
                  <a16:creationId xmlns:a16="http://schemas.microsoft.com/office/drawing/2014/main" id="{6053A6AA-1DC2-C818-3418-DE3C1E9CC626}"/>
                </a:ext>
              </a:extLst>
            </p:cNvPr>
            <p:cNvSpPr/>
            <p:nvPr/>
          </p:nvSpPr>
          <p:spPr>
            <a:xfrm>
              <a:off x="12040842" y="3283094"/>
              <a:ext cx="25457" cy="101721"/>
            </a:xfrm>
            <a:custGeom>
              <a:avLst/>
              <a:gdLst>
                <a:gd name="connsiteX0" fmla="*/ 17686 w 25457"/>
                <a:gd name="connsiteY0" fmla="*/ 1975 h 101721"/>
                <a:gd name="connsiteX1" fmla="*/ 5799 w 25457"/>
                <a:gd name="connsiteY1" fmla="*/ 99640 h 101721"/>
                <a:gd name="connsiteX2" fmla="*/ 11528 w 25457"/>
                <a:gd name="connsiteY2" fmla="*/ 98918 h 101721"/>
                <a:gd name="connsiteX3" fmla="*/ 10667 w 25457"/>
                <a:gd name="connsiteY3" fmla="*/ 52033 h 101721"/>
                <a:gd name="connsiteX4" fmla="*/ 24989 w 25457"/>
                <a:gd name="connsiteY4" fmla="*/ 6014 h 101721"/>
                <a:gd name="connsiteX5" fmla="*/ 18115 w 25457"/>
                <a:gd name="connsiteY5" fmla="*/ 1975 h 10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7" h="101721">
                  <a:moveTo>
                    <a:pt x="17686" y="1975"/>
                  </a:moveTo>
                  <a:cubicBezTo>
                    <a:pt x="2362" y="30827"/>
                    <a:pt x="-6517" y="68624"/>
                    <a:pt x="5799" y="99640"/>
                  </a:cubicBezTo>
                  <a:cubicBezTo>
                    <a:pt x="6946" y="102525"/>
                    <a:pt x="11814" y="102525"/>
                    <a:pt x="11528" y="98918"/>
                  </a:cubicBezTo>
                  <a:cubicBezTo>
                    <a:pt x="9809" y="83353"/>
                    <a:pt x="9522" y="67657"/>
                    <a:pt x="10667" y="52033"/>
                  </a:cubicBezTo>
                  <a:cubicBezTo>
                    <a:pt x="12529" y="35934"/>
                    <a:pt x="17400" y="20339"/>
                    <a:pt x="24989" y="6014"/>
                  </a:cubicBezTo>
                  <a:cubicBezTo>
                    <a:pt x="27281" y="1398"/>
                    <a:pt x="20550" y="-2498"/>
                    <a:pt x="18115" y="19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8" name="Freeform: Shape 2607">
              <a:extLst>
                <a:ext uri="{FF2B5EF4-FFF2-40B4-BE49-F238E27FC236}">
                  <a16:creationId xmlns:a16="http://schemas.microsoft.com/office/drawing/2014/main" id="{EC756119-49C5-5BDC-6F41-8D518F2BFBEA}"/>
                </a:ext>
              </a:extLst>
            </p:cNvPr>
            <p:cNvSpPr/>
            <p:nvPr/>
          </p:nvSpPr>
          <p:spPr>
            <a:xfrm>
              <a:off x="12052428" y="3278681"/>
              <a:ext cx="21375" cy="100882"/>
            </a:xfrm>
            <a:custGeom>
              <a:avLst/>
              <a:gdLst>
                <a:gd name="connsiteX0" fmla="*/ 11113 w 21375"/>
                <a:gd name="connsiteY0" fmla="*/ 3647 h 100882"/>
                <a:gd name="connsiteX1" fmla="*/ 3522 w 21375"/>
                <a:gd name="connsiteY1" fmla="*/ 98283 h 100882"/>
                <a:gd name="connsiteX2" fmla="*/ 7961 w 21375"/>
                <a:gd name="connsiteY2" fmla="*/ 100735 h 100882"/>
                <a:gd name="connsiteX3" fmla="*/ 10539 w 21375"/>
                <a:gd name="connsiteY3" fmla="*/ 97273 h 100882"/>
                <a:gd name="connsiteX4" fmla="*/ 12831 w 21375"/>
                <a:gd name="connsiteY4" fmla="*/ 51542 h 100882"/>
                <a:gd name="connsiteX5" fmla="*/ 21137 w 21375"/>
                <a:gd name="connsiteY5" fmla="*/ 6388 h 100882"/>
                <a:gd name="connsiteX6" fmla="*/ 11113 w 21375"/>
                <a:gd name="connsiteY6" fmla="*/ 3647 h 10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75" h="100882">
                  <a:moveTo>
                    <a:pt x="11113" y="3647"/>
                  </a:moveTo>
                  <a:cubicBezTo>
                    <a:pt x="-345" y="33812"/>
                    <a:pt x="-3065" y="66660"/>
                    <a:pt x="3522" y="98283"/>
                  </a:cubicBezTo>
                  <a:cubicBezTo>
                    <a:pt x="4096" y="100201"/>
                    <a:pt x="6101" y="101298"/>
                    <a:pt x="7961" y="100735"/>
                  </a:cubicBezTo>
                  <a:cubicBezTo>
                    <a:pt x="9538" y="100288"/>
                    <a:pt x="10539" y="98874"/>
                    <a:pt x="10539" y="97273"/>
                  </a:cubicBezTo>
                  <a:cubicBezTo>
                    <a:pt x="11256" y="82125"/>
                    <a:pt x="11541" y="66689"/>
                    <a:pt x="12831" y="51542"/>
                  </a:cubicBezTo>
                  <a:cubicBezTo>
                    <a:pt x="14263" y="36265"/>
                    <a:pt x="16983" y="21160"/>
                    <a:pt x="21137" y="6388"/>
                  </a:cubicBezTo>
                  <a:cubicBezTo>
                    <a:pt x="22999" y="-104"/>
                    <a:pt x="13403" y="-2700"/>
                    <a:pt x="11113" y="36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9" name="Freeform: Shape 2608">
              <a:extLst>
                <a:ext uri="{FF2B5EF4-FFF2-40B4-BE49-F238E27FC236}">
                  <a16:creationId xmlns:a16="http://schemas.microsoft.com/office/drawing/2014/main" id="{269684BC-9439-243F-D988-6D918B09D414}"/>
                </a:ext>
              </a:extLst>
            </p:cNvPr>
            <p:cNvSpPr/>
            <p:nvPr/>
          </p:nvSpPr>
          <p:spPr>
            <a:xfrm>
              <a:off x="12067408" y="3283301"/>
              <a:ext cx="56569" cy="89545"/>
            </a:xfrm>
            <a:custGeom>
              <a:avLst/>
              <a:gdLst>
                <a:gd name="connsiteX0" fmla="*/ 0 w 56569"/>
                <a:gd name="connsiteY0" fmla="*/ 5086 h 89545"/>
                <a:gd name="connsiteX1" fmla="*/ 13318 w 56569"/>
                <a:gd name="connsiteY1" fmla="*/ 58607 h 89545"/>
                <a:gd name="connsiteX2" fmla="*/ 50553 w 56569"/>
                <a:gd name="connsiteY2" fmla="*/ 89479 h 89545"/>
                <a:gd name="connsiteX3" fmla="*/ 54993 w 56569"/>
                <a:gd name="connsiteY3" fmla="*/ 81689 h 89545"/>
                <a:gd name="connsiteX4" fmla="*/ 25491 w 56569"/>
                <a:gd name="connsiteY4" fmla="*/ 51394 h 89545"/>
                <a:gd name="connsiteX5" fmla="*/ 11169 w 56569"/>
                <a:gd name="connsiteY5" fmla="*/ 5086 h 89545"/>
                <a:gd name="connsiteX6" fmla="*/ 715 w 56569"/>
                <a:gd name="connsiteY6" fmla="*/ 5086 h 8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69" h="89545">
                  <a:moveTo>
                    <a:pt x="0" y="5086"/>
                  </a:moveTo>
                  <a:cubicBezTo>
                    <a:pt x="285" y="23710"/>
                    <a:pt x="4869" y="42017"/>
                    <a:pt x="13318" y="58607"/>
                  </a:cubicBezTo>
                  <a:cubicBezTo>
                    <a:pt x="20478" y="74043"/>
                    <a:pt x="34085" y="85396"/>
                    <a:pt x="50553" y="89479"/>
                  </a:cubicBezTo>
                  <a:cubicBezTo>
                    <a:pt x="54563" y="90200"/>
                    <a:pt x="59004" y="84863"/>
                    <a:pt x="54993" y="81689"/>
                  </a:cubicBezTo>
                  <a:cubicBezTo>
                    <a:pt x="43536" y="73336"/>
                    <a:pt x="33511" y="63093"/>
                    <a:pt x="25491" y="51394"/>
                  </a:cubicBezTo>
                  <a:cubicBezTo>
                    <a:pt x="17328" y="37227"/>
                    <a:pt x="12459" y="21402"/>
                    <a:pt x="11169" y="5086"/>
                  </a:cubicBezTo>
                  <a:cubicBezTo>
                    <a:pt x="10454" y="-1550"/>
                    <a:pt x="285" y="-1839"/>
                    <a:pt x="715" y="50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0" name="Freeform: Shape 2609">
              <a:extLst>
                <a:ext uri="{FF2B5EF4-FFF2-40B4-BE49-F238E27FC236}">
                  <a16:creationId xmlns:a16="http://schemas.microsoft.com/office/drawing/2014/main" id="{AB5D6885-BF24-23E5-1A3E-368CB66D00EB}"/>
                </a:ext>
              </a:extLst>
            </p:cNvPr>
            <p:cNvSpPr/>
            <p:nvPr/>
          </p:nvSpPr>
          <p:spPr>
            <a:xfrm>
              <a:off x="12076538" y="3279172"/>
              <a:ext cx="115164" cy="44621"/>
            </a:xfrm>
            <a:custGeom>
              <a:avLst/>
              <a:gdLst>
                <a:gd name="connsiteX0" fmla="*/ 321 w 115164"/>
                <a:gd name="connsiteY0" fmla="*/ 3011 h 44621"/>
                <a:gd name="connsiteX1" fmla="*/ 50732 w 115164"/>
                <a:gd name="connsiteY1" fmla="*/ 40231 h 44621"/>
                <a:gd name="connsiteX2" fmla="*/ 112742 w 115164"/>
                <a:gd name="connsiteY2" fmla="*/ 35182 h 44621"/>
                <a:gd name="connsiteX3" fmla="*/ 114748 w 115164"/>
                <a:gd name="connsiteY3" fmla="*/ 29166 h 44621"/>
                <a:gd name="connsiteX4" fmla="*/ 109305 w 115164"/>
                <a:gd name="connsiteY4" fmla="*/ 26959 h 44621"/>
                <a:gd name="connsiteX5" fmla="*/ 53167 w 115164"/>
                <a:gd name="connsiteY5" fmla="*/ 27824 h 44621"/>
                <a:gd name="connsiteX6" fmla="*/ 3186 w 115164"/>
                <a:gd name="connsiteY6" fmla="*/ 270 h 44621"/>
                <a:gd name="connsiteX7" fmla="*/ 321 w 115164"/>
                <a:gd name="connsiteY7" fmla="*/ 3011 h 4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164" h="44621">
                  <a:moveTo>
                    <a:pt x="321" y="3011"/>
                  </a:moveTo>
                  <a:cubicBezTo>
                    <a:pt x="12493" y="20755"/>
                    <a:pt x="30253" y="33855"/>
                    <a:pt x="50732" y="40231"/>
                  </a:cubicBezTo>
                  <a:cubicBezTo>
                    <a:pt x="71212" y="47516"/>
                    <a:pt x="93696" y="45670"/>
                    <a:pt x="112742" y="35182"/>
                  </a:cubicBezTo>
                  <a:cubicBezTo>
                    <a:pt x="114891" y="34071"/>
                    <a:pt x="115751" y="31373"/>
                    <a:pt x="114748" y="29166"/>
                  </a:cubicBezTo>
                  <a:cubicBezTo>
                    <a:pt x="113746" y="27190"/>
                    <a:pt x="111454" y="26237"/>
                    <a:pt x="109305" y="26959"/>
                  </a:cubicBezTo>
                  <a:cubicBezTo>
                    <a:pt x="90976" y="31575"/>
                    <a:pt x="71640" y="31864"/>
                    <a:pt x="53167" y="27824"/>
                  </a:cubicBezTo>
                  <a:cubicBezTo>
                    <a:pt x="35409" y="20770"/>
                    <a:pt x="18652" y="11508"/>
                    <a:pt x="3186" y="270"/>
                  </a:cubicBezTo>
                  <a:cubicBezTo>
                    <a:pt x="1324" y="-739"/>
                    <a:pt x="-824" y="1280"/>
                    <a:pt x="321" y="30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1" name="Freeform: Shape 2610">
              <a:extLst>
                <a:ext uri="{FF2B5EF4-FFF2-40B4-BE49-F238E27FC236}">
                  <a16:creationId xmlns:a16="http://schemas.microsoft.com/office/drawing/2014/main" id="{57EFA141-70F1-7E7D-13FB-31FD44A606CB}"/>
                </a:ext>
              </a:extLst>
            </p:cNvPr>
            <p:cNvSpPr/>
            <p:nvPr/>
          </p:nvSpPr>
          <p:spPr>
            <a:xfrm>
              <a:off x="12077498" y="3246291"/>
              <a:ext cx="134756" cy="26934"/>
            </a:xfrm>
            <a:custGeom>
              <a:avLst/>
              <a:gdLst>
                <a:gd name="connsiteX0" fmla="*/ 4088 w 134756"/>
                <a:gd name="connsiteY0" fmla="*/ 21610 h 26934"/>
                <a:gd name="connsiteX1" fmla="*/ 132979 w 134756"/>
                <a:gd name="connsiteY1" fmla="*/ 7184 h 26934"/>
                <a:gd name="connsiteX2" fmla="*/ 134124 w 134756"/>
                <a:gd name="connsiteY2" fmla="*/ 1803 h 26934"/>
                <a:gd name="connsiteX3" fmla="*/ 129970 w 134756"/>
                <a:gd name="connsiteY3" fmla="*/ 115 h 26934"/>
                <a:gd name="connsiteX4" fmla="*/ 5806 w 134756"/>
                <a:gd name="connsiteY4" fmla="*/ 12522 h 26934"/>
                <a:gd name="connsiteX5" fmla="*/ 3371 w 134756"/>
                <a:gd name="connsiteY5" fmla="*/ 21466 h 2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56" h="26934">
                  <a:moveTo>
                    <a:pt x="4088" y="21610"/>
                  </a:moveTo>
                  <a:cubicBezTo>
                    <a:pt x="47336" y="32098"/>
                    <a:pt x="93022" y="26991"/>
                    <a:pt x="132979" y="7184"/>
                  </a:cubicBezTo>
                  <a:cubicBezTo>
                    <a:pt x="134841" y="6030"/>
                    <a:pt x="135269" y="3621"/>
                    <a:pt x="134124" y="1803"/>
                  </a:cubicBezTo>
                  <a:cubicBezTo>
                    <a:pt x="133264" y="390"/>
                    <a:pt x="131546" y="-288"/>
                    <a:pt x="129970" y="115"/>
                  </a:cubicBezTo>
                  <a:cubicBezTo>
                    <a:pt x="90159" y="14196"/>
                    <a:pt x="47623" y="18451"/>
                    <a:pt x="5806" y="12522"/>
                  </a:cubicBezTo>
                  <a:cubicBezTo>
                    <a:pt x="-66" y="11368"/>
                    <a:pt x="-2501" y="20312"/>
                    <a:pt x="3371" y="2146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2" name="Freeform: Shape 2611">
              <a:extLst>
                <a:ext uri="{FF2B5EF4-FFF2-40B4-BE49-F238E27FC236}">
                  <a16:creationId xmlns:a16="http://schemas.microsoft.com/office/drawing/2014/main" id="{EB7B4597-0B5E-56B3-070B-7BF23E5D0ABE}"/>
                </a:ext>
              </a:extLst>
            </p:cNvPr>
            <p:cNvSpPr/>
            <p:nvPr/>
          </p:nvSpPr>
          <p:spPr>
            <a:xfrm>
              <a:off x="12072057" y="3209103"/>
              <a:ext cx="93104" cy="52054"/>
            </a:xfrm>
            <a:custGeom>
              <a:avLst/>
              <a:gdLst>
                <a:gd name="connsiteX0" fmla="*/ 5232 w 93104"/>
                <a:gd name="connsiteY0" fmla="*/ 52018 h 52054"/>
                <a:gd name="connsiteX1" fmla="*/ 92448 w 93104"/>
                <a:gd name="connsiteY1" fmla="*/ 6720 h 52054"/>
                <a:gd name="connsiteX2" fmla="*/ 86577 w 93104"/>
                <a:gd name="connsiteY2" fmla="*/ 660 h 52054"/>
                <a:gd name="connsiteX3" fmla="*/ 47765 w 93104"/>
                <a:gd name="connsiteY3" fmla="*/ 25762 h 52054"/>
                <a:gd name="connsiteX4" fmla="*/ 3800 w 93104"/>
                <a:gd name="connsiteY4" fmla="*/ 41342 h 52054"/>
                <a:gd name="connsiteX5" fmla="*/ 5232 w 93104"/>
                <a:gd name="connsiteY5" fmla="*/ 52018 h 5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04" h="52054">
                  <a:moveTo>
                    <a:pt x="5232" y="52018"/>
                  </a:moveTo>
                  <a:cubicBezTo>
                    <a:pt x="39316" y="49955"/>
                    <a:pt x="70966" y="33509"/>
                    <a:pt x="92448" y="6720"/>
                  </a:cubicBezTo>
                  <a:cubicBezTo>
                    <a:pt x="94883" y="3113"/>
                    <a:pt x="90014" y="-1792"/>
                    <a:pt x="86577" y="660"/>
                  </a:cubicBezTo>
                  <a:cubicBezTo>
                    <a:pt x="74260" y="9864"/>
                    <a:pt x="61228" y="18246"/>
                    <a:pt x="47765" y="25762"/>
                  </a:cubicBezTo>
                  <a:cubicBezTo>
                    <a:pt x="33874" y="32975"/>
                    <a:pt x="19123" y="38226"/>
                    <a:pt x="3800" y="41342"/>
                  </a:cubicBezTo>
                  <a:cubicBezTo>
                    <a:pt x="-2072" y="42497"/>
                    <a:pt x="-784" y="52739"/>
                    <a:pt x="5232" y="520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3" name="Freeform: Shape 2612">
              <a:extLst>
                <a:ext uri="{FF2B5EF4-FFF2-40B4-BE49-F238E27FC236}">
                  <a16:creationId xmlns:a16="http://schemas.microsoft.com/office/drawing/2014/main" id="{F1694AEB-2C2A-7619-4CDF-5FB69810245E}"/>
                </a:ext>
              </a:extLst>
            </p:cNvPr>
            <p:cNvSpPr/>
            <p:nvPr/>
          </p:nvSpPr>
          <p:spPr>
            <a:xfrm>
              <a:off x="12060334" y="3173316"/>
              <a:ext cx="88278" cy="78140"/>
            </a:xfrm>
            <a:custGeom>
              <a:avLst/>
              <a:gdLst>
                <a:gd name="connsiteX0" fmla="*/ 8076 w 88278"/>
                <a:gd name="connsiteY0" fmla="*/ 78140 h 78140"/>
                <a:gd name="connsiteX1" fmla="*/ 88132 w 88278"/>
                <a:gd name="connsiteY1" fmla="*/ 6009 h 78140"/>
                <a:gd name="connsiteX2" fmla="*/ 85411 w 88278"/>
                <a:gd name="connsiteY2" fmla="*/ 383 h 78140"/>
                <a:gd name="connsiteX3" fmla="*/ 79539 w 88278"/>
                <a:gd name="connsiteY3" fmla="*/ 2258 h 78140"/>
                <a:gd name="connsiteX4" fmla="*/ 4639 w 88278"/>
                <a:gd name="connsiteY4" fmla="*/ 65301 h 78140"/>
                <a:gd name="connsiteX5" fmla="*/ 199 w 88278"/>
                <a:gd name="connsiteY5" fmla="*/ 73091 h 78140"/>
                <a:gd name="connsiteX6" fmla="*/ 8076 w 88278"/>
                <a:gd name="connsiteY6" fmla="*/ 77563 h 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278" h="78140">
                  <a:moveTo>
                    <a:pt x="8076" y="78140"/>
                  </a:moveTo>
                  <a:cubicBezTo>
                    <a:pt x="43593" y="66426"/>
                    <a:pt x="72665" y="40257"/>
                    <a:pt x="88132" y="6009"/>
                  </a:cubicBezTo>
                  <a:cubicBezTo>
                    <a:pt x="88705" y="3716"/>
                    <a:pt x="87560" y="1306"/>
                    <a:pt x="85411" y="383"/>
                  </a:cubicBezTo>
                  <a:cubicBezTo>
                    <a:pt x="83263" y="-540"/>
                    <a:pt x="80828" y="253"/>
                    <a:pt x="79539" y="2258"/>
                  </a:cubicBezTo>
                  <a:cubicBezTo>
                    <a:pt x="60779" y="29769"/>
                    <a:pt x="34857" y="51567"/>
                    <a:pt x="4639" y="65301"/>
                  </a:cubicBezTo>
                  <a:cubicBezTo>
                    <a:pt x="1345" y="66282"/>
                    <a:pt x="-660" y="69715"/>
                    <a:pt x="199" y="73091"/>
                  </a:cubicBezTo>
                  <a:cubicBezTo>
                    <a:pt x="1202" y="76452"/>
                    <a:pt x="4639" y="78414"/>
                    <a:pt x="8076" y="775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4" name="Freeform: Shape 2613">
              <a:extLst>
                <a:ext uri="{FF2B5EF4-FFF2-40B4-BE49-F238E27FC236}">
                  <a16:creationId xmlns:a16="http://schemas.microsoft.com/office/drawing/2014/main" id="{F8BFFB45-9214-687D-EF77-AE2771E9A1AC}"/>
                </a:ext>
              </a:extLst>
            </p:cNvPr>
            <p:cNvSpPr/>
            <p:nvPr/>
          </p:nvSpPr>
          <p:spPr>
            <a:xfrm>
              <a:off x="12054083" y="3146793"/>
              <a:ext cx="61913" cy="104354"/>
            </a:xfrm>
            <a:custGeom>
              <a:avLst/>
              <a:gdLst>
                <a:gd name="connsiteX0" fmla="*/ 9745 w 61913"/>
                <a:gd name="connsiteY0" fmla="*/ 102210 h 104354"/>
                <a:gd name="connsiteX1" fmla="*/ 61873 w 61913"/>
                <a:gd name="connsiteY1" fmla="*/ 4256 h 104354"/>
                <a:gd name="connsiteX2" fmla="*/ 57721 w 61913"/>
                <a:gd name="connsiteY2" fmla="*/ 0 h 104354"/>
                <a:gd name="connsiteX3" fmla="*/ 53710 w 61913"/>
                <a:gd name="connsiteY3" fmla="*/ 3102 h 104354"/>
                <a:gd name="connsiteX4" fmla="*/ 33947 w 61913"/>
                <a:gd name="connsiteY4" fmla="*/ 50709 h 104354"/>
                <a:gd name="connsiteX5" fmla="*/ 1437 w 61913"/>
                <a:gd name="connsiteY5" fmla="*/ 93987 h 104354"/>
                <a:gd name="connsiteX6" fmla="*/ 9745 w 61913"/>
                <a:gd name="connsiteY6" fmla="*/ 102210 h 10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913" h="104354">
                  <a:moveTo>
                    <a:pt x="9745" y="102210"/>
                  </a:moveTo>
                  <a:cubicBezTo>
                    <a:pt x="33517" y="75089"/>
                    <a:pt x="63163" y="43063"/>
                    <a:pt x="61873" y="4256"/>
                  </a:cubicBezTo>
                  <a:cubicBezTo>
                    <a:pt x="61873" y="1948"/>
                    <a:pt x="60011" y="44"/>
                    <a:pt x="57721" y="0"/>
                  </a:cubicBezTo>
                  <a:cubicBezTo>
                    <a:pt x="55859" y="-28"/>
                    <a:pt x="54140" y="1256"/>
                    <a:pt x="53710" y="3102"/>
                  </a:cubicBezTo>
                  <a:cubicBezTo>
                    <a:pt x="49556" y="19894"/>
                    <a:pt x="42826" y="35936"/>
                    <a:pt x="33947" y="50709"/>
                  </a:cubicBezTo>
                  <a:cubicBezTo>
                    <a:pt x="24207" y="65986"/>
                    <a:pt x="13467" y="80455"/>
                    <a:pt x="1437" y="93987"/>
                  </a:cubicBezTo>
                  <a:cubicBezTo>
                    <a:pt x="-3288" y="99758"/>
                    <a:pt x="4731" y="108413"/>
                    <a:pt x="9745" y="1022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5" name="Freeform: Shape 2614">
              <a:extLst>
                <a:ext uri="{FF2B5EF4-FFF2-40B4-BE49-F238E27FC236}">
                  <a16:creationId xmlns:a16="http://schemas.microsoft.com/office/drawing/2014/main" id="{C372C279-BE31-00BD-2724-74801294617F}"/>
                </a:ext>
              </a:extLst>
            </p:cNvPr>
            <p:cNvSpPr/>
            <p:nvPr/>
          </p:nvSpPr>
          <p:spPr>
            <a:xfrm>
              <a:off x="12070113" y="3270664"/>
              <a:ext cx="109036" cy="34196"/>
            </a:xfrm>
            <a:custGeom>
              <a:avLst/>
              <a:gdLst>
                <a:gd name="connsiteX0" fmla="*/ 2307 w 109036"/>
                <a:gd name="connsiteY0" fmla="*/ 10510 h 34196"/>
                <a:gd name="connsiteX1" fmla="*/ 52432 w 109036"/>
                <a:gd name="connsiteY1" fmla="*/ 32437 h 34196"/>
                <a:gd name="connsiteX2" fmla="*/ 106852 w 109036"/>
                <a:gd name="connsiteY2" fmla="*/ 24070 h 34196"/>
                <a:gd name="connsiteX3" fmla="*/ 104561 w 109036"/>
                <a:gd name="connsiteY3" fmla="*/ 15126 h 34196"/>
                <a:gd name="connsiteX4" fmla="*/ 54437 w 109036"/>
                <a:gd name="connsiteY4" fmla="*/ 18011 h 34196"/>
                <a:gd name="connsiteX5" fmla="*/ 7749 w 109036"/>
                <a:gd name="connsiteY5" fmla="*/ 988 h 34196"/>
                <a:gd name="connsiteX6" fmla="*/ 2307 w 109036"/>
                <a:gd name="connsiteY6" fmla="*/ 10510 h 3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36" h="34196">
                  <a:moveTo>
                    <a:pt x="2307" y="10510"/>
                  </a:moveTo>
                  <a:cubicBezTo>
                    <a:pt x="16915" y="21950"/>
                    <a:pt x="34100" y="29480"/>
                    <a:pt x="52432" y="32437"/>
                  </a:cubicBezTo>
                  <a:cubicBezTo>
                    <a:pt x="70905" y="36477"/>
                    <a:pt x="90383" y="33505"/>
                    <a:pt x="106852" y="24070"/>
                  </a:cubicBezTo>
                  <a:cubicBezTo>
                    <a:pt x="110432" y="21618"/>
                    <a:pt x="109574" y="14549"/>
                    <a:pt x="104561" y="15126"/>
                  </a:cubicBezTo>
                  <a:cubicBezTo>
                    <a:pt x="87948" y="17953"/>
                    <a:pt x="71192" y="18920"/>
                    <a:pt x="54437" y="18011"/>
                  </a:cubicBezTo>
                  <a:cubicBezTo>
                    <a:pt x="37680" y="16497"/>
                    <a:pt x="21641" y="10625"/>
                    <a:pt x="7749" y="988"/>
                  </a:cubicBezTo>
                  <a:cubicBezTo>
                    <a:pt x="2021" y="-3051"/>
                    <a:pt x="-3135" y="6326"/>
                    <a:pt x="2307" y="105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6" name="Freeform: Shape 2615">
              <a:extLst>
                <a:ext uri="{FF2B5EF4-FFF2-40B4-BE49-F238E27FC236}">
                  <a16:creationId xmlns:a16="http://schemas.microsoft.com/office/drawing/2014/main" id="{C48C8F7F-9341-F238-19C9-4279EC1D74B1}"/>
                </a:ext>
              </a:extLst>
            </p:cNvPr>
            <p:cNvSpPr/>
            <p:nvPr/>
          </p:nvSpPr>
          <p:spPr>
            <a:xfrm>
              <a:off x="12068983" y="3274717"/>
              <a:ext cx="72695" cy="81700"/>
            </a:xfrm>
            <a:custGeom>
              <a:avLst/>
              <a:gdLst>
                <a:gd name="connsiteX0" fmla="*/ 572 w 72695"/>
                <a:gd name="connsiteY0" fmla="*/ 4004 h 81700"/>
                <a:gd name="connsiteX1" fmla="*/ 20478 w 72695"/>
                <a:gd name="connsiteY1" fmla="*/ 57814 h 81700"/>
                <a:gd name="connsiteX2" fmla="*/ 41530 w 72695"/>
                <a:gd name="connsiteY2" fmla="*/ 76567 h 81700"/>
                <a:gd name="connsiteX3" fmla="*/ 70173 w 72695"/>
                <a:gd name="connsiteY3" fmla="*/ 80463 h 81700"/>
                <a:gd name="connsiteX4" fmla="*/ 72465 w 72695"/>
                <a:gd name="connsiteY4" fmla="*/ 75673 h 81700"/>
                <a:gd name="connsiteX5" fmla="*/ 70173 w 72695"/>
                <a:gd name="connsiteY5" fmla="*/ 73394 h 81700"/>
                <a:gd name="connsiteX6" fmla="*/ 58860 w 72695"/>
                <a:gd name="connsiteY6" fmla="*/ 70076 h 81700"/>
                <a:gd name="connsiteX7" fmla="*/ 47259 w 72695"/>
                <a:gd name="connsiteY7" fmla="*/ 64594 h 81700"/>
                <a:gd name="connsiteX8" fmla="*/ 28356 w 72695"/>
                <a:gd name="connsiteY8" fmla="*/ 49302 h 81700"/>
                <a:gd name="connsiteX9" fmla="*/ 8306 w 72695"/>
                <a:gd name="connsiteY9" fmla="*/ 4004 h 81700"/>
                <a:gd name="connsiteX10" fmla="*/ 0 w 72695"/>
                <a:gd name="connsiteY10" fmla="*/ 4004 h 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695" h="81700">
                  <a:moveTo>
                    <a:pt x="572" y="4004"/>
                  </a:moveTo>
                  <a:cubicBezTo>
                    <a:pt x="0" y="23854"/>
                    <a:pt x="7161" y="43142"/>
                    <a:pt x="20478" y="57814"/>
                  </a:cubicBezTo>
                  <a:cubicBezTo>
                    <a:pt x="26207" y="65459"/>
                    <a:pt x="33368" y="71836"/>
                    <a:pt x="41530" y="76567"/>
                  </a:cubicBezTo>
                  <a:cubicBezTo>
                    <a:pt x="50268" y="81603"/>
                    <a:pt x="60435" y="83002"/>
                    <a:pt x="70173" y="80463"/>
                  </a:cubicBezTo>
                  <a:cubicBezTo>
                    <a:pt x="72178" y="79770"/>
                    <a:pt x="73182" y="77621"/>
                    <a:pt x="72465" y="75673"/>
                  </a:cubicBezTo>
                  <a:cubicBezTo>
                    <a:pt x="72035" y="74606"/>
                    <a:pt x="71176" y="73769"/>
                    <a:pt x="70173" y="73394"/>
                  </a:cubicBezTo>
                  <a:cubicBezTo>
                    <a:pt x="66308" y="72485"/>
                    <a:pt x="62584" y="71374"/>
                    <a:pt x="58860" y="70076"/>
                  </a:cubicBezTo>
                  <a:cubicBezTo>
                    <a:pt x="54993" y="68345"/>
                    <a:pt x="50983" y="66614"/>
                    <a:pt x="47259" y="64594"/>
                  </a:cubicBezTo>
                  <a:cubicBezTo>
                    <a:pt x="40099" y="60655"/>
                    <a:pt x="33655" y="55477"/>
                    <a:pt x="28356" y="49302"/>
                  </a:cubicBezTo>
                  <a:cubicBezTo>
                    <a:pt x="16326" y="37242"/>
                    <a:pt x="9166" y="21099"/>
                    <a:pt x="8306" y="4004"/>
                  </a:cubicBezTo>
                  <a:cubicBezTo>
                    <a:pt x="8306" y="-1478"/>
                    <a:pt x="572" y="-1189"/>
                    <a:pt x="0" y="40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7" name="Freeform: Shape 2616">
              <a:extLst>
                <a:ext uri="{FF2B5EF4-FFF2-40B4-BE49-F238E27FC236}">
                  <a16:creationId xmlns:a16="http://schemas.microsoft.com/office/drawing/2014/main" id="{317B2284-929F-0F6D-EFD0-3F4679A1F5E3}"/>
                </a:ext>
              </a:extLst>
            </p:cNvPr>
            <p:cNvSpPr/>
            <p:nvPr/>
          </p:nvSpPr>
          <p:spPr>
            <a:xfrm>
              <a:off x="11935651" y="3273693"/>
              <a:ext cx="80210" cy="112697"/>
            </a:xfrm>
            <a:custGeom>
              <a:avLst/>
              <a:gdLst>
                <a:gd name="connsiteX0" fmla="*/ 77479 w 80210"/>
                <a:gd name="connsiteY0" fmla="*/ 268 h 112697"/>
                <a:gd name="connsiteX1" fmla="*/ 0 w 80210"/>
                <a:gd name="connsiteY1" fmla="*/ 109474 h 112697"/>
                <a:gd name="connsiteX2" fmla="*/ 6587 w 80210"/>
                <a:gd name="connsiteY2" fmla="*/ 110340 h 112697"/>
                <a:gd name="connsiteX3" fmla="*/ 31508 w 80210"/>
                <a:gd name="connsiteY3" fmla="*/ 50615 h 112697"/>
                <a:gd name="connsiteX4" fmla="*/ 79340 w 80210"/>
                <a:gd name="connsiteY4" fmla="*/ 3297 h 112697"/>
                <a:gd name="connsiteX5" fmla="*/ 79914 w 80210"/>
                <a:gd name="connsiteY5" fmla="*/ 845 h 112697"/>
                <a:gd name="connsiteX6" fmla="*/ 77479 w 80210"/>
                <a:gd name="connsiteY6" fmla="*/ 268 h 11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210" h="112697">
                  <a:moveTo>
                    <a:pt x="77479" y="268"/>
                  </a:moveTo>
                  <a:cubicBezTo>
                    <a:pt x="37808" y="23783"/>
                    <a:pt x="4584" y="61867"/>
                    <a:pt x="0" y="109474"/>
                  </a:cubicBezTo>
                  <a:cubicBezTo>
                    <a:pt x="0" y="113225"/>
                    <a:pt x="5729" y="113946"/>
                    <a:pt x="6587" y="110340"/>
                  </a:cubicBezTo>
                  <a:cubicBezTo>
                    <a:pt x="11744" y="89234"/>
                    <a:pt x="20050" y="69066"/>
                    <a:pt x="31508" y="50615"/>
                  </a:cubicBezTo>
                  <a:cubicBezTo>
                    <a:pt x="43394" y="31212"/>
                    <a:pt x="59864" y="14982"/>
                    <a:pt x="79340" y="3297"/>
                  </a:cubicBezTo>
                  <a:cubicBezTo>
                    <a:pt x="80199" y="2778"/>
                    <a:pt x="80486" y="1681"/>
                    <a:pt x="79914" y="845"/>
                  </a:cubicBezTo>
                  <a:cubicBezTo>
                    <a:pt x="79340" y="8"/>
                    <a:pt x="78337" y="-252"/>
                    <a:pt x="77479" y="26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8" name="Freeform: Shape 2617">
              <a:extLst>
                <a:ext uri="{FF2B5EF4-FFF2-40B4-BE49-F238E27FC236}">
                  <a16:creationId xmlns:a16="http://schemas.microsoft.com/office/drawing/2014/main" id="{271BE409-53CD-D593-0E7B-5DEA28AA2746}"/>
                </a:ext>
              </a:extLst>
            </p:cNvPr>
            <p:cNvSpPr/>
            <p:nvPr/>
          </p:nvSpPr>
          <p:spPr>
            <a:xfrm>
              <a:off x="11898846" y="3262902"/>
              <a:ext cx="101502" cy="129506"/>
            </a:xfrm>
            <a:custGeom>
              <a:avLst/>
              <a:gdLst>
                <a:gd name="connsiteX0" fmla="*/ 94950 w 101502"/>
                <a:gd name="connsiteY0" fmla="*/ 672 h 129506"/>
                <a:gd name="connsiteX1" fmla="*/ 0 w 101502"/>
                <a:gd name="connsiteY1" fmla="*/ 125602 h 129506"/>
                <a:gd name="connsiteX2" fmla="*/ 7876 w 101502"/>
                <a:gd name="connsiteY2" fmla="*/ 126756 h 129506"/>
                <a:gd name="connsiteX3" fmla="*/ 42964 w 101502"/>
                <a:gd name="connsiteY3" fmla="*/ 61117 h 129506"/>
                <a:gd name="connsiteX4" fmla="*/ 100249 w 101502"/>
                <a:gd name="connsiteY4" fmla="*/ 7164 h 129506"/>
                <a:gd name="connsiteX5" fmla="*/ 95378 w 101502"/>
                <a:gd name="connsiteY5" fmla="*/ 672 h 12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502" h="129506">
                  <a:moveTo>
                    <a:pt x="94950" y="672"/>
                  </a:moveTo>
                  <a:cubicBezTo>
                    <a:pt x="54850" y="31977"/>
                    <a:pt x="6731" y="71649"/>
                    <a:pt x="0" y="125602"/>
                  </a:cubicBezTo>
                  <a:cubicBezTo>
                    <a:pt x="0" y="130363"/>
                    <a:pt x="6444" y="130796"/>
                    <a:pt x="7876" y="126756"/>
                  </a:cubicBezTo>
                  <a:cubicBezTo>
                    <a:pt x="15753" y="103011"/>
                    <a:pt x="27639" y="80809"/>
                    <a:pt x="42964" y="61117"/>
                  </a:cubicBezTo>
                  <a:cubicBezTo>
                    <a:pt x="60005" y="40978"/>
                    <a:pt x="79195" y="22874"/>
                    <a:pt x="100249" y="7164"/>
                  </a:cubicBezTo>
                  <a:cubicBezTo>
                    <a:pt x="103829" y="4278"/>
                    <a:pt x="98959" y="-2069"/>
                    <a:pt x="95378" y="6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9" name="Freeform: Shape 2618">
              <a:extLst>
                <a:ext uri="{FF2B5EF4-FFF2-40B4-BE49-F238E27FC236}">
                  <a16:creationId xmlns:a16="http://schemas.microsoft.com/office/drawing/2014/main" id="{48C3ECE5-5737-7356-B17E-BC48DEB5CD95}"/>
                </a:ext>
              </a:extLst>
            </p:cNvPr>
            <p:cNvSpPr/>
            <p:nvPr/>
          </p:nvSpPr>
          <p:spPr>
            <a:xfrm>
              <a:off x="11825604" y="3263819"/>
              <a:ext cx="114946" cy="103050"/>
            </a:xfrm>
            <a:custGeom>
              <a:avLst/>
              <a:gdLst>
                <a:gd name="connsiteX0" fmla="*/ 109189 w 114946"/>
                <a:gd name="connsiteY0" fmla="*/ 187 h 103050"/>
                <a:gd name="connsiteX1" fmla="*/ 489 w 114946"/>
                <a:gd name="connsiteY1" fmla="*/ 96843 h 103050"/>
                <a:gd name="connsiteX2" fmla="*/ 6791 w 114946"/>
                <a:gd name="connsiteY2" fmla="*/ 101747 h 103050"/>
                <a:gd name="connsiteX3" fmla="*/ 53909 w 114946"/>
                <a:gd name="connsiteY3" fmla="*/ 45485 h 103050"/>
                <a:gd name="connsiteX4" fmla="*/ 111194 w 114946"/>
                <a:gd name="connsiteY4" fmla="*/ 9997 h 103050"/>
                <a:gd name="connsiteX5" fmla="*/ 114774 w 114946"/>
                <a:gd name="connsiteY5" fmla="*/ 3721 h 103050"/>
                <a:gd name="connsiteX6" fmla="*/ 108472 w 114946"/>
                <a:gd name="connsiteY6" fmla="*/ 187 h 10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46" h="103050">
                  <a:moveTo>
                    <a:pt x="109189" y="187"/>
                  </a:moveTo>
                  <a:cubicBezTo>
                    <a:pt x="61211" y="14613"/>
                    <a:pt x="24549" y="54141"/>
                    <a:pt x="489" y="96843"/>
                  </a:cubicBezTo>
                  <a:cubicBezTo>
                    <a:pt x="-1658" y="100738"/>
                    <a:pt x="3784" y="105354"/>
                    <a:pt x="6791" y="101747"/>
                  </a:cubicBezTo>
                  <a:cubicBezTo>
                    <a:pt x="21399" y="82055"/>
                    <a:pt x="37152" y="63273"/>
                    <a:pt x="53909" y="45485"/>
                  </a:cubicBezTo>
                  <a:cubicBezTo>
                    <a:pt x="70090" y="29371"/>
                    <a:pt x="89712" y="17224"/>
                    <a:pt x="111194" y="9997"/>
                  </a:cubicBezTo>
                  <a:cubicBezTo>
                    <a:pt x="113914" y="9247"/>
                    <a:pt x="115489" y="6434"/>
                    <a:pt x="114774" y="3721"/>
                  </a:cubicBezTo>
                  <a:cubicBezTo>
                    <a:pt x="113914" y="1009"/>
                    <a:pt x="111194" y="-563"/>
                    <a:pt x="108472" y="1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0" name="Freeform: Shape 2619">
              <a:extLst>
                <a:ext uri="{FF2B5EF4-FFF2-40B4-BE49-F238E27FC236}">
                  <a16:creationId xmlns:a16="http://schemas.microsoft.com/office/drawing/2014/main" id="{23587981-1F25-2019-3329-5C9B7E4CF0D0}"/>
                </a:ext>
              </a:extLst>
            </p:cNvPr>
            <p:cNvSpPr/>
            <p:nvPr/>
          </p:nvSpPr>
          <p:spPr>
            <a:xfrm>
              <a:off x="11634904" y="3267325"/>
              <a:ext cx="113095" cy="136611"/>
            </a:xfrm>
            <a:custGeom>
              <a:avLst/>
              <a:gdLst>
                <a:gd name="connsiteX0" fmla="*/ 108841 w 113095"/>
                <a:gd name="connsiteY0" fmla="*/ 0 h 136611"/>
                <a:gd name="connsiteX1" fmla="*/ 0 w 113095"/>
                <a:gd name="connsiteY1" fmla="*/ 133875 h 136611"/>
                <a:gd name="connsiteX2" fmla="*/ 5299 w 113095"/>
                <a:gd name="connsiteY2" fmla="*/ 134740 h 136611"/>
                <a:gd name="connsiteX3" fmla="*/ 44682 w 113095"/>
                <a:gd name="connsiteY3" fmla="*/ 62610 h 136611"/>
                <a:gd name="connsiteX4" fmla="*/ 111850 w 113095"/>
                <a:gd name="connsiteY4" fmla="*/ 5626 h 136611"/>
                <a:gd name="connsiteX5" fmla="*/ 108841 w 113095"/>
                <a:gd name="connsiteY5" fmla="*/ 577 h 13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95" h="136611">
                  <a:moveTo>
                    <a:pt x="108841" y="0"/>
                  </a:moveTo>
                  <a:cubicBezTo>
                    <a:pt x="61439" y="30728"/>
                    <a:pt x="6587" y="72996"/>
                    <a:pt x="0" y="133875"/>
                  </a:cubicBezTo>
                  <a:cubicBezTo>
                    <a:pt x="0" y="137049"/>
                    <a:pt x="4584" y="137625"/>
                    <a:pt x="5299" y="134740"/>
                  </a:cubicBezTo>
                  <a:cubicBezTo>
                    <a:pt x="12890" y="108037"/>
                    <a:pt x="26351" y="83383"/>
                    <a:pt x="44682" y="62610"/>
                  </a:cubicBezTo>
                  <a:cubicBezTo>
                    <a:pt x="64732" y="40941"/>
                    <a:pt x="87216" y="21812"/>
                    <a:pt x="111850" y="5626"/>
                  </a:cubicBezTo>
                  <a:cubicBezTo>
                    <a:pt x="114857" y="3462"/>
                    <a:pt x="111850" y="-1587"/>
                    <a:pt x="108841" y="5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1" name="Freeform: Shape 2620">
              <a:extLst>
                <a:ext uri="{FF2B5EF4-FFF2-40B4-BE49-F238E27FC236}">
                  <a16:creationId xmlns:a16="http://schemas.microsoft.com/office/drawing/2014/main" id="{88365757-F5C8-2A43-28E7-8792871D9A9F}"/>
                </a:ext>
              </a:extLst>
            </p:cNvPr>
            <p:cNvSpPr/>
            <p:nvPr/>
          </p:nvSpPr>
          <p:spPr>
            <a:xfrm>
              <a:off x="11690172" y="3269350"/>
              <a:ext cx="113813" cy="147236"/>
            </a:xfrm>
            <a:custGeom>
              <a:avLst/>
              <a:gdLst>
                <a:gd name="connsiteX0" fmla="*/ 108568 w 113813"/>
                <a:gd name="connsiteY0" fmla="*/ 139 h 147236"/>
                <a:gd name="connsiteX1" fmla="*/ 33667 w 113813"/>
                <a:gd name="connsiteY1" fmla="*/ 55680 h 147236"/>
                <a:gd name="connsiteX2" fmla="*/ 12 w 113813"/>
                <a:gd name="connsiteY2" fmla="*/ 143824 h 147236"/>
                <a:gd name="connsiteX3" fmla="*/ 2734 w 113813"/>
                <a:gd name="connsiteY3" fmla="*/ 147214 h 147236"/>
                <a:gd name="connsiteX4" fmla="*/ 6028 w 113813"/>
                <a:gd name="connsiteY4" fmla="*/ 144545 h 147236"/>
                <a:gd name="connsiteX5" fmla="*/ 39396 w 113813"/>
                <a:gd name="connsiteY5" fmla="*/ 63037 h 147236"/>
                <a:gd name="connsiteX6" fmla="*/ 111002 w 113813"/>
                <a:gd name="connsiteY6" fmla="*/ 7496 h 147236"/>
                <a:gd name="connsiteX7" fmla="*/ 113724 w 113813"/>
                <a:gd name="connsiteY7" fmla="*/ 2808 h 147236"/>
                <a:gd name="connsiteX8" fmla="*/ 108997 w 113813"/>
                <a:gd name="connsiteY8" fmla="*/ 139 h 14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813" h="147236">
                  <a:moveTo>
                    <a:pt x="108568" y="139"/>
                  </a:moveTo>
                  <a:cubicBezTo>
                    <a:pt x="78064" y="9545"/>
                    <a:pt x="51712" y="29136"/>
                    <a:pt x="33667" y="55680"/>
                  </a:cubicBezTo>
                  <a:cubicBezTo>
                    <a:pt x="13905" y="80998"/>
                    <a:pt x="2161" y="111711"/>
                    <a:pt x="12" y="143824"/>
                  </a:cubicBezTo>
                  <a:cubicBezTo>
                    <a:pt x="-131" y="145497"/>
                    <a:pt x="1016" y="147012"/>
                    <a:pt x="2734" y="147214"/>
                  </a:cubicBezTo>
                  <a:cubicBezTo>
                    <a:pt x="4309" y="147416"/>
                    <a:pt x="5884" y="146219"/>
                    <a:pt x="6028" y="144545"/>
                  </a:cubicBezTo>
                  <a:cubicBezTo>
                    <a:pt x="11613" y="115404"/>
                    <a:pt x="22926" y="87691"/>
                    <a:pt x="39396" y="63037"/>
                  </a:cubicBezTo>
                  <a:cubicBezTo>
                    <a:pt x="56152" y="36695"/>
                    <a:pt x="81501" y="17046"/>
                    <a:pt x="111002" y="7496"/>
                  </a:cubicBezTo>
                  <a:cubicBezTo>
                    <a:pt x="113007" y="6934"/>
                    <a:pt x="114154" y="4842"/>
                    <a:pt x="113724" y="2808"/>
                  </a:cubicBezTo>
                  <a:cubicBezTo>
                    <a:pt x="113151" y="774"/>
                    <a:pt x="111002" y="-424"/>
                    <a:pt x="108997" y="1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2" name="Freeform: Shape 2621">
              <a:extLst>
                <a:ext uri="{FF2B5EF4-FFF2-40B4-BE49-F238E27FC236}">
                  <a16:creationId xmlns:a16="http://schemas.microsoft.com/office/drawing/2014/main" id="{4CDB980A-09CA-7436-EBD6-E3BEE79C980A}"/>
                </a:ext>
              </a:extLst>
            </p:cNvPr>
            <p:cNvSpPr/>
            <p:nvPr/>
          </p:nvSpPr>
          <p:spPr>
            <a:xfrm>
              <a:off x="11674564" y="3273955"/>
              <a:ext cx="103572" cy="132922"/>
            </a:xfrm>
            <a:custGeom>
              <a:avLst/>
              <a:gdLst>
                <a:gd name="connsiteX0" fmla="*/ 100260 w 103572"/>
                <a:gd name="connsiteY0" fmla="*/ 6 h 132922"/>
                <a:gd name="connsiteX1" fmla="*/ 11 w 103572"/>
                <a:gd name="connsiteY1" fmla="*/ 129842 h 132922"/>
                <a:gd name="connsiteX2" fmla="*/ 2731 w 103572"/>
                <a:gd name="connsiteY2" fmla="*/ 132915 h 132922"/>
                <a:gd name="connsiteX3" fmla="*/ 5453 w 103572"/>
                <a:gd name="connsiteY3" fmla="*/ 131284 h 132922"/>
                <a:gd name="connsiteX4" fmla="*/ 42115 w 103572"/>
                <a:gd name="connsiteY4" fmla="*/ 60596 h 132922"/>
                <a:gd name="connsiteX5" fmla="*/ 102695 w 103572"/>
                <a:gd name="connsiteY5" fmla="*/ 4767 h 132922"/>
                <a:gd name="connsiteX6" fmla="*/ 102838 w 103572"/>
                <a:gd name="connsiteY6" fmla="*/ 901 h 132922"/>
                <a:gd name="connsiteX7" fmla="*/ 99973 w 103572"/>
                <a:gd name="connsiteY7" fmla="*/ 151 h 13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572" h="132922">
                  <a:moveTo>
                    <a:pt x="100260" y="6"/>
                  </a:moveTo>
                  <a:cubicBezTo>
                    <a:pt x="54576" y="28858"/>
                    <a:pt x="12327" y="75599"/>
                    <a:pt x="11" y="129842"/>
                  </a:cubicBezTo>
                  <a:cubicBezTo>
                    <a:pt x="-132" y="131428"/>
                    <a:pt x="1156" y="132813"/>
                    <a:pt x="2731" y="132915"/>
                  </a:cubicBezTo>
                  <a:cubicBezTo>
                    <a:pt x="3878" y="133001"/>
                    <a:pt x="4880" y="132352"/>
                    <a:pt x="5453" y="131284"/>
                  </a:cubicBezTo>
                  <a:cubicBezTo>
                    <a:pt x="14332" y="106125"/>
                    <a:pt x="26648" y="82336"/>
                    <a:pt x="42115" y="60596"/>
                  </a:cubicBezTo>
                  <a:cubicBezTo>
                    <a:pt x="58728" y="38351"/>
                    <a:pt x="79208" y="19409"/>
                    <a:pt x="102695" y="4767"/>
                  </a:cubicBezTo>
                  <a:cubicBezTo>
                    <a:pt x="103840" y="3743"/>
                    <a:pt x="103840" y="2011"/>
                    <a:pt x="102838" y="901"/>
                  </a:cubicBezTo>
                  <a:cubicBezTo>
                    <a:pt x="102122" y="93"/>
                    <a:pt x="100977" y="-211"/>
                    <a:pt x="99973" y="1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3" name="Freeform: Shape 2622">
              <a:extLst>
                <a:ext uri="{FF2B5EF4-FFF2-40B4-BE49-F238E27FC236}">
                  <a16:creationId xmlns:a16="http://schemas.microsoft.com/office/drawing/2014/main" id="{621FF5D3-FB87-7C99-D051-BCB1210B165B}"/>
                </a:ext>
              </a:extLst>
            </p:cNvPr>
            <p:cNvSpPr/>
            <p:nvPr/>
          </p:nvSpPr>
          <p:spPr>
            <a:xfrm>
              <a:off x="11604208" y="3269905"/>
              <a:ext cx="94718" cy="107783"/>
            </a:xfrm>
            <a:custGeom>
              <a:avLst/>
              <a:gdLst>
                <a:gd name="connsiteX0" fmla="*/ 90417 w 94718"/>
                <a:gd name="connsiteY0" fmla="*/ 305 h 107783"/>
                <a:gd name="connsiteX1" fmla="*/ 49 w 94718"/>
                <a:gd name="connsiteY1" fmla="*/ 104606 h 107783"/>
                <a:gd name="connsiteX2" fmla="*/ 2341 w 94718"/>
                <a:gd name="connsiteY2" fmla="*/ 107751 h 107783"/>
                <a:gd name="connsiteX3" fmla="*/ 5204 w 94718"/>
                <a:gd name="connsiteY3" fmla="*/ 106193 h 107783"/>
                <a:gd name="connsiteX4" fmla="*/ 38001 w 94718"/>
                <a:gd name="connsiteY4" fmla="*/ 46325 h 107783"/>
                <a:gd name="connsiteX5" fmla="*/ 93280 w 94718"/>
                <a:gd name="connsiteY5" fmla="*/ 5210 h 107783"/>
                <a:gd name="connsiteX6" fmla="*/ 90417 w 94718"/>
                <a:gd name="connsiteY6" fmla="*/ 305 h 10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718" h="107783">
                  <a:moveTo>
                    <a:pt x="90417" y="305"/>
                  </a:moveTo>
                  <a:cubicBezTo>
                    <a:pt x="47453" y="18627"/>
                    <a:pt x="8641" y="58010"/>
                    <a:pt x="49" y="104606"/>
                  </a:cubicBezTo>
                  <a:cubicBezTo>
                    <a:pt x="-238" y="106107"/>
                    <a:pt x="766" y="107506"/>
                    <a:pt x="2341" y="107751"/>
                  </a:cubicBezTo>
                  <a:cubicBezTo>
                    <a:pt x="3486" y="107939"/>
                    <a:pt x="4633" y="107304"/>
                    <a:pt x="5204" y="106193"/>
                  </a:cubicBezTo>
                  <a:cubicBezTo>
                    <a:pt x="12222" y="84323"/>
                    <a:pt x="23393" y="64011"/>
                    <a:pt x="38001" y="46325"/>
                  </a:cubicBezTo>
                  <a:cubicBezTo>
                    <a:pt x="53182" y="28696"/>
                    <a:pt x="72085" y="14645"/>
                    <a:pt x="93280" y="5210"/>
                  </a:cubicBezTo>
                  <a:cubicBezTo>
                    <a:pt x="96717" y="3768"/>
                    <a:pt x="93280" y="-1282"/>
                    <a:pt x="90417" y="30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4" name="Freeform: Shape 2623">
              <a:extLst>
                <a:ext uri="{FF2B5EF4-FFF2-40B4-BE49-F238E27FC236}">
                  <a16:creationId xmlns:a16="http://schemas.microsoft.com/office/drawing/2014/main" id="{A65C840F-2355-2223-72D3-0BEEE6B5E31A}"/>
                </a:ext>
              </a:extLst>
            </p:cNvPr>
            <p:cNvSpPr/>
            <p:nvPr/>
          </p:nvSpPr>
          <p:spPr>
            <a:xfrm>
              <a:off x="11551557" y="3273562"/>
              <a:ext cx="108135" cy="99554"/>
            </a:xfrm>
            <a:custGeom>
              <a:avLst/>
              <a:gdLst>
                <a:gd name="connsiteX0" fmla="*/ 102680 w 108135"/>
                <a:gd name="connsiteY0" fmla="*/ 399 h 99554"/>
                <a:gd name="connsiteX1" fmla="*/ 141 w 108135"/>
                <a:gd name="connsiteY1" fmla="*/ 96477 h 99554"/>
                <a:gd name="connsiteX2" fmla="*/ 1573 w 108135"/>
                <a:gd name="connsiteY2" fmla="*/ 99420 h 99554"/>
                <a:gd name="connsiteX3" fmla="*/ 4006 w 108135"/>
                <a:gd name="connsiteY3" fmla="*/ 98785 h 99554"/>
                <a:gd name="connsiteX4" fmla="*/ 106404 w 108135"/>
                <a:gd name="connsiteY4" fmla="*/ 6746 h 99554"/>
                <a:gd name="connsiteX5" fmla="*/ 102680 w 108135"/>
                <a:gd name="connsiteY5" fmla="*/ 399 h 9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35" h="99554">
                  <a:moveTo>
                    <a:pt x="102680" y="399"/>
                  </a:moveTo>
                  <a:cubicBezTo>
                    <a:pt x="59573" y="21216"/>
                    <a:pt x="23913" y="54728"/>
                    <a:pt x="141" y="96477"/>
                  </a:cubicBezTo>
                  <a:cubicBezTo>
                    <a:pt x="-289" y="97675"/>
                    <a:pt x="285" y="99001"/>
                    <a:pt x="1573" y="99420"/>
                  </a:cubicBezTo>
                  <a:cubicBezTo>
                    <a:pt x="2431" y="99737"/>
                    <a:pt x="3435" y="99478"/>
                    <a:pt x="4006" y="98785"/>
                  </a:cubicBezTo>
                  <a:cubicBezTo>
                    <a:pt x="30072" y="60109"/>
                    <a:pt x="65302" y="28501"/>
                    <a:pt x="106404" y="6746"/>
                  </a:cubicBezTo>
                  <a:cubicBezTo>
                    <a:pt x="110558" y="4582"/>
                    <a:pt x="106404" y="-1621"/>
                    <a:pt x="102680" y="3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5" name="Freeform: Shape 2624">
              <a:extLst>
                <a:ext uri="{FF2B5EF4-FFF2-40B4-BE49-F238E27FC236}">
                  <a16:creationId xmlns:a16="http://schemas.microsoft.com/office/drawing/2014/main" id="{F28DD83B-1EDB-7293-E771-F23ED07DF471}"/>
                </a:ext>
              </a:extLst>
            </p:cNvPr>
            <p:cNvSpPr/>
            <p:nvPr/>
          </p:nvSpPr>
          <p:spPr>
            <a:xfrm>
              <a:off x="10787319" y="3266780"/>
              <a:ext cx="92272" cy="92459"/>
            </a:xfrm>
            <a:custGeom>
              <a:avLst/>
              <a:gdLst>
                <a:gd name="connsiteX0" fmla="*/ 87556 w 92272"/>
                <a:gd name="connsiteY0" fmla="*/ 256 h 92459"/>
                <a:gd name="connsiteX1" fmla="*/ 36858 w 92272"/>
                <a:gd name="connsiteY1" fmla="*/ 38053 h 92459"/>
                <a:gd name="connsiteX2" fmla="*/ 196 w 92272"/>
                <a:gd name="connsiteY2" fmla="*/ 88544 h 92459"/>
                <a:gd name="connsiteX3" fmla="*/ 1915 w 92272"/>
                <a:gd name="connsiteY3" fmla="*/ 92266 h 92459"/>
                <a:gd name="connsiteX4" fmla="*/ 5065 w 92272"/>
                <a:gd name="connsiteY4" fmla="*/ 91429 h 92459"/>
                <a:gd name="connsiteX5" fmla="*/ 42874 w 92272"/>
                <a:gd name="connsiteY5" fmla="*/ 44112 h 92459"/>
                <a:gd name="connsiteX6" fmla="*/ 90993 w 92272"/>
                <a:gd name="connsiteY6" fmla="*/ 6171 h 92459"/>
                <a:gd name="connsiteX7" fmla="*/ 91564 w 92272"/>
                <a:gd name="connsiteY7" fmla="*/ 1309 h 92459"/>
                <a:gd name="connsiteX8" fmla="*/ 87556 w 92272"/>
                <a:gd name="connsiteY8" fmla="*/ 256 h 9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72" h="92459">
                  <a:moveTo>
                    <a:pt x="87556" y="256"/>
                  </a:moveTo>
                  <a:cubicBezTo>
                    <a:pt x="68937" y="10340"/>
                    <a:pt x="51896" y="23078"/>
                    <a:pt x="36858" y="38053"/>
                  </a:cubicBezTo>
                  <a:cubicBezTo>
                    <a:pt x="21535" y="52421"/>
                    <a:pt x="9217" y="69545"/>
                    <a:pt x="196" y="88544"/>
                  </a:cubicBezTo>
                  <a:cubicBezTo>
                    <a:pt x="-377" y="90030"/>
                    <a:pt x="338" y="91704"/>
                    <a:pt x="1915" y="92266"/>
                  </a:cubicBezTo>
                  <a:cubicBezTo>
                    <a:pt x="2917" y="92713"/>
                    <a:pt x="4348" y="92367"/>
                    <a:pt x="5065" y="91429"/>
                  </a:cubicBezTo>
                  <a:cubicBezTo>
                    <a:pt x="16521" y="74767"/>
                    <a:pt x="29124" y="58956"/>
                    <a:pt x="42874" y="44112"/>
                  </a:cubicBezTo>
                  <a:cubicBezTo>
                    <a:pt x="57481" y="29758"/>
                    <a:pt x="73663" y="17048"/>
                    <a:pt x="90993" y="6171"/>
                  </a:cubicBezTo>
                  <a:cubicBezTo>
                    <a:pt x="92425" y="4973"/>
                    <a:pt x="92711" y="2795"/>
                    <a:pt x="91564" y="1309"/>
                  </a:cubicBezTo>
                  <a:cubicBezTo>
                    <a:pt x="90563" y="97"/>
                    <a:pt x="88988" y="-321"/>
                    <a:pt x="87556" y="2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6" name="Freeform: Shape 2625">
              <a:extLst>
                <a:ext uri="{FF2B5EF4-FFF2-40B4-BE49-F238E27FC236}">
                  <a16:creationId xmlns:a16="http://schemas.microsoft.com/office/drawing/2014/main" id="{AB2F20E4-0E31-2582-D046-4AD4645E2B39}"/>
                </a:ext>
              </a:extLst>
            </p:cNvPr>
            <p:cNvSpPr/>
            <p:nvPr/>
          </p:nvSpPr>
          <p:spPr>
            <a:xfrm>
              <a:off x="10876002" y="3268967"/>
              <a:ext cx="101158" cy="96928"/>
            </a:xfrm>
            <a:custGeom>
              <a:avLst/>
              <a:gdLst>
                <a:gd name="connsiteX0" fmla="*/ 95969 w 101158"/>
                <a:gd name="connsiteY0" fmla="*/ 377 h 96928"/>
                <a:gd name="connsiteX1" fmla="*/ 40118 w 101158"/>
                <a:gd name="connsiteY1" fmla="*/ 38895 h 96928"/>
                <a:gd name="connsiteX2" fmla="*/ 448 w 101158"/>
                <a:gd name="connsiteY2" fmla="*/ 92704 h 96928"/>
                <a:gd name="connsiteX3" fmla="*/ 1306 w 101158"/>
                <a:gd name="connsiteY3" fmla="*/ 96527 h 96928"/>
                <a:gd name="connsiteX4" fmla="*/ 5173 w 101158"/>
                <a:gd name="connsiteY4" fmla="*/ 95590 h 96928"/>
                <a:gd name="connsiteX5" fmla="*/ 46275 w 101158"/>
                <a:gd name="connsiteY5" fmla="*/ 45098 h 96928"/>
                <a:gd name="connsiteX6" fmla="*/ 99550 w 101158"/>
                <a:gd name="connsiteY6" fmla="*/ 6291 h 96928"/>
                <a:gd name="connsiteX7" fmla="*/ 95969 w 101158"/>
                <a:gd name="connsiteY7" fmla="*/ 377 h 9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58" h="96928">
                  <a:moveTo>
                    <a:pt x="95969" y="377"/>
                  </a:moveTo>
                  <a:cubicBezTo>
                    <a:pt x="75491" y="10360"/>
                    <a:pt x="56729" y="23343"/>
                    <a:pt x="40118" y="38895"/>
                  </a:cubicBezTo>
                  <a:cubicBezTo>
                    <a:pt x="23361" y="53826"/>
                    <a:pt x="9757" y="72162"/>
                    <a:pt x="448" y="92704"/>
                  </a:cubicBezTo>
                  <a:cubicBezTo>
                    <a:pt x="-413" y="94017"/>
                    <a:pt x="18" y="95734"/>
                    <a:pt x="1306" y="96527"/>
                  </a:cubicBezTo>
                  <a:cubicBezTo>
                    <a:pt x="2739" y="97321"/>
                    <a:pt x="4315" y="96902"/>
                    <a:pt x="5173" y="95590"/>
                  </a:cubicBezTo>
                  <a:cubicBezTo>
                    <a:pt x="17346" y="77586"/>
                    <a:pt x="31095" y="60693"/>
                    <a:pt x="46275" y="45098"/>
                  </a:cubicBezTo>
                  <a:cubicBezTo>
                    <a:pt x="62171" y="29763"/>
                    <a:pt x="80073" y="16693"/>
                    <a:pt x="99550" y="6291"/>
                  </a:cubicBezTo>
                  <a:cubicBezTo>
                    <a:pt x="103417" y="4128"/>
                    <a:pt x="99550" y="-1499"/>
                    <a:pt x="95969" y="3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7" name="Freeform: Shape 2626">
              <a:extLst>
                <a:ext uri="{FF2B5EF4-FFF2-40B4-BE49-F238E27FC236}">
                  <a16:creationId xmlns:a16="http://schemas.microsoft.com/office/drawing/2014/main" id="{D7AD556B-DDBD-1293-425F-92C545BABCEF}"/>
                </a:ext>
              </a:extLst>
            </p:cNvPr>
            <p:cNvSpPr/>
            <p:nvPr/>
          </p:nvSpPr>
          <p:spPr>
            <a:xfrm>
              <a:off x="8243115" y="3136846"/>
              <a:ext cx="176763" cy="108263"/>
            </a:xfrm>
            <a:custGeom>
              <a:avLst/>
              <a:gdLst>
                <a:gd name="connsiteX0" fmla="*/ 175230 w 176763"/>
                <a:gd name="connsiteY0" fmla="*/ 101337 h 108263"/>
                <a:gd name="connsiteX1" fmla="*/ 130261 w 176763"/>
                <a:gd name="connsiteY1" fmla="*/ 83882 h 108263"/>
                <a:gd name="connsiteX2" fmla="*/ 84863 w 176763"/>
                <a:gd name="connsiteY2" fmla="*/ 61377 h 108263"/>
                <a:gd name="connsiteX3" fmla="*/ 6239 w 176763"/>
                <a:gd name="connsiteY3" fmla="*/ 1220 h 108263"/>
                <a:gd name="connsiteX4" fmla="*/ 940 w 176763"/>
                <a:gd name="connsiteY4" fmla="*/ 6413 h 108263"/>
                <a:gd name="connsiteX5" fmla="*/ 77846 w 176763"/>
                <a:gd name="connsiteY5" fmla="*/ 73639 h 108263"/>
                <a:gd name="connsiteX6" fmla="*/ 122814 w 176763"/>
                <a:gd name="connsiteY6" fmla="*/ 95279 h 108263"/>
                <a:gd name="connsiteX7" fmla="*/ 173368 w 176763"/>
                <a:gd name="connsiteY7" fmla="*/ 108262 h 108263"/>
                <a:gd name="connsiteX8" fmla="*/ 176763 w 176763"/>
                <a:gd name="connsiteY8" fmla="*/ 105045 h 108263"/>
                <a:gd name="connsiteX9" fmla="*/ 175087 w 176763"/>
                <a:gd name="connsiteY9" fmla="*/ 102059 h 10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763" h="108263">
                  <a:moveTo>
                    <a:pt x="175230" y="101337"/>
                  </a:moveTo>
                  <a:cubicBezTo>
                    <a:pt x="160909" y="94124"/>
                    <a:pt x="145156" y="89797"/>
                    <a:pt x="130261" y="83882"/>
                  </a:cubicBezTo>
                  <a:cubicBezTo>
                    <a:pt x="114637" y="77433"/>
                    <a:pt x="99471" y="69917"/>
                    <a:pt x="84863" y="61377"/>
                  </a:cubicBezTo>
                  <a:cubicBezTo>
                    <a:pt x="56063" y="45032"/>
                    <a:pt x="29597" y="24792"/>
                    <a:pt x="6239" y="1220"/>
                  </a:cubicBezTo>
                  <a:cubicBezTo>
                    <a:pt x="2802" y="-2387"/>
                    <a:pt x="-2067" y="2807"/>
                    <a:pt x="940" y="6413"/>
                  </a:cubicBezTo>
                  <a:cubicBezTo>
                    <a:pt x="22408" y="33246"/>
                    <a:pt x="48458" y="56010"/>
                    <a:pt x="77846" y="73639"/>
                  </a:cubicBezTo>
                  <a:cubicBezTo>
                    <a:pt x="92267" y="82006"/>
                    <a:pt x="107290" y="89234"/>
                    <a:pt x="122814" y="95279"/>
                  </a:cubicBezTo>
                  <a:cubicBezTo>
                    <a:pt x="138754" y="102650"/>
                    <a:pt x="155882" y="107050"/>
                    <a:pt x="173368" y="108262"/>
                  </a:cubicBezTo>
                  <a:cubicBezTo>
                    <a:pt x="175187" y="108320"/>
                    <a:pt x="176705" y="106877"/>
                    <a:pt x="176763" y="105045"/>
                  </a:cubicBezTo>
                  <a:cubicBezTo>
                    <a:pt x="176791" y="103819"/>
                    <a:pt x="176146" y="102665"/>
                    <a:pt x="175087" y="102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8" name="Freeform: Shape 2627">
              <a:extLst>
                <a:ext uri="{FF2B5EF4-FFF2-40B4-BE49-F238E27FC236}">
                  <a16:creationId xmlns:a16="http://schemas.microsoft.com/office/drawing/2014/main" id="{4C2256E3-00E9-65A0-2253-34FD46D26B9F}"/>
                </a:ext>
              </a:extLst>
            </p:cNvPr>
            <p:cNvSpPr/>
            <p:nvPr/>
          </p:nvSpPr>
          <p:spPr>
            <a:xfrm>
              <a:off x="8244485" y="3226210"/>
              <a:ext cx="197101" cy="30150"/>
            </a:xfrm>
            <a:custGeom>
              <a:avLst/>
              <a:gdLst>
                <a:gd name="connsiteX0" fmla="*/ 5155 w 197101"/>
                <a:gd name="connsiteY0" fmla="*/ 10675 h 30150"/>
                <a:gd name="connsiteX1" fmla="*/ 193051 w 197101"/>
                <a:gd name="connsiteY1" fmla="*/ 30151 h 30150"/>
                <a:gd name="connsiteX2" fmla="*/ 194197 w 197101"/>
                <a:gd name="connsiteY2" fmla="*/ 22072 h 30150"/>
                <a:gd name="connsiteX3" fmla="*/ 5155 w 197101"/>
                <a:gd name="connsiteY3" fmla="*/ 0 h 30150"/>
                <a:gd name="connsiteX4" fmla="*/ 5155 w 197101"/>
                <a:gd name="connsiteY4" fmla="*/ 10675 h 3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01" h="30150">
                  <a:moveTo>
                    <a:pt x="5155" y="10675"/>
                  </a:moveTo>
                  <a:cubicBezTo>
                    <a:pt x="68026" y="14138"/>
                    <a:pt x="130467" y="23948"/>
                    <a:pt x="193051" y="30151"/>
                  </a:cubicBezTo>
                  <a:cubicBezTo>
                    <a:pt x="197777" y="30151"/>
                    <a:pt x="198636" y="23226"/>
                    <a:pt x="194197" y="22072"/>
                  </a:cubicBezTo>
                  <a:cubicBezTo>
                    <a:pt x="132057" y="8454"/>
                    <a:pt x="68742" y="1053"/>
                    <a:pt x="5155" y="0"/>
                  </a:cubicBezTo>
                  <a:cubicBezTo>
                    <a:pt x="-1718" y="0"/>
                    <a:pt x="-1718" y="10387"/>
                    <a:pt x="5155" y="106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9" name="Freeform: Shape 2628">
              <a:extLst>
                <a:ext uri="{FF2B5EF4-FFF2-40B4-BE49-F238E27FC236}">
                  <a16:creationId xmlns:a16="http://schemas.microsoft.com/office/drawing/2014/main" id="{13B35960-CFA3-C980-11DF-2A9F2D783714}"/>
                </a:ext>
              </a:extLst>
            </p:cNvPr>
            <p:cNvSpPr/>
            <p:nvPr/>
          </p:nvSpPr>
          <p:spPr>
            <a:xfrm>
              <a:off x="8229304" y="3239720"/>
              <a:ext cx="162260" cy="17663"/>
            </a:xfrm>
            <a:custGeom>
              <a:avLst/>
              <a:gdLst>
                <a:gd name="connsiteX0" fmla="*/ 5156 w 162260"/>
                <a:gd name="connsiteY0" fmla="*/ 17650 h 17663"/>
                <a:gd name="connsiteX1" fmla="*/ 158107 w 162260"/>
                <a:gd name="connsiteY1" fmla="*/ 9860 h 17663"/>
                <a:gd name="connsiteX2" fmla="*/ 162261 w 162260"/>
                <a:gd name="connsiteY2" fmla="*/ 5676 h 17663"/>
                <a:gd name="connsiteX3" fmla="*/ 158107 w 162260"/>
                <a:gd name="connsiteY3" fmla="*/ 1493 h 17663"/>
                <a:gd name="connsiteX4" fmla="*/ 5156 w 162260"/>
                <a:gd name="connsiteY4" fmla="*/ 6686 h 17663"/>
                <a:gd name="connsiteX5" fmla="*/ 5156 w 162260"/>
                <a:gd name="connsiteY5" fmla="*/ 17650 h 1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260" h="17663">
                  <a:moveTo>
                    <a:pt x="5156" y="17650"/>
                  </a:moveTo>
                  <a:cubicBezTo>
                    <a:pt x="55997" y="13755"/>
                    <a:pt x="107123" y="12313"/>
                    <a:pt x="158107" y="9860"/>
                  </a:cubicBezTo>
                  <a:cubicBezTo>
                    <a:pt x="160399" y="9860"/>
                    <a:pt x="162261" y="7984"/>
                    <a:pt x="162261" y="5676"/>
                  </a:cubicBezTo>
                  <a:cubicBezTo>
                    <a:pt x="162261" y="3368"/>
                    <a:pt x="160399" y="1493"/>
                    <a:pt x="158107" y="1493"/>
                  </a:cubicBezTo>
                  <a:cubicBezTo>
                    <a:pt x="107081" y="-1609"/>
                    <a:pt x="55868" y="122"/>
                    <a:pt x="5156" y="6686"/>
                  </a:cubicBezTo>
                  <a:cubicBezTo>
                    <a:pt x="-1575" y="7552"/>
                    <a:pt x="-1861" y="18083"/>
                    <a:pt x="5156" y="176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0" name="Freeform: Shape 2629">
              <a:extLst>
                <a:ext uri="{FF2B5EF4-FFF2-40B4-BE49-F238E27FC236}">
                  <a16:creationId xmlns:a16="http://schemas.microsoft.com/office/drawing/2014/main" id="{CE1C943B-893B-858B-C68A-E134EFD9502B}"/>
                </a:ext>
              </a:extLst>
            </p:cNvPr>
            <p:cNvSpPr/>
            <p:nvPr/>
          </p:nvSpPr>
          <p:spPr>
            <a:xfrm>
              <a:off x="8259902" y="3257485"/>
              <a:ext cx="144388" cy="74173"/>
            </a:xfrm>
            <a:custGeom>
              <a:avLst/>
              <a:gdLst>
                <a:gd name="connsiteX0" fmla="*/ 11220 w 144388"/>
                <a:gd name="connsiteY0" fmla="*/ 72594 h 74173"/>
                <a:gd name="connsiteX1" fmla="*/ 141401 w 144388"/>
                <a:gd name="connsiteY1" fmla="*/ 8686 h 74173"/>
                <a:gd name="connsiteX2" fmla="*/ 140112 w 144388"/>
                <a:gd name="connsiteY2" fmla="*/ 30 h 74173"/>
                <a:gd name="connsiteX3" fmla="*/ 2198 w 144388"/>
                <a:gd name="connsiteY3" fmla="*/ 63361 h 74173"/>
                <a:gd name="connsiteX4" fmla="*/ 11220 w 144388"/>
                <a:gd name="connsiteY4" fmla="*/ 72594 h 7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88" h="74173">
                  <a:moveTo>
                    <a:pt x="11220" y="72594"/>
                  </a:moveTo>
                  <a:cubicBezTo>
                    <a:pt x="50231" y="43222"/>
                    <a:pt x="94399" y="21540"/>
                    <a:pt x="141401" y="8686"/>
                  </a:cubicBezTo>
                  <a:cubicBezTo>
                    <a:pt x="145841" y="7387"/>
                    <a:pt x="145268" y="-547"/>
                    <a:pt x="140112" y="30"/>
                  </a:cubicBezTo>
                  <a:cubicBezTo>
                    <a:pt x="88713" y="6176"/>
                    <a:pt x="40508" y="28320"/>
                    <a:pt x="2198" y="63361"/>
                  </a:cubicBezTo>
                  <a:cubicBezTo>
                    <a:pt x="-4246" y="68987"/>
                    <a:pt x="4919" y="77787"/>
                    <a:pt x="11220" y="7259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1" name="Freeform: Shape 2630">
              <a:extLst>
                <a:ext uri="{FF2B5EF4-FFF2-40B4-BE49-F238E27FC236}">
                  <a16:creationId xmlns:a16="http://schemas.microsoft.com/office/drawing/2014/main" id="{B2770DC0-3AB5-F4F0-E5A8-F0EC94DC1946}"/>
                </a:ext>
              </a:extLst>
            </p:cNvPr>
            <p:cNvSpPr/>
            <p:nvPr/>
          </p:nvSpPr>
          <p:spPr>
            <a:xfrm>
              <a:off x="8314253" y="3283553"/>
              <a:ext cx="116027" cy="77438"/>
            </a:xfrm>
            <a:custGeom>
              <a:avLst/>
              <a:gdLst>
                <a:gd name="connsiteX0" fmla="*/ 11148 w 116027"/>
                <a:gd name="connsiteY0" fmla="*/ 75811 h 77438"/>
                <a:gd name="connsiteX1" fmla="*/ 113258 w 116027"/>
                <a:gd name="connsiteY1" fmla="*/ 10460 h 77438"/>
                <a:gd name="connsiteX2" fmla="*/ 108961 w 116027"/>
                <a:gd name="connsiteY2" fmla="*/ 217 h 77438"/>
                <a:gd name="connsiteX3" fmla="*/ 1982 w 116027"/>
                <a:gd name="connsiteY3" fmla="*/ 66578 h 77438"/>
                <a:gd name="connsiteX4" fmla="*/ 11148 w 116027"/>
                <a:gd name="connsiteY4" fmla="*/ 75811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27" h="77438">
                  <a:moveTo>
                    <a:pt x="11148" y="75811"/>
                  </a:moveTo>
                  <a:cubicBezTo>
                    <a:pt x="42153" y="49555"/>
                    <a:pt x="76481" y="27569"/>
                    <a:pt x="113258" y="10460"/>
                  </a:cubicBezTo>
                  <a:cubicBezTo>
                    <a:pt x="118986" y="7575"/>
                    <a:pt x="114977" y="-1514"/>
                    <a:pt x="108961" y="217"/>
                  </a:cubicBezTo>
                  <a:cubicBezTo>
                    <a:pt x="68146" y="12523"/>
                    <a:pt x="31268" y="35417"/>
                    <a:pt x="1982" y="66578"/>
                  </a:cubicBezTo>
                  <a:cubicBezTo>
                    <a:pt x="-4033" y="72637"/>
                    <a:pt x="4989" y="81004"/>
                    <a:pt x="11148" y="758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2" name="Freeform: Shape 2631">
              <a:extLst>
                <a:ext uri="{FF2B5EF4-FFF2-40B4-BE49-F238E27FC236}">
                  <a16:creationId xmlns:a16="http://schemas.microsoft.com/office/drawing/2014/main" id="{CA0AE4A5-7794-2E18-98E8-C6BC9FFDE020}"/>
                </a:ext>
              </a:extLst>
            </p:cNvPr>
            <p:cNvSpPr/>
            <p:nvPr/>
          </p:nvSpPr>
          <p:spPr>
            <a:xfrm>
              <a:off x="8307828" y="3093389"/>
              <a:ext cx="123244" cy="136683"/>
            </a:xfrm>
            <a:custGeom>
              <a:avLst/>
              <a:gdLst>
                <a:gd name="connsiteX0" fmla="*/ 120686 w 123244"/>
                <a:gd name="connsiteY0" fmla="*/ 127339 h 136683"/>
                <a:gd name="connsiteX1" fmla="*/ 6115 w 123244"/>
                <a:gd name="connsiteY1" fmla="*/ 1976 h 136683"/>
                <a:gd name="connsiteX2" fmla="*/ 1962 w 123244"/>
                <a:gd name="connsiteY2" fmla="*/ 245 h 136683"/>
                <a:gd name="connsiteX3" fmla="*/ 243 w 123244"/>
                <a:gd name="connsiteY3" fmla="*/ 4429 h 136683"/>
                <a:gd name="connsiteX4" fmla="*/ 113095 w 123244"/>
                <a:gd name="connsiteY4" fmla="*/ 135418 h 136683"/>
                <a:gd name="connsiteX5" fmla="*/ 120971 w 123244"/>
                <a:gd name="connsiteY5" fmla="*/ 127339 h 13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244" h="136683">
                  <a:moveTo>
                    <a:pt x="120686" y="127339"/>
                  </a:moveTo>
                  <a:cubicBezTo>
                    <a:pt x="76289" y="91418"/>
                    <a:pt x="33038" y="53189"/>
                    <a:pt x="6115" y="1976"/>
                  </a:cubicBezTo>
                  <a:cubicBezTo>
                    <a:pt x="5442" y="346"/>
                    <a:pt x="3580" y="-433"/>
                    <a:pt x="1962" y="245"/>
                  </a:cubicBezTo>
                  <a:cubicBezTo>
                    <a:pt x="344" y="923"/>
                    <a:pt x="-430" y="2798"/>
                    <a:pt x="243" y="4429"/>
                  </a:cubicBezTo>
                  <a:cubicBezTo>
                    <a:pt x="16713" y="62133"/>
                    <a:pt x="68556" y="100218"/>
                    <a:pt x="113095" y="135418"/>
                  </a:cubicBezTo>
                  <a:cubicBezTo>
                    <a:pt x="118680" y="139746"/>
                    <a:pt x="127416" y="131956"/>
                    <a:pt x="120971" y="1273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3" name="Freeform: Shape 2632">
              <a:extLst>
                <a:ext uri="{FF2B5EF4-FFF2-40B4-BE49-F238E27FC236}">
                  <a16:creationId xmlns:a16="http://schemas.microsoft.com/office/drawing/2014/main" id="{D22481D2-246C-DF4A-4F31-3649C7CE7BB6}"/>
                </a:ext>
              </a:extLst>
            </p:cNvPr>
            <p:cNvSpPr/>
            <p:nvPr/>
          </p:nvSpPr>
          <p:spPr>
            <a:xfrm>
              <a:off x="8234250" y="3250995"/>
              <a:ext cx="110067" cy="31525"/>
            </a:xfrm>
            <a:custGeom>
              <a:avLst/>
              <a:gdLst>
                <a:gd name="connsiteX0" fmla="*/ 6654 w 110067"/>
                <a:gd name="connsiteY0" fmla="*/ 31477 h 31525"/>
                <a:gd name="connsiteX1" fmla="*/ 106903 w 110067"/>
                <a:gd name="connsiteY1" fmla="*/ 9117 h 31525"/>
                <a:gd name="connsiteX2" fmla="*/ 105615 w 110067"/>
                <a:gd name="connsiteY2" fmla="*/ 28 h 31525"/>
                <a:gd name="connsiteX3" fmla="*/ 3790 w 110067"/>
                <a:gd name="connsiteY3" fmla="*/ 19359 h 31525"/>
                <a:gd name="connsiteX4" fmla="*/ 525 w 110067"/>
                <a:gd name="connsiteY4" fmla="*/ 27712 h 31525"/>
                <a:gd name="connsiteX5" fmla="*/ 7084 w 110067"/>
                <a:gd name="connsiteY5" fmla="*/ 31477 h 3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067" h="31525">
                  <a:moveTo>
                    <a:pt x="6654" y="31477"/>
                  </a:moveTo>
                  <a:cubicBezTo>
                    <a:pt x="39880" y="23831"/>
                    <a:pt x="73249" y="17051"/>
                    <a:pt x="106903" y="9117"/>
                  </a:cubicBezTo>
                  <a:cubicBezTo>
                    <a:pt x="111773" y="7962"/>
                    <a:pt x="110770" y="-549"/>
                    <a:pt x="105615" y="28"/>
                  </a:cubicBezTo>
                  <a:cubicBezTo>
                    <a:pt x="71244" y="3865"/>
                    <a:pt x="37202" y="10328"/>
                    <a:pt x="3790" y="19359"/>
                  </a:cubicBezTo>
                  <a:cubicBezTo>
                    <a:pt x="597" y="20758"/>
                    <a:pt x="-864" y="24495"/>
                    <a:pt x="525" y="27712"/>
                  </a:cubicBezTo>
                  <a:cubicBezTo>
                    <a:pt x="1642" y="30294"/>
                    <a:pt x="4321" y="31823"/>
                    <a:pt x="7084" y="314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4" name="Freeform: Shape 2633">
              <a:extLst>
                <a:ext uri="{FF2B5EF4-FFF2-40B4-BE49-F238E27FC236}">
                  <a16:creationId xmlns:a16="http://schemas.microsoft.com/office/drawing/2014/main" id="{58EAC3C4-D67B-C8D1-B3D5-DF25B2476407}"/>
                </a:ext>
              </a:extLst>
            </p:cNvPr>
            <p:cNvSpPr/>
            <p:nvPr/>
          </p:nvSpPr>
          <p:spPr>
            <a:xfrm>
              <a:off x="8455826" y="3093793"/>
              <a:ext cx="118098" cy="168568"/>
            </a:xfrm>
            <a:custGeom>
              <a:avLst/>
              <a:gdLst>
                <a:gd name="connsiteX0" fmla="*/ 116330 w 118098"/>
                <a:gd name="connsiteY0" fmla="*/ 158095 h 168568"/>
                <a:gd name="connsiteX1" fmla="*/ 8061 w 118098"/>
                <a:gd name="connsiteY1" fmla="*/ 2148 h 168568"/>
                <a:gd name="connsiteX2" fmla="*/ 185 w 118098"/>
                <a:gd name="connsiteY2" fmla="*/ 5610 h 168568"/>
                <a:gd name="connsiteX3" fmla="*/ 107451 w 118098"/>
                <a:gd name="connsiteY3" fmla="*/ 166895 h 168568"/>
                <a:gd name="connsiteX4" fmla="*/ 116330 w 118098"/>
                <a:gd name="connsiteY4" fmla="*/ 158095 h 16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98" h="168568">
                  <a:moveTo>
                    <a:pt x="116330" y="158095"/>
                  </a:moveTo>
                  <a:cubicBezTo>
                    <a:pt x="70187" y="113980"/>
                    <a:pt x="33367" y="60935"/>
                    <a:pt x="8061" y="2148"/>
                  </a:cubicBezTo>
                  <a:cubicBezTo>
                    <a:pt x="6056" y="-2324"/>
                    <a:pt x="-1248" y="850"/>
                    <a:pt x="185" y="5610"/>
                  </a:cubicBezTo>
                  <a:cubicBezTo>
                    <a:pt x="20048" y="68523"/>
                    <a:pt x="57255" y="124453"/>
                    <a:pt x="107451" y="166895"/>
                  </a:cubicBezTo>
                  <a:cubicBezTo>
                    <a:pt x="113466" y="172233"/>
                    <a:pt x="121772" y="163577"/>
                    <a:pt x="116330" y="1580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5" name="Freeform: Shape 2634">
              <a:extLst>
                <a:ext uri="{FF2B5EF4-FFF2-40B4-BE49-F238E27FC236}">
                  <a16:creationId xmlns:a16="http://schemas.microsoft.com/office/drawing/2014/main" id="{B229574B-0813-6753-1BED-2687F2C2AF16}"/>
                </a:ext>
              </a:extLst>
            </p:cNvPr>
            <p:cNvSpPr/>
            <p:nvPr/>
          </p:nvSpPr>
          <p:spPr>
            <a:xfrm>
              <a:off x="8421924" y="3124112"/>
              <a:ext cx="70082" cy="125351"/>
            </a:xfrm>
            <a:custGeom>
              <a:avLst/>
              <a:gdLst>
                <a:gd name="connsiteX0" fmla="*/ 68171 w 70082"/>
                <a:gd name="connsiteY0" fmla="*/ 114793 h 125351"/>
                <a:gd name="connsiteX1" fmla="*/ 9883 w 70082"/>
                <a:gd name="connsiteY1" fmla="*/ 3567 h 125351"/>
                <a:gd name="connsiteX2" fmla="*/ 2 w 70082"/>
                <a:gd name="connsiteY2" fmla="*/ 5009 h 125351"/>
                <a:gd name="connsiteX3" fmla="*/ 16471 w 70082"/>
                <a:gd name="connsiteY3" fmla="*/ 70216 h 125351"/>
                <a:gd name="connsiteX4" fmla="*/ 59435 w 70082"/>
                <a:gd name="connsiteY4" fmla="*/ 123737 h 125351"/>
                <a:gd name="connsiteX5" fmla="*/ 68314 w 70082"/>
                <a:gd name="connsiteY5" fmla="*/ 114793 h 12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082" h="125351">
                  <a:moveTo>
                    <a:pt x="68171" y="114793"/>
                  </a:moveTo>
                  <a:cubicBezTo>
                    <a:pt x="36807" y="85436"/>
                    <a:pt x="16256" y="46225"/>
                    <a:pt x="9883" y="3567"/>
                  </a:cubicBezTo>
                  <a:cubicBezTo>
                    <a:pt x="9024" y="-2059"/>
                    <a:pt x="-142" y="-617"/>
                    <a:pt x="2" y="5009"/>
                  </a:cubicBezTo>
                  <a:cubicBezTo>
                    <a:pt x="560" y="27716"/>
                    <a:pt x="6189" y="50005"/>
                    <a:pt x="16471" y="70216"/>
                  </a:cubicBezTo>
                  <a:cubicBezTo>
                    <a:pt x="27283" y="90643"/>
                    <a:pt x="41862" y="108806"/>
                    <a:pt x="59435" y="123737"/>
                  </a:cubicBezTo>
                  <a:cubicBezTo>
                    <a:pt x="65450" y="128930"/>
                    <a:pt x="73757" y="120419"/>
                    <a:pt x="68314" y="1147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6" name="Freeform: Shape 2635">
              <a:extLst>
                <a:ext uri="{FF2B5EF4-FFF2-40B4-BE49-F238E27FC236}">
                  <a16:creationId xmlns:a16="http://schemas.microsoft.com/office/drawing/2014/main" id="{F5EDBAE0-ED96-C7D9-AE3C-B6804701DC4A}"/>
                </a:ext>
              </a:extLst>
            </p:cNvPr>
            <p:cNvSpPr/>
            <p:nvPr/>
          </p:nvSpPr>
          <p:spPr>
            <a:xfrm>
              <a:off x="8518132" y="3113002"/>
              <a:ext cx="114417" cy="147416"/>
            </a:xfrm>
            <a:custGeom>
              <a:avLst/>
              <a:gdLst>
                <a:gd name="connsiteX0" fmla="*/ 112311 w 114417"/>
                <a:gd name="connsiteY0" fmla="*/ 138454 h 147416"/>
                <a:gd name="connsiteX1" fmla="*/ 8625 w 114417"/>
                <a:gd name="connsiteY1" fmla="*/ 2271 h 147416"/>
                <a:gd name="connsiteX2" fmla="*/ 176 w 114417"/>
                <a:gd name="connsiteY2" fmla="*/ 5877 h 147416"/>
                <a:gd name="connsiteX3" fmla="*/ 107442 w 114417"/>
                <a:gd name="connsiteY3" fmla="*/ 146533 h 147416"/>
                <a:gd name="connsiteX4" fmla="*/ 112311 w 114417"/>
                <a:gd name="connsiteY4" fmla="*/ 138166 h 14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417" h="147416">
                  <a:moveTo>
                    <a:pt x="112311" y="138454"/>
                  </a:moveTo>
                  <a:cubicBezTo>
                    <a:pt x="66240" y="103254"/>
                    <a:pt x="30422" y="56225"/>
                    <a:pt x="8625" y="2271"/>
                  </a:cubicBezTo>
                  <a:cubicBezTo>
                    <a:pt x="6477" y="-2490"/>
                    <a:pt x="-1256" y="973"/>
                    <a:pt x="176" y="5877"/>
                  </a:cubicBezTo>
                  <a:cubicBezTo>
                    <a:pt x="19137" y="63625"/>
                    <a:pt x="56945" y="113194"/>
                    <a:pt x="107442" y="146533"/>
                  </a:cubicBezTo>
                  <a:cubicBezTo>
                    <a:pt x="112455" y="150139"/>
                    <a:pt x="117324" y="141772"/>
                    <a:pt x="112311" y="13816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7" name="Freeform: Shape 2636">
              <a:extLst>
                <a:ext uri="{FF2B5EF4-FFF2-40B4-BE49-F238E27FC236}">
                  <a16:creationId xmlns:a16="http://schemas.microsoft.com/office/drawing/2014/main" id="{81D245A9-41F7-0127-DD96-8474420B5109}"/>
                </a:ext>
              </a:extLst>
            </p:cNvPr>
            <p:cNvSpPr/>
            <p:nvPr/>
          </p:nvSpPr>
          <p:spPr>
            <a:xfrm>
              <a:off x="8580413" y="3128002"/>
              <a:ext cx="127376" cy="123221"/>
            </a:xfrm>
            <a:custGeom>
              <a:avLst/>
              <a:gdLst>
                <a:gd name="connsiteX0" fmla="*/ 124788 w 127376"/>
                <a:gd name="connsiteY0" fmla="*/ 114221 h 123221"/>
                <a:gd name="connsiteX1" fmla="*/ 7926 w 127376"/>
                <a:gd name="connsiteY1" fmla="*/ 1697 h 123221"/>
                <a:gd name="connsiteX2" fmla="*/ 1697 w 127376"/>
                <a:gd name="connsiteY2" fmla="*/ 961 h 123221"/>
                <a:gd name="connsiteX3" fmla="*/ 336 w 127376"/>
                <a:gd name="connsiteY3" fmla="*/ 6169 h 123221"/>
                <a:gd name="connsiteX4" fmla="*/ 119632 w 127376"/>
                <a:gd name="connsiteY4" fmla="*/ 122588 h 123221"/>
                <a:gd name="connsiteX5" fmla="*/ 124788 w 127376"/>
                <a:gd name="connsiteY5" fmla="*/ 113644 h 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376" h="123221">
                  <a:moveTo>
                    <a:pt x="124788" y="114221"/>
                  </a:moveTo>
                  <a:cubicBezTo>
                    <a:pt x="77671" y="86379"/>
                    <a:pt x="37657" y="47846"/>
                    <a:pt x="7926" y="1697"/>
                  </a:cubicBezTo>
                  <a:cubicBezTo>
                    <a:pt x="6408" y="-236"/>
                    <a:pt x="3615" y="-568"/>
                    <a:pt x="1697" y="961"/>
                  </a:cubicBezTo>
                  <a:cubicBezTo>
                    <a:pt x="136" y="2202"/>
                    <a:pt x="-423" y="4323"/>
                    <a:pt x="336" y="6169"/>
                  </a:cubicBezTo>
                  <a:cubicBezTo>
                    <a:pt x="27088" y="56545"/>
                    <a:pt x="68792" y="97256"/>
                    <a:pt x="119632" y="122588"/>
                  </a:cubicBezTo>
                  <a:cubicBezTo>
                    <a:pt x="125504" y="125618"/>
                    <a:pt x="130660" y="116962"/>
                    <a:pt x="124788" y="1136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8" name="Freeform: Shape 2637">
              <a:extLst>
                <a:ext uri="{FF2B5EF4-FFF2-40B4-BE49-F238E27FC236}">
                  <a16:creationId xmlns:a16="http://schemas.microsoft.com/office/drawing/2014/main" id="{3EC8D49E-A599-E315-427E-EC7537E63D2F}"/>
                </a:ext>
              </a:extLst>
            </p:cNvPr>
            <p:cNvSpPr/>
            <p:nvPr/>
          </p:nvSpPr>
          <p:spPr>
            <a:xfrm>
              <a:off x="8540254" y="3137516"/>
              <a:ext cx="122780" cy="127515"/>
            </a:xfrm>
            <a:custGeom>
              <a:avLst/>
              <a:gdLst>
                <a:gd name="connsiteX0" fmla="*/ 121123 w 122780"/>
                <a:gd name="connsiteY0" fmla="*/ 119133 h 127515"/>
                <a:gd name="connsiteX1" fmla="*/ 58682 w 122780"/>
                <a:gd name="connsiteY1" fmla="*/ 66045 h 127515"/>
                <a:gd name="connsiteX2" fmla="*/ 9417 w 122780"/>
                <a:gd name="connsiteY2" fmla="*/ 2137 h 127515"/>
                <a:gd name="connsiteX3" fmla="*/ 394 w 122780"/>
                <a:gd name="connsiteY3" fmla="*/ 6032 h 127515"/>
                <a:gd name="connsiteX4" fmla="*/ 47798 w 122780"/>
                <a:gd name="connsiteY4" fmla="*/ 75711 h 127515"/>
                <a:gd name="connsiteX5" fmla="*/ 116397 w 122780"/>
                <a:gd name="connsiteY5" fmla="*/ 127212 h 127515"/>
                <a:gd name="connsiteX6" fmla="*/ 122484 w 122780"/>
                <a:gd name="connsiteY6" fmla="*/ 124428 h 127515"/>
                <a:gd name="connsiteX7" fmla="*/ 121123 w 122780"/>
                <a:gd name="connsiteY7" fmla="*/ 119133 h 12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780" h="127515">
                  <a:moveTo>
                    <a:pt x="121123" y="119133"/>
                  </a:moveTo>
                  <a:cubicBezTo>
                    <a:pt x="98581" y="103596"/>
                    <a:pt x="77672" y="85809"/>
                    <a:pt x="58682" y="66045"/>
                  </a:cubicBezTo>
                  <a:cubicBezTo>
                    <a:pt x="40910" y="45834"/>
                    <a:pt x="24454" y="24483"/>
                    <a:pt x="9417" y="2137"/>
                  </a:cubicBezTo>
                  <a:cubicBezTo>
                    <a:pt x="6410" y="-2047"/>
                    <a:pt x="-1897" y="262"/>
                    <a:pt x="394" y="6032"/>
                  </a:cubicBezTo>
                  <a:cubicBezTo>
                    <a:pt x="11350" y="32259"/>
                    <a:pt x="27476" y="55961"/>
                    <a:pt x="47798" y="75711"/>
                  </a:cubicBezTo>
                  <a:cubicBezTo>
                    <a:pt x="67719" y="96528"/>
                    <a:pt x="90891" y="113925"/>
                    <a:pt x="116397" y="127212"/>
                  </a:cubicBezTo>
                  <a:cubicBezTo>
                    <a:pt x="118846" y="128135"/>
                    <a:pt x="121567" y="126880"/>
                    <a:pt x="122484" y="124428"/>
                  </a:cubicBezTo>
                  <a:cubicBezTo>
                    <a:pt x="123171" y="122552"/>
                    <a:pt x="122641" y="120432"/>
                    <a:pt x="121123" y="1191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9" name="Freeform: Shape 2638">
              <a:extLst>
                <a:ext uri="{FF2B5EF4-FFF2-40B4-BE49-F238E27FC236}">
                  <a16:creationId xmlns:a16="http://schemas.microsoft.com/office/drawing/2014/main" id="{3A59DD65-733D-DB32-7834-1D2C0529A11A}"/>
                </a:ext>
              </a:extLst>
            </p:cNvPr>
            <p:cNvSpPr/>
            <p:nvPr/>
          </p:nvSpPr>
          <p:spPr>
            <a:xfrm>
              <a:off x="8689734" y="3261568"/>
              <a:ext cx="101639" cy="153998"/>
            </a:xfrm>
            <a:custGeom>
              <a:avLst/>
              <a:gdLst>
                <a:gd name="connsiteX0" fmla="*/ 88505 w 101639"/>
                <a:gd name="connsiteY0" fmla="*/ 1573 h 153998"/>
                <a:gd name="connsiteX1" fmla="*/ 29502 w 101639"/>
                <a:gd name="connsiteY1" fmla="*/ 66636 h 153998"/>
                <a:gd name="connsiteX2" fmla="*/ 0 w 101639"/>
                <a:gd name="connsiteY2" fmla="*/ 147566 h 153998"/>
                <a:gd name="connsiteX3" fmla="*/ 13032 w 101639"/>
                <a:gd name="connsiteY3" fmla="*/ 149442 h 153998"/>
                <a:gd name="connsiteX4" fmla="*/ 46114 w 101639"/>
                <a:gd name="connsiteY4" fmla="*/ 75147 h 153998"/>
                <a:gd name="connsiteX5" fmla="*/ 99103 w 101639"/>
                <a:gd name="connsiteY5" fmla="*/ 12393 h 153998"/>
                <a:gd name="connsiteX6" fmla="*/ 88505 w 101639"/>
                <a:gd name="connsiteY6" fmla="*/ 1718 h 15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39" h="153998">
                  <a:moveTo>
                    <a:pt x="88505" y="1573"/>
                  </a:moveTo>
                  <a:cubicBezTo>
                    <a:pt x="65420" y="19837"/>
                    <a:pt x="45484" y="41823"/>
                    <a:pt x="29502" y="66636"/>
                  </a:cubicBezTo>
                  <a:cubicBezTo>
                    <a:pt x="13090" y="90699"/>
                    <a:pt x="2950" y="118526"/>
                    <a:pt x="0" y="147566"/>
                  </a:cubicBezTo>
                  <a:cubicBezTo>
                    <a:pt x="0" y="155645"/>
                    <a:pt x="10454" y="155934"/>
                    <a:pt x="13032" y="149442"/>
                  </a:cubicBezTo>
                  <a:cubicBezTo>
                    <a:pt x="22026" y="123806"/>
                    <a:pt x="33082" y="98965"/>
                    <a:pt x="46114" y="75147"/>
                  </a:cubicBezTo>
                  <a:cubicBezTo>
                    <a:pt x="60307" y="51488"/>
                    <a:pt x="78194" y="30296"/>
                    <a:pt x="99103" y="12393"/>
                  </a:cubicBezTo>
                  <a:cubicBezTo>
                    <a:pt x="106550" y="6046"/>
                    <a:pt x="95953" y="-4053"/>
                    <a:pt x="88505" y="17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0" name="Freeform: Shape 2639">
              <a:extLst>
                <a:ext uri="{FF2B5EF4-FFF2-40B4-BE49-F238E27FC236}">
                  <a16:creationId xmlns:a16="http://schemas.microsoft.com/office/drawing/2014/main" id="{F969611D-DF51-E438-657B-5593D2F6C990}"/>
                </a:ext>
              </a:extLst>
            </p:cNvPr>
            <p:cNvSpPr/>
            <p:nvPr/>
          </p:nvSpPr>
          <p:spPr>
            <a:xfrm>
              <a:off x="9634915" y="3262366"/>
              <a:ext cx="79272" cy="82016"/>
            </a:xfrm>
            <a:custGeom>
              <a:avLst/>
              <a:gdLst>
                <a:gd name="connsiteX0" fmla="*/ 71915 w 79272"/>
                <a:gd name="connsiteY0" fmla="*/ 919 h 82016"/>
                <a:gd name="connsiteX1" fmla="*/ 309 w 79272"/>
                <a:gd name="connsiteY1" fmla="*/ 77522 h 82016"/>
                <a:gd name="connsiteX2" fmla="*/ 5465 w 79272"/>
                <a:gd name="connsiteY2" fmla="*/ 80552 h 82016"/>
                <a:gd name="connsiteX3" fmla="*/ 77072 w 79272"/>
                <a:gd name="connsiteY3" fmla="*/ 8421 h 82016"/>
                <a:gd name="connsiteX4" fmla="*/ 78647 w 79272"/>
                <a:gd name="connsiteY4" fmla="*/ 2218 h 82016"/>
                <a:gd name="connsiteX5" fmla="*/ 72489 w 79272"/>
                <a:gd name="connsiteY5" fmla="*/ 630 h 8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72" h="82016">
                  <a:moveTo>
                    <a:pt x="71915" y="919"/>
                  </a:moveTo>
                  <a:cubicBezTo>
                    <a:pt x="41182" y="18937"/>
                    <a:pt x="16306" y="45539"/>
                    <a:pt x="309" y="77522"/>
                  </a:cubicBezTo>
                  <a:cubicBezTo>
                    <a:pt x="-1266" y="80984"/>
                    <a:pt x="3603" y="83870"/>
                    <a:pt x="5465" y="80552"/>
                  </a:cubicBezTo>
                  <a:cubicBezTo>
                    <a:pt x="23109" y="50964"/>
                    <a:pt x="47698" y="26194"/>
                    <a:pt x="77072" y="8421"/>
                  </a:cubicBezTo>
                  <a:cubicBezTo>
                    <a:pt x="79205" y="7151"/>
                    <a:pt x="79907" y="4367"/>
                    <a:pt x="78647" y="2218"/>
                  </a:cubicBezTo>
                  <a:cubicBezTo>
                    <a:pt x="77386" y="68"/>
                    <a:pt x="74622" y="-639"/>
                    <a:pt x="72489" y="63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1" name="Freeform: Shape 2640">
              <a:extLst>
                <a:ext uri="{FF2B5EF4-FFF2-40B4-BE49-F238E27FC236}">
                  <a16:creationId xmlns:a16="http://schemas.microsoft.com/office/drawing/2014/main" id="{B44748EB-2528-E662-1A68-2731B9A23189}"/>
                </a:ext>
              </a:extLst>
            </p:cNvPr>
            <p:cNvSpPr/>
            <p:nvPr/>
          </p:nvSpPr>
          <p:spPr>
            <a:xfrm>
              <a:off x="9656752" y="3265132"/>
              <a:ext cx="100414" cy="111260"/>
            </a:xfrm>
            <a:custGeom>
              <a:avLst/>
              <a:gdLst>
                <a:gd name="connsiteX0" fmla="*/ 95048 w 100414"/>
                <a:gd name="connsiteY0" fmla="*/ 318 h 111260"/>
                <a:gd name="connsiteX1" fmla="*/ 37763 w 100414"/>
                <a:gd name="connsiteY1" fmla="*/ 41143 h 111260"/>
                <a:gd name="connsiteX2" fmla="*/ 241 w 100414"/>
                <a:gd name="connsiteY2" fmla="*/ 106494 h 111260"/>
                <a:gd name="connsiteX3" fmla="*/ 7115 w 100414"/>
                <a:gd name="connsiteY3" fmla="*/ 109379 h 111260"/>
                <a:gd name="connsiteX4" fmla="*/ 44208 w 100414"/>
                <a:gd name="connsiteY4" fmla="*/ 48789 h 111260"/>
                <a:gd name="connsiteX5" fmla="*/ 97053 w 100414"/>
                <a:gd name="connsiteY5" fmla="*/ 9983 h 111260"/>
                <a:gd name="connsiteX6" fmla="*/ 94475 w 100414"/>
                <a:gd name="connsiteY6" fmla="*/ 318 h 11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414" h="111260">
                  <a:moveTo>
                    <a:pt x="95048" y="318"/>
                  </a:moveTo>
                  <a:cubicBezTo>
                    <a:pt x="72736" y="8641"/>
                    <a:pt x="52986" y="22722"/>
                    <a:pt x="37763" y="41143"/>
                  </a:cubicBezTo>
                  <a:cubicBezTo>
                    <a:pt x="21551" y="60547"/>
                    <a:pt x="8848" y="82662"/>
                    <a:pt x="241" y="106494"/>
                  </a:cubicBezTo>
                  <a:cubicBezTo>
                    <a:pt x="-1334" y="110533"/>
                    <a:pt x="5253" y="113274"/>
                    <a:pt x="7115" y="109379"/>
                  </a:cubicBezTo>
                  <a:cubicBezTo>
                    <a:pt x="17312" y="87913"/>
                    <a:pt x="29743" y="67601"/>
                    <a:pt x="44208" y="48789"/>
                  </a:cubicBezTo>
                  <a:cubicBezTo>
                    <a:pt x="58242" y="31521"/>
                    <a:pt x="76430" y="18163"/>
                    <a:pt x="97053" y="9983"/>
                  </a:cubicBezTo>
                  <a:cubicBezTo>
                    <a:pt x="102924" y="7675"/>
                    <a:pt x="100490" y="-1846"/>
                    <a:pt x="94475" y="3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2" name="Freeform: Shape 2641">
              <a:extLst>
                <a:ext uri="{FF2B5EF4-FFF2-40B4-BE49-F238E27FC236}">
                  <a16:creationId xmlns:a16="http://schemas.microsoft.com/office/drawing/2014/main" id="{326451A5-59C2-AEA1-AFDE-903C46590F7D}"/>
                </a:ext>
              </a:extLst>
            </p:cNvPr>
            <p:cNvSpPr/>
            <p:nvPr/>
          </p:nvSpPr>
          <p:spPr>
            <a:xfrm>
              <a:off x="9711832" y="3264398"/>
              <a:ext cx="101482" cy="100315"/>
            </a:xfrm>
            <a:custGeom>
              <a:avLst/>
              <a:gdLst>
                <a:gd name="connsiteX0" fmla="*/ 95821 w 101482"/>
                <a:gd name="connsiteY0" fmla="*/ 41 h 100315"/>
                <a:gd name="connsiteX1" fmla="*/ 155 w 101482"/>
                <a:gd name="connsiteY1" fmla="*/ 94821 h 100315"/>
                <a:gd name="connsiteX2" fmla="*/ 3162 w 101482"/>
                <a:gd name="connsiteY2" fmla="*/ 100159 h 100315"/>
                <a:gd name="connsiteX3" fmla="*/ 8461 w 101482"/>
                <a:gd name="connsiteY3" fmla="*/ 97129 h 100315"/>
                <a:gd name="connsiteX4" fmla="*/ 98399 w 101482"/>
                <a:gd name="connsiteY4" fmla="*/ 9707 h 100315"/>
                <a:gd name="connsiteX5" fmla="*/ 101091 w 101482"/>
                <a:gd name="connsiteY5" fmla="*/ 3099 h 100315"/>
                <a:gd name="connsiteX6" fmla="*/ 95821 w 101482"/>
                <a:gd name="connsiteY6" fmla="*/ 41 h 10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82" h="100315">
                  <a:moveTo>
                    <a:pt x="95821" y="41"/>
                  </a:moveTo>
                  <a:cubicBezTo>
                    <a:pt x="49120" y="11625"/>
                    <a:pt x="12428" y="47979"/>
                    <a:pt x="155" y="94821"/>
                  </a:cubicBezTo>
                  <a:cubicBezTo>
                    <a:pt x="-475" y="97129"/>
                    <a:pt x="871" y="99524"/>
                    <a:pt x="3162" y="100159"/>
                  </a:cubicBezTo>
                  <a:cubicBezTo>
                    <a:pt x="5454" y="100794"/>
                    <a:pt x="7831" y="99438"/>
                    <a:pt x="8461" y="97129"/>
                  </a:cubicBezTo>
                  <a:cubicBezTo>
                    <a:pt x="23871" y="55856"/>
                    <a:pt x="56896" y="23758"/>
                    <a:pt x="98399" y="9707"/>
                  </a:cubicBezTo>
                  <a:cubicBezTo>
                    <a:pt x="100948" y="8625"/>
                    <a:pt x="102165" y="5667"/>
                    <a:pt x="101091" y="3099"/>
                  </a:cubicBezTo>
                  <a:cubicBezTo>
                    <a:pt x="100218" y="1008"/>
                    <a:pt x="98055" y="-247"/>
                    <a:pt x="95821" y="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3" name="Freeform: Shape 2642">
              <a:extLst>
                <a:ext uri="{FF2B5EF4-FFF2-40B4-BE49-F238E27FC236}">
                  <a16:creationId xmlns:a16="http://schemas.microsoft.com/office/drawing/2014/main" id="{91886CD9-4C80-7771-DEBE-1BCF469BAB42}"/>
                </a:ext>
              </a:extLst>
            </p:cNvPr>
            <p:cNvSpPr/>
            <p:nvPr/>
          </p:nvSpPr>
          <p:spPr>
            <a:xfrm>
              <a:off x="9994259" y="3259070"/>
              <a:ext cx="119273" cy="124637"/>
            </a:xfrm>
            <a:custGeom>
              <a:avLst/>
              <a:gdLst>
                <a:gd name="connsiteX0" fmla="*/ 112136 w 119273"/>
                <a:gd name="connsiteY0" fmla="*/ 464 h 124637"/>
                <a:gd name="connsiteX1" fmla="*/ 39240 w 119273"/>
                <a:gd name="connsiteY1" fmla="*/ 53552 h 124637"/>
                <a:gd name="connsiteX2" fmla="*/ 0 w 119273"/>
                <a:gd name="connsiteY2" fmla="*/ 121500 h 124637"/>
                <a:gd name="connsiteX3" fmla="*/ 6301 w 119273"/>
                <a:gd name="connsiteY3" fmla="*/ 121500 h 124637"/>
                <a:gd name="connsiteX4" fmla="*/ 48120 w 119273"/>
                <a:gd name="connsiteY4" fmla="*/ 57159 h 124637"/>
                <a:gd name="connsiteX5" fmla="*/ 117005 w 119273"/>
                <a:gd name="connsiteY5" fmla="*/ 8687 h 124637"/>
                <a:gd name="connsiteX6" fmla="*/ 112136 w 119273"/>
                <a:gd name="connsiteY6" fmla="*/ 464 h 12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273" h="124637">
                  <a:moveTo>
                    <a:pt x="112136" y="464"/>
                  </a:moveTo>
                  <a:cubicBezTo>
                    <a:pt x="85083" y="13967"/>
                    <a:pt x="60450" y="31899"/>
                    <a:pt x="39240" y="53552"/>
                  </a:cubicBezTo>
                  <a:cubicBezTo>
                    <a:pt x="19763" y="71730"/>
                    <a:pt x="573" y="93369"/>
                    <a:pt x="0" y="121500"/>
                  </a:cubicBezTo>
                  <a:cubicBezTo>
                    <a:pt x="0" y="125683"/>
                    <a:pt x="6016" y="125683"/>
                    <a:pt x="6301" y="121500"/>
                  </a:cubicBezTo>
                  <a:cubicBezTo>
                    <a:pt x="8450" y="94955"/>
                    <a:pt x="29502" y="74038"/>
                    <a:pt x="48120" y="57159"/>
                  </a:cubicBezTo>
                  <a:cubicBezTo>
                    <a:pt x="68699" y="37813"/>
                    <a:pt x="91900" y="21498"/>
                    <a:pt x="117005" y="8687"/>
                  </a:cubicBezTo>
                  <a:cubicBezTo>
                    <a:pt x="122447" y="5946"/>
                    <a:pt x="117005" y="-1988"/>
                    <a:pt x="112136" y="4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4" name="Freeform: Shape 2643">
              <a:extLst>
                <a:ext uri="{FF2B5EF4-FFF2-40B4-BE49-F238E27FC236}">
                  <a16:creationId xmlns:a16="http://schemas.microsoft.com/office/drawing/2014/main" id="{6F38EA90-BF6C-A87F-3C20-4A4F4003F250}"/>
                </a:ext>
              </a:extLst>
            </p:cNvPr>
            <p:cNvSpPr/>
            <p:nvPr/>
          </p:nvSpPr>
          <p:spPr>
            <a:xfrm>
              <a:off x="10087947" y="3264501"/>
              <a:ext cx="118078" cy="107589"/>
            </a:xfrm>
            <a:custGeom>
              <a:avLst/>
              <a:gdLst>
                <a:gd name="connsiteX0" fmla="*/ 109674 w 118078"/>
                <a:gd name="connsiteY0" fmla="*/ 803 h 107589"/>
                <a:gd name="connsiteX1" fmla="*/ 116 w 118078"/>
                <a:gd name="connsiteY1" fmla="*/ 101787 h 107589"/>
                <a:gd name="connsiteX2" fmla="*/ 3696 w 118078"/>
                <a:gd name="connsiteY2" fmla="*/ 107471 h 107589"/>
                <a:gd name="connsiteX3" fmla="*/ 8709 w 118078"/>
                <a:gd name="connsiteY3" fmla="*/ 105393 h 107589"/>
                <a:gd name="connsiteX4" fmla="*/ 113254 w 118078"/>
                <a:gd name="connsiteY4" fmla="*/ 13643 h 107589"/>
                <a:gd name="connsiteX5" fmla="*/ 109674 w 118078"/>
                <a:gd name="connsiteY5" fmla="*/ 371 h 10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78" h="107589">
                  <a:moveTo>
                    <a:pt x="109674" y="803"/>
                  </a:moveTo>
                  <a:cubicBezTo>
                    <a:pt x="59449" y="15273"/>
                    <a:pt x="18878" y="52666"/>
                    <a:pt x="116" y="101787"/>
                  </a:cubicBezTo>
                  <a:cubicBezTo>
                    <a:pt x="-457" y="104355"/>
                    <a:pt x="1147" y="106894"/>
                    <a:pt x="3696" y="107471"/>
                  </a:cubicBezTo>
                  <a:cubicBezTo>
                    <a:pt x="5630" y="107918"/>
                    <a:pt x="7635" y="107081"/>
                    <a:pt x="8709" y="105393"/>
                  </a:cubicBezTo>
                  <a:cubicBezTo>
                    <a:pt x="30263" y="62187"/>
                    <a:pt x="67813" y="29237"/>
                    <a:pt x="113254" y="13643"/>
                  </a:cubicBezTo>
                  <a:cubicBezTo>
                    <a:pt x="121704" y="10902"/>
                    <a:pt x="118124" y="-2370"/>
                    <a:pt x="109674" y="37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5" name="Freeform: Shape 2644">
              <a:extLst>
                <a:ext uri="{FF2B5EF4-FFF2-40B4-BE49-F238E27FC236}">
                  <a16:creationId xmlns:a16="http://schemas.microsoft.com/office/drawing/2014/main" id="{130B84A7-A924-EA48-76E6-42E0EB827319}"/>
                </a:ext>
              </a:extLst>
            </p:cNvPr>
            <p:cNvSpPr/>
            <p:nvPr/>
          </p:nvSpPr>
          <p:spPr>
            <a:xfrm>
              <a:off x="9803402" y="3139204"/>
              <a:ext cx="46191" cy="119632"/>
            </a:xfrm>
            <a:custGeom>
              <a:avLst/>
              <a:gdLst>
                <a:gd name="connsiteX0" fmla="*/ 45209 w 46191"/>
                <a:gd name="connsiteY0" fmla="*/ 112252 h 119632"/>
                <a:gd name="connsiteX1" fmla="*/ 7401 w 46191"/>
                <a:gd name="connsiteY1" fmla="*/ 2757 h 119632"/>
                <a:gd name="connsiteX2" fmla="*/ 3334 w 46191"/>
                <a:gd name="connsiteY2" fmla="*/ 74 h 119632"/>
                <a:gd name="connsiteX3" fmla="*/ 671 w 46191"/>
                <a:gd name="connsiteY3" fmla="*/ 2757 h 119632"/>
                <a:gd name="connsiteX4" fmla="*/ 38908 w 46191"/>
                <a:gd name="connsiteY4" fmla="*/ 118166 h 119632"/>
                <a:gd name="connsiteX5" fmla="*/ 45209 w 46191"/>
                <a:gd name="connsiteY5" fmla="*/ 111819 h 11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91" h="119632">
                  <a:moveTo>
                    <a:pt x="45209" y="112252"/>
                  </a:moveTo>
                  <a:cubicBezTo>
                    <a:pt x="20791" y="81048"/>
                    <a:pt x="7473" y="42487"/>
                    <a:pt x="7401" y="2757"/>
                  </a:cubicBezTo>
                  <a:cubicBezTo>
                    <a:pt x="7015" y="881"/>
                    <a:pt x="5196" y="-316"/>
                    <a:pt x="3334" y="74"/>
                  </a:cubicBezTo>
                  <a:cubicBezTo>
                    <a:pt x="2002" y="348"/>
                    <a:pt x="942" y="1401"/>
                    <a:pt x="671" y="2757"/>
                  </a:cubicBezTo>
                  <a:cubicBezTo>
                    <a:pt x="-3311" y="44939"/>
                    <a:pt x="10566" y="86847"/>
                    <a:pt x="38908" y="118166"/>
                  </a:cubicBezTo>
                  <a:cubicBezTo>
                    <a:pt x="42775" y="122494"/>
                    <a:pt x="48503" y="116291"/>
                    <a:pt x="45209" y="11181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6" name="Freeform: Shape 2645">
              <a:extLst>
                <a:ext uri="{FF2B5EF4-FFF2-40B4-BE49-F238E27FC236}">
                  <a16:creationId xmlns:a16="http://schemas.microsoft.com/office/drawing/2014/main" id="{01BBC2C0-782E-23F7-2823-CF03C974690E}"/>
                </a:ext>
              </a:extLst>
            </p:cNvPr>
            <p:cNvSpPr/>
            <p:nvPr/>
          </p:nvSpPr>
          <p:spPr>
            <a:xfrm>
              <a:off x="9833787" y="3161349"/>
              <a:ext cx="57070" cy="107967"/>
            </a:xfrm>
            <a:custGeom>
              <a:avLst/>
              <a:gdLst>
                <a:gd name="connsiteX0" fmla="*/ 55783 w 57070"/>
                <a:gd name="connsiteY0" fmla="*/ 98185 h 107967"/>
                <a:gd name="connsiteX1" fmla="*/ 10528 w 57070"/>
                <a:gd name="connsiteY1" fmla="*/ 3982 h 107967"/>
                <a:gd name="connsiteX2" fmla="*/ 73 w 57070"/>
                <a:gd name="connsiteY2" fmla="*/ 7012 h 107967"/>
                <a:gd name="connsiteX3" fmla="*/ 47907 w 57070"/>
                <a:gd name="connsiteY3" fmla="*/ 106119 h 107967"/>
                <a:gd name="connsiteX4" fmla="*/ 55783 w 57070"/>
                <a:gd name="connsiteY4" fmla="*/ 98185 h 10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70" h="107967">
                  <a:moveTo>
                    <a:pt x="55783" y="98185"/>
                  </a:moveTo>
                  <a:cubicBezTo>
                    <a:pt x="34487" y="70213"/>
                    <a:pt x="19078" y="38158"/>
                    <a:pt x="10528" y="3982"/>
                  </a:cubicBezTo>
                  <a:cubicBezTo>
                    <a:pt x="8666" y="-3086"/>
                    <a:pt x="-929" y="87"/>
                    <a:pt x="73" y="7012"/>
                  </a:cubicBezTo>
                  <a:cubicBezTo>
                    <a:pt x="6174" y="44015"/>
                    <a:pt x="22787" y="78436"/>
                    <a:pt x="47907" y="106119"/>
                  </a:cubicBezTo>
                  <a:cubicBezTo>
                    <a:pt x="52633" y="111601"/>
                    <a:pt x="60079" y="103667"/>
                    <a:pt x="55783" y="981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7" name="Freeform: Shape 2646">
              <a:extLst>
                <a:ext uri="{FF2B5EF4-FFF2-40B4-BE49-F238E27FC236}">
                  <a16:creationId xmlns:a16="http://schemas.microsoft.com/office/drawing/2014/main" id="{E2FA0072-871E-DFC7-09BB-C3D33B919862}"/>
                </a:ext>
              </a:extLst>
            </p:cNvPr>
            <p:cNvSpPr/>
            <p:nvPr/>
          </p:nvSpPr>
          <p:spPr>
            <a:xfrm>
              <a:off x="9876738" y="3126362"/>
              <a:ext cx="73463" cy="130087"/>
            </a:xfrm>
            <a:custGeom>
              <a:avLst/>
              <a:gdLst>
                <a:gd name="connsiteX0" fmla="*/ 72123 w 73463"/>
                <a:gd name="connsiteY0" fmla="*/ 121920 h 130087"/>
                <a:gd name="connsiteX1" fmla="*/ 11544 w 73463"/>
                <a:gd name="connsiteY1" fmla="*/ 4347 h 130087"/>
                <a:gd name="connsiteX2" fmla="*/ 86 w 73463"/>
                <a:gd name="connsiteY2" fmla="*/ 7520 h 130087"/>
                <a:gd name="connsiteX3" fmla="*/ 66394 w 73463"/>
                <a:gd name="connsiteY3" fmla="*/ 129277 h 130087"/>
                <a:gd name="connsiteX4" fmla="*/ 72123 w 73463"/>
                <a:gd name="connsiteY4" fmla="*/ 121920 h 13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63" h="130087">
                  <a:moveTo>
                    <a:pt x="72123" y="121920"/>
                  </a:moveTo>
                  <a:cubicBezTo>
                    <a:pt x="38754" y="90759"/>
                    <a:pt x="23288" y="47481"/>
                    <a:pt x="11544" y="4347"/>
                  </a:cubicBezTo>
                  <a:cubicBezTo>
                    <a:pt x="9539" y="-3299"/>
                    <a:pt x="-1059" y="18"/>
                    <a:pt x="86" y="7520"/>
                  </a:cubicBezTo>
                  <a:cubicBezTo>
                    <a:pt x="5070" y="55429"/>
                    <a:pt x="28973" y="99300"/>
                    <a:pt x="66394" y="129277"/>
                  </a:cubicBezTo>
                  <a:cubicBezTo>
                    <a:pt x="70691" y="132451"/>
                    <a:pt x="75990" y="125526"/>
                    <a:pt x="72123" y="1219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8" name="Freeform: Shape 2647">
              <a:extLst>
                <a:ext uri="{FF2B5EF4-FFF2-40B4-BE49-F238E27FC236}">
                  <a16:creationId xmlns:a16="http://schemas.microsoft.com/office/drawing/2014/main" id="{6398684E-CB80-5BCD-AE17-D39913BC9B71}"/>
                </a:ext>
              </a:extLst>
            </p:cNvPr>
            <p:cNvSpPr/>
            <p:nvPr/>
          </p:nvSpPr>
          <p:spPr>
            <a:xfrm>
              <a:off x="10057525" y="3123109"/>
              <a:ext cx="77595" cy="141682"/>
            </a:xfrm>
            <a:custGeom>
              <a:avLst/>
              <a:gdLst>
                <a:gd name="connsiteX0" fmla="*/ 75937 w 77595"/>
                <a:gd name="connsiteY0" fmla="*/ 130655 h 141682"/>
                <a:gd name="connsiteX1" fmla="*/ 11635 w 77595"/>
                <a:gd name="connsiteY1" fmla="*/ 4137 h 141682"/>
                <a:gd name="connsiteX2" fmla="*/ 35 w 77595"/>
                <a:gd name="connsiteY2" fmla="*/ 5580 h 141682"/>
                <a:gd name="connsiteX3" fmla="*/ 66915 w 77595"/>
                <a:gd name="connsiteY3" fmla="*/ 139743 h 141682"/>
                <a:gd name="connsiteX4" fmla="*/ 75937 w 77595"/>
                <a:gd name="connsiteY4" fmla="*/ 130655 h 14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95" h="141682">
                  <a:moveTo>
                    <a:pt x="75937" y="130655"/>
                  </a:moveTo>
                  <a:cubicBezTo>
                    <a:pt x="44731" y="94301"/>
                    <a:pt x="22677" y="50907"/>
                    <a:pt x="11635" y="4137"/>
                  </a:cubicBezTo>
                  <a:cubicBezTo>
                    <a:pt x="9916" y="-2066"/>
                    <a:pt x="-682" y="-1056"/>
                    <a:pt x="35" y="5580"/>
                  </a:cubicBezTo>
                  <a:cubicBezTo>
                    <a:pt x="7353" y="56403"/>
                    <a:pt x="30811" y="103476"/>
                    <a:pt x="66915" y="139743"/>
                  </a:cubicBezTo>
                  <a:cubicBezTo>
                    <a:pt x="72643" y="145658"/>
                    <a:pt x="81236" y="136714"/>
                    <a:pt x="75937" y="1306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9" name="Freeform: Shape 2648">
              <a:extLst>
                <a:ext uri="{FF2B5EF4-FFF2-40B4-BE49-F238E27FC236}">
                  <a16:creationId xmlns:a16="http://schemas.microsoft.com/office/drawing/2014/main" id="{62F6928E-D2E0-027F-EF79-14AC4CC7FF5C}"/>
                </a:ext>
              </a:extLst>
            </p:cNvPr>
            <p:cNvSpPr/>
            <p:nvPr/>
          </p:nvSpPr>
          <p:spPr>
            <a:xfrm>
              <a:off x="10031494" y="3118327"/>
              <a:ext cx="68604" cy="140765"/>
            </a:xfrm>
            <a:custGeom>
              <a:avLst/>
              <a:gdLst>
                <a:gd name="connsiteX0" fmla="*/ 67883 w 68604"/>
                <a:gd name="connsiteY0" fmla="*/ 134283 h 140765"/>
                <a:gd name="connsiteX1" fmla="*/ 56855 w 68604"/>
                <a:gd name="connsiteY1" fmla="*/ 119856 h 140765"/>
                <a:gd name="connsiteX2" fmla="*/ 48835 w 68604"/>
                <a:gd name="connsiteY2" fmla="*/ 103266 h 140765"/>
                <a:gd name="connsiteX3" fmla="*/ 34514 w 68604"/>
                <a:gd name="connsiteY3" fmla="*/ 71962 h 140765"/>
                <a:gd name="connsiteX4" fmla="*/ 14321 w 68604"/>
                <a:gd name="connsiteY4" fmla="*/ 5024 h 140765"/>
                <a:gd name="connsiteX5" fmla="*/ 0 w 68604"/>
                <a:gd name="connsiteY5" fmla="*/ 6900 h 140765"/>
                <a:gd name="connsiteX6" fmla="*/ 20623 w 68604"/>
                <a:gd name="connsiteY6" fmla="*/ 81339 h 140765"/>
                <a:gd name="connsiteX7" fmla="*/ 39669 w 68604"/>
                <a:gd name="connsiteY7" fmla="*/ 114808 h 140765"/>
                <a:gd name="connsiteX8" fmla="*/ 64016 w 68604"/>
                <a:gd name="connsiteY8" fmla="*/ 140342 h 140765"/>
                <a:gd name="connsiteX9" fmla="*/ 67023 w 68604"/>
                <a:gd name="connsiteY9" fmla="*/ 135004 h 1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04" h="140765">
                  <a:moveTo>
                    <a:pt x="67883" y="134283"/>
                  </a:moveTo>
                  <a:cubicBezTo>
                    <a:pt x="61438" y="131398"/>
                    <a:pt x="59863" y="125050"/>
                    <a:pt x="56855" y="119856"/>
                  </a:cubicBezTo>
                  <a:cubicBezTo>
                    <a:pt x="53848" y="114663"/>
                    <a:pt x="51413" y="108893"/>
                    <a:pt x="48835" y="103266"/>
                  </a:cubicBezTo>
                  <a:cubicBezTo>
                    <a:pt x="43823" y="93024"/>
                    <a:pt x="38953" y="82637"/>
                    <a:pt x="34514" y="71962"/>
                  </a:cubicBezTo>
                  <a:cubicBezTo>
                    <a:pt x="26236" y="50149"/>
                    <a:pt x="19477" y="27789"/>
                    <a:pt x="14321" y="5024"/>
                  </a:cubicBezTo>
                  <a:cubicBezTo>
                    <a:pt x="12459" y="-2622"/>
                    <a:pt x="0" y="-1179"/>
                    <a:pt x="0" y="6900"/>
                  </a:cubicBezTo>
                  <a:cubicBezTo>
                    <a:pt x="2477" y="32737"/>
                    <a:pt x="9452" y="57939"/>
                    <a:pt x="20623" y="81339"/>
                  </a:cubicBezTo>
                  <a:cubicBezTo>
                    <a:pt x="25921" y="93067"/>
                    <a:pt x="32309" y="104276"/>
                    <a:pt x="39669" y="114808"/>
                  </a:cubicBezTo>
                  <a:cubicBezTo>
                    <a:pt x="46028" y="124863"/>
                    <a:pt x="54306" y="133547"/>
                    <a:pt x="64016" y="140342"/>
                  </a:cubicBezTo>
                  <a:cubicBezTo>
                    <a:pt x="67453" y="142361"/>
                    <a:pt x="70604" y="136591"/>
                    <a:pt x="67023" y="1350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0" name="Freeform: Shape 2649">
              <a:extLst>
                <a:ext uri="{FF2B5EF4-FFF2-40B4-BE49-F238E27FC236}">
                  <a16:creationId xmlns:a16="http://schemas.microsoft.com/office/drawing/2014/main" id="{0A35E8F3-8068-BFAB-430D-066D672AEBE7}"/>
                </a:ext>
              </a:extLst>
            </p:cNvPr>
            <p:cNvSpPr/>
            <p:nvPr/>
          </p:nvSpPr>
          <p:spPr>
            <a:xfrm>
              <a:off x="10101382" y="3145646"/>
              <a:ext cx="59207" cy="110487"/>
            </a:xfrm>
            <a:custGeom>
              <a:avLst/>
              <a:gdLst>
                <a:gd name="connsiteX0" fmla="*/ 58144 w 59207"/>
                <a:gd name="connsiteY0" fmla="*/ 104222 h 110487"/>
                <a:gd name="connsiteX1" fmla="*/ 28643 w 59207"/>
                <a:gd name="connsiteY1" fmla="*/ 56472 h 110487"/>
                <a:gd name="connsiteX2" fmla="*/ 12173 w 59207"/>
                <a:gd name="connsiteY2" fmla="*/ 4105 h 110487"/>
                <a:gd name="connsiteX3" fmla="*/ 4052 w 59207"/>
                <a:gd name="connsiteY3" fmla="*/ 412 h 110487"/>
                <a:gd name="connsiteX4" fmla="*/ 0 w 59207"/>
                <a:gd name="connsiteY4" fmla="*/ 5836 h 110487"/>
                <a:gd name="connsiteX5" fmla="*/ 52988 w 59207"/>
                <a:gd name="connsiteY5" fmla="*/ 109416 h 110487"/>
                <a:gd name="connsiteX6" fmla="*/ 58144 w 59207"/>
                <a:gd name="connsiteY6" fmla="*/ 109416 h 110487"/>
                <a:gd name="connsiteX7" fmla="*/ 58144 w 59207"/>
                <a:gd name="connsiteY7" fmla="*/ 104222 h 11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207" h="110487">
                  <a:moveTo>
                    <a:pt x="58144" y="104222"/>
                  </a:moveTo>
                  <a:cubicBezTo>
                    <a:pt x="46486" y="89522"/>
                    <a:pt x="36591" y="73495"/>
                    <a:pt x="28643" y="56472"/>
                  </a:cubicBezTo>
                  <a:cubicBezTo>
                    <a:pt x="21381" y="39636"/>
                    <a:pt x="15854" y="22080"/>
                    <a:pt x="12173" y="4105"/>
                  </a:cubicBezTo>
                  <a:cubicBezTo>
                    <a:pt x="10941" y="830"/>
                    <a:pt x="7303" y="-829"/>
                    <a:pt x="4052" y="412"/>
                  </a:cubicBezTo>
                  <a:cubicBezTo>
                    <a:pt x="1775" y="1292"/>
                    <a:pt x="200" y="3398"/>
                    <a:pt x="0" y="5836"/>
                  </a:cubicBezTo>
                  <a:cubicBezTo>
                    <a:pt x="3265" y="46099"/>
                    <a:pt x="22341" y="83377"/>
                    <a:pt x="52988" y="109416"/>
                  </a:cubicBezTo>
                  <a:cubicBezTo>
                    <a:pt x="54406" y="110844"/>
                    <a:pt x="56727" y="110844"/>
                    <a:pt x="58144" y="109416"/>
                  </a:cubicBezTo>
                  <a:cubicBezTo>
                    <a:pt x="59562" y="107988"/>
                    <a:pt x="59562" y="105650"/>
                    <a:pt x="58144" y="1042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1" name="Freeform: Shape 2650">
              <a:extLst>
                <a:ext uri="{FF2B5EF4-FFF2-40B4-BE49-F238E27FC236}">
                  <a16:creationId xmlns:a16="http://schemas.microsoft.com/office/drawing/2014/main" id="{82664D8D-3959-7358-2903-9D1EA2227A7D}"/>
                </a:ext>
              </a:extLst>
            </p:cNvPr>
            <p:cNvSpPr/>
            <p:nvPr/>
          </p:nvSpPr>
          <p:spPr>
            <a:xfrm>
              <a:off x="10128560" y="3140989"/>
              <a:ext cx="80601" cy="120133"/>
            </a:xfrm>
            <a:custGeom>
              <a:avLst/>
              <a:gdLst>
                <a:gd name="connsiteX0" fmla="*/ 78084 w 80601"/>
                <a:gd name="connsiteY0" fmla="*/ 110467 h 120133"/>
                <a:gd name="connsiteX1" fmla="*/ 37411 w 80601"/>
                <a:gd name="connsiteY1" fmla="*/ 62284 h 120133"/>
                <a:gd name="connsiteX2" fmla="*/ 12779 w 80601"/>
                <a:gd name="connsiteY2" fmla="*/ 4579 h 120133"/>
                <a:gd name="connsiteX3" fmla="*/ 33 w 80601"/>
                <a:gd name="connsiteY3" fmla="*/ 6310 h 120133"/>
                <a:gd name="connsiteX4" fmla="*/ 71639 w 80601"/>
                <a:gd name="connsiteY4" fmla="*/ 119123 h 120133"/>
                <a:gd name="connsiteX5" fmla="*/ 78800 w 80601"/>
                <a:gd name="connsiteY5" fmla="*/ 109746 h 1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01" h="120133">
                  <a:moveTo>
                    <a:pt x="78084" y="110467"/>
                  </a:moveTo>
                  <a:cubicBezTo>
                    <a:pt x="62015" y="96733"/>
                    <a:pt x="48281" y="80460"/>
                    <a:pt x="37411" y="62284"/>
                  </a:cubicBezTo>
                  <a:cubicBezTo>
                    <a:pt x="27057" y="44049"/>
                    <a:pt x="18793" y="24689"/>
                    <a:pt x="12779" y="4579"/>
                  </a:cubicBezTo>
                  <a:cubicBezTo>
                    <a:pt x="10630" y="-2057"/>
                    <a:pt x="-683" y="-1480"/>
                    <a:pt x="33" y="6310"/>
                  </a:cubicBezTo>
                  <a:cubicBezTo>
                    <a:pt x="4615" y="52474"/>
                    <a:pt x="34833" y="92867"/>
                    <a:pt x="71639" y="119123"/>
                  </a:cubicBezTo>
                  <a:cubicBezTo>
                    <a:pt x="76938" y="123162"/>
                    <a:pt x="83955" y="114074"/>
                    <a:pt x="78800" y="1097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2" name="Freeform: Shape 2651">
              <a:extLst>
                <a:ext uri="{FF2B5EF4-FFF2-40B4-BE49-F238E27FC236}">
                  <a16:creationId xmlns:a16="http://schemas.microsoft.com/office/drawing/2014/main" id="{A91325C6-C305-5FAC-CF57-8451596ABDE0}"/>
                </a:ext>
              </a:extLst>
            </p:cNvPr>
            <p:cNvSpPr/>
            <p:nvPr/>
          </p:nvSpPr>
          <p:spPr>
            <a:xfrm>
              <a:off x="10195331" y="3143368"/>
              <a:ext cx="75987" cy="117118"/>
            </a:xfrm>
            <a:custGeom>
              <a:avLst/>
              <a:gdLst>
                <a:gd name="connsiteX0" fmla="*/ 74183 w 75987"/>
                <a:gd name="connsiteY0" fmla="*/ 106500 h 117118"/>
                <a:gd name="connsiteX1" fmla="*/ 13461 w 75987"/>
                <a:gd name="connsiteY1" fmla="*/ 4651 h 117118"/>
                <a:gd name="connsiteX2" fmla="*/ 285 w 75987"/>
                <a:gd name="connsiteY2" fmla="*/ 8258 h 117118"/>
                <a:gd name="connsiteX3" fmla="*/ 65448 w 75987"/>
                <a:gd name="connsiteY3" fmla="*/ 115300 h 117118"/>
                <a:gd name="connsiteX4" fmla="*/ 74183 w 75987"/>
                <a:gd name="connsiteY4" fmla="*/ 115300 h 117118"/>
                <a:gd name="connsiteX5" fmla="*/ 74183 w 75987"/>
                <a:gd name="connsiteY5" fmla="*/ 106500 h 11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87" h="117118">
                  <a:moveTo>
                    <a:pt x="74183" y="106500"/>
                  </a:moveTo>
                  <a:cubicBezTo>
                    <a:pt x="48233" y="76350"/>
                    <a:pt x="27682" y="41886"/>
                    <a:pt x="13461" y="4651"/>
                  </a:cubicBezTo>
                  <a:cubicBezTo>
                    <a:pt x="10167" y="-3283"/>
                    <a:pt x="-2006" y="-397"/>
                    <a:pt x="285" y="8258"/>
                  </a:cubicBezTo>
                  <a:cubicBezTo>
                    <a:pt x="11771" y="49315"/>
                    <a:pt x="34327" y="86376"/>
                    <a:pt x="65448" y="115300"/>
                  </a:cubicBezTo>
                  <a:cubicBezTo>
                    <a:pt x="67853" y="117724"/>
                    <a:pt x="71763" y="117724"/>
                    <a:pt x="74183" y="115300"/>
                  </a:cubicBezTo>
                  <a:cubicBezTo>
                    <a:pt x="76589" y="112877"/>
                    <a:pt x="76589" y="108924"/>
                    <a:pt x="74183" y="1065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3" name="Freeform: Shape 2652">
              <a:extLst>
                <a:ext uri="{FF2B5EF4-FFF2-40B4-BE49-F238E27FC236}">
                  <a16:creationId xmlns:a16="http://schemas.microsoft.com/office/drawing/2014/main" id="{9C09733C-1299-F93F-5F9F-1BA57956EAFB}"/>
                </a:ext>
              </a:extLst>
            </p:cNvPr>
            <p:cNvSpPr/>
            <p:nvPr/>
          </p:nvSpPr>
          <p:spPr>
            <a:xfrm>
              <a:off x="10263213" y="3133203"/>
              <a:ext cx="82750" cy="135602"/>
            </a:xfrm>
            <a:custGeom>
              <a:avLst/>
              <a:gdLst>
                <a:gd name="connsiteX0" fmla="*/ 81631 w 82750"/>
                <a:gd name="connsiteY0" fmla="*/ 128640 h 135602"/>
                <a:gd name="connsiteX1" fmla="*/ 35087 w 82750"/>
                <a:gd name="connsiteY1" fmla="*/ 70935 h 135602"/>
                <a:gd name="connsiteX2" fmla="*/ 8020 w 82750"/>
                <a:gd name="connsiteY2" fmla="*/ 2699 h 135602"/>
                <a:gd name="connsiteX3" fmla="*/ 2663 w 82750"/>
                <a:gd name="connsiteY3" fmla="*/ 275 h 135602"/>
                <a:gd name="connsiteX4" fmla="*/ 0 w 82750"/>
                <a:gd name="connsiteY4" fmla="*/ 3853 h 135602"/>
                <a:gd name="connsiteX5" fmla="*/ 24203 w 82750"/>
                <a:gd name="connsiteY5" fmla="*/ 77282 h 135602"/>
                <a:gd name="connsiteX6" fmla="*/ 47117 w 82750"/>
                <a:gd name="connsiteY6" fmla="*/ 108731 h 135602"/>
                <a:gd name="connsiteX7" fmla="*/ 77192 w 82750"/>
                <a:gd name="connsiteY7" fmla="*/ 134987 h 135602"/>
                <a:gd name="connsiteX8" fmla="*/ 81631 w 82750"/>
                <a:gd name="connsiteY8" fmla="*/ 129072 h 13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50" h="135602">
                  <a:moveTo>
                    <a:pt x="81631" y="128640"/>
                  </a:moveTo>
                  <a:cubicBezTo>
                    <a:pt x="63300" y="111891"/>
                    <a:pt x="47618" y="92430"/>
                    <a:pt x="35087" y="70935"/>
                  </a:cubicBezTo>
                  <a:cubicBezTo>
                    <a:pt x="23243" y="49440"/>
                    <a:pt x="14149" y="26502"/>
                    <a:pt x="8020" y="2699"/>
                  </a:cubicBezTo>
                  <a:cubicBezTo>
                    <a:pt x="7203" y="535"/>
                    <a:pt x="4797" y="-547"/>
                    <a:pt x="2663" y="275"/>
                  </a:cubicBezTo>
                  <a:cubicBezTo>
                    <a:pt x="1160" y="852"/>
                    <a:pt x="128" y="2252"/>
                    <a:pt x="0" y="3853"/>
                  </a:cubicBezTo>
                  <a:cubicBezTo>
                    <a:pt x="2177" y="29921"/>
                    <a:pt x="10469" y="55080"/>
                    <a:pt x="24203" y="77282"/>
                  </a:cubicBezTo>
                  <a:cubicBezTo>
                    <a:pt x="30962" y="88390"/>
                    <a:pt x="38624" y="98907"/>
                    <a:pt x="47117" y="108731"/>
                  </a:cubicBezTo>
                  <a:cubicBezTo>
                    <a:pt x="56110" y="118613"/>
                    <a:pt x="66164" y="127428"/>
                    <a:pt x="77192" y="134987"/>
                  </a:cubicBezTo>
                  <a:cubicBezTo>
                    <a:pt x="80629" y="137439"/>
                    <a:pt x="84782" y="131958"/>
                    <a:pt x="81631" y="1290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4" name="Freeform: Shape 2653">
              <a:extLst>
                <a:ext uri="{FF2B5EF4-FFF2-40B4-BE49-F238E27FC236}">
                  <a16:creationId xmlns:a16="http://schemas.microsoft.com/office/drawing/2014/main" id="{8906872F-06FE-D0A2-31BF-90DCF2F1D46A}"/>
                </a:ext>
              </a:extLst>
            </p:cNvPr>
            <p:cNvSpPr/>
            <p:nvPr/>
          </p:nvSpPr>
          <p:spPr>
            <a:xfrm>
              <a:off x="10327370" y="3154194"/>
              <a:ext cx="68151" cy="105180"/>
            </a:xfrm>
            <a:custGeom>
              <a:avLst/>
              <a:gdLst>
                <a:gd name="connsiteX0" fmla="*/ 65450 w 68151"/>
                <a:gd name="connsiteY0" fmla="*/ 93944 h 105180"/>
                <a:gd name="connsiteX1" fmla="*/ 10313 w 68151"/>
                <a:gd name="connsiteY1" fmla="*/ 3780 h 105180"/>
                <a:gd name="connsiteX2" fmla="*/ 2 w 68151"/>
                <a:gd name="connsiteY2" fmla="*/ 5223 h 105180"/>
                <a:gd name="connsiteX3" fmla="*/ 59579 w 68151"/>
                <a:gd name="connsiteY3" fmla="*/ 104187 h 105180"/>
                <a:gd name="connsiteX4" fmla="*/ 65450 w 68151"/>
                <a:gd name="connsiteY4" fmla="*/ 93944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51" h="105180">
                  <a:moveTo>
                    <a:pt x="65450" y="93944"/>
                  </a:moveTo>
                  <a:cubicBezTo>
                    <a:pt x="35376" y="72911"/>
                    <a:pt x="15469" y="40250"/>
                    <a:pt x="10313" y="3780"/>
                  </a:cubicBezTo>
                  <a:cubicBezTo>
                    <a:pt x="9454" y="-2135"/>
                    <a:pt x="-142" y="-692"/>
                    <a:pt x="2" y="5223"/>
                  </a:cubicBezTo>
                  <a:cubicBezTo>
                    <a:pt x="2723" y="45991"/>
                    <a:pt x="24920" y="82864"/>
                    <a:pt x="59579" y="104187"/>
                  </a:cubicBezTo>
                  <a:cubicBezTo>
                    <a:pt x="65880" y="108370"/>
                    <a:pt x="71751" y="98272"/>
                    <a:pt x="65450" y="939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5" name="Freeform: Shape 2654">
              <a:extLst>
                <a:ext uri="{FF2B5EF4-FFF2-40B4-BE49-F238E27FC236}">
                  <a16:creationId xmlns:a16="http://schemas.microsoft.com/office/drawing/2014/main" id="{FDDEE380-1165-C671-339F-9CBBB26A5D1D}"/>
                </a:ext>
              </a:extLst>
            </p:cNvPr>
            <p:cNvSpPr/>
            <p:nvPr/>
          </p:nvSpPr>
          <p:spPr>
            <a:xfrm>
              <a:off x="10414891" y="3120126"/>
              <a:ext cx="57024" cy="144093"/>
            </a:xfrm>
            <a:custGeom>
              <a:avLst/>
              <a:gdLst>
                <a:gd name="connsiteX0" fmla="*/ 56409 w 57024"/>
                <a:gd name="connsiteY0" fmla="*/ 135947 h 144093"/>
                <a:gd name="connsiteX1" fmla="*/ 23041 w 57024"/>
                <a:gd name="connsiteY1" fmla="*/ 73193 h 144093"/>
                <a:gd name="connsiteX2" fmla="*/ 12157 w 57024"/>
                <a:gd name="connsiteY2" fmla="*/ 4236 h 144093"/>
                <a:gd name="connsiteX3" fmla="*/ 3564 w 57024"/>
                <a:gd name="connsiteY3" fmla="*/ 3081 h 144093"/>
                <a:gd name="connsiteX4" fmla="*/ 46528 w 57024"/>
                <a:gd name="connsiteY4" fmla="*/ 141573 h 144093"/>
                <a:gd name="connsiteX5" fmla="*/ 56123 w 57024"/>
                <a:gd name="connsiteY5" fmla="*/ 135947 h 1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24" h="144093">
                  <a:moveTo>
                    <a:pt x="56409" y="135947"/>
                  </a:moveTo>
                  <a:cubicBezTo>
                    <a:pt x="43377" y="116111"/>
                    <a:pt x="32206" y="95106"/>
                    <a:pt x="23041" y="73193"/>
                  </a:cubicBezTo>
                  <a:cubicBezTo>
                    <a:pt x="14448" y="51265"/>
                    <a:pt x="10868" y="27750"/>
                    <a:pt x="12157" y="4236"/>
                  </a:cubicBezTo>
                  <a:cubicBezTo>
                    <a:pt x="12157" y="-814"/>
                    <a:pt x="4853" y="-1535"/>
                    <a:pt x="3564" y="3081"/>
                  </a:cubicBezTo>
                  <a:cubicBezTo>
                    <a:pt x="-10758" y="52707"/>
                    <a:pt x="21036" y="101901"/>
                    <a:pt x="46528" y="141573"/>
                  </a:cubicBezTo>
                  <a:cubicBezTo>
                    <a:pt x="50395" y="147632"/>
                    <a:pt x="59990" y="141573"/>
                    <a:pt x="56123" y="1359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6" name="Freeform: Shape 2655">
              <a:extLst>
                <a:ext uri="{FF2B5EF4-FFF2-40B4-BE49-F238E27FC236}">
                  <a16:creationId xmlns:a16="http://schemas.microsoft.com/office/drawing/2014/main" id="{1BD66817-4860-0F48-AE5A-133C1F69BE7A}"/>
                </a:ext>
              </a:extLst>
            </p:cNvPr>
            <p:cNvSpPr/>
            <p:nvPr/>
          </p:nvSpPr>
          <p:spPr>
            <a:xfrm>
              <a:off x="10620782" y="3141219"/>
              <a:ext cx="65947" cy="116159"/>
            </a:xfrm>
            <a:custGeom>
              <a:avLst/>
              <a:gdLst>
                <a:gd name="connsiteX0" fmla="*/ 65051 w 65947"/>
                <a:gd name="connsiteY0" fmla="*/ 107496 h 116159"/>
                <a:gd name="connsiteX1" fmla="*/ 11920 w 65947"/>
                <a:gd name="connsiteY1" fmla="*/ 4349 h 116159"/>
                <a:gd name="connsiteX2" fmla="*/ 33 w 65947"/>
                <a:gd name="connsiteY2" fmla="*/ 5936 h 116159"/>
                <a:gd name="connsiteX3" fmla="*/ 57319 w 65947"/>
                <a:gd name="connsiteY3" fmla="*/ 114997 h 116159"/>
                <a:gd name="connsiteX4" fmla="*/ 64765 w 65947"/>
                <a:gd name="connsiteY4" fmla="*/ 114161 h 116159"/>
                <a:gd name="connsiteX5" fmla="*/ 64765 w 65947"/>
                <a:gd name="connsiteY5" fmla="*/ 107496 h 1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47" h="116159">
                  <a:moveTo>
                    <a:pt x="65051" y="107496"/>
                  </a:moveTo>
                  <a:cubicBezTo>
                    <a:pt x="38414" y="78543"/>
                    <a:pt x="20083" y="42910"/>
                    <a:pt x="11920" y="4349"/>
                  </a:cubicBezTo>
                  <a:cubicBezTo>
                    <a:pt x="10488" y="-2287"/>
                    <a:pt x="-683" y="-989"/>
                    <a:pt x="33" y="5936"/>
                  </a:cubicBezTo>
                  <a:cubicBezTo>
                    <a:pt x="4616" y="48305"/>
                    <a:pt x="25095" y="87299"/>
                    <a:pt x="57319" y="114997"/>
                  </a:cubicBezTo>
                  <a:cubicBezTo>
                    <a:pt x="59609" y="116830"/>
                    <a:pt x="62904" y="116455"/>
                    <a:pt x="64765" y="114161"/>
                  </a:cubicBezTo>
                  <a:cubicBezTo>
                    <a:pt x="66341" y="112213"/>
                    <a:pt x="66341" y="109444"/>
                    <a:pt x="64765" y="1074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7" name="Freeform: Shape 2656">
              <a:extLst>
                <a:ext uri="{FF2B5EF4-FFF2-40B4-BE49-F238E27FC236}">
                  <a16:creationId xmlns:a16="http://schemas.microsoft.com/office/drawing/2014/main" id="{F817A041-530B-B6D3-70F9-1B234DC65A3C}"/>
                </a:ext>
              </a:extLst>
            </p:cNvPr>
            <p:cNvSpPr/>
            <p:nvPr/>
          </p:nvSpPr>
          <p:spPr>
            <a:xfrm>
              <a:off x="10220481" y="3267085"/>
              <a:ext cx="118039" cy="112758"/>
            </a:xfrm>
            <a:custGeom>
              <a:avLst/>
              <a:gdLst>
                <a:gd name="connsiteX0" fmla="*/ 112476 w 118039"/>
                <a:gd name="connsiteY0" fmla="*/ 240 h 112758"/>
                <a:gd name="connsiteX1" fmla="*/ 43304 w 118039"/>
                <a:gd name="connsiteY1" fmla="*/ 39912 h 112758"/>
                <a:gd name="connsiteX2" fmla="*/ 340 w 118039"/>
                <a:gd name="connsiteY2" fmla="*/ 105551 h 112758"/>
                <a:gd name="connsiteX3" fmla="*/ 3448 w 118039"/>
                <a:gd name="connsiteY3" fmla="*/ 112418 h 112758"/>
                <a:gd name="connsiteX4" fmla="*/ 10079 w 118039"/>
                <a:gd name="connsiteY4" fmla="*/ 109735 h 112758"/>
                <a:gd name="connsiteX5" fmla="*/ 51467 w 118039"/>
                <a:gd name="connsiteY5" fmla="*/ 49866 h 112758"/>
                <a:gd name="connsiteX6" fmla="*/ 114481 w 118039"/>
                <a:gd name="connsiteY6" fmla="*/ 10194 h 112758"/>
                <a:gd name="connsiteX7" fmla="*/ 111760 w 118039"/>
                <a:gd name="connsiteY7" fmla="*/ 240 h 11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039" h="112758">
                  <a:moveTo>
                    <a:pt x="112476" y="240"/>
                  </a:moveTo>
                  <a:cubicBezTo>
                    <a:pt x="86841" y="8246"/>
                    <a:pt x="63225" y="21793"/>
                    <a:pt x="43304" y="39912"/>
                  </a:cubicBezTo>
                  <a:cubicBezTo>
                    <a:pt x="22438" y="56660"/>
                    <a:pt x="7400" y="79642"/>
                    <a:pt x="340" y="105551"/>
                  </a:cubicBezTo>
                  <a:cubicBezTo>
                    <a:pt x="-690" y="108306"/>
                    <a:pt x="699" y="111394"/>
                    <a:pt x="3448" y="112418"/>
                  </a:cubicBezTo>
                  <a:cubicBezTo>
                    <a:pt x="6011" y="113384"/>
                    <a:pt x="8890" y="112230"/>
                    <a:pt x="10079" y="109735"/>
                  </a:cubicBezTo>
                  <a:cubicBezTo>
                    <a:pt x="21149" y="88009"/>
                    <a:pt x="35069" y="67870"/>
                    <a:pt x="51467" y="49866"/>
                  </a:cubicBezTo>
                  <a:cubicBezTo>
                    <a:pt x="69369" y="32194"/>
                    <a:pt x="90865" y="18662"/>
                    <a:pt x="114481" y="10194"/>
                  </a:cubicBezTo>
                  <a:cubicBezTo>
                    <a:pt x="120639" y="8030"/>
                    <a:pt x="118204" y="-1635"/>
                    <a:pt x="111760" y="24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8" name="Freeform: Shape 2657">
              <a:extLst>
                <a:ext uri="{FF2B5EF4-FFF2-40B4-BE49-F238E27FC236}">
                  <a16:creationId xmlns:a16="http://schemas.microsoft.com/office/drawing/2014/main" id="{3F720DD5-46DF-EDB7-A182-9D54EC5BBBF1}"/>
                </a:ext>
              </a:extLst>
            </p:cNvPr>
            <p:cNvSpPr/>
            <p:nvPr/>
          </p:nvSpPr>
          <p:spPr>
            <a:xfrm>
              <a:off x="10167963" y="3271414"/>
              <a:ext cx="115314" cy="112508"/>
            </a:xfrm>
            <a:custGeom>
              <a:avLst/>
              <a:gdLst>
                <a:gd name="connsiteX0" fmla="*/ 107709 w 115314"/>
                <a:gd name="connsiteY0" fmla="*/ 671 h 112508"/>
                <a:gd name="connsiteX1" fmla="*/ 443 w 115314"/>
                <a:gd name="connsiteY1" fmla="*/ 106992 h 112508"/>
                <a:gd name="connsiteX2" fmla="*/ 1975 w 115314"/>
                <a:gd name="connsiteY2" fmla="*/ 112070 h 112508"/>
                <a:gd name="connsiteX3" fmla="*/ 6887 w 115314"/>
                <a:gd name="connsiteY3" fmla="*/ 110743 h 112508"/>
                <a:gd name="connsiteX4" fmla="*/ 53288 w 115314"/>
                <a:gd name="connsiteY4" fmla="*/ 53904 h 112508"/>
                <a:gd name="connsiteX5" fmla="*/ 112864 w 115314"/>
                <a:gd name="connsiteY5" fmla="*/ 9615 h 112508"/>
                <a:gd name="connsiteX6" fmla="*/ 107709 w 115314"/>
                <a:gd name="connsiteY6" fmla="*/ 671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314" h="112508">
                  <a:moveTo>
                    <a:pt x="107709" y="671"/>
                  </a:moveTo>
                  <a:cubicBezTo>
                    <a:pt x="61665" y="23767"/>
                    <a:pt x="24101" y="61001"/>
                    <a:pt x="443" y="106992"/>
                  </a:cubicBezTo>
                  <a:cubicBezTo>
                    <a:pt x="-531" y="108824"/>
                    <a:pt x="156" y="111089"/>
                    <a:pt x="1975" y="112070"/>
                  </a:cubicBezTo>
                  <a:cubicBezTo>
                    <a:pt x="3707" y="112993"/>
                    <a:pt x="5856" y="112416"/>
                    <a:pt x="6887" y="110743"/>
                  </a:cubicBezTo>
                  <a:cubicBezTo>
                    <a:pt x="20678" y="90459"/>
                    <a:pt x="36203" y="71446"/>
                    <a:pt x="53288" y="53904"/>
                  </a:cubicBezTo>
                  <a:cubicBezTo>
                    <a:pt x="70874" y="36275"/>
                    <a:pt x="90953" y="21344"/>
                    <a:pt x="112864" y="9615"/>
                  </a:cubicBezTo>
                  <a:cubicBezTo>
                    <a:pt x="118736" y="6441"/>
                    <a:pt x="112864" y="-2503"/>
                    <a:pt x="107709" y="6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9" name="Freeform: Shape 2658">
              <a:extLst>
                <a:ext uri="{FF2B5EF4-FFF2-40B4-BE49-F238E27FC236}">
                  <a16:creationId xmlns:a16="http://schemas.microsoft.com/office/drawing/2014/main" id="{98E1AD32-71D7-97AA-6A45-FCD768223154}"/>
                </a:ext>
              </a:extLst>
            </p:cNvPr>
            <p:cNvSpPr/>
            <p:nvPr/>
          </p:nvSpPr>
          <p:spPr>
            <a:xfrm>
              <a:off x="10127854" y="3268247"/>
              <a:ext cx="126657" cy="114292"/>
            </a:xfrm>
            <a:custGeom>
              <a:avLst/>
              <a:gdLst>
                <a:gd name="connsiteX0" fmla="*/ 121753 w 126657"/>
                <a:gd name="connsiteY0" fmla="*/ 87 h 114292"/>
                <a:gd name="connsiteX1" fmla="*/ 50147 w 126657"/>
                <a:gd name="connsiteY1" fmla="*/ 42500 h 114292"/>
                <a:gd name="connsiteX2" fmla="*/ 595 w 126657"/>
                <a:gd name="connsiteY2" fmla="*/ 107562 h 114292"/>
                <a:gd name="connsiteX3" fmla="*/ 2242 w 126657"/>
                <a:gd name="connsiteY3" fmla="*/ 113693 h 114292"/>
                <a:gd name="connsiteX4" fmla="*/ 8329 w 126657"/>
                <a:gd name="connsiteY4" fmla="*/ 112034 h 114292"/>
                <a:gd name="connsiteX5" fmla="*/ 59026 w 126657"/>
                <a:gd name="connsiteY5" fmla="*/ 52743 h 114292"/>
                <a:gd name="connsiteX6" fmla="*/ 124618 w 126657"/>
                <a:gd name="connsiteY6" fmla="*/ 8455 h 114292"/>
                <a:gd name="connsiteX7" fmla="*/ 125878 w 126657"/>
                <a:gd name="connsiteY7" fmla="*/ 2049 h 114292"/>
                <a:gd name="connsiteX8" fmla="*/ 121181 w 126657"/>
                <a:gd name="connsiteY8" fmla="*/ 87 h 11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657" h="114292">
                  <a:moveTo>
                    <a:pt x="121753" y="87"/>
                  </a:moveTo>
                  <a:cubicBezTo>
                    <a:pt x="95302" y="9233"/>
                    <a:pt x="70942" y="23660"/>
                    <a:pt x="50147" y="42500"/>
                  </a:cubicBezTo>
                  <a:cubicBezTo>
                    <a:pt x="29008" y="60187"/>
                    <a:pt x="12080" y="82417"/>
                    <a:pt x="595" y="107562"/>
                  </a:cubicBezTo>
                  <a:cubicBezTo>
                    <a:pt x="-637" y="109712"/>
                    <a:pt x="108" y="112453"/>
                    <a:pt x="2242" y="113693"/>
                  </a:cubicBezTo>
                  <a:cubicBezTo>
                    <a:pt x="4376" y="114934"/>
                    <a:pt x="7097" y="114184"/>
                    <a:pt x="8329" y="112034"/>
                  </a:cubicBezTo>
                  <a:cubicBezTo>
                    <a:pt x="23108" y="90525"/>
                    <a:pt x="40093" y="70646"/>
                    <a:pt x="59026" y="52743"/>
                  </a:cubicBezTo>
                  <a:cubicBezTo>
                    <a:pt x="79090" y="35446"/>
                    <a:pt x="101102" y="20572"/>
                    <a:pt x="124618" y="8455"/>
                  </a:cubicBezTo>
                  <a:cubicBezTo>
                    <a:pt x="126722" y="7041"/>
                    <a:pt x="127296" y="4170"/>
                    <a:pt x="125878" y="2049"/>
                  </a:cubicBezTo>
                  <a:cubicBezTo>
                    <a:pt x="124861" y="506"/>
                    <a:pt x="122999" y="-273"/>
                    <a:pt x="121181" y="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0" name="Freeform: Shape 2659">
              <a:extLst>
                <a:ext uri="{FF2B5EF4-FFF2-40B4-BE49-F238E27FC236}">
                  <a16:creationId xmlns:a16="http://schemas.microsoft.com/office/drawing/2014/main" id="{0E9F05F9-E726-FA97-B23F-215552D5F1E6}"/>
                </a:ext>
              </a:extLst>
            </p:cNvPr>
            <p:cNvSpPr/>
            <p:nvPr/>
          </p:nvSpPr>
          <p:spPr>
            <a:xfrm>
              <a:off x="10039944" y="3264111"/>
              <a:ext cx="109649" cy="123693"/>
            </a:xfrm>
            <a:custGeom>
              <a:avLst/>
              <a:gdLst>
                <a:gd name="connsiteX0" fmla="*/ 99676 w 109649"/>
                <a:gd name="connsiteY0" fmla="*/ 1050 h 123693"/>
                <a:gd name="connsiteX1" fmla="*/ 34801 w 109649"/>
                <a:gd name="connsiteY1" fmla="*/ 51541 h 123693"/>
                <a:gd name="connsiteX2" fmla="*/ 0 w 109649"/>
                <a:gd name="connsiteY2" fmla="*/ 118767 h 123693"/>
                <a:gd name="connsiteX3" fmla="*/ 5413 w 109649"/>
                <a:gd name="connsiteY3" fmla="*/ 123686 h 123693"/>
                <a:gd name="connsiteX4" fmla="*/ 9453 w 109649"/>
                <a:gd name="connsiteY4" fmla="*/ 121364 h 123693"/>
                <a:gd name="connsiteX5" fmla="*/ 46401 w 109649"/>
                <a:gd name="connsiteY5" fmla="*/ 60486 h 123693"/>
                <a:gd name="connsiteX6" fmla="*/ 106550 w 109649"/>
                <a:gd name="connsiteY6" fmla="*/ 12879 h 123693"/>
                <a:gd name="connsiteX7" fmla="*/ 99676 w 109649"/>
                <a:gd name="connsiteY7" fmla="*/ 1050 h 12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649" h="123693">
                  <a:moveTo>
                    <a:pt x="99676" y="1050"/>
                  </a:moveTo>
                  <a:cubicBezTo>
                    <a:pt x="75660" y="14495"/>
                    <a:pt x="53776" y="31518"/>
                    <a:pt x="34801" y="51541"/>
                  </a:cubicBezTo>
                  <a:cubicBezTo>
                    <a:pt x="16427" y="69675"/>
                    <a:pt x="4239" y="93218"/>
                    <a:pt x="0" y="118767"/>
                  </a:cubicBezTo>
                  <a:cubicBezTo>
                    <a:pt x="143" y="121638"/>
                    <a:pt x="2564" y="123831"/>
                    <a:pt x="5413" y="123686"/>
                  </a:cubicBezTo>
                  <a:cubicBezTo>
                    <a:pt x="7046" y="123600"/>
                    <a:pt x="8550" y="122749"/>
                    <a:pt x="9453" y="121364"/>
                  </a:cubicBezTo>
                  <a:cubicBezTo>
                    <a:pt x="18361" y="99162"/>
                    <a:pt x="30848" y="78591"/>
                    <a:pt x="46401" y="60486"/>
                  </a:cubicBezTo>
                  <a:cubicBezTo>
                    <a:pt x="64188" y="41904"/>
                    <a:pt x="84424" y="25892"/>
                    <a:pt x="106550" y="12879"/>
                  </a:cubicBezTo>
                  <a:cubicBezTo>
                    <a:pt x="113998" y="8263"/>
                    <a:pt x="106550" y="-3567"/>
                    <a:pt x="99676" y="10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1" name="Freeform: Shape 2660">
              <a:extLst>
                <a:ext uri="{FF2B5EF4-FFF2-40B4-BE49-F238E27FC236}">
                  <a16:creationId xmlns:a16="http://schemas.microsoft.com/office/drawing/2014/main" id="{54C6C5CD-49AB-E2CE-FEFC-667A4CE376AA}"/>
                </a:ext>
              </a:extLst>
            </p:cNvPr>
            <p:cNvSpPr/>
            <p:nvPr/>
          </p:nvSpPr>
          <p:spPr>
            <a:xfrm>
              <a:off x="10308079" y="3267754"/>
              <a:ext cx="113473" cy="106575"/>
            </a:xfrm>
            <a:custGeom>
              <a:avLst/>
              <a:gdLst>
                <a:gd name="connsiteX0" fmla="*/ 105364 w 113473"/>
                <a:gd name="connsiteY0" fmla="*/ 580 h 106575"/>
                <a:gd name="connsiteX1" fmla="*/ 43353 w 113473"/>
                <a:gd name="connsiteY1" fmla="*/ 41695 h 106575"/>
                <a:gd name="connsiteX2" fmla="*/ 389 w 113473"/>
                <a:gd name="connsiteY2" fmla="*/ 100409 h 106575"/>
                <a:gd name="connsiteX3" fmla="*/ 9698 w 113473"/>
                <a:gd name="connsiteY3" fmla="*/ 104449 h 106575"/>
                <a:gd name="connsiteX4" fmla="*/ 52662 w 113473"/>
                <a:gd name="connsiteY4" fmla="*/ 50495 h 106575"/>
                <a:gd name="connsiteX5" fmla="*/ 110663 w 113473"/>
                <a:gd name="connsiteY5" fmla="*/ 10534 h 106575"/>
                <a:gd name="connsiteX6" fmla="*/ 104791 w 113473"/>
                <a:gd name="connsiteY6" fmla="*/ 580 h 10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473" h="106575">
                  <a:moveTo>
                    <a:pt x="105364" y="580"/>
                  </a:moveTo>
                  <a:cubicBezTo>
                    <a:pt x="82593" y="10751"/>
                    <a:pt x="61684" y="24643"/>
                    <a:pt x="43353" y="41695"/>
                  </a:cubicBezTo>
                  <a:cubicBezTo>
                    <a:pt x="25022" y="57881"/>
                    <a:pt x="10299" y="77919"/>
                    <a:pt x="389" y="100409"/>
                  </a:cubicBezTo>
                  <a:cubicBezTo>
                    <a:pt x="-1902" y="106036"/>
                    <a:pt x="6547" y="108776"/>
                    <a:pt x="9698" y="104449"/>
                  </a:cubicBezTo>
                  <a:cubicBezTo>
                    <a:pt x="22157" y="85060"/>
                    <a:pt x="36622" y="66984"/>
                    <a:pt x="52662" y="50495"/>
                  </a:cubicBezTo>
                  <a:cubicBezTo>
                    <a:pt x="69990" y="34424"/>
                    <a:pt x="89468" y="20964"/>
                    <a:pt x="110663" y="10534"/>
                  </a:cubicBezTo>
                  <a:cubicBezTo>
                    <a:pt x="117394" y="7216"/>
                    <a:pt x="110663" y="-2450"/>
                    <a:pt x="104791" y="5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2" name="Freeform: Shape 2661">
              <a:extLst>
                <a:ext uri="{FF2B5EF4-FFF2-40B4-BE49-F238E27FC236}">
                  <a16:creationId xmlns:a16="http://schemas.microsoft.com/office/drawing/2014/main" id="{E2F5387E-5282-6457-B13B-F8FF61C49438}"/>
                </a:ext>
              </a:extLst>
            </p:cNvPr>
            <p:cNvSpPr/>
            <p:nvPr/>
          </p:nvSpPr>
          <p:spPr>
            <a:xfrm>
              <a:off x="10478636" y="3270210"/>
              <a:ext cx="110669" cy="122986"/>
            </a:xfrm>
            <a:custGeom>
              <a:avLst/>
              <a:gdLst>
                <a:gd name="connsiteX0" fmla="*/ 104227 w 110669"/>
                <a:gd name="connsiteY0" fmla="*/ 0 h 122986"/>
                <a:gd name="connsiteX1" fmla="*/ 66991 w 110669"/>
                <a:gd name="connsiteY1" fmla="*/ 17889 h 122986"/>
                <a:gd name="connsiteX2" fmla="*/ 38349 w 110669"/>
                <a:gd name="connsiteY2" fmla="*/ 45876 h 122986"/>
                <a:gd name="connsiteX3" fmla="*/ 111 w 110669"/>
                <a:gd name="connsiteY3" fmla="*/ 116275 h 122986"/>
                <a:gd name="connsiteX4" fmla="*/ 9706 w 110669"/>
                <a:gd name="connsiteY4" fmla="*/ 120314 h 122986"/>
                <a:gd name="connsiteX5" fmla="*/ 47371 w 110669"/>
                <a:gd name="connsiteY5" fmla="*/ 57561 h 122986"/>
                <a:gd name="connsiteX6" fmla="*/ 73007 w 110669"/>
                <a:gd name="connsiteY6" fmla="*/ 31161 h 122986"/>
                <a:gd name="connsiteX7" fmla="*/ 106375 w 110669"/>
                <a:gd name="connsiteY7" fmla="*/ 12840 h 122986"/>
                <a:gd name="connsiteX8" fmla="*/ 110242 w 110669"/>
                <a:gd name="connsiteY8" fmla="*/ 4314 h 122986"/>
                <a:gd name="connsiteX9" fmla="*/ 104656 w 110669"/>
                <a:gd name="connsiteY9" fmla="*/ 0 h 12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669" h="122986">
                  <a:moveTo>
                    <a:pt x="104227" y="0"/>
                  </a:moveTo>
                  <a:cubicBezTo>
                    <a:pt x="90335" y="2063"/>
                    <a:pt x="77303" y="8295"/>
                    <a:pt x="66991" y="17889"/>
                  </a:cubicBezTo>
                  <a:cubicBezTo>
                    <a:pt x="56681" y="26328"/>
                    <a:pt x="47085" y="35705"/>
                    <a:pt x="38349" y="45876"/>
                  </a:cubicBezTo>
                  <a:cubicBezTo>
                    <a:pt x="19875" y="65683"/>
                    <a:pt x="6699" y="89904"/>
                    <a:pt x="111" y="116275"/>
                  </a:cubicBezTo>
                  <a:cubicBezTo>
                    <a:pt x="-1035" y="121757"/>
                    <a:pt x="6985" y="125941"/>
                    <a:pt x="9706" y="120314"/>
                  </a:cubicBezTo>
                  <a:cubicBezTo>
                    <a:pt x="20018" y="98084"/>
                    <a:pt x="32621" y="77036"/>
                    <a:pt x="47371" y="57561"/>
                  </a:cubicBezTo>
                  <a:cubicBezTo>
                    <a:pt x="55105" y="48025"/>
                    <a:pt x="63698" y="39196"/>
                    <a:pt x="73007" y="31161"/>
                  </a:cubicBezTo>
                  <a:cubicBezTo>
                    <a:pt x="82315" y="22144"/>
                    <a:pt x="93772" y="15811"/>
                    <a:pt x="106375" y="12840"/>
                  </a:cubicBezTo>
                  <a:cubicBezTo>
                    <a:pt x="109812" y="11570"/>
                    <a:pt x="111531" y="7762"/>
                    <a:pt x="110242" y="4314"/>
                  </a:cubicBezTo>
                  <a:cubicBezTo>
                    <a:pt x="109383" y="1905"/>
                    <a:pt x="107234" y="217"/>
                    <a:pt x="104656" y="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3" name="Freeform: Shape 2662">
              <a:extLst>
                <a:ext uri="{FF2B5EF4-FFF2-40B4-BE49-F238E27FC236}">
                  <a16:creationId xmlns:a16="http://schemas.microsoft.com/office/drawing/2014/main" id="{D1438204-456B-2C0F-4684-42F2FAA13230}"/>
                </a:ext>
              </a:extLst>
            </p:cNvPr>
            <p:cNvSpPr/>
            <p:nvPr/>
          </p:nvSpPr>
          <p:spPr>
            <a:xfrm>
              <a:off x="10506749" y="3274436"/>
              <a:ext cx="128092" cy="121922"/>
            </a:xfrm>
            <a:custGeom>
              <a:avLst/>
              <a:gdLst>
                <a:gd name="connsiteX0" fmla="*/ 120081 w 128092"/>
                <a:gd name="connsiteY0" fmla="*/ 535 h 121922"/>
                <a:gd name="connsiteX1" fmla="*/ 785 w 128092"/>
                <a:gd name="connsiteY1" fmla="*/ 113348 h 121922"/>
                <a:gd name="connsiteX2" fmla="*/ 2790 w 128092"/>
                <a:gd name="connsiteY2" fmla="*/ 121138 h 121922"/>
                <a:gd name="connsiteX3" fmla="*/ 10523 w 128092"/>
                <a:gd name="connsiteY3" fmla="*/ 119118 h 121922"/>
                <a:gd name="connsiteX4" fmla="*/ 60218 w 128092"/>
                <a:gd name="connsiteY4" fmla="*/ 57230 h 121922"/>
                <a:gd name="connsiteX5" fmla="*/ 125523 w 128092"/>
                <a:gd name="connsiteY5" fmla="*/ 9768 h 121922"/>
                <a:gd name="connsiteX6" fmla="*/ 120081 w 128092"/>
                <a:gd name="connsiteY6" fmla="*/ 535 h 12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092" h="121922">
                  <a:moveTo>
                    <a:pt x="120081" y="535"/>
                  </a:moveTo>
                  <a:cubicBezTo>
                    <a:pt x="67952" y="22073"/>
                    <a:pt x="25417" y="62235"/>
                    <a:pt x="785" y="113348"/>
                  </a:cubicBezTo>
                  <a:cubicBezTo>
                    <a:pt x="-790" y="116060"/>
                    <a:pt x="69" y="119551"/>
                    <a:pt x="2790" y="121138"/>
                  </a:cubicBezTo>
                  <a:cubicBezTo>
                    <a:pt x="5511" y="122725"/>
                    <a:pt x="8948" y="121830"/>
                    <a:pt x="10523" y="119118"/>
                  </a:cubicBezTo>
                  <a:cubicBezTo>
                    <a:pt x="24701" y="96627"/>
                    <a:pt x="41314" y="75854"/>
                    <a:pt x="60218" y="57230"/>
                  </a:cubicBezTo>
                  <a:cubicBezTo>
                    <a:pt x="79839" y="38591"/>
                    <a:pt x="101750" y="22636"/>
                    <a:pt x="125523" y="9768"/>
                  </a:cubicBezTo>
                  <a:cubicBezTo>
                    <a:pt x="131682" y="6305"/>
                    <a:pt x="125523" y="-2206"/>
                    <a:pt x="120081" y="53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4" name="Freeform: Shape 2663">
              <a:extLst>
                <a:ext uri="{FF2B5EF4-FFF2-40B4-BE49-F238E27FC236}">
                  <a16:creationId xmlns:a16="http://schemas.microsoft.com/office/drawing/2014/main" id="{89E75391-E19B-13EC-3E64-2FC1376C9062}"/>
                </a:ext>
              </a:extLst>
            </p:cNvPr>
            <p:cNvSpPr/>
            <p:nvPr/>
          </p:nvSpPr>
          <p:spPr>
            <a:xfrm>
              <a:off x="10429562" y="3268600"/>
              <a:ext cx="106306" cy="131974"/>
            </a:xfrm>
            <a:custGeom>
              <a:avLst/>
              <a:gdLst>
                <a:gd name="connsiteX0" fmla="*/ 96733 w 106306"/>
                <a:gd name="connsiteY0" fmla="*/ 167 h 131974"/>
                <a:gd name="connsiteX1" fmla="*/ 35151 w 106306"/>
                <a:gd name="connsiteY1" fmla="*/ 52534 h 131974"/>
                <a:gd name="connsiteX2" fmla="*/ 64 w 106306"/>
                <a:gd name="connsiteY2" fmla="*/ 124665 h 131974"/>
                <a:gd name="connsiteX3" fmla="*/ 10375 w 106306"/>
                <a:gd name="connsiteY3" fmla="*/ 128993 h 131974"/>
                <a:gd name="connsiteX4" fmla="*/ 46608 w 106306"/>
                <a:gd name="connsiteY4" fmla="*/ 63354 h 131974"/>
                <a:gd name="connsiteX5" fmla="*/ 103177 w 106306"/>
                <a:gd name="connsiteY5" fmla="*/ 11853 h 131974"/>
                <a:gd name="connsiteX6" fmla="*/ 105468 w 106306"/>
                <a:gd name="connsiteY6" fmla="*/ 3125 h 131974"/>
                <a:gd name="connsiteX7" fmla="*/ 96733 w 106306"/>
                <a:gd name="connsiteY7" fmla="*/ 889 h 13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06" h="131974">
                  <a:moveTo>
                    <a:pt x="96733" y="167"/>
                  </a:moveTo>
                  <a:cubicBezTo>
                    <a:pt x="73102" y="13511"/>
                    <a:pt x="52194" y="31284"/>
                    <a:pt x="35151" y="52534"/>
                  </a:cubicBezTo>
                  <a:cubicBezTo>
                    <a:pt x="17250" y="73019"/>
                    <a:pt x="5219" y="97919"/>
                    <a:pt x="64" y="124665"/>
                  </a:cubicBezTo>
                  <a:cubicBezTo>
                    <a:pt x="-795" y="130436"/>
                    <a:pt x="7225" y="135341"/>
                    <a:pt x="10375" y="128993"/>
                  </a:cubicBezTo>
                  <a:cubicBezTo>
                    <a:pt x="20257" y="105926"/>
                    <a:pt x="32287" y="83940"/>
                    <a:pt x="46608" y="63354"/>
                  </a:cubicBezTo>
                  <a:cubicBezTo>
                    <a:pt x="62361" y="43056"/>
                    <a:pt x="81552" y="25644"/>
                    <a:pt x="103177" y="11853"/>
                  </a:cubicBezTo>
                  <a:cubicBezTo>
                    <a:pt x="106184" y="10063"/>
                    <a:pt x="107187" y="6154"/>
                    <a:pt x="105468" y="3125"/>
                  </a:cubicBezTo>
                  <a:cubicBezTo>
                    <a:pt x="103607" y="95"/>
                    <a:pt x="99740" y="-900"/>
                    <a:pt x="96733" y="88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5" name="Freeform: Shape 2664">
              <a:extLst>
                <a:ext uri="{FF2B5EF4-FFF2-40B4-BE49-F238E27FC236}">
                  <a16:creationId xmlns:a16="http://schemas.microsoft.com/office/drawing/2014/main" id="{E0698DFC-AB46-929C-8511-7B0E82A214AC}"/>
                </a:ext>
              </a:extLst>
            </p:cNvPr>
            <p:cNvSpPr/>
            <p:nvPr/>
          </p:nvSpPr>
          <p:spPr>
            <a:xfrm>
              <a:off x="9773327" y="3252492"/>
              <a:ext cx="122447" cy="136340"/>
            </a:xfrm>
            <a:custGeom>
              <a:avLst/>
              <a:gdLst>
                <a:gd name="connsiteX0" fmla="*/ 111231 w 122447"/>
                <a:gd name="connsiteY0" fmla="*/ 984 h 136340"/>
                <a:gd name="connsiteX1" fmla="*/ 43062 w 122447"/>
                <a:gd name="connsiteY1" fmla="*/ 55803 h 136340"/>
                <a:gd name="connsiteX2" fmla="*/ 98 w 122447"/>
                <a:gd name="connsiteY2" fmla="*/ 129665 h 136340"/>
                <a:gd name="connsiteX3" fmla="*/ 4552 w 122447"/>
                <a:gd name="connsiteY3" fmla="*/ 136244 h 136340"/>
                <a:gd name="connsiteX4" fmla="*/ 10123 w 122447"/>
                <a:gd name="connsiteY4" fmla="*/ 133993 h 136340"/>
                <a:gd name="connsiteX5" fmla="*/ 55808 w 122447"/>
                <a:gd name="connsiteY5" fmla="*/ 66479 h 136340"/>
                <a:gd name="connsiteX6" fmla="*/ 118965 w 122447"/>
                <a:gd name="connsiteY6" fmla="*/ 13246 h 136340"/>
                <a:gd name="connsiteX7" fmla="*/ 121471 w 122447"/>
                <a:gd name="connsiteY7" fmla="*/ 3508 h 136340"/>
                <a:gd name="connsiteX8" fmla="*/ 111804 w 122447"/>
                <a:gd name="connsiteY8" fmla="*/ 984 h 13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47" h="136340">
                  <a:moveTo>
                    <a:pt x="111231" y="984"/>
                  </a:moveTo>
                  <a:cubicBezTo>
                    <a:pt x="85525" y="15136"/>
                    <a:pt x="62453" y="33688"/>
                    <a:pt x="43062" y="55803"/>
                  </a:cubicBezTo>
                  <a:cubicBezTo>
                    <a:pt x="23112" y="76635"/>
                    <a:pt x="8390" y="101953"/>
                    <a:pt x="98" y="129665"/>
                  </a:cubicBezTo>
                  <a:cubicBezTo>
                    <a:pt x="-474" y="132724"/>
                    <a:pt x="1516" y="135666"/>
                    <a:pt x="4552" y="136244"/>
                  </a:cubicBezTo>
                  <a:cubicBezTo>
                    <a:pt x="6686" y="136648"/>
                    <a:pt x="8863" y="135768"/>
                    <a:pt x="10123" y="133993"/>
                  </a:cubicBezTo>
                  <a:cubicBezTo>
                    <a:pt x="23542" y="110291"/>
                    <a:pt x="38809" y="87714"/>
                    <a:pt x="55808" y="66479"/>
                  </a:cubicBezTo>
                  <a:cubicBezTo>
                    <a:pt x="74311" y="45878"/>
                    <a:pt x="95578" y="27961"/>
                    <a:pt x="118965" y="13246"/>
                  </a:cubicBezTo>
                  <a:cubicBezTo>
                    <a:pt x="122330" y="11255"/>
                    <a:pt x="123447" y="6898"/>
                    <a:pt x="121471" y="3508"/>
                  </a:cubicBezTo>
                  <a:cubicBezTo>
                    <a:pt x="119494" y="118"/>
                    <a:pt x="115169" y="-1007"/>
                    <a:pt x="111804" y="9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6" name="Freeform: Shape 2665">
              <a:extLst>
                <a:ext uri="{FF2B5EF4-FFF2-40B4-BE49-F238E27FC236}">
                  <a16:creationId xmlns:a16="http://schemas.microsoft.com/office/drawing/2014/main" id="{63BB5985-F295-E58F-8C79-3339E7CEB35B}"/>
                </a:ext>
              </a:extLst>
            </p:cNvPr>
            <p:cNvSpPr/>
            <p:nvPr/>
          </p:nvSpPr>
          <p:spPr>
            <a:xfrm>
              <a:off x="9825268" y="3259829"/>
              <a:ext cx="117175" cy="138357"/>
            </a:xfrm>
            <a:custGeom>
              <a:avLst/>
              <a:gdLst>
                <a:gd name="connsiteX0" fmla="*/ 109271 w 117175"/>
                <a:gd name="connsiteY0" fmla="*/ 426 h 138357"/>
                <a:gd name="connsiteX1" fmla="*/ 36806 w 117175"/>
                <a:gd name="connsiteY1" fmla="*/ 53659 h 138357"/>
                <a:gd name="connsiteX2" fmla="*/ 0 w 117175"/>
                <a:gd name="connsiteY2" fmla="*/ 133292 h 138357"/>
                <a:gd name="connsiteX3" fmla="*/ 10312 w 117175"/>
                <a:gd name="connsiteY3" fmla="*/ 134734 h 138357"/>
                <a:gd name="connsiteX4" fmla="*/ 49122 w 117175"/>
                <a:gd name="connsiteY4" fmla="*/ 63325 h 138357"/>
                <a:gd name="connsiteX5" fmla="*/ 114141 w 117175"/>
                <a:gd name="connsiteY5" fmla="*/ 12111 h 138357"/>
                <a:gd name="connsiteX6" fmla="*/ 109271 w 117175"/>
                <a:gd name="connsiteY6" fmla="*/ 426 h 13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175" h="138357">
                  <a:moveTo>
                    <a:pt x="109271" y="426"/>
                  </a:moveTo>
                  <a:cubicBezTo>
                    <a:pt x="81302" y="12198"/>
                    <a:pt x="56484" y="30433"/>
                    <a:pt x="36806" y="53659"/>
                  </a:cubicBezTo>
                  <a:cubicBezTo>
                    <a:pt x="16427" y="75572"/>
                    <a:pt x="3524" y="103473"/>
                    <a:pt x="0" y="133292"/>
                  </a:cubicBezTo>
                  <a:cubicBezTo>
                    <a:pt x="0" y="139783"/>
                    <a:pt x="8307" y="139783"/>
                    <a:pt x="10312" y="134734"/>
                  </a:cubicBezTo>
                  <a:cubicBezTo>
                    <a:pt x="19692" y="109142"/>
                    <a:pt x="32767" y="85079"/>
                    <a:pt x="49122" y="63325"/>
                  </a:cubicBezTo>
                  <a:cubicBezTo>
                    <a:pt x="67066" y="41931"/>
                    <a:pt x="89207" y="24504"/>
                    <a:pt x="114141" y="12111"/>
                  </a:cubicBezTo>
                  <a:cubicBezTo>
                    <a:pt x="120442" y="8938"/>
                    <a:pt x="116002" y="-2315"/>
                    <a:pt x="109271" y="4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7" name="Freeform: Shape 2666">
              <a:extLst>
                <a:ext uri="{FF2B5EF4-FFF2-40B4-BE49-F238E27FC236}">
                  <a16:creationId xmlns:a16="http://schemas.microsoft.com/office/drawing/2014/main" id="{394286ED-0D6D-A306-08B8-1A3C16F9BB45}"/>
                </a:ext>
              </a:extLst>
            </p:cNvPr>
            <p:cNvSpPr/>
            <p:nvPr/>
          </p:nvSpPr>
          <p:spPr>
            <a:xfrm>
              <a:off x="9876373" y="3264422"/>
              <a:ext cx="102527" cy="115286"/>
            </a:xfrm>
            <a:custGeom>
              <a:avLst/>
              <a:gdLst>
                <a:gd name="connsiteX0" fmla="*/ 94113 w 102527"/>
                <a:gd name="connsiteY0" fmla="*/ 594 h 115286"/>
                <a:gd name="connsiteX1" fmla="*/ 34107 w 102527"/>
                <a:gd name="connsiteY1" fmla="*/ 45459 h 115286"/>
                <a:gd name="connsiteX2" fmla="*/ 22 w 102527"/>
                <a:gd name="connsiteY2" fmla="*/ 110377 h 115286"/>
                <a:gd name="connsiteX3" fmla="*/ 4004 w 102527"/>
                <a:gd name="connsiteY3" fmla="*/ 115268 h 115286"/>
                <a:gd name="connsiteX4" fmla="*/ 8472 w 102527"/>
                <a:gd name="connsiteY4" fmla="*/ 112685 h 115286"/>
                <a:gd name="connsiteX5" fmla="*/ 99699 w 102527"/>
                <a:gd name="connsiteY5" fmla="*/ 10259 h 115286"/>
                <a:gd name="connsiteX6" fmla="*/ 94113 w 102527"/>
                <a:gd name="connsiteY6" fmla="*/ 594 h 11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27" h="115286">
                  <a:moveTo>
                    <a:pt x="94113" y="594"/>
                  </a:moveTo>
                  <a:cubicBezTo>
                    <a:pt x="71270" y="11255"/>
                    <a:pt x="50849" y="26532"/>
                    <a:pt x="34107" y="45459"/>
                  </a:cubicBezTo>
                  <a:cubicBezTo>
                    <a:pt x="17494" y="63853"/>
                    <a:pt x="5765" y="86184"/>
                    <a:pt x="22" y="110377"/>
                  </a:cubicBezTo>
                  <a:cubicBezTo>
                    <a:pt x="-222" y="112830"/>
                    <a:pt x="1569" y="115023"/>
                    <a:pt x="4004" y="115268"/>
                  </a:cubicBezTo>
                  <a:cubicBezTo>
                    <a:pt x="5894" y="115441"/>
                    <a:pt x="7684" y="114416"/>
                    <a:pt x="8472" y="112685"/>
                  </a:cubicBezTo>
                  <a:cubicBezTo>
                    <a:pt x="25271" y="68368"/>
                    <a:pt x="57765" y="31870"/>
                    <a:pt x="99699" y="10259"/>
                  </a:cubicBezTo>
                  <a:cubicBezTo>
                    <a:pt x="106143" y="6942"/>
                    <a:pt x="100415" y="-2435"/>
                    <a:pt x="94113" y="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8" name="Freeform: Shape 2667">
              <a:extLst>
                <a:ext uri="{FF2B5EF4-FFF2-40B4-BE49-F238E27FC236}">
                  <a16:creationId xmlns:a16="http://schemas.microsoft.com/office/drawing/2014/main" id="{F8BB4EC5-2C28-3F84-0748-8ABD38F7943B}"/>
                </a:ext>
              </a:extLst>
            </p:cNvPr>
            <p:cNvSpPr/>
            <p:nvPr/>
          </p:nvSpPr>
          <p:spPr>
            <a:xfrm>
              <a:off x="9918499" y="3270928"/>
              <a:ext cx="82013" cy="113336"/>
            </a:xfrm>
            <a:custGeom>
              <a:avLst/>
              <a:gdLst>
                <a:gd name="connsiteX0" fmla="*/ 74472 w 82013"/>
                <a:gd name="connsiteY0" fmla="*/ 292 h 113336"/>
                <a:gd name="connsiteX1" fmla="*/ 1 w 82013"/>
                <a:gd name="connsiteY1" fmla="*/ 109209 h 113336"/>
                <a:gd name="connsiteX2" fmla="*/ 3925 w 82013"/>
                <a:gd name="connsiteY2" fmla="*/ 113335 h 113336"/>
                <a:gd name="connsiteX3" fmla="*/ 7877 w 82013"/>
                <a:gd name="connsiteY3" fmla="*/ 110364 h 113336"/>
                <a:gd name="connsiteX4" fmla="*/ 79484 w 82013"/>
                <a:gd name="connsiteY4" fmla="*/ 9380 h 113336"/>
                <a:gd name="connsiteX5" fmla="*/ 74472 w 82013"/>
                <a:gd name="connsiteY5" fmla="*/ 580 h 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13" h="113336">
                  <a:moveTo>
                    <a:pt x="74472" y="292"/>
                  </a:moveTo>
                  <a:cubicBezTo>
                    <a:pt x="34372" y="20921"/>
                    <a:pt x="287" y="62180"/>
                    <a:pt x="1" y="109209"/>
                  </a:cubicBezTo>
                  <a:cubicBezTo>
                    <a:pt x="-42" y="111446"/>
                    <a:pt x="1705" y="113292"/>
                    <a:pt x="3925" y="113335"/>
                  </a:cubicBezTo>
                  <a:cubicBezTo>
                    <a:pt x="5758" y="113379"/>
                    <a:pt x="7390" y="112152"/>
                    <a:pt x="7877" y="110364"/>
                  </a:cubicBezTo>
                  <a:cubicBezTo>
                    <a:pt x="15424" y="67547"/>
                    <a:pt x="41733" y="30457"/>
                    <a:pt x="79484" y="9380"/>
                  </a:cubicBezTo>
                  <a:cubicBezTo>
                    <a:pt x="85213" y="6351"/>
                    <a:pt x="80200" y="-2305"/>
                    <a:pt x="74472" y="5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9" name="Freeform: Shape 2668">
              <a:extLst>
                <a:ext uri="{FF2B5EF4-FFF2-40B4-BE49-F238E27FC236}">
                  <a16:creationId xmlns:a16="http://schemas.microsoft.com/office/drawing/2014/main" id="{616DAEE0-776F-C7D0-35E2-257E2C2C1C68}"/>
                </a:ext>
              </a:extLst>
            </p:cNvPr>
            <p:cNvSpPr/>
            <p:nvPr/>
          </p:nvSpPr>
          <p:spPr>
            <a:xfrm>
              <a:off x="9957770" y="3258780"/>
              <a:ext cx="104118" cy="121918"/>
            </a:xfrm>
            <a:custGeom>
              <a:avLst/>
              <a:gdLst>
                <a:gd name="connsiteX0" fmla="*/ 96066 w 104118"/>
                <a:gd name="connsiteY0" fmla="*/ 755 h 121918"/>
                <a:gd name="connsiteX1" fmla="*/ 35344 w 104118"/>
                <a:gd name="connsiteY1" fmla="*/ 48505 h 121918"/>
                <a:gd name="connsiteX2" fmla="*/ 113 w 104118"/>
                <a:gd name="connsiteY2" fmla="*/ 115443 h 121918"/>
                <a:gd name="connsiteX3" fmla="*/ 9279 w 104118"/>
                <a:gd name="connsiteY3" fmla="*/ 119338 h 121918"/>
                <a:gd name="connsiteX4" fmla="*/ 45511 w 104118"/>
                <a:gd name="connsiteY4" fmla="*/ 57305 h 121918"/>
                <a:gd name="connsiteX5" fmla="*/ 101508 w 104118"/>
                <a:gd name="connsiteY5" fmla="*/ 9988 h 121918"/>
                <a:gd name="connsiteX6" fmla="*/ 103370 w 104118"/>
                <a:gd name="connsiteY6" fmla="*/ 2630 h 121918"/>
                <a:gd name="connsiteX7" fmla="*/ 96066 w 104118"/>
                <a:gd name="connsiteY7" fmla="*/ 755 h 12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118" h="121918">
                  <a:moveTo>
                    <a:pt x="96066" y="755"/>
                  </a:moveTo>
                  <a:cubicBezTo>
                    <a:pt x="72693" y="12151"/>
                    <a:pt x="51985" y="28424"/>
                    <a:pt x="35344" y="48505"/>
                  </a:cubicBezTo>
                  <a:cubicBezTo>
                    <a:pt x="18215" y="67490"/>
                    <a:pt x="6099" y="90500"/>
                    <a:pt x="113" y="115443"/>
                  </a:cubicBezTo>
                  <a:cubicBezTo>
                    <a:pt x="-1033" y="120636"/>
                    <a:pt x="6844" y="124820"/>
                    <a:pt x="9279" y="119338"/>
                  </a:cubicBezTo>
                  <a:cubicBezTo>
                    <a:pt x="18502" y="97093"/>
                    <a:pt x="30703" y="76232"/>
                    <a:pt x="45511" y="57305"/>
                  </a:cubicBezTo>
                  <a:cubicBezTo>
                    <a:pt x="61580" y="38652"/>
                    <a:pt x="80484" y="22682"/>
                    <a:pt x="101508" y="9988"/>
                  </a:cubicBezTo>
                  <a:cubicBezTo>
                    <a:pt x="104043" y="8473"/>
                    <a:pt x="104873" y="5184"/>
                    <a:pt x="103370" y="2630"/>
                  </a:cubicBezTo>
                  <a:cubicBezTo>
                    <a:pt x="101866" y="77"/>
                    <a:pt x="98601" y="-760"/>
                    <a:pt x="96066" y="7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0" name="Freeform: Shape 2669">
              <a:extLst>
                <a:ext uri="{FF2B5EF4-FFF2-40B4-BE49-F238E27FC236}">
                  <a16:creationId xmlns:a16="http://schemas.microsoft.com/office/drawing/2014/main" id="{5727A130-406F-735C-40C1-3F03796CF6FC}"/>
                </a:ext>
              </a:extLst>
            </p:cNvPr>
            <p:cNvSpPr/>
            <p:nvPr/>
          </p:nvSpPr>
          <p:spPr>
            <a:xfrm>
              <a:off x="9722839" y="3268388"/>
              <a:ext cx="123228" cy="136086"/>
            </a:xfrm>
            <a:custGeom>
              <a:avLst/>
              <a:gdLst>
                <a:gd name="connsiteX0" fmla="*/ 116464 w 123228"/>
                <a:gd name="connsiteY0" fmla="*/ 90 h 136086"/>
                <a:gd name="connsiteX1" fmla="*/ 32 w 123228"/>
                <a:gd name="connsiteY1" fmla="*/ 130792 h 136086"/>
                <a:gd name="connsiteX2" fmla="*/ 4199 w 123228"/>
                <a:gd name="connsiteY2" fmla="*/ 136057 h 136086"/>
                <a:gd name="connsiteX3" fmla="*/ 9054 w 123228"/>
                <a:gd name="connsiteY3" fmla="*/ 133244 h 136086"/>
                <a:gd name="connsiteX4" fmla="*/ 49727 w 123228"/>
                <a:gd name="connsiteY4" fmla="*/ 52890 h 136086"/>
                <a:gd name="connsiteX5" fmla="*/ 119328 w 123228"/>
                <a:gd name="connsiteY5" fmla="*/ 10477 h 136086"/>
                <a:gd name="connsiteX6" fmla="*/ 116464 w 123228"/>
                <a:gd name="connsiteY6" fmla="*/ 90 h 1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228" h="136086">
                  <a:moveTo>
                    <a:pt x="116464" y="90"/>
                  </a:moveTo>
                  <a:cubicBezTo>
                    <a:pt x="52591" y="11054"/>
                    <a:pt x="11059" y="69625"/>
                    <a:pt x="32" y="130792"/>
                  </a:cubicBezTo>
                  <a:cubicBezTo>
                    <a:pt x="-269" y="133403"/>
                    <a:pt x="1608" y="135769"/>
                    <a:pt x="4199" y="136057"/>
                  </a:cubicBezTo>
                  <a:cubicBezTo>
                    <a:pt x="6247" y="136288"/>
                    <a:pt x="8224" y="135148"/>
                    <a:pt x="9054" y="133244"/>
                  </a:cubicBezTo>
                  <a:cubicBezTo>
                    <a:pt x="17533" y="104147"/>
                    <a:pt x="31324" y="76896"/>
                    <a:pt x="49727" y="52890"/>
                  </a:cubicBezTo>
                  <a:cubicBezTo>
                    <a:pt x="67500" y="31237"/>
                    <a:pt x="92032" y="16291"/>
                    <a:pt x="119328" y="10477"/>
                  </a:cubicBezTo>
                  <a:cubicBezTo>
                    <a:pt x="126203" y="9179"/>
                    <a:pt x="123195" y="-1063"/>
                    <a:pt x="116464" y="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1" name="Freeform: Shape 2670">
              <a:extLst>
                <a:ext uri="{FF2B5EF4-FFF2-40B4-BE49-F238E27FC236}">
                  <a16:creationId xmlns:a16="http://schemas.microsoft.com/office/drawing/2014/main" id="{7AF171B3-A9B2-8C96-A4CC-FAE11060FA6A}"/>
                </a:ext>
              </a:extLst>
            </p:cNvPr>
            <p:cNvSpPr/>
            <p:nvPr/>
          </p:nvSpPr>
          <p:spPr>
            <a:xfrm>
              <a:off x="9685899" y="3277000"/>
              <a:ext cx="78977" cy="123589"/>
            </a:xfrm>
            <a:custGeom>
              <a:avLst/>
              <a:gdLst>
                <a:gd name="connsiteX0" fmla="*/ 75782 w 78977"/>
                <a:gd name="connsiteY0" fmla="*/ 134 h 123589"/>
                <a:gd name="connsiteX1" fmla="*/ 23 w 78977"/>
                <a:gd name="connsiteY1" fmla="*/ 119727 h 123589"/>
                <a:gd name="connsiteX2" fmla="*/ 3029 w 78977"/>
                <a:gd name="connsiteY2" fmla="*/ 123564 h 123589"/>
                <a:gd name="connsiteX3" fmla="*/ 6610 w 78977"/>
                <a:gd name="connsiteY3" fmla="*/ 121458 h 123589"/>
                <a:gd name="connsiteX4" fmla="*/ 78216 w 78977"/>
                <a:gd name="connsiteY4" fmla="*/ 4029 h 123589"/>
                <a:gd name="connsiteX5" fmla="*/ 78388 w 78977"/>
                <a:gd name="connsiteY5" fmla="*/ 769 h 123589"/>
                <a:gd name="connsiteX6" fmla="*/ 75925 w 78977"/>
                <a:gd name="connsiteY6" fmla="*/ 134 h 1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977" h="123589">
                  <a:moveTo>
                    <a:pt x="75782" y="134"/>
                  </a:moveTo>
                  <a:cubicBezTo>
                    <a:pt x="32818" y="25092"/>
                    <a:pt x="9618" y="72265"/>
                    <a:pt x="23" y="119727"/>
                  </a:cubicBezTo>
                  <a:cubicBezTo>
                    <a:pt x="-192" y="121631"/>
                    <a:pt x="1154" y="123348"/>
                    <a:pt x="3029" y="123564"/>
                  </a:cubicBezTo>
                  <a:cubicBezTo>
                    <a:pt x="4562" y="123752"/>
                    <a:pt x="6023" y="122886"/>
                    <a:pt x="6610" y="121458"/>
                  </a:cubicBezTo>
                  <a:cubicBezTo>
                    <a:pt x="20931" y="77170"/>
                    <a:pt x="35252" y="28986"/>
                    <a:pt x="78216" y="4029"/>
                  </a:cubicBezTo>
                  <a:cubicBezTo>
                    <a:pt x="79162" y="3178"/>
                    <a:pt x="79234" y="1721"/>
                    <a:pt x="78388" y="769"/>
                  </a:cubicBezTo>
                  <a:cubicBezTo>
                    <a:pt x="77772" y="76"/>
                    <a:pt x="76798" y="-183"/>
                    <a:pt x="75925" y="1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2" name="Freeform: Shape 2671">
              <a:extLst>
                <a:ext uri="{FF2B5EF4-FFF2-40B4-BE49-F238E27FC236}">
                  <a16:creationId xmlns:a16="http://schemas.microsoft.com/office/drawing/2014/main" id="{475E54DC-271D-C691-5F5B-02DF35C78186}"/>
                </a:ext>
              </a:extLst>
            </p:cNvPr>
            <p:cNvSpPr/>
            <p:nvPr/>
          </p:nvSpPr>
          <p:spPr>
            <a:xfrm>
              <a:off x="9608248" y="3275037"/>
              <a:ext cx="127231" cy="136930"/>
            </a:xfrm>
            <a:custGeom>
              <a:avLst/>
              <a:gdLst>
                <a:gd name="connsiteX0" fmla="*/ 124504 w 127231"/>
                <a:gd name="connsiteY0" fmla="*/ 222 h 136930"/>
                <a:gd name="connsiteX1" fmla="*/ 52 w 127231"/>
                <a:gd name="connsiteY1" fmla="*/ 131933 h 136930"/>
                <a:gd name="connsiteX2" fmla="*/ 7643 w 127231"/>
                <a:gd name="connsiteY2" fmla="*/ 134097 h 136930"/>
                <a:gd name="connsiteX3" fmla="*/ 125650 w 127231"/>
                <a:gd name="connsiteY3" fmla="*/ 4262 h 136930"/>
                <a:gd name="connsiteX4" fmla="*/ 127153 w 127231"/>
                <a:gd name="connsiteY4" fmla="*/ 1593 h 136930"/>
                <a:gd name="connsiteX5" fmla="*/ 124504 w 127231"/>
                <a:gd name="connsiteY5" fmla="*/ 78 h 13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31" h="136930">
                  <a:moveTo>
                    <a:pt x="124504" y="222"/>
                  </a:moveTo>
                  <a:cubicBezTo>
                    <a:pt x="65071" y="18977"/>
                    <a:pt x="9075" y="67160"/>
                    <a:pt x="52" y="131933"/>
                  </a:cubicBezTo>
                  <a:cubicBezTo>
                    <a:pt x="-664" y="136838"/>
                    <a:pt x="6211" y="139147"/>
                    <a:pt x="7643" y="134097"/>
                  </a:cubicBezTo>
                  <a:cubicBezTo>
                    <a:pt x="23281" y="73839"/>
                    <a:pt x="67449" y="25252"/>
                    <a:pt x="125650" y="4262"/>
                  </a:cubicBezTo>
                  <a:cubicBezTo>
                    <a:pt x="126796" y="3944"/>
                    <a:pt x="127469" y="2747"/>
                    <a:pt x="127153" y="1593"/>
                  </a:cubicBezTo>
                  <a:cubicBezTo>
                    <a:pt x="126839" y="439"/>
                    <a:pt x="125650" y="-239"/>
                    <a:pt x="124504" y="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3" name="Freeform: Shape 2672">
              <a:extLst>
                <a:ext uri="{FF2B5EF4-FFF2-40B4-BE49-F238E27FC236}">
                  <a16:creationId xmlns:a16="http://schemas.microsoft.com/office/drawing/2014/main" id="{0EC0DD73-8D9B-C5D8-6641-1D2A0EB5DAB4}"/>
                </a:ext>
              </a:extLst>
            </p:cNvPr>
            <p:cNvSpPr/>
            <p:nvPr/>
          </p:nvSpPr>
          <p:spPr>
            <a:xfrm>
              <a:off x="9572690" y="3265996"/>
              <a:ext cx="117970" cy="130266"/>
            </a:xfrm>
            <a:custGeom>
              <a:avLst/>
              <a:gdLst>
                <a:gd name="connsiteX0" fmla="*/ 114234 w 117970"/>
                <a:gd name="connsiteY0" fmla="*/ 30 h 130266"/>
                <a:gd name="connsiteX1" fmla="*/ 45206 w 117970"/>
                <a:gd name="connsiteY1" fmla="*/ 45328 h 130266"/>
                <a:gd name="connsiteX2" fmla="*/ 237 w 117970"/>
                <a:gd name="connsiteY2" fmla="*/ 125394 h 130266"/>
                <a:gd name="connsiteX3" fmla="*/ 7254 w 117970"/>
                <a:gd name="connsiteY3" fmla="*/ 128423 h 130266"/>
                <a:gd name="connsiteX4" fmla="*/ 115953 w 117970"/>
                <a:gd name="connsiteY4" fmla="*/ 6378 h 130266"/>
                <a:gd name="connsiteX5" fmla="*/ 117714 w 117970"/>
                <a:gd name="connsiteY5" fmla="*/ 2035 h 130266"/>
                <a:gd name="connsiteX6" fmla="*/ 114234 w 117970"/>
                <a:gd name="connsiteY6" fmla="*/ 30 h 13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70" h="130266">
                  <a:moveTo>
                    <a:pt x="114234" y="30"/>
                  </a:moveTo>
                  <a:cubicBezTo>
                    <a:pt x="87511" y="8412"/>
                    <a:pt x="63623" y="24093"/>
                    <a:pt x="45206" y="45328"/>
                  </a:cubicBezTo>
                  <a:cubicBezTo>
                    <a:pt x="25456" y="69002"/>
                    <a:pt x="10219" y="96152"/>
                    <a:pt x="237" y="125394"/>
                  </a:cubicBezTo>
                  <a:cubicBezTo>
                    <a:pt x="-1338" y="129433"/>
                    <a:pt x="5392" y="132318"/>
                    <a:pt x="7254" y="128423"/>
                  </a:cubicBezTo>
                  <a:cubicBezTo>
                    <a:pt x="31314" y="78797"/>
                    <a:pt x="59813" y="23545"/>
                    <a:pt x="115953" y="6378"/>
                  </a:cubicBezTo>
                  <a:cubicBezTo>
                    <a:pt x="117629" y="5671"/>
                    <a:pt x="118416" y="3723"/>
                    <a:pt x="117714" y="2035"/>
                  </a:cubicBezTo>
                  <a:cubicBezTo>
                    <a:pt x="117142" y="651"/>
                    <a:pt x="115709" y="-172"/>
                    <a:pt x="114234" y="3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4" name="Freeform: Shape 2673">
              <a:extLst>
                <a:ext uri="{FF2B5EF4-FFF2-40B4-BE49-F238E27FC236}">
                  <a16:creationId xmlns:a16="http://schemas.microsoft.com/office/drawing/2014/main" id="{D5F68975-A822-81B5-FEF2-30C10627FA87}"/>
                </a:ext>
              </a:extLst>
            </p:cNvPr>
            <p:cNvSpPr/>
            <p:nvPr/>
          </p:nvSpPr>
          <p:spPr>
            <a:xfrm>
              <a:off x="9542091" y="3269758"/>
              <a:ext cx="109112" cy="121255"/>
            </a:xfrm>
            <a:custGeom>
              <a:avLst/>
              <a:gdLst>
                <a:gd name="connsiteX0" fmla="*/ 103874 w 109112"/>
                <a:gd name="connsiteY0" fmla="*/ 307 h 121255"/>
                <a:gd name="connsiteX1" fmla="*/ 36707 w 109112"/>
                <a:gd name="connsiteY1" fmla="*/ 45750 h 121255"/>
                <a:gd name="connsiteX2" fmla="*/ 44 w 109112"/>
                <a:gd name="connsiteY2" fmla="*/ 116150 h 121255"/>
                <a:gd name="connsiteX3" fmla="*/ 3811 w 109112"/>
                <a:gd name="connsiteY3" fmla="*/ 121213 h 121255"/>
                <a:gd name="connsiteX4" fmla="*/ 8494 w 109112"/>
                <a:gd name="connsiteY4" fmla="*/ 118602 h 121255"/>
                <a:gd name="connsiteX5" fmla="*/ 106166 w 109112"/>
                <a:gd name="connsiteY5" fmla="*/ 8963 h 121255"/>
                <a:gd name="connsiteX6" fmla="*/ 103874 w 109112"/>
                <a:gd name="connsiteY6" fmla="*/ 307 h 12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112" h="121255">
                  <a:moveTo>
                    <a:pt x="103874" y="307"/>
                  </a:moveTo>
                  <a:cubicBezTo>
                    <a:pt x="78325" y="10074"/>
                    <a:pt x="55339" y="25625"/>
                    <a:pt x="36707" y="45750"/>
                  </a:cubicBezTo>
                  <a:cubicBezTo>
                    <a:pt x="18118" y="65254"/>
                    <a:pt x="5415" y="89663"/>
                    <a:pt x="44" y="116150"/>
                  </a:cubicBezTo>
                  <a:cubicBezTo>
                    <a:pt x="-299" y="118602"/>
                    <a:pt x="1390" y="120852"/>
                    <a:pt x="3811" y="121213"/>
                  </a:cubicBezTo>
                  <a:cubicBezTo>
                    <a:pt x="5773" y="121487"/>
                    <a:pt x="7692" y="120420"/>
                    <a:pt x="8494" y="118602"/>
                  </a:cubicBezTo>
                  <a:cubicBezTo>
                    <a:pt x="23517" y="69394"/>
                    <a:pt x="59220" y="29318"/>
                    <a:pt x="106166" y="8963"/>
                  </a:cubicBezTo>
                  <a:cubicBezTo>
                    <a:pt x="111321" y="6799"/>
                    <a:pt x="109172" y="-1712"/>
                    <a:pt x="103874" y="3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5" name="Freeform: Shape 2674">
              <a:extLst>
                <a:ext uri="{FF2B5EF4-FFF2-40B4-BE49-F238E27FC236}">
                  <a16:creationId xmlns:a16="http://schemas.microsoft.com/office/drawing/2014/main" id="{F63A3F56-DC16-6986-593C-57C50FF72482}"/>
                </a:ext>
              </a:extLst>
            </p:cNvPr>
            <p:cNvSpPr/>
            <p:nvPr/>
          </p:nvSpPr>
          <p:spPr>
            <a:xfrm>
              <a:off x="9504185" y="3272245"/>
              <a:ext cx="95143" cy="139105"/>
            </a:xfrm>
            <a:custGeom>
              <a:avLst/>
              <a:gdLst>
                <a:gd name="connsiteX0" fmla="*/ 87790 w 95143"/>
                <a:gd name="connsiteY0" fmla="*/ 850 h 139105"/>
                <a:gd name="connsiteX1" fmla="*/ 0 w 95143"/>
                <a:gd name="connsiteY1" fmla="*/ 134870 h 139105"/>
                <a:gd name="connsiteX2" fmla="*/ 8307 w 95143"/>
                <a:gd name="connsiteY2" fmla="*/ 136024 h 139105"/>
                <a:gd name="connsiteX3" fmla="*/ 38810 w 95143"/>
                <a:gd name="connsiteY3" fmla="*/ 66057 h 139105"/>
                <a:gd name="connsiteX4" fmla="*/ 92945 w 95143"/>
                <a:gd name="connsiteY4" fmla="*/ 9795 h 139105"/>
                <a:gd name="connsiteX5" fmla="*/ 87790 w 95143"/>
                <a:gd name="connsiteY5" fmla="*/ 850 h 13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143" h="139105">
                  <a:moveTo>
                    <a:pt x="87790" y="850"/>
                  </a:moveTo>
                  <a:cubicBezTo>
                    <a:pt x="40272" y="30236"/>
                    <a:pt x="8134" y="79314"/>
                    <a:pt x="0" y="134870"/>
                  </a:cubicBezTo>
                  <a:cubicBezTo>
                    <a:pt x="0" y="139919"/>
                    <a:pt x="7017" y="140640"/>
                    <a:pt x="8307" y="136024"/>
                  </a:cubicBezTo>
                  <a:cubicBezTo>
                    <a:pt x="14952" y="111297"/>
                    <a:pt x="25234" y="87710"/>
                    <a:pt x="38810" y="66057"/>
                  </a:cubicBezTo>
                  <a:cubicBezTo>
                    <a:pt x="53203" y="44057"/>
                    <a:pt x="71564" y="24971"/>
                    <a:pt x="92945" y="9795"/>
                  </a:cubicBezTo>
                  <a:cubicBezTo>
                    <a:pt x="98244" y="6044"/>
                    <a:pt x="92945" y="-2756"/>
                    <a:pt x="87790" y="8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6" name="Freeform: Shape 2675">
              <a:extLst>
                <a:ext uri="{FF2B5EF4-FFF2-40B4-BE49-F238E27FC236}">
                  <a16:creationId xmlns:a16="http://schemas.microsoft.com/office/drawing/2014/main" id="{2DE9C59A-2839-1175-F0AE-EAD475044453}"/>
                </a:ext>
              </a:extLst>
            </p:cNvPr>
            <p:cNvSpPr/>
            <p:nvPr/>
          </p:nvSpPr>
          <p:spPr>
            <a:xfrm>
              <a:off x="9409377" y="3272205"/>
              <a:ext cx="95218" cy="128634"/>
            </a:xfrm>
            <a:custGeom>
              <a:avLst/>
              <a:gdLst>
                <a:gd name="connsiteX0" fmla="*/ 86931 w 95218"/>
                <a:gd name="connsiteY0" fmla="*/ 890 h 128634"/>
                <a:gd name="connsiteX1" fmla="*/ 1 w 95218"/>
                <a:gd name="connsiteY1" fmla="*/ 124378 h 128634"/>
                <a:gd name="connsiteX2" fmla="*/ 4082 w 95218"/>
                <a:gd name="connsiteY2" fmla="*/ 128634 h 128634"/>
                <a:gd name="connsiteX3" fmla="*/ 8164 w 95218"/>
                <a:gd name="connsiteY3" fmla="*/ 125532 h 128634"/>
                <a:gd name="connsiteX4" fmla="*/ 92516 w 95218"/>
                <a:gd name="connsiteY4" fmla="*/ 10122 h 128634"/>
                <a:gd name="connsiteX5" fmla="*/ 86931 w 95218"/>
                <a:gd name="connsiteY5" fmla="*/ 602 h 1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18" h="128634">
                  <a:moveTo>
                    <a:pt x="86931" y="890"/>
                  </a:moveTo>
                  <a:cubicBezTo>
                    <a:pt x="41103" y="24260"/>
                    <a:pt x="2578" y="71290"/>
                    <a:pt x="1" y="124378"/>
                  </a:cubicBezTo>
                  <a:cubicBezTo>
                    <a:pt x="-42" y="126686"/>
                    <a:pt x="1791" y="128590"/>
                    <a:pt x="4082" y="128634"/>
                  </a:cubicBezTo>
                  <a:cubicBezTo>
                    <a:pt x="5987" y="128662"/>
                    <a:pt x="7662" y="127379"/>
                    <a:pt x="8164" y="125532"/>
                  </a:cubicBezTo>
                  <a:cubicBezTo>
                    <a:pt x="17959" y="76397"/>
                    <a:pt x="48836" y="34142"/>
                    <a:pt x="92516" y="10122"/>
                  </a:cubicBezTo>
                  <a:cubicBezTo>
                    <a:pt x="98674" y="6805"/>
                    <a:pt x="93232" y="-2428"/>
                    <a:pt x="86931" y="6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7" name="Freeform: Shape 2676">
              <a:extLst>
                <a:ext uri="{FF2B5EF4-FFF2-40B4-BE49-F238E27FC236}">
                  <a16:creationId xmlns:a16="http://schemas.microsoft.com/office/drawing/2014/main" id="{FF736816-BFA1-024C-0F70-44AFD3601C6F}"/>
                </a:ext>
              </a:extLst>
            </p:cNvPr>
            <p:cNvSpPr/>
            <p:nvPr/>
          </p:nvSpPr>
          <p:spPr>
            <a:xfrm>
              <a:off x="9467490" y="3276353"/>
              <a:ext cx="85282" cy="112327"/>
            </a:xfrm>
            <a:custGeom>
              <a:avLst/>
              <a:gdLst>
                <a:gd name="connsiteX0" fmla="*/ 76364 w 85282"/>
                <a:gd name="connsiteY0" fmla="*/ 1069 h 112327"/>
                <a:gd name="connsiteX1" fmla="*/ 175 w 85282"/>
                <a:gd name="connsiteY1" fmla="*/ 106092 h 112327"/>
                <a:gd name="connsiteX2" fmla="*/ 3612 w 85282"/>
                <a:gd name="connsiteY2" fmla="*/ 112151 h 112327"/>
                <a:gd name="connsiteX3" fmla="*/ 9627 w 85282"/>
                <a:gd name="connsiteY3" fmla="*/ 108689 h 112327"/>
                <a:gd name="connsiteX4" fmla="*/ 38270 w 85282"/>
                <a:gd name="connsiteY4" fmla="*/ 54591 h 112327"/>
                <a:gd name="connsiteX5" fmla="*/ 82665 w 85282"/>
                <a:gd name="connsiteY5" fmla="*/ 11312 h 112327"/>
                <a:gd name="connsiteX6" fmla="*/ 76650 w 85282"/>
                <a:gd name="connsiteY6" fmla="*/ 925 h 11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82" h="112327">
                  <a:moveTo>
                    <a:pt x="76364" y="1069"/>
                  </a:moveTo>
                  <a:cubicBezTo>
                    <a:pt x="37725" y="24050"/>
                    <a:pt x="10186" y="62035"/>
                    <a:pt x="175" y="106092"/>
                  </a:cubicBezTo>
                  <a:cubicBezTo>
                    <a:pt x="-541" y="108718"/>
                    <a:pt x="1006" y="111430"/>
                    <a:pt x="3612" y="112151"/>
                  </a:cubicBezTo>
                  <a:cubicBezTo>
                    <a:pt x="6219" y="112872"/>
                    <a:pt x="8911" y="111314"/>
                    <a:pt x="9627" y="108689"/>
                  </a:cubicBezTo>
                  <a:cubicBezTo>
                    <a:pt x="16945" y="89545"/>
                    <a:pt x="26569" y="71383"/>
                    <a:pt x="38270" y="54591"/>
                  </a:cubicBezTo>
                  <a:cubicBezTo>
                    <a:pt x="50328" y="37568"/>
                    <a:pt x="65380" y="22896"/>
                    <a:pt x="82665" y="11312"/>
                  </a:cubicBezTo>
                  <a:cubicBezTo>
                    <a:pt x="88967" y="7129"/>
                    <a:pt x="82665" y="-3114"/>
                    <a:pt x="76650" y="9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8" name="Freeform: Shape 2677">
              <a:extLst>
                <a:ext uri="{FF2B5EF4-FFF2-40B4-BE49-F238E27FC236}">
                  <a16:creationId xmlns:a16="http://schemas.microsoft.com/office/drawing/2014/main" id="{17FB2870-1410-0B73-FD1D-059BFB3D673E}"/>
                </a:ext>
              </a:extLst>
            </p:cNvPr>
            <p:cNvSpPr/>
            <p:nvPr/>
          </p:nvSpPr>
          <p:spPr>
            <a:xfrm>
              <a:off x="9427423" y="3277718"/>
              <a:ext cx="69240" cy="124642"/>
            </a:xfrm>
            <a:custGeom>
              <a:avLst/>
              <a:gdLst>
                <a:gd name="connsiteX0" fmla="*/ 61438 w 69240"/>
                <a:gd name="connsiteY0" fmla="*/ 1292 h 124642"/>
                <a:gd name="connsiteX1" fmla="*/ 0 w 69240"/>
                <a:gd name="connsiteY1" fmla="*/ 120741 h 124642"/>
                <a:gd name="connsiteX2" fmla="*/ 7877 w 69240"/>
                <a:gd name="connsiteY2" fmla="*/ 121751 h 124642"/>
                <a:gd name="connsiteX3" fmla="*/ 67883 w 69240"/>
                <a:gd name="connsiteY3" fmla="*/ 7784 h 124642"/>
                <a:gd name="connsiteX4" fmla="*/ 61438 w 69240"/>
                <a:gd name="connsiteY4" fmla="*/ 1292 h 12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40" h="124642">
                  <a:moveTo>
                    <a:pt x="61438" y="1292"/>
                  </a:moveTo>
                  <a:cubicBezTo>
                    <a:pt x="27081" y="32150"/>
                    <a:pt x="5198" y="74664"/>
                    <a:pt x="0" y="120741"/>
                  </a:cubicBezTo>
                  <a:cubicBezTo>
                    <a:pt x="0" y="125213"/>
                    <a:pt x="7017" y="126223"/>
                    <a:pt x="7877" y="121751"/>
                  </a:cubicBezTo>
                  <a:cubicBezTo>
                    <a:pt x="15910" y="78501"/>
                    <a:pt x="36849" y="38742"/>
                    <a:pt x="67883" y="7784"/>
                  </a:cubicBezTo>
                  <a:cubicBezTo>
                    <a:pt x="72036" y="3600"/>
                    <a:pt x="65734" y="-2747"/>
                    <a:pt x="61438" y="12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9" name="Freeform: Shape 2678">
              <a:extLst>
                <a:ext uri="{FF2B5EF4-FFF2-40B4-BE49-F238E27FC236}">
                  <a16:creationId xmlns:a16="http://schemas.microsoft.com/office/drawing/2014/main" id="{46DE2D79-972A-81C2-B7E7-627FA60BA0E5}"/>
                </a:ext>
              </a:extLst>
            </p:cNvPr>
            <p:cNvSpPr/>
            <p:nvPr/>
          </p:nvSpPr>
          <p:spPr>
            <a:xfrm>
              <a:off x="9348327" y="3269254"/>
              <a:ext cx="86023" cy="114315"/>
            </a:xfrm>
            <a:custGeom>
              <a:avLst/>
              <a:gdLst>
                <a:gd name="connsiteX0" fmla="*/ 78809 w 86023"/>
                <a:gd name="connsiteY0" fmla="*/ 522 h 114315"/>
                <a:gd name="connsiteX1" fmla="*/ 186 w 86023"/>
                <a:gd name="connsiteY1" fmla="*/ 107853 h 114315"/>
                <a:gd name="connsiteX2" fmla="*/ 3694 w 86023"/>
                <a:gd name="connsiteY2" fmla="*/ 114129 h 114315"/>
                <a:gd name="connsiteX3" fmla="*/ 9924 w 86023"/>
                <a:gd name="connsiteY3" fmla="*/ 110594 h 114315"/>
                <a:gd name="connsiteX4" fmla="*/ 83821 w 86023"/>
                <a:gd name="connsiteY4" fmla="*/ 9611 h 114315"/>
                <a:gd name="connsiteX5" fmla="*/ 78809 w 86023"/>
                <a:gd name="connsiteY5" fmla="*/ 811 h 11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23" h="114315">
                  <a:moveTo>
                    <a:pt x="78809" y="522"/>
                  </a:moveTo>
                  <a:cubicBezTo>
                    <a:pt x="39798" y="24701"/>
                    <a:pt x="11614" y="63176"/>
                    <a:pt x="186" y="107853"/>
                  </a:cubicBezTo>
                  <a:cubicBezTo>
                    <a:pt x="-559" y="110566"/>
                    <a:pt x="1002" y="113378"/>
                    <a:pt x="3694" y="114129"/>
                  </a:cubicBezTo>
                  <a:cubicBezTo>
                    <a:pt x="6387" y="114879"/>
                    <a:pt x="9179" y="113307"/>
                    <a:pt x="9924" y="110594"/>
                  </a:cubicBezTo>
                  <a:cubicBezTo>
                    <a:pt x="23629" y="70057"/>
                    <a:pt x="49436" y="34785"/>
                    <a:pt x="83821" y="9611"/>
                  </a:cubicBezTo>
                  <a:cubicBezTo>
                    <a:pt x="89120" y="5860"/>
                    <a:pt x="83821" y="-2651"/>
                    <a:pt x="78809" y="8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0" name="Freeform: Shape 2679">
              <a:extLst>
                <a:ext uri="{FF2B5EF4-FFF2-40B4-BE49-F238E27FC236}">
                  <a16:creationId xmlns:a16="http://schemas.microsoft.com/office/drawing/2014/main" id="{7592DB57-2936-F9A7-A27B-1B2A870B6079}"/>
                </a:ext>
              </a:extLst>
            </p:cNvPr>
            <p:cNvSpPr/>
            <p:nvPr/>
          </p:nvSpPr>
          <p:spPr>
            <a:xfrm>
              <a:off x="9391762" y="3280119"/>
              <a:ext cx="74277" cy="107105"/>
            </a:xfrm>
            <a:custGeom>
              <a:avLst/>
              <a:gdLst>
                <a:gd name="connsiteX0" fmla="*/ 71177 w 74277"/>
                <a:gd name="connsiteY0" fmla="*/ 622 h 107105"/>
                <a:gd name="connsiteX1" fmla="*/ 23487 w 74277"/>
                <a:gd name="connsiteY1" fmla="*/ 43901 h 107105"/>
                <a:gd name="connsiteX2" fmla="*/ 0 w 74277"/>
                <a:gd name="connsiteY2" fmla="*/ 103481 h 107105"/>
                <a:gd name="connsiteX3" fmla="*/ 5442 w 74277"/>
                <a:gd name="connsiteY3" fmla="*/ 105067 h 107105"/>
                <a:gd name="connsiteX4" fmla="*/ 73325 w 74277"/>
                <a:gd name="connsiteY4" fmla="*/ 4084 h 107105"/>
                <a:gd name="connsiteX5" fmla="*/ 71177 w 74277"/>
                <a:gd name="connsiteY5" fmla="*/ 334 h 10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77" h="107105">
                  <a:moveTo>
                    <a:pt x="71177" y="622"/>
                  </a:moveTo>
                  <a:cubicBezTo>
                    <a:pt x="52473" y="11572"/>
                    <a:pt x="36233" y="26301"/>
                    <a:pt x="23487" y="43901"/>
                  </a:cubicBezTo>
                  <a:cubicBezTo>
                    <a:pt x="10971" y="61544"/>
                    <a:pt x="2907" y="82000"/>
                    <a:pt x="0" y="103481"/>
                  </a:cubicBezTo>
                  <a:cubicBezTo>
                    <a:pt x="0" y="107087"/>
                    <a:pt x="4726" y="108674"/>
                    <a:pt x="5442" y="105067"/>
                  </a:cubicBezTo>
                  <a:cubicBezTo>
                    <a:pt x="14608" y="63982"/>
                    <a:pt x="38854" y="27902"/>
                    <a:pt x="73325" y="4084"/>
                  </a:cubicBezTo>
                  <a:cubicBezTo>
                    <a:pt x="75617" y="2498"/>
                    <a:pt x="73325" y="-1109"/>
                    <a:pt x="71177" y="3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1" name="Freeform: Shape 2680">
              <a:extLst>
                <a:ext uri="{FF2B5EF4-FFF2-40B4-BE49-F238E27FC236}">
                  <a16:creationId xmlns:a16="http://schemas.microsoft.com/office/drawing/2014/main" id="{336B49F6-5134-2AB5-4A8C-FB837394F5BF}"/>
                </a:ext>
              </a:extLst>
            </p:cNvPr>
            <p:cNvSpPr/>
            <p:nvPr/>
          </p:nvSpPr>
          <p:spPr>
            <a:xfrm>
              <a:off x="9164484" y="3276840"/>
              <a:ext cx="129146" cy="143302"/>
            </a:xfrm>
            <a:custGeom>
              <a:avLst/>
              <a:gdLst>
                <a:gd name="connsiteX0" fmla="*/ 122448 w 129146"/>
                <a:gd name="connsiteY0" fmla="*/ 295 h 143302"/>
                <a:gd name="connsiteX1" fmla="*/ 42964 w 129146"/>
                <a:gd name="connsiteY1" fmla="*/ 55836 h 143302"/>
                <a:gd name="connsiteX2" fmla="*/ 0 w 129146"/>
                <a:gd name="connsiteY2" fmla="*/ 139219 h 143302"/>
                <a:gd name="connsiteX3" fmla="*/ 4253 w 129146"/>
                <a:gd name="connsiteY3" fmla="*/ 143301 h 143302"/>
                <a:gd name="connsiteX4" fmla="*/ 7734 w 129146"/>
                <a:gd name="connsiteY4" fmla="*/ 141238 h 143302"/>
                <a:gd name="connsiteX5" fmla="*/ 52702 w 129146"/>
                <a:gd name="connsiteY5" fmla="*/ 63625 h 143302"/>
                <a:gd name="connsiteX6" fmla="*/ 126744 w 129146"/>
                <a:gd name="connsiteY6" fmla="*/ 9527 h 143302"/>
                <a:gd name="connsiteX7" fmla="*/ 122877 w 129146"/>
                <a:gd name="connsiteY7" fmla="*/ 295 h 14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146" h="143302">
                  <a:moveTo>
                    <a:pt x="122448" y="295"/>
                  </a:moveTo>
                  <a:cubicBezTo>
                    <a:pt x="92129" y="12513"/>
                    <a:pt x="64947" y="31513"/>
                    <a:pt x="42964" y="55836"/>
                  </a:cubicBezTo>
                  <a:cubicBezTo>
                    <a:pt x="20337" y="78413"/>
                    <a:pt x="5314" y="107582"/>
                    <a:pt x="0" y="139219"/>
                  </a:cubicBezTo>
                  <a:cubicBezTo>
                    <a:pt x="58" y="141527"/>
                    <a:pt x="1962" y="143359"/>
                    <a:pt x="4253" y="143301"/>
                  </a:cubicBezTo>
                  <a:cubicBezTo>
                    <a:pt x="5686" y="143273"/>
                    <a:pt x="7003" y="142493"/>
                    <a:pt x="7734" y="141238"/>
                  </a:cubicBezTo>
                  <a:cubicBezTo>
                    <a:pt x="19220" y="113468"/>
                    <a:pt x="34343" y="87357"/>
                    <a:pt x="52702" y="63625"/>
                  </a:cubicBezTo>
                  <a:cubicBezTo>
                    <a:pt x="73325" y="40544"/>
                    <a:pt x="98559" y="22107"/>
                    <a:pt x="126744" y="9527"/>
                  </a:cubicBezTo>
                  <a:cubicBezTo>
                    <a:pt x="131756" y="7219"/>
                    <a:pt x="128176" y="-1725"/>
                    <a:pt x="122877" y="29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2" name="Freeform: Shape 2681">
              <a:extLst>
                <a:ext uri="{FF2B5EF4-FFF2-40B4-BE49-F238E27FC236}">
                  <a16:creationId xmlns:a16="http://schemas.microsoft.com/office/drawing/2014/main" id="{10B1C0D2-B4E2-6213-8AFB-9C1DC7DAAC20}"/>
                </a:ext>
              </a:extLst>
            </p:cNvPr>
            <p:cNvSpPr/>
            <p:nvPr/>
          </p:nvSpPr>
          <p:spPr>
            <a:xfrm>
              <a:off x="9274329" y="3271220"/>
              <a:ext cx="102905" cy="129349"/>
            </a:xfrm>
            <a:custGeom>
              <a:avLst/>
              <a:gdLst>
                <a:gd name="connsiteX0" fmla="*/ 101681 w 102905"/>
                <a:gd name="connsiteY0" fmla="*/ 0 h 129349"/>
                <a:gd name="connsiteX1" fmla="*/ 91370 w 102905"/>
                <a:gd name="connsiteY1" fmla="*/ 4184 h 129349"/>
                <a:gd name="connsiteX2" fmla="*/ 81201 w 102905"/>
                <a:gd name="connsiteY2" fmla="*/ 9089 h 129349"/>
                <a:gd name="connsiteX3" fmla="*/ 63156 w 102905"/>
                <a:gd name="connsiteY3" fmla="*/ 20629 h 129349"/>
                <a:gd name="connsiteX4" fmla="*/ 32223 w 102905"/>
                <a:gd name="connsiteY4" fmla="*/ 49482 h 129349"/>
                <a:gd name="connsiteX5" fmla="*/ 0 w 102905"/>
                <a:gd name="connsiteY5" fmla="*/ 125508 h 129349"/>
                <a:gd name="connsiteX6" fmla="*/ 7877 w 102905"/>
                <a:gd name="connsiteY6" fmla="*/ 126517 h 129349"/>
                <a:gd name="connsiteX7" fmla="*/ 39526 w 102905"/>
                <a:gd name="connsiteY7" fmla="*/ 55108 h 129349"/>
                <a:gd name="connsiteX8" fmla="*/ 66021 w 102905"/>
                <a:gd name="connsiteY8" fmla="*/ 26256 h 129349"/>
                <a:gd name="connsiteX9" fmla="*/ 83349 w 102905"/>
                <a:gd name="connsiteY9" fmla="*/ 13128 h 129349"/>
                <a:gd name="connsiteX10" fmla="*/ 91226 w 102905"/>
                <a:gd name="connsiteY10" fmla="*/ 7934 h 129349"/>
                <a:gd name="connsiteX11" fmla="*/ 102397 w 102905"/>
                <a:gd name="connsiteY11" fmla="*/ 1731 h 129349"/>
                <a:gd name="connsiteX12" fmla="*/ 102397 w 102905"/>
                <a:gd name="connsiteY12" fmla="*/ 433 h 12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905" h="129349">
                  <a:moveTo>
                    <a:pt x="101681" y="0"/>
                  </a:moveTo>
                  <a:cubicBezTo>
                    <a:pt x="98444" y="1861"/>
                    <a:pt x="94978" y="3261"/>
                    <a:pt x="91370" y="4184"/>
                  </a:cubicBezTo>
                  <a:cubicBezTo>
                    <a:pt x="87932" y="5626"/>
                    <a:pt x="84495" y="7357"/>
                    <a:pt x="81201" y="9089"/>
                  </a:cubicBezTo>
                  <a:cubicBezTo>
                    <a:pt x="74986" y="12608"/>
                    <a:pt x="68957" y="16460"/>
                    <a:pt x="63156" y="20629"/>
                  </a:cubicBezTo>
                  <a:cubicBezTo>
                    <a:pt x="51685" y="28896"/>
                    <a:pt x="41288" y="38590"/>
                    <a:pt x="32223" y="49482"/>
                  </a:cubicBezTo>
                  <a:cubicBezTo>
                    <a:pt x="14021" y="70919"/>
                    <a:pt x="2778" y="97449"/>
                    <a:pt x="0" y="125508"/>
                  </a:cubicBezTo>
                  <a:cubicBezTo>
                    <a:pt x="0" y="129980"/>
                    <a:pt x="6874" y="130846"/>
                    <a:pt x="7877" y="126517"/>
                  </a:cubicBezTo>
                  <a:cubicBezTo>
                    <a:pt x="13577" y="100825"/>
                    <a:pt x="24345" y="76545"/>
                    <a:pt x="39526" y="55108"/>
                  </a:cubicBezTo>
                  <a:cubicBezTo>
                    <a:pt x="47303" y="44562"/>
                    <a:pt x="56196" y="34897"/>
                    <a:pt x="66021" y="26256"/>
                  </a:cubicBezTo>
                  <a:cubicBezTo>
                    <a:pt x="71520" y="21509"/>
                    <a:pt x="77306" y="17138"/>
                    <a:pt x="83349" y="13128"/>
                  </a:cubicBezTo>
                  <a:lnTo>
                    <a:pt x="91226" y="7934"/>
                  </a:lnTo>
                  <a:cubicBezTo>
                    <a:pt x="94549" y="5208"/>
                    <a:pt x="98329" y="3102"/>
                    <a:pt x="102397" y="1731"/>
                  </a:cubicBezTo>
                  <a:cubicBezTo>
                    <a:pt x="103543" y="1731"/>
                    <a:pt x="102397" y="-433"/>
                    <a:pt x="102397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3" name="Freeform: Shape 2682">
              <a:extLst>
                <a:ext uri="{FF2B5EF4-FFF2-40B4-BE49-F238E27FC236}">
                  <a16:creationId xmlns:a16="http://schemas.microsoft.com/office/drawing/2014/main" id="{732587F7-8402-AD59-2726-D1E4CCB055D5}"/>
                </a:ext>
              </a:extLst>
            </p:cNvPr>
            <p:cNvSpPr/>
            <p:nvPr/>
          </p:nvSpPr>
          <p:spPr>
            <a:xfrm>
              <a:off x="9216506" y="3277549"/>
              <a:ext cx="81327" cy="122982"/>
            </a:xfrm>
            <a:custGeom>
              <a:avLst/>
              <a:gdLst>
                <a:gd name="connsiteX0" fmla="*/ 76726 w 81327"/>
                <a:gd name="connsiteY0" fmla="*/ 162 h 122982"/>
                <a:gd name="connsiteX1" fmla="*/ 31615 w 81327"/>
                <a:gd name="connsiteY1" fmla="*/ 44739 h 122982"/>
                <a:gd name="connsiteX2" fmla="*/ 108 w 81327"/>
                <a:gd name="connsiteY2" fmla="*/ 116004 h 122982"/>
                <a:gd name="connsiteX3" fmla="*/ 10133 w 81327"/>
                <a:gd name="connsiteY3" fmla="*/ 120188 h 122982"/>
                <a:gd name="connsiteX4" fmla="*/ 38775 w 81327"/>
                <a:gd name="connsiteY4" fmla="*/ 55414 h 122982"/>
                <a:gd name="connsiteX5" fmla="*/ 78302 w 81327"/>
                <a:gd name="connsiteY5" fmla="*/ 8241 h 122982"/>
                <a:gd name="connsiteX6" fmla="*/ 81167 w 81327"/>
                <a:gd name="connsiteY6" fmla="*/ 3047 h 122982"/>
                <a:gd name="connsiteX7" fmla="*/ 76010 w 81327"/>
                <a:gd name="connsiteY7" fmla="*/ 162 h 12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27" h="122982">
                  <a:moveTo>
                    <a:pt x="76726" y="162"/>
                  </a:moveTo>
                  <a:cubicBezTo>
                    <a:pt x="55531" y="6510"/>
                    <a:pt x="42499" y="26706"/>
                    <a:pt x="31615" y="44739"/>
                  </a:cubicBezTo>
                  <a:cubicBezTo>
                    <a:pt x="17365" y="66624"/>
                    <a:pt x="6724" y="90701"/>
                    <a:pt x="108" y="116004"/>
                  </a:cubicBezTo>
                  <a:cubicBezTo>
                    <a:pt x="-1038" y="121630"/>
                    <a:pt x="7268" y="126102"/>
                    <a:pt x="10133" y="120188"/>
                  </a:cubicBezTo>
                  <a:cubicBezTo>
                    <a:pt x="20301" y="98837"/>
                    <a:pt x="28321" y="76909"/>
                    <a:pt x="38775" y="55414"/>
                  </a:cubicBezTo>
                  <a:cubicBezTo>
                    <a:pt x="48084" y="38103"/>
                    <a:pt x="58395" y="15310"/>
                    <a:pt x="78302" y="8241"/>
                  </a:cubicBezTo>
                  <a:cubicBezTo>
                    <a:pt x="80522" y="7606"/>
                    <a:pt x="81796" y="5283"/>
                    <a:pt x="81167" y="3047"/>
                  </a:cubicBezTo>
                  <a:cubicBezTo>
                    <a:pt x="80536" y="811"/>
                    <a:pt x="78231" y="-473"/>
                    <a:pt x="76010" y="1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4" name="Freeform: Shape 2683">
              <a:extLst>
                <a:ext uri="{FF2B5EF4-FFF2-40B4-BE49-F238E27FC236}">
                  <a16:creationId xmlns:a16="http://schemas.microsoft.com/office/drawing/2014/main" id="{D2F95909-E7F1-1B02-EE8D-3E7835A3120A}"/>
                </a:ext>
              </a:extLst>
            </p:cNvPr>
            <p:cNvSpPr/>
            <p:nvPr/>
          </p:nvSpPr>
          <p:spPr>
            <a:xfrm>
              <a:off x="9111594" y="3270761"/>
              <a:ext cx="121342" cy="125202"/>
            </a:xfrm>
            <a:custGeom>
              <a:avLst/>
              <a:gdLst>
                <a:gd name="connsiteX0" fmla="*/ 118052 w 121342"/>
                <a:gd name="connsiteY0" fmla="*/ 171 h 125202"/>
                <a:gd name="connsiteX1" fmla="*/ 188 w 121342"/>
                <a:gd name="connsiteY1" fmla="*/ 119763 h 125202"/>
                <a:gd name="connsiteX2" fmla="*/ 8064 w 121342"/>
                <a:gd name="connsiteY2" fmla="*/ 123082 h 125202"/>
                <a:gd name="connsiteX3" fmla="*/ 120200 w 121342"/>
                <a:gd name="connsiteY3" fmla="*/ 4066 h 125202"/>
                <a:gd name="connsiteX4" fmla="*/ 118052 w 121342"/>
                <a:gd name="connsiteY4" fmla="*/ 171 h 12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342" h="125202">
                  <a:moveTo>
                    <a:pt x="118052" y="171"/>
                  </a:moveTo>
                  <a:cubicBezTo>
                    <a:pt x="64920" y="23253"/>
                    <a:pt x="17803" y="62636"/>
                    <a:pt x="188" y="119763"/>
                  </a:cubicBezTo>
                  <a:cubicBezTo>
                    <a:pt x="-1244" y="124236"/>
                    <a:pt x="5917" y="127554"/>
                    <a:pt x="8064" y="123082"/>
                  </a:cubicBezTo>
                  <a:cubicBezTo>
                    <a:pt x="30405" y="71378"/>
                    <a:pt x="70104" y="29239"/>
                    <a:pt x="120200" y="4066"/>
                  </a:cubicBezTo>
                  <a:cubicBezTo>
                    <a:pt x="122921" y="2912"/>
                    <a:pt x="120200" y="-839"/>
                    <a:pt x="118052" y="1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5" name="Freeform: Shape 2684">
              <a:extLst>
                <a:ext uri="{FF2B5EF4-FFF2-40B4-BE49-F238E27FC236}">
                  <a16:creationId xmlns:a16="http://schemas.microsoft.com/office/drawing/2014/main" id="{6AB30D59-05D7-D70D-C502-AFA3D660E863}"/>
                </a:ext>
              </a:extLst>
            </p:cNvPr>
            <p:cNvSpPr/>
            <p:nvPr/>
          </p:nvSpPr>
          <p:spPr>
            <a:xfrm>
              <a:off x="9036766" y="3269538"/>
              <a:ext cx="126800" cy="123227"/>
            </a:xfrm>
            <a:custGeom>
              <a:avLst/>
              <a:gdLst>
                <a:gd name="connsiteX0" fmla="*/ 122562 w 126800"/>
                <a:gd name="connsiteY0" fmla="*/ 239 h 123227"/>
                <a:gd name="connsiteX1" fmla="*/ 115 w 126800"/>
                <a:gd name="connsiteY1" fmla="*/ 118389 h 123227"/>
                <a:gd name="connsiteX2" fmla="*/ 2922 w 126800"/>
                <a:gd name="connsiteY2" fmla="*/ 123107 h 123227"/>
                <a:gd name="connsiteX3" fmla="*/ 7133 w 126800"/>
                <a:gd name="connsiteY3" fmla="*/ 121419 h 123227"/>
                <a:gd name="connsiteX4" fmla="*/ 124424 w 126800"/>
                <a:gd name="connsiteY4" fmla="*/ 7019 h 123227"/>
                <a:gd name="connsiteX5" fmla="*/ 122562 w 126800"/>
                <a:gd name="connsiteY5" fmla="*/ 239 h 12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800" h="123227">
                  <a:moveTo>
                    <a:pt x="122562" y="239"/>
                  </a:moveTo>
                  <a:cubicBezTo>
                    <a:pt x="68857" y="21013"/>
                    <a:pt x="18304" y="61694"/>
                    <a:pt x="115" y="118389"/>
                  </a:cubicBezTo>
                  <a:cubicBezTo>
                    <a:pt x="-400" y="120481"/>
                    <a:pt x="860" y="122587"/>
                    <a:pt x="2922" y="123107"/>
                  </a:cubicBezTo>
                  <a:cubicBezTo>
                    <a:pt x="4541" y="123525"/>
                    <a:pt x="6245" y="122833"/>
                    <a:pt x="7133" y="121419"/>
                  </a:cubicBezTo>
                  <a:cubicBezTo>
                    <a:pt x="31493" y="70466"/>
                    <a:pt x="73082" y="29899"/>
                    <a:pt x="124424" y="7019"/>
                  </a:cubicBezTo>
                  <a:cubicBezTo>
                    <a:pt x="128577" y="5432"/>
                    <a:pt x="126858" y="-1348"/>
                    <a:pt x="122562" y="2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6" name="Freeform: Shape 2685">
              <a:extLst>
                <a:ext uri="{FF2B5EF4-FFF2-40B4-BE49-F238E27FC236}">
                  <a16:creationId xmlns:a16="http://schemas.microsoft.com/office/drawing/2014/main" id="{2B6DCE5E-C470-7259-C777-8E8320DABFC4}"/>
                </a:ext>
              </a:extLst>
            </p:cNvPr>
            <p:cNvSpPr/>
            <p:nvPr/>
          </p:nvSpPr>
          <p:spPr>
            <a:xfrm>
              <a:off x="8986682" y="3267152"/>
              <a:ext cx="107035" cy="108290"/>
            </a:xfrm>
            <a:custGeom>
              <a:avLst/>
              <a:gdLst>
                <a:gd name="connsiteX0" fmla="*/ 100037 w 107035"/>
                <a:gd name="connsiteY0" fmla="*/ 893 h 108290"/>
                <a:gd name="connsiteX1" fmla="*/ 40746 w 107035"/>
                <a:gd name="connsiteY1" fmla="*/ 44172 h 108290"/>
                <a:gd name="connsiteX2" fmla="*/ 218 w 107035"/>
                <a:gd name="connsiteY2" fmla="*/ 103608 h 108290"/>
                <a:gd name="connsiteX3" fmla="*/ 7092 w 107035"/>
                <a:gd name="connsiteY3" fmla="*/ 106638 h 108290"/>
                <a:gd name="connsiteX4" fmla="*/ 48481 w 107035"/>
                <a:gd name="connsiteY4" fmla="*/ 50952 h 108290"/>
                <a:gd name="connsiteX5" fmla="*/ 104763 w 107035"/>
                <a:gd name="connsiteY5" fmla="*/ 8684 h 108290"/>
                <a:gd name="connsiteX6" fmla="*/ 100037 w 107035"/>
                <a:gd name="connsiteY6" fmla="*/ 605 h 10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035" h="108290">
                  <a:moveTo>
                    <a:pt x="100037" y="893"/>
                  </a:moveTo>
                  <a:cubicBezTo>
                    <a:pt x="78225" y="12233"/>
                    <a:pt x="58233" y="26832"/>
                    <a:pt x="40746" y="44172"/>
                  </a:cubicBezTo>
                  <a:cubicBezTo>
                    <a:pt x="23017" y="60704"/>
                    <a:pt x="9169" y="81002"/>
                    <a:pt x="218" y="103608"/>
                  </a:cubicBezTo>
                  <a:cubicBezTo>
                    <a:pt x="-1215" y="107936"/>
                    <a:pt x="4801" y="109955"/>
                    <a:pt x="7092" y="106638"/>
                  </a:cubicBezTo>
                  <a:cubicBezTo>
                    <a:pt x="19150" y="86830"/>
                    <a:pt x="33013" y="68192"/>
                    <a:pt x="48481" y="50952"/>
                  </a:cubicBezTo>
                  <a:cubicBezTo>
                    <a:pt x="64949" y="34016"/>
                    <a:pt x="83940" y="19749"/>
                    <a:pt x="104763" y="8684"/>
                  </a:cubicBezTo>
                  <a:cubicBezTo>
                    <a:pt x="110205" y="5943"/>
                    <a:pt x="104763" y="-2280"/>
                    <a:pt x="100037" y="60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7" name="Freeform: Shape 2686">
              <a:extLst>
                <a:ext uri="{FF2B5EF4-FFF2-40B4-BE49-F238E27FC236}">
                  <a16:creationId xmlns:a16="http://schemas.microsoft.com/office/drawing/2014/main" id="{82DE637D-D5BA-4110-6BFC-5DBF3383F184}"/>
                </a:ext>
              </a:extLst>
            </p:cNvPr>
            <p:cNvSpPr/>
            <p:nvPr/>
          </p:nvSpPr>
          <p:spPr>
            <a:xfrm>
              <a:off x="8921588" y="3284059"/>
              <a:ext cx="104908" cy="125352"/>
            </a:xfrm>
            <a:custGeom>
              <a:avLst/>
              <a:gdLst>
                <a:gd name="connsiteX0" fmla="*/ 98538 w 104908"/>
                <a:gd name="connsiteY0" fmla="*/ 0 h 125352"/>
                <a:gd name="connsiteX1" fmla="*/ 26932 w 104908"/>
                <a:gd name="connsiteY1" fmla="*/ 46164 h 125352"/>
                <a:gd name="connsiteX2" fmla="*/ 2012 w 104908"/>
                <a:gd name="connsiteY2" fmla="*/ 121757 h 125352"/>
                <a:gd name="connsiteX3" fmla="*/ 7755 w 104908"/>
                <a:gd name="connsiteY3" fmla="*/ 125205 h 125352"/>
                <a:gd name="connsiteX4" fmla="*/ 11321 w 104908"/>
                <a:gd name="connsiteY4" fmla="*/ 120603 h 125352"/>
                <a:gd name="connsiteX5" fmla="*/ 38961 w 104908"/>
                <a:gd name="connsiteY5" fmla="*/ 51646 h 125352"/>
                <a:gd name="connsiteX6" fmla="*/ 102691 w 104908"/>
                <a:gd name="connsiteY6" fmla="*/ 8367 h 125352"/>
                <a:gd name="connsiteX7" fmla="*/ 98251 w 104908"/>
                <a:gd name="connsiteY7" fmla="*/ 577 h 12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08" h="125352">
                  <a:moveTo>
                    <a:pt x="98538" y="0"/>
                  </a:moveTo>
                  <a:cubicBezTo>
                    <a:pt x="71828" y="10387"/>
                    <a:pt x="47483" y="26082"/>
                    <a:pt x="26932" y="46164"/>
                  </a:cubicBezTo>
                  <a:cubicBezTo>
                    <a:pt x="8887" y="65639"/>
                    <a:pt x="-5434" y="94924"/>
                    <a:pt x="2012" y="121757"/>
                  </a:cubicBezTo>
                  <a:cubicBezTo>
                    <a:pt x="2657" y="124310"/>
                    <a:pt x="5220" y="125854"/>
                    <a:pt x="7755" y="125205"/>
                  </a:cubicBezTo>
                  <a:cubicBezTo>
                    <a:pt x="9846" y="124671"/>
                    <a:pt x="11321" y="122781"/>
                    <a:pt x="11321" y="120603"/>
                  </a:cubicBezTo>
                  <a:cubicBezTo>
                    <a:pt x="12338" y="95083"/>
                    <a:pt x="22105" y="70717"/>
                    <a:pt x="38961" y="51646"/>
                  </a:cubicBezTo>
                  <a:cubicBezTo>
                    <a:pt x="56992" y="32906"/>
                    <a:pt x="78688" y="18177"/>
                    <a:pt x="102691" y="8367"/>
                  </a:cubicBezTo>
                  <a:cubicBezTo>
                    <a:pt x="107990" y="6059"/>
                    <a:pt x="102691" y="-1587"/>
                    <a:pt x="98251" y="5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8" name="Freeform: Shape 2687">
              <a:extLst>
                <a:ext uri="{FF2B5EF4-FFF2-40B4-BE49-F238E27FC236}">
                  <a16:creationId xmlns:a16="http://schemas.microsoft.com/office/drawing/2014/main" id="{C27CE5FC-7A84-D468-9493-40D4EE7979AA}"/>
                </a:ext>
              </a:extLst>
            </p:cNvPr>
            <p:cNvSpPr/>
            <p:nvPr/>
          </p:nvSpPr>
          <p:spPr>
            <a:xfrm>
              <a:off x="8892128" y="3264915"/>
              <a:ext cx="126256" cy="124445"/>
            </a:xfrm>
            <a:custGeom>
              <a:avLst/>
              <a:gdLst>
                <a:gd name="connsiteX0" fmla="*/ 120121 w 126256"/>
                <a:gd name="connsiteY0" fmla="*/ 679 h 124445"/>
                <a:gd name="connsiteX1" fmla="*/ 46223 w 126256"/>
                <a:gd name="connsiteY1" fmla="*/ 47997 h 124445"/>
                <a:gd name="connsiteX2" fmla="*/ 108 w 126256"/>
                <a:gd name="connsiteY2" fmla="*/ 120128 h 124445"/>
                <a:gd name="connsiteX3" fmla="*/ 2586 w 126256"/>
                <a:gd name="connsiteY3" fmla="*/ 124340 h 124445"/>
                <a:gd name="connsiteX4" fmla="*/ 6410 w 126256"/>
                <a:gd name="connsiteY4" fmla="*/ 122724 h 124445"/>
                <a:gd name="connsiteX5" fmla="*/ 53671 w 126256"/>
                <a:gd name="connsiteY5" fmla="*/ 56508 h 124445"/>
                <a:gd name="connsiteX6" fmla="*/ 122842 w 126256"/>
                <a:gd name="connsiteY6" fmla="*/ 10200 h 124445"/>
                <a:gd name="connsiteX7" fmla="*/ 120121 w 126256"/>
                <a:gd name="connsiteY7" fmla="*/ 390 h 1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256" h="124445">
                  <a:moveTo>
                    <a:pt x="120121" y="679"/>
                  </a:moveTo>
                  <a:cubicBezTo>
                    <a:pt x="92710" y="11542"/>
                    <a:pt x="67619" y="27612"/>
                    <a:pt x="46223" y="47997"/>
                  </a:cubicBezTo>
                  <a:cubicBezTo>
                    <a:pt x="24569" y="67313"/>
                    <a:pt x="8616" y="92271"/>
                    <a:pt x="108" y="120128"/>
                  </a:cubicBezTo>
                  <a:cubicBezTo>
                    <a:pt x="-364" y="121974"/>
                    <a:pt x="753" y="123864"/>
                    <a:pt x="2586" y="124340"/>
                  </a:cubicBezTo>
                  <a:cubicBezTo>
                    <a:pt x="4076" y="124715"/>
                    <a:pt x="5637" y="124066"/>
                    <a:pt x="6410" y="122724"/>
                  </a:cubicBezTo>
                  <a:cubicBezTo>
                    <a:pt x="19342" y="98748"/>
                    <a:pt x="35224" y="76503"/>
                    <a:pt x="53671" y="56508"/>
                  </a:cubicBezTo>
                  <a:cubicBezTo>
                    <a:pt x="73462" y="36629"/>
                    <a:pt x="96978" y="20890"/>
                    <a:pt x="122842" y="10200"/>
                  </a:cubicBezTo>
                  <a:cubicBezTo>
                    <a:pt x="128857" y="7748"/>
                    <a:pt x="126280" y="-2062"/>
                    <a:pt x="120121" y="3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9" name="Freeform: Shape 2688">
              <a:extLst>
                <a:ext uri="{FF2B5EF4-FFF2-40B4-BE49-F238E27FC236}">
                  <a16:creationId xmlns:a16="http://schemas.microsoft.com/office/drawing/2014/main" id="{4A05D636-A40F-DE4D-457E-646BB3D32D96}"/>
                </a:ext>
              </a:extLst>
            </p:cNvPr>
            <p:cNvSpPr/>
            <p:nvPr/>
          </p:nvSpPr>
          <p:spPr>
            <a:xfrm>
              <a:off x="8822695" y="3275084"/>
              <a:ext cx="146462" cy="139461"/>
            </a:xfrm>
            <a:custGeom>
              <a:avLst/>
              <a:gdLst>
                <a:gd name="connsiteX0" fmla="*/ 145588 w 146462"/>
                <a:gd name="connsiteY0" fmla="*/ 30 h 139461"/>
                <a:gd name="connsiteX1" fmla="*/ 132842 w 146462"/>
                <a:gd name="connsiteY1" fmla="*/ 2771 h 139461"/>
                <a:gd name="connsiteX2" fmla="*/ 120811 w 146462"/>
                <a:gd name="connsiteY2" fmla="*/ 7388 h 139461"/>
                <a:gd name="connsiteX3" fmla="*/ 97468 w 146462"/>
                <a:gd name="connsiteY3" fmla="*/ 19073 h 139461"/>
                <a:gd name="connsiteX4" fmla="*/ 55363 w 146462"/>
                <a:gd name="connsiteY4" fmla="*/ 49656 h 139461"/>
                <a:gd name="connsiteX5" fmla="*/ 83 w 146462"/>
                <a:gd name="connsiteY5" fmla="*/ 134915 h 139461"/>
                <a:gd name="connsiteX6" fmla="*/ 2933 w 146462"/>
                <a:gd name="connsiteY6" fmla="*/ 139373 h 139461"/>
                <a:gd name="connsiteX7" fmla="*/ 6815 w 146462"/>
                <a:gd name="connsiteY7" fmla="*/ 137800 h 139461"/>
                <a:gd name="connsiteX8" fmla="*/ 62954 w 146462"/>
                <a:gd name="connsiteY8" fmla="*/ 58889 h 139461"/>
                <a:gd name="connsiteX9" fmla="*/ 101048 w 146462"/>
                <a:gd name="connsiteY9" fmla="*/ 27440 h 139461"/>
                <a:gd name="connsiteX10" fmla="*/ 121527 w 146462"/>
                <a:gd name="connsiteY10" fmla="*/ 15033 h 139461"/>
                <a:gd name="connsiteX11" fmla="*/ 132985 w 146462"/>
                <a:gd name="connsiteY11" fmla="*/ 8975 h 139461"/>
                <a:gd name="connsiteX12" fmla="*/ 146017 w 146462"/>
                <a:gd name="connsiteY12" fmla="*/ 1617 h 139461"/>
                <a:gd name="connsiteX13" fmla="*/ 146017 w 146462"/>
                <a:gd name="connsiteY13" fmla="*/ 30 h 13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6462" h="139461">
                  <a:moveTo>
                    <a:pt x="145588" y="30"/>
                  </a:moveTo>
                  <a:cubicBezTo>
                    <a:pt x="141391" y="1184"/>
                    <a:pt x="137138" y="2093"/>
                    <a:pt x="132842" y="2771"/>
                  </a:cubicBezTo>
                  <a:cubicBezTo>
                    <a:pt x="128746" y="4069"/>
                    <a:pt x="124735" y="5613"/>
                    <a:pt x="120811" y="7388"/>
                  </a:cubicBezTo>
                  <a:cubicBezTo>
                    <a:pt x="112778" y="10763"/>
                    <a:pt x="104987" y="14658"/>
                    <a:pt x="97468" y="19073"/>
                  </a:cubicBezTo>
                  <a:cubicBezTo>
                    <a:pt x="82287" y="27556"/>
                    <a:pt x="68152" y="37827"/>
                    <a:pt x="55363" y="49656"/>
                  </a:cubicBezTo>
                  <a:cubicBezTo>
                    <a:pt x="29055" y="72032"/>
                    <a:pt x="9850" y="101663"/>
                    <a:pt x="83" y="134915"/>
                  </a:cubicBezTo>
                  <a:cubicBezTo>
                    <a:pt x="-346" y="136935"/>
                    <a:pt x="928" y="138940"/>
                    <a:pt x="2933" y="139373"/>
                  </a:cubicBezTo>
                  <a:cubicBezTo>
                    <a:pt x="4422" y="139705"/>
                    <a:pt x="5969" y="139084"/>
                    <a:pt x="6815" y="137800"/>
                  </a:cubicBezTo>
                  <a:cubicBezTo>
                    <a:pt x="21895" y="109063"/>
                    <a:pt x="40784" y="82519"/>
                    <a:pt x="62954" y="58889"/>
                  </a:cubicBezTo>
                  <a:cubicBezTo>
                    <a:pt x="74655" y="47233"/>
                    <a:pt x="87400" y="36702"/>
                    <a:pt x="101048" y="27440"/>
                  </a:cubicBezTo>
                  <a:cubicBezTo>
                    <a:pt x="107636" y="22968"/>
                    <a:pt x="114510" y="18929"/>
                    <a:pt x="121527" y="15033"/>
                  </a:cubicBezTo>
                  <a:lnTo>
                    <a:pt x="132985" y="8975"/>
                  </a:lnTo>
                  <a:cubicBezTo>
                    <a:pt x="137124" y="6162"/>
                    <a:pt x="141477" y="3709"/>
                    <a:pt x="146017" y="1617"/>
                  </a:cubicBezTo>
                  <a:cubicBezTo>
                    <a:pt x="147020" y="1617"/>
                    <a:pt x="146017" y="-258"/>
                    <a:pt x="146017" y="3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0" name="Freeform: Shape 2689">
              <a:extLst>
                <a:ext uri="{FF2B5EF4-FFF2-40B4-BE49-F238E27FC236}">
                  <a16:creationId xmlns:a16="http://schemas.microsoft.com/office/drawing/2014/main" id="{7B8C2C04-05B3-0F87-E9D9-1F71296EA741}"/>
                </a:ext>
              </a:extLst>
            </p:cNvPr>
            <p:cNvSpPr/>
            <p:nvPr/>
          </p:nvSpPr>
          <p:spPr>
            <a:xfrm>
              <a:off x="8788459" y="3273743"/>
              <a:ext cx="111586" cy="123642"/>
            </a:xfrm>
            <a:custGeom>
              <a:avLst/>
              <a:gdLst>
                <a:gd name="connsiteX0" fmla="*/ 108359 w 111586"/>
                <a:gd name="connsiteY0" fmla="*/ 218 h 123642"/>
                <a:gd name="connsiteX1" fmla="*/ 97333 w 111586"/>
                <a:gd name="connsiteY1" fmla="*/ 4113 h 123642"/>
                <a:gd name="connsiteX2" fmla="*/ 88310 w 111586"/>
                <a:gd name="connsiteY2" fmla="*/ 8152 h 123642"/>
                <a:gd name="connsiteX3" fmla="*/ 70265 w 111586"/>
                <a:gd name="connsiteY3" fmla="*/ 19116 h 123642"/>
                <a:gd name="connsiteX4" fmla="*/ 39331 w 111586"/>
                <a:gd name="connsiteY4" fmla="*/ 45949 h 123642"/>
                <a:gd name="connsiteX5" fmla="*/ 91 w 111586"/>
                <a:gd name="connsiteY5" fmla="*/ 117070 h 123642"/>
                <a:gd name="connsiteX6" fmla="*/ 9400 w 111586"/>
                <a:gd name="connsiteY6" fmla="*/ 120965 h 123642"/>
                <a:gd name="connsiteX7" fmla="*/ 49499 w 111586"/>
                <a:gd name="connsiteY7" fmla="*/ 54893 h 123642"/>
                <a:gd name="connsiteX8" fmla="*/ 77139 w 111586"/>
                <a:gd name="connsiteY8" fmla="*/ 28060 h 123642"/>
                <a:gd name="connsiteX9" fmla="*/ 92893 w 111586"/>
                <a:gd name="connsiteY9" fmla="*/ 16087 h 123642"/>
                <a:gd name="connsiteX10" fmla="*/ 110508 w 111586"/>
                <a:gd name="connsiteY10" fmla="*/ 3969 h 123642"/>
                <a:gd name="connsiteX11" fmla="*/ 108359 w 111586"/>
                <a:gd name="connsiteY11" fmla="*/ 218 h 12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86" h="123642">
                  <a:moveTo>
                    <a:pt x="108359" y="218"/>
                  </a:moveTo>
                  <a:cubicBezTo>
                    <a:pt x="104779" y="1805"/>
                    <a:pt x="100913" y="2526"/>
                    <a:pt x="97333" y="4113"/>
                  </a:cubicBezTo>
                  <a:lnTo>
                    <a:pt x="88310" y="8152"/>
                  </a:lnTo>
                  <a:cubicBezTo>
                    <a:pt x="82080" y="11442"/>
                    <a:pt x="76065" y="15106"/>
                    <a:pt x="70265" y="19116"/>
                  </a:cubicBezTo>
                  <a:cubicBezTo>
                    <a:pt x="59080" y="26993"/>
                    <a:pt x="48712" y="35980"/>
                    <a:pt x="39331" y="45949"/>
                  </a:cubicBezTo>
                  <a:cubicBezTo>
                    <a:pt x="19854" y="65453"/>
                    <a:pt x="6249" y="90107"/>
                    <a:pt x="91" y="117070"/>
                  </a:cubicBezTo>
                  <a:cubicBezTo>
                    <a:pt x="-912" y="122408"/>
                    <a:pt x="6679" y="126591"/>
                    <a:pt x="9400" y="120965"/>
                  </a:cubicBezTo>
                  <a:cubicBezTo>
                    <a:pt x="19941" y="97320"/>
                    <a:pt x="33417" y="75118"/>
                    <a:pt x="49499" y="54893"/>
                  </a:cubicBezTo>
                  <a:cubicBezTo>
                    <a:pt x="57992" y="45227"/>
                    <a:pt x="67243" y="36254"/>
                    <a:pt x="77139" y="28060"/>
                  </a:cubicBezTo>
                  <a:cubicBezTo>
                    <a:pt x="82152" y="23877"/>
                    <a:pt x="87451" y="19837"/>
                    <a:pt x="92893" y="16087"/>
                  </a:cubicBezTo>
                  <a:cubicBezTo>
                    <a:pt x="98435" y="11571"/>
                    <a:pt x="104321" y="7518"/>
                    <a:pt x="110508" y="3969"/>
                  </a:cubicBezTo>
                  <a:cubicBezTo>
                    <a:pt x="113086" y="2814"/>
                    <a:pt x="110508" y="-936"/>
                    <a:pt x="108359" y="2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1" name="Freeform: Shape 2690">
              <a:extLst>
                <a:ext uri="{FF2B5EF4-FFF2-40B4-BE49-F238E27FC236}">
                  <a16:creationId xmlns:a16="http://schemas.microsoft.com/office/drawing/2014/main" id="{58FF886E-8699-E0D5-0686-233240C8D9A5}"/>
                </a:ext>
              </a:extLst>
            </p:cNvPr>
            <p:cNvSpPr/>
            <p:nvPr/>
          </p:nvSpPr>
          <p:spPr>
            <a:xfrm>
              <a:off x="8725200" y="3274792"/>
              <a:ext cx="97608" cy="147504"/>
            </a:xfrm>
            <a:custGeom>
              <a:avLst/>
              <a:gdLst>
                <a:gd name="connsiteX0" fmla="*/ 92280 w 97608"/>
                <a:gd name="connsiteY0" fmla="*/ 322 h 147504"/>
                <a:gd name="connsiteX1" fmla="*/ 24826 w 97608"/>
                <a:gd name="connsiteY1" fmla="*/ 60047 h 147504"/>
                <a:gd name="connsiteX2" fmla="*/ 1482 w 97608"/>
                <a:gd name="connsiteY2" fmla="*/ 144873 h 147504"/>
                <a:gd name="connsiteX3" fmla="*/ 8786 w 97608"/>
                <a:gd name="connsiteY3" fmla="*/ 143863 h 147504"/>
                <a:gd name="connsiteX4" fmla="*/ 34994 w 97608"/>
                <a:gd name="connsiteY4" fmla="*/ 64807 h 147504"/>
                <a:gd name="connsiteX5" fmla="*/ 96003 w 97608"/>
                <a:gd name="connsiteY5" fmla="*/ 7103 h 147504"/>
                <a:gd name="connsiteX6" fmla="*/ 92280 w 97608"/>
                <a:gd name="connsiteY6" fmla="*/ 611 h 14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608" h="147504">
                  <a:moveTo>
                    <a:pt x="92280" y="322"/>
                  </a:moveTo>
                  <a:cubicBezTo>
                    <a:pt x="66730" y="16422"/>
                    <a:pt x="43945" y="36590"/>
                    <a:pt x="24826" y="60047"/>
                  </a:cubicBezTo>
                  <a:cubicBezTo>
                    <a:pt x="4862" y="83389"/>
                    <a:pt x="-3702" y="114506"/>
                    <a:pt x="1482" y="144873"/>
                  </a:cubicBezTo>
                  <a:cubicBezTo>
                    <a:pt x="2485" y="149057"/>
                    <a:pt x="8500" y="147902"/>
                    <a:pt x="8786" y="143863"/>
                  </a:cubicBezTo>
                  <a:cubicBezTo>
                    <a:pt x="10233" y="115602"/>
                    <a:pt x="19284" y="88265"/>
                    <a:pt x="34994" y="64807"/>
                  </a:cubicBezTo>
                  <a:cubicBezTo>
                    <a:pt x="51564" y="41884"/>
                    <a:pt x="72258" y="22323"/>
                    <a:pt x="96003" y="7103"/>
                  </a:cubicBezTo>
                  <a:cubicBezTo>
                    <a:pt x="99870" y="4362"/>
                    <a:pt x="96003" y="-1985"/>
                    <a:pt x="92280" y="6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2" name="Freeform: Shape 2691">
              <a:extLst>
                <a:ext uri="{FF2B5EF4-FFF2-40B4-BE49-F238E27FC236}">
                  <a16:creationId xmlns:a16="http://schemas.microsoft.com/office/drawing/2014/main" id="{CADA0F23-541D-8FA7-0058-D669ECA52851}"/>
                </a:ext>
              </a:extLst>
            </p:cNvPr>
            <p:cNvSpPr/>
            <p:nvPr/>
          </p:nvSpPr>
          <p:spPr>
            <a:xfrm>
              <a:off x="8637062" y="3273496"/>
              <a:ext cx="129771" cy="132026"/>
            </a:xfrm>
            <a:custGeom>
              <a:avLst/>
              <a:gdLst>
                <a:gd name="connsiteX0" fmla="*/ 123848 w 129771"/>
                <a:gd name="connsiteY0" fmla="*/ 465 h 132026"/>
                <a:gd name="connsiteX1" fmla="*/ 255 w 129771"/>
                <a:gd name="connsiteY1" fmla="*/ 127559 h 132026"/>
                <a:gd name="connsiteX2" fmla="*/ 6700 w 129771"/>
                <a:gd name="connsiteY2" fmla="*/ 130300 h 132026"/>
                <a:gd name="connsiteX3" fmla="*/ 127858 w 129771"/>
                <a:gd name="connsiteY3" fmla="*/ 7389 h 132026"/>
                <a:gd name="connsiteX4" fmla="*/ 123848 w 129771"/>
                <a:gd name="connsiteY4" fmla="*/ 465 h 13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771" h="132026">
                  <a:moveTo>
                    <a:pt x="123848" y="465"/>
                  </a:moveTo>
                  <a:cubicBezTo>
                    <a:pt x="69126" y="26922"/>
                    <a:pt x="25375" y="71903"/>
                    <a:pt x="255" y="127559"/>
                  </a:cubicBezTo>
                  <a:cubicBezTo>
                    <a:pt x="-1320" y="131310"/>
                    <a:pt x="4838" y="133907"/>
                    <a:pt x="6700" y="130300"/>
                  </a:cubicBezTo>
                  <a:cubicBezTo>
                    <a:pt x="33209" y="77486"/>
                    <a:pt x="75614" y="34467"/>
                    <a:pt x="127858" y="7389"/>
                  </a:cubicBezTo>
                  <a:cubicBezTo>
                    <a:pt x="132441" y="5081"/>
                    <a:pt x="127858" y="-1844"/>
                    <a:pt x="123848" y="46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3" name="Freeform: Shape 2692">
              <a:extLst>
                <a:ext uri="{FF2B5EF4-FFF2-40B4-BE49-F238E27FC236}">
                  <a16:creationId xmlns:a16="http://schemas.microsoft.com/office/drawing/2014/main" id="{FA4DCF9A-3193-B587-2D1D-1215379294DA}"/>
                </a:ext>
              </a:extLst>
            </p:cNvPr>
            <p:cNvSpPr/>
            <p:nvPr/>
          </p:nvSpPr>
          <p:spPr>
            <a:xfrm>
              <a:off x="8612811" y="3266910"/>
              <a:ext cx="122812" cy="130239"/>
            </a:xfrm>
            <a:custGeom>
              <a:avLst/>
              <a:gdLst>
                <a:gd name="connsiteX0" fmla="*/ 115877 w 122812"/>
                <a:gd name="connsiteY0" fmla="*/ 559 h 130239"/>
                <a:gd name="connsiteX1" fmla="*/ 160 w 122812"/>
                <a:gd name="connsiteY1" fmla="*/ 123759 h 130239"/>
                <a:gd name="connsiteX2" fmla="*/ 3884 w 122812"/>
                <a:gd name="connsiteY2" fmla="*/ 130078 h 130239"/>
                <a:gd name="connsiteX3" fmla="*/ 9613 w 122812"/>
                <a:gd name="connsiteY3" fmla="*/ 127654 h 130239"/>
                <a:gd name="connsiteX4" fmla="*/ 55727 w 122812"/>
                <a:gd name="connsiteY4" fmla="*/ 60428 h 130239"/>
                <a:gd name="connsiteX5" fmla="*/ 120603 w 122812"/>
                <a:gd name="connsiteY5" fmla="*/ 8782 h 130239"/>
                <a:gd name="connsiteX6" fmla="*/ 115877 w 122812"/>
                <a:gd name="connsiteY6" fmla="*/ 559 h 13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12" h="130239">
                  <a:moveTo>
                    <a:pt x="115877" y="559"/>
                  </a:moveTo>
                  <a:cubicBezTo>
                    <a:pt x="66182" y="26238"/>
                    <a:pt x="17776" y="68651"/>
                    <a:pt x="160" y="123759"/>
                  </a:cubicBezTo>
                  <a:cubicBezTo>
                    <a:pt x="-541" y="126543"/>
                    <a:pt x="1120" y="129371"/>
                    <a:pt x="3884" y="130078"/>
                  </a:cubicBezTo>
                  <a:cubicBezTo>
                    <a:pt x="6118" y="130654"/>
                    <a:pt x="8453" y="129659"/>
                    <a:pt x="9613" y="127654"/>
                  </a:cubicBezTo>
                  <a:cubicBezTo>
                    <a:pt x="22516" y="103634"/>
                    <a:pt x="37984" y="81086"/>
                    <a:pt x="55727" y="60428"/>
                  </a:cubicBezTo>
                  <a:cubicBezTo>
                    <a:pt x="74359" y="39712"/>
                    <a:pt x="96285" y="22256"/>
                    <a:pt x="120603" y="8782"/>
                  </a:cubicBezTo>
                  <a:cubicBezTo>
                    <a:pt x="125902" y="5897"/>
                    <a:pt x="120603" y="-2182"/>
                    <a:pt x="115877" y="5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4" name="Freeform: Shape 2693">
              <a:extLst>
                <a:ext uri="{FF2B5EF4-FFF2-40B4-BE49-F238E27FC236}">
                  <a16:creationId xmlns:a16="http://schemas.microsoft.com/office/drawing/2014/main" id="{A6819070-7AF4-BCB9-88BB-F6499B903513}"/>
                </a:ext>
              </a:extLst>
            </p:cNvPr>
            <p:cNvSpPr/>
            <p:nvPr/>
          </p:nvSpPr>
          <p:spPr>
            <a:xfrm>
              <a:off x="8573889" y="3268293"/>
              <a:ext cx="106858" cy="132025"/>
            </a:xfrm>
            <a:custGeom>
              <a:avLst/>
              <a:gdLst>
                <a:gd name="connsiteX0" fmla="*/ 100378 w 106858"/>
                <a:gd name="connsiteY0" fmla="*/ 907 h 132025"/>
                <a:gd name="connsiteX1" fmla="*/ 40515 w 106858"/>
                <a:gd name="connsiteY1" fmla="*/ 56159 h 132025"/>
                <a:gd name="connsiteX2" fmla="*/ 17171 w 106858"/>
                <a:gd name="connsiteY2" fmla="*/ 88330 h 132025"/>
                <a:gd name="connsiteX3" fmla="*/ 129 w 106858"/>
                <a:gd name="connsiteY3" fmla="*/ 125694 h 132025"/>
                <a:gd name="connsiteX4" fmla="*/ 4024 w 106858"/>
                <a:gd name="connsiteY4" fmla="*/ 131897 h 132025"/>
                <a:gd name="connsiteX5" fmla="*/ 9438 w 106858"/>
                <a:gd name="connsiteY5" fmla="*/ 129733 h 132025"/>
                <a:gd name="connsiteX6" fmla="*/ 28628 w 106858"/>
                <a:gd name="connsiteY6" fmla="*/ 97418 h 132025"/>
                <a:gd name="connsiteX7" fmla="*/ 50253 w 106858"/>
                <a:gd name="connsiteY7" fmla="*/ 65103 h 132025"/>
                <a:gd name="connsiteX8" fmla="*/ 104960 w 106858"/>
                <a:gd name="connsiteY8" fmla="*/ 8841 h 132025"/>
                <a:gd name="connsiteX9" fmla="*/ 100378 w 106858"/>
                <a:gd name="connsiteY9" fmla="*/ 907 h 13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858" h="132025">
                  <a:moveTo>
                    <a:pt x="100378" y="907"/>
                  </a:moveTo>
                  <a:cubicBezTo>
                    <a:pt x="78337" y="16891"/>
                    <a:pt x="58244" y="35429"/>
                    <a:pt x="40515" y="56159"/>
                  </a:cubicBezTo>
                  <a:cubicBezTo>
                    <a:pt x="31950" y="66286"/>
                    <a:pt x="24159" y="77048"/>
                    <a:pt x="17171" y="88330"/>
                  </a:cubicBezTo>
                  <a:cubicBezTo>
                    <a:pt x="9208" y="99596"/>
                    <a:pt x="3422" y="112277"/>
                    <a:pt x="129" y="125694"/>
                  </a:cubicBezTo>
                  <a:cubicBezTo>
                    <a:pt x="-502" y="128492"/>
                    <a:pt x="1246" y="131276"/>
                    <a:pt x="4024" y="131897"/>
                  </a:cubicBezTo>
                  <a:cubicBezTo>
                    <a:pt x="6100" y="132373"/>
                    <a:pt x="8249" y="131507"/>
                    <a:pt x="9438" y="129733"/>
                  </a:cubicBezTo>
                  <a:cubicBezTo>
                    <a:pt x="16455" y="119346"/>
                    <a:pt x="22871" y="108555"/>
                    <a:pt x="28628" y="97418"/>
                  </a:cubicBezTo>
                  <a:cubicBezTo>
                    <a:pt x="35245" y="86252"/>
                    <a:pt x="42462" y="75462"/>
                    <a:pt x="50253" y="65103"/>
                  </a:cubicBezTo>
                  <a:cubicBezTo>
                    <a:pt x="65878" y="43941"/>
                    <a:pt x="84280" y="25013"/>
                    <a:pt x="104960" y="8841"/>
                  </a:cubicBezTo>
                  <a:cubicBezTo>
                    <a:pt x="109543" y="5379"/>
                    <a:pt x="104960" y="-2699"/>
                    <a:pt x="100378" y="9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5" name="Freeform: Shape 2694">
              <a:extLst>
                <a:ext uri="{FF2B5EF4-FFF2-40B4-BE49-F238E27FC236}">
                  <a16:creationId xmlns:a16="http://schemas.microsoft.com/office/drawing/2014/main" id="{E66C3564-28D0-2870-0D9E-B895E25C9BE9}"/>
                </a:ext>
              </a:extLst>
            </p:cNvPr>
            <p:cNvSpPr/>
            <p:nvPr/>
          </p:nvSpPr>
          <p:spPr>
            <a:xfrm>
              <a:off x="8549357" y="3279714"/>
              <a:ext cx="78294" cy="125481"/>
            </a:xfrm>
            <a:custGeom>
              <a:avLst/>
              <a:gdLst>
                <a:gd name="connsiteX0" fmla="*/ 75501 w 78294"/>
                <a:gd name="connsiteY0" fmla="*/ 161 h 125481"/>
                <a:gd name="connsiteX1" fmla="*/ 28 w 78294"/>
                <a:gd name="connsiteY1" fmla="*/ 122206 h 125481"/>
                <a:gd name="connsiteX2" fmla="*/ 4725 w 78294"/>
                <a:gd name="connsiteY2" fmla="*/ 125409 h 125481"/>
                <a:gd name="connsiteX3" fmla="*/ 7905 w 78294"/>
                <a:gd name="connsiteY3" fmla="*/ 122206 h 125481"/>
                <a:gd name="connsiteX4" fmla="*/ 77506 w 78294"/>
                <a:gd name="connsiteY4" fmla="*/ 3623 h 125481"/>
                <a:gd name="connsiteX5" fmla="*/ 77879 w 78294"/>
                <a:gd name="connsiteY5" fmla="*/ 796 h 125481"/>
                <a:gd name="connsiteX6" fmla="*/ 75501 w 78294"/>
                <a:gd name="connsiteY6" fmla="*/ 161 h 12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94" h="125481">
                  <a:moveTo>
                    <a:pt x="75501" y="161"/>
                  </a:moveTo>
                  <a:cubicBezTo>
                    <a:pt x="32537" y="25695"/>
                    <a:pt x="-1118" y="70272"/>
                    <a:pt x="28" y="122206"/>
                  </a:cubicBezTo>
                  <a:cubicBezTo>
                    <a:pt x="444" y="124399"/>
                    <a:pt x="2548" y="125827"/>
                    <a:pt x="4725" y="125409"/>
                  </a:cubicBezTo>
                  <a:cubicBezTo>
                    <a:pt x="6329" y="125106"/>
                    <a:pt x="7589" y="123837"/>
                    <a:pt x="7905" y="122206"/>
                  </a:cubicBezTo>
                  <a:cubicBezTo>
                    <a:pt x="12817" y="74340"/>
                    <a:pt x="38237" y="31033"/>
                    <a:pt x="77506" y="3623"/>
                  </a:cubicBezTo>
                  <a:cubicBezTo>
                    <a:pt x="78394" y="2945"/>
                    <a:pt x="78552" y="1676"/>
                    <a:pt x="77879" y="796"/>
                  </a:cubicBezTo>
                  <a:cubicBezTo>
                    <a:pt x="77320" y="60"/>
                    <a:pt x="76346" y="-200"/>
                    <a:pt x="75501" y="1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6" name="Freeform: Shape 2695">
              <a:extLst>
                <a:ext uri="{FF2B5EF4-FFF2-40B4-BE49-F238E27FC236}">
                  <a16:creationId xmlns:a16="http://schemas.microsoft.com/office/drawing/2014/main" id="{9BD6E0C9-1720-6E2A-867D-8AA095BBDB78}"/>
                </a:ext>
              </a:extLst>
            </p:cNvPr>
            <p:cNvSpPr/>
            <p:nvPr/>
          </p:nvSpPr>
          <p:spPr>
            <a:xfrm>
              <a:off x="8503113" y="3280386"/>
              <a:ext cx="90906" cy="111059"/>
            </a:xfrm>
            <a:custGeom>
              <a:avLst/>
              <a:gdLst>
                <a:gd name="connsiteX0" fmla="*/ 84080 w 90906"/>
                <a:gd name="connsiteY0" fmla="*/ 499 h 111059"/>
                <a:gd name="connsiteX1" fmla="*/ 14 w 90906"/>
                <a:gd name="connsiteY1" fmla="*/ 106531 h 111059"/>
                <a:gd name="connsiteX2" fmla="*/ 3823 w 90906"/>
                <a:gd name="connsiteY2" fmla="*/ 111047 h 111059"/>
                <a:gd name="connsiteX3" fmla="*/ 7890 w 90906"/>
                <a:gd name="connsiteY3" fmla="*/ 108696 h 111059"/>
                <a:gd name="connsiteX4" fmla="*/ 88806 w 90906"/>
                <a:gd name="connsiteY4" fmla="*/ 8722 h 111059"/>
                <a:gd name="connsiteX5" fmla="*/ 90109 w 90906"/>
                <a:gd name="connsiteY5" fmla="*/ 2115 h 111059"/>
                <a:gd name="connsiteX6" fmla="*/ 84080 w 90906"/>
                <a:gd name="connsiteY6" fmla="*/ 499 h 11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906" h="111059">
                  <a:moveTo>
                    <a:pt x="84080" y="499"/>
                  </a:moveTo>
                  <a:cubicBezTo>
                    <a:pt x="43451" y="23509"/>
                    <a:pt x="13305" y="61536"/>
                    <a:pt x="14" y="106531"/>
                  </a:cubicBezTo>
                  <a:cubicBezTo>
                    <a:pt x="-172" y="108840"/>
                    <a:pt x="1532" y="110860"/>
                    <a:pt x="3823" y="111047"/>
                  </a:cubicBezTo>
                  <a:cubicBezTo>
                    <a:pt x="5528" y="111177"/>
                    <a:pt x="7146" y="110254"/>
                    <a:pt x="7890" y="108696"/>
                  </a:cubicBezTo>
                  <a:cubicBezTo>
                    <a:pt x="23171" y="67292"/>
                    <a:pt x="51614" y="32136"/>
                    <a:pt x="88806" y="8722"/>
                  </a:cubicBezTo>
                  <a:cubicBezTo>
                    <a:pt x="90983" y="7265"/>
                    <a:pt x="91556" y="4308"/>
                    <a:pt x="90109" y="2115"/>
                  </a:cubicBezTo>
                  <a:cubicBezTo>
                    <a:pt x="88792" y="124"/>
                    <a:pt x="86213" y="-568"/>
                    <a:pt x="84080" y="4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7" name="Freeform: Shape 2696">
              <a:extLst>
                <a:ext uri="{FF2B5EF4-FFF2-40B4-BE49-F238E27FC236}">
                  <a16:creationId xmlns:a16="http://schemas.microsoft.com/office/drawing/2014/main" id="{2C1497D0-8843-37A3-E8D5-B2B369EBD39C}"/>
                </a:ext>
              </a:extLst>
            </p:cNvPr>
            <p:cNvSpPr/>
            <p:nvPr/>
          </p:nvSpPr>
          <p:spPr>
            <a:xfrm>
              <a:off x="8413733" y="3276779"/>
              <a:ext cx="151975" cy="104189"/>
            </a:xfrm>
            <a:custGeom>
              <a:avLst/>
              <a:gdLst>
                <a:gd name="connsiteX0" fmla="*/ 149114 w 151975"/>
                <a:gd name="connsiteY0" fmla="*/ 211 h 104189"/>
                <a:gd name="connsiteX1" fmla="*/ 1319 w 151975"/>
                <a:gd name="connsiteY1" fmla="*/ 96722 h 104189"/>
                <a:gd name="connsiteX2" fmla="*/ 7620 w 151975"/>
                <a:gd name="connsiteY2" fmla="*/ 103070 h 104189"/>
                <a:gd name="connsiteX3" fmla="*/ 150833 w 151975"/>
                <a:gd name="connsiteY3" fmla="*/ 4107 h 104189"/>
                <a:gd name="connsiteX4" fmla="*/ 148685 w 151975"/>
                <a:gd name="connsiteY4" fmla="*/ 211 h 10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75" h="104189">
                  <a:moveTo>
                    <a:pt x="149114" y="211"/>
                  </a:moveTo>
                  <a:cubicBezTo>
                    <a:pt x="94522" y="23221"/>
                    <a:pt x="44469" y="55911"/>
                    <a:pt x="1319" y="96722"/>
                  </a:cubicBezTo>
                  <a:cubicBezTo>
                    <a:pt x="-2691" y="100762"/>
                    <a:pt x="3323" y="106677"/>
                    <a:pt x="7620" y="103070"/>
                  </a:cubicBezTo>
                  <a:cubicBezTo>
                    <a:pt x="50841" y="63903"/>
                    <a:pt x="98989" y="30622"/>
                    <a:pt x="150833" y="4107"/>
                  </a:cubicBezTo>
                  <a:cubicBezTo>
                    <a:pt x="153554" y="2952"/>
                    <a:pt x="150833" y="-943"/>
                    <a:pt x="148685" y="2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8" name="Freeform: Shape 2697">
              <a:extLst>
                <a:ext uri="{FF2B5EF4-FFF2-40B4-BE49-F238E27FC236}">
                  <a16:creationId xmlns:a16="http://schemas.microsoft.com/office/drawing/2014/main" id="{9733329F-682F-1C54-89E2-8588E5330C78}"/>
                </a:ext>
              </a:extLst>
            </p:cNvPr>
            <p:cNvSpPr/>
            <p:nvPr/>
          </p:nvSpPr>
          <p:spPr>
            <a:xfrm>
              <a:off x="8374052" y="3275363"/>
              <a:ext cx="149619" cy="99300"/>
            </a:xfrm>
            <a:custGeom>
              <a:avLst/>
              <a:gdLst>
                <a:gd name="connsiteX0" fmla="*/ 142680 w 149619"/>
                <a:gd name="connsiteY0" fmla="*/ 185 h 99300"/>
                <a:gd name="connsiteX1" fmla="*/ 62051 w 149619"/>
                <a:gd name="connsiteY1" fmla="*/ 33942 h 99300"/>
                <a:gd name="connsiteX2" fmla="*/ 470 w 149619"/>
                <a:gd name="connsiteY2" fmla="*/ 92657 h 99300"/>
                <a:gd name="connsiteX3" fmla="*/ 2561 w 149619"/>
                <a:gd name="connsiteY3" fmla="*/ 98831 h 99300"/>
                <a:gd name="connsiteX4" fmla="*/ 7631 w 149619"/>
                <a:gd name="connsiteY4" fmla="*/ 98139 h 99300"/>
                <a:gd name="connsiteX5" fmla="*/ 69499 w 149619"/>
                <a:gd name="connsiteY5" fmla="*/ 44473 h 99300"/>
                <a:gd name="connsiteX6" fmla="*/ 145688 w 149619"/>
                <a:gd name="connsiteY6" fmla="*/ 11149 h 99300"/>
                <a:gd name="connsiteX7" fmla="*/ 142680 w 149619"/>
                <a:gd name="connsiteY7" fmla="*/ 185 h 9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619" h="99300">
                  <a:moveTo>
                    <a:pt x="142680" y="185"/>
                  </a:moveTo>
                  <a:cubicBezTo>
                    <a:pt x="114238" y="7196"/>
                    <a:pt x="87042" y="18578"/>
                    <a:pt x="62051" y="33942"/>
                  </a:cubicBezTo>
                  <a:cubicBezTo>
                    <a:pt x="37189" y="48311"/>
                    <a:pt x="16080" y="68435"/>
                    <a:pt x="470" y="92657"/>
                  </a:cubicBezTo>
                  <a:cubicBezTo>
                    <a:pt x="-647" y="94950"/>
                    <a:pt x="298" y="97706"/>
                    <a:pt x="2561" y="98831"/>
                  </a:cubicBezTo>
                  <a:cubicBezTo>
                    <a:pt x="4236" y="99653"/>
                    <a:pt x="6242" y="99379"/>
                    <a:pt x="7631" y="98139"/>
                  </a:cubicBezTo>
                  <a:cubicBezTo>
                    <a:pt x="26477" y="78274"/>
                    <a:pt x="47200" y="60299"/>
                    <a:pt x="69499" y="44473"/>
                  </a:cubicBezTo>
                  <a:cubicBezTo>
                    <a:pt x="92756" y="28951"/>
                    <a:pt x="118549" y="17669"/>
                    <a:pt x="145688" y="11149"/>
                  </a:cubicBezTo>
                  <a:cubicBezTo>
                    <a:pt x="152562" y="9418"/>
                    <a:pt x="149697" y="-1546"/>
                    <a:pt x="142680" y="1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9" name="Freeform: Shape 2698">
              <a:extLst>
                <a:ext uri="{FF2B5EF4-FFF2-40B4-BE49-F238E27FC236}">
                  <a16:creationId xmlns:a16="http://schemas.microsoft.com/office/drawing/2014/main" id="{90012535-C260-4F5D-F1D5-F551397569A0}"/>
                </a:ext>
              </a:extLst>
            </p:cNvPr>
            <p:cNvSpPr/>
            <p:nvPr/>
          </p:nvSpPr>
          <p:spPr>
            <a:xfrm>
              <a:off x="8331447" y="3267419"/>
              <a:ext cx="158622" cy="96583"/>
            </a:xfrm>
            <a:custGeom>
              <a:avLst/>
              <a:gdLst>
                <a:gd name="connsiteX0" fmla="*/ 153062 w 158622"/>
                <a:gd name="connsiteY0" fmla="*/ 50 h 96583"/>
                <a:gd name="connsiteX1" fmla="*/ 68566 w 158622"/>
                <a:gd name="connsiteY1" fmla="*/ 34529 h 96583"/>
                <a:gd name="connsiteX2" fmla="*/ 540 w 158622"/>
                <a:gd name="connsiteY2" fmla="*/ 91079 h 96583"/>
                <a:gd name="connsiteX3" fmla="*/ 5410 w 158622"/>
                <a:gd name="connsiteY3" fmla="*/ 95985 h 96583"/>
                <a:gd name="connsiteX4" fmla="*/ 74009 w 158622"/>
                <a:gd name="connsiteY4" fmla="*/ 43761 h 96583"/>
                <a:gd name="connsiteX5" fmla="*/ 155640 w 158622"/>
                <a:gd name="connsiteY5" fmla="*/ 9427 h 96583"/>
                <a:gd name="connsiteX6" fmla="*/ 158247 w 158622"/>
                <a:gd name="connsiteY6" fmla="*/ 3008 h 96583"/>
                <a:gd name="connsiteX7" fmla="*/ 153062 w 158622"/>
                <a:gd name="connsiteY7" fmla="*/ 50 h 9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622" h="96583">
                  <a:moveTo>
                    <a:pt x="153062" y="50"/>
                  </a:moveTo>
                  <a:cubicBezTo>
                    <a:pt x="123489" y="7682"/>
                    <a:pt x="95075" y="19280"/>
                    <a:pt x="68566" y="34529"/>
                  </a:cubicBezTo>
                  <a:cubicBezTo>
                    <a:pt x="42173" y="48320"/>
                    <a:pt x="18987" y="67594"/>
                    <a:pt x="540" y="91079"/>
                  </a:cubicBezTo>
                  <a:cubicBezTo>
                    <a:pt x="-1464" y="93965"/>
                    <a:pt x="2546" y="98148"/>
                    <a:pt x="5410" y="95985"/>
                  </a:cubicBezTo>
                  <a:cubicBezTo>
                    <a:pt x="27250" y="77245"/>
                    <a:pt x="50150" y="59803"/>
                    <a:pt x="74009" y="43761"/>
                  </a:cubicBezTo>
                  <a:cubicBezTo>
                    <a:pt x="99501" y="28556"/>
                    <a:pt x="126984" y="17001"/>
                    <a:pt x="155640" y="9427"/>
                  </a:cubicBezTo>
                  <a:cubicBezTo>
                    <a:pt x="158118" y="8374"/>
                    <a:pt x="159278" y="5503"/>
                    <a:pt x="158247" y="3008"/>
                  </a:cubicBezTo>
                  <a:cubicBezTo>
                    <a:pt x="157387" y="945"/>
                    <a:pt x="155254" y="-267"/>
                    <a:pt x="153062" y="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0" name="Freeform: Shape 2699">
              <a:extLst>
                <a:ext uri="{FF2B5EF4-FFF2-40B4-BE49-F238E27FC236}">
                  <a16:creationId xmlns:a16="http://schemas.microsoft.com/office/drawing/2014/main" id="{6E8DF2FD-94E1-CECD-7D55-28C166E44A5B}"/>
                </a:ext>
              </a:extLst>
            </p:cNvPr>
            <p:cNvSpPr/>
            <p:nvPr/>
          </p:nvSpPr>
          <p:spPr>
            <a:xfrm>
              <a:off x="8282822" y="3267154"/>
              <a:ext cx="166761" cy="64950"/>
            </a:xfrm>
            <a:custGeom>
              <a:avLst/>
              <a:gdLst>
                <a:gd name="connsiteX0" fmla="*/ 162305 w 166761"/>
                <a:gd name="connsiteY0" fmla="*/ 26 h 64950"/>
                <a:gd name="connsiteX1" fmla="*/ 1190 w 166761"/>
                <a:gd name="connsiteY1" fmla="*/ 59751 h 64950"/>
                <a:gd name="connsiteX2" fmla="*/ 3911 w 166761"/>
                <a:gd name="connsiteY2" fmla="*/ 64511 h 64950"/>
                <a:gd name="connsiteX3" fmla="*/ 162305 w 166761"/>
                <a:gd name="connsiteY3" fmla="*/ 9403 h 64950"/>
                <a:gd name="connsiteX4" fmla="*/ 162305 w 166761"/>
                <a:gd name="connsiteY4" fmla="*/ 26 h 6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61" h="64950">
                  <a:moveTo>
                    <a:pt x="162305" y="26"/>
                  </a:moveTo>
                  <a:cubicBezTo>
                    <a:pt x="104289" y="5176"/>
                    <a:pt x="48679" y="25791"/>
                    <a:pt x="1190" y="59751"/>
                  </a:cubicBezTo>
                  <a:cubicBezTo>
                    <a:pt x="-1674" y="61770"/>
                    <a:pt x="1190" y="66386"/>
                    <a:pt x="3911" y="64511"/>
                  </a:cubicBezTo>
                  <a:cubicBezTo>
                    <a:pt x="52232" y="35024"/>
                    <a:pt x="106222" y="16241"/>
                    <a:pt x="162305" y="9403"/>
                  </a:cubicBezTo>
                  <a:cubicBezTo>
                    <a:pt x="168176" y="8682"/>
                    <a:pt x="168319" y="-551"/>
                    <a:pt x="162305" y="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1" name="Freeform: Shape 2700">
              <a:extLst>
                <a:ext uri="{FF2B5EF4-FFF2-40B4-BE49-F238E27FC236}">
                  <a16:creationId xmlns:a16="http://schemas.microsoft.com/office/drawing/2014/main" id="{9D07222E-EC21-8147-DCBC-695C51E1E103}"/>
                </a:ext>
              </a:extLst>
            </p:cNvPr>
            <p:cNvSpPr/>
            <p:nvPr/>
          </p:nvSpPr>
          <p:spPr>
            <a:xfrm>
              <a:off x="8285479" y="3251017"/>
              <a:ext cx="150159" cy="32718"/>
            </a:xfrm>
            <a:custGeom>
              <a:avLst/>
              <a:gdLst>
                <a:gd name="connsiteX0" fmla="*/ 145326 w 150159"/>
                <a:gd name="connsiteY0" fmla="*/ 6 h 32718"/>
                <a:gd name="connsiteX1" fmla="*/ 2113 w 150159"/>
                <a:gd name="connsiteY1" fmla="*/ 26983 h 32718"/>
                <a:gd name="connsiteX2" fmla="*/ 108 w 150159"/>
                <a:gd name="connsiteY2" fmla="*/ 30589 h 32718"/>
                <a:gd name="connsiteX3" fmla="*/ 3688 w 150159"/>
                <a:gd name="connsiteY3" fmla="*/ 32609 h 32718"/>
                <a:gd name="connsiteX4" fmla="*/ 145326 w 150159"/>
                <a:gd name="connsiteY4" fmla="*/ 9960 h 32718"/>
                <a:gd name="connsiteX5" fmla="*/ 145326 w 150159"/>
                <a:gd name="connsiteY5" fmla="*/ 6 h 3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159" h="32718">
                  <a:moveTo>
                    <a:pt x="145326" y="6"/>
                  </a:moveTo>
                  <a:cubicBezTo>
                    <a:pt x="96462" y="1247"/>
                    <a:pt x="48113" y="10350"/>
                    <a:pt x="2113" y="26983"/>
                  </a:cubicBezTo>
                  <a:cubicBezTo>
                    <a:pt x="567" y="27416"/>
                    <a:pt x="-321" y="29031"/>
                    <a:pt x="108" y="30589"/>
                  </a:cubicBezTo>
                  <a:cubicBezTo>
                    <a:pt x="538" y="32147"/>
                    <a:pt x="2142" y="33042"/>
                    <a:pt x="3688" y="32609"/>
                  </a:cubicBezTo>
                  <a:cubicBezTo>
                    <a:pt x="50104" y="20635"/>
                    <a:pt x="97521" y="13062"/>
                    <a:pt x="145326" y="9960"/>
                  </a:cubicBezTo>
                  <a:cubicBezTo>
                    <a:pt x="151771" y="9960"/>
                    <a:pt x="151771" y="-282"/>
                    <a:pt x="145326" y="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2" name="Freeform: Shape 2701">
              <a:extLst>
                <a:ext uri="{FF2B5EF4-FFF2-40B4-BE49-F238E27FC236}">
                  <a16:creationId xmlns:a16="http://schemas.microsoft.com/office/drawing/2014/main" id="{0208028A-4385-1275-8D7C-F02BA7279E6E}"/>
                </a:ext>
              </a:extLst>
            </p:cNvPr>
            <p:cNvSpPr/>
            <p:nvPr/>
          </p:nvSpPr>
          <p:spPr>
            <a:xfrm>
              <a:off x="8287374" y="3219606"/>
              <a:ext cx="126943" cy="36198"/>
            </a:xfrm>
            <a:custGeom>
              <a:avLst/>
              <a:gdLst>
                <a:gd name="connsiteX0" fmla="*/ 125242 w 126943"/>
                <a:gd name="connsiteY0" fmla="*/ 25503 h 36198"/>
                <a:gd name="connsiteX1" fmla="*/ 95597 w 126943"/>
                <a:gd name="connsiteY1" fmla="*/ 25503 h 36198"/>
                <a:gd name="connsiteX2" fmla="*/ 63518 w 126943"/>
                <a:gd name="connsiteY2" fmla="*/ 20886 h 36198"/>
                <a:gd name="connsiteX3" fmla="*/ 4371 w 126943"/>
                <a:gd name="connsiteY3" fmla="*/ 257 h 36198"/>
                <a:gd name="connsiteX4" fmla="*/ 1650 w 126943"/>
                <a:gd name="connsiteY4" fmla="*/ 6893 h 36198"/>
                <a:gd name="connsiteX5" fmla="*/ 62802 w 126943"/>
                <a:gd name="connsiteY5" fmla="*/ 32139 h 36198"/>
                <a:gd name="connsiteX6" fmla="*/ 95597 w 126943"/>
                <a:gd name="connsiteY6" fmla="*/ 36034 h 36198"/>
                <a:gd name="connsiteX7" fmla="*/ 125816 w 126943"/>
                <a:gd name="connsiteY7" fmla="*/ 29975 h 36198"/>
                <a:gd name="connsiteX8" fmla="*/ 125816 w 126943"/>
                <a:gd name="connsiteY8" fmla="*/ 25503 h 3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943" h="36198">
                  <a:moveTo>
                    <a:pt x="125242" y="25503"/>
                  </a:moveTo>
                  <a:cubicBezTo>
                    <a:pt x="115361" y="24998"/>
                    <a:pt x="105479" y="24998"/>
                    <a:pt x="95597" y="25503"/>
                  </a:cubicBezTo>
                  <a:cubicBezTo>
                    <a:pt x="84785" y="24983"/>
                    <a:pt x="74044" y="23440"/>
                    <a:pt x="63518" y="20886"/>
                  </a:cubicBezTo>
                  <a:cubicBezTo>
                    <a:pt x="43354" y="15404"/>
                    <a:pt x="23590" y="8508"/>
                    <a:pt x="4371" y="257"/>
                  </a:cubicBezTo>
                  <a:cubicBezTo>
                    <a:pt x="648" y="-1330"/>
                    <a:pt x="-1787" y="4873"/>
                    <a:pt x="1650" y="6893"/>
                  </a:cubicBezTo>
                  <a:cubicBezTo>
                    <a:pt x="20769" y="18145"/>
                    <a:pt x="41349" y="26642"/>
                    <a:pt x="62802" y="32139"/>
                  </a:cubicBezTo>
                  <a:cubicBezTo>
                    <a:pt x="73557" y="34663"/>
                    <a:pt x="84555" y="35976"/>
                    <a:pt x="95597" y="36034"/>
                  </a:cubicBezTo>
                  <a:cubicBezTo>
                    <a:pt x="106023" y="36827"/>
                    <a:pt x="116478" y="34736"/>
                    <a:pt x="125816" y="29975"/>
                  </a:cubicBezTo>
                  <a:cubicBezTo>
                    <a:pt x="127247" y="28965"/>
                    <a:pt x="127391" y="25791"/>
                    <a:pt x="125816" y="255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3" name="Freeform: Shape 2702">
              <a:extLst>
                <a:ext uri="{FF2B5EF4-FFF2-40B4-BE49-F238E27FC236}">
                  <a16:creationId xmlns:a16="http://schemas.microsoft.com/office/drawing/2014/main" id="{F4A9D0BF-15EA-3FCC-EDB3-5D9E168FC334}"/>
                </a:ext>
              </a:extLst>
            </p:cNvPr>
            <p:cNvSpPr/>
            <p:nvPr/>
          </p:nvSpPr>
          <p:spPr>
            <a:xfrm>
              <a:off x="8291811" y="3152278"/>
              <a:ext cx="132208" cy="85453"/>
            </a:xfrm>
            <a:custGeom>
              <a:avLst/>
              <a:gdLst>
                <a:gd name="connsiteX0" fmla="*/ 128682 w 132208"/>
                <a:gd name="connsiteY0" fmla="*/ 75952 h 85453"/>
                <a:gd name="connsiteX1" fmla="*/ 8240 w 132208"/>
                <a:gd name="connsiteY1" fmla="*/ 1368 h 85453"/>
                <a:gd name="connsiteX2" fmla="*/ 793 w 132208"/>
                <a:gd name="connsiteY2" fmla="*/ 7283 h 85453"/>
                <a:gd name="connsiteX3" fmla="*/ 126104 w 132208"/>
                <a:gd name="connsiteY3" fmla="*/ 85329 h 85453"/>
                <a:gd name="connsiteX4" fmla="*/ 128682 w 132208"/>
                <a:gd name="connsiteY4" fmla="*/ 75952 h 8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08" h="85453">
                  <a:moveTo>
                    <a:pt x="128682" y="75952"/>
                  </a:moveTo>
                  <a:cubicBezTo>
                    <a:pt x="82009" y="63834"/>
                    <a:pt x="40048" y="37852"/>
                    <a:pt x="8240" y="1368"/>
                  </a:cubicBezTo>
                  <a:cubicBezTo>
                    <a:pt x="4660" y="-2527"/>
                    <a:pt x="-2358" y="2667"/>
                    <a:pt x="793" y="7283"/>
                  </a:cubicBezTo>
                  <a:cubicBezTo>
                    <a:pt x="31813" y="47719"/>
                    <a:pt x="76338" y="75447"/>
                    <a:pt x="126104" y="85329"/>
                  </a:cubicBezTo>
                  <a:cubicBezTo>
                    <a:pt x="132263" y="86627"/>
                    <a:pt x="134841" y="77394"/>
                    <a:pt x="128682" y="7595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4" name="Freeform: Shape 2703">
              <a:extLst>
                <a:ext uri="{FF2B5EF4-FFF2-40B4-BE49-F238E27FC236}">
                  <a16:creationId xmlns:a16="http://schemas.microsoft.com/office/drawing/2014/main" id="{E89B5D38-3C42-F1C1-BF7F-AD6BE485B1FF}"/>
                </a:ext>
              </a:extLst>
            </p:cNvPr>
            <p:cNvSpPr/>
            <p:nvPr/>
          </p:nvSpPr>
          <p:spPr>
            <a:xfrm>
              <a:off x="8362198" y="3136111"/>
              <a:ext cx="128362" cy="116475"/>
            </a:xfrm>
            <a:custGeom>
              <a:avLst/>
              <a:gdLst>
                <a:gd name="connsiteX0" fmla="*/ 125892 w 128362"/>
                <a:gd name="connsiteY0" fmla="*/ 107555 h 116475"/>
                <a:gd name="connsiteX1" fmla="*/ 7454 w 128362"/>
                <a:gd name="connsiteY1" fmla="*/ 1955 h 116475"/>
                <a:gd name="connsiteX2" fmla="*/ 1940 w 128362"/>
                <a:gd name="connsiteY2" fmla="*/ 584 h 116475"/>
                <a:gd name="connsiteX3" fmla="*/ 580 w 128362"/>
                <a:gd name="connsiteY3" fmla="*/ 6139 h 116475"/>
                <a:gd name="connsiteX4" fmla="*/ 121022 w 128362"/>
                <a:gd name="connsiteY4" fmla="*/ 116066 h 116475"/>
                <a:gd name="connsiteX5" fmla="*/ 125892 w 128362"/>
                <a:gd name="connsiteY5" fmla="*/ 107555 h 11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62" h="116475">
                  <a:moveTo>
                    <a:pt x="125892" y="107555"/>
                  </a:moveTo>
                  <a:cubicBezTo>
                    <a:pt x="77486" y="84054"/>
                    <a:pt x="36498" y="47498"/>
                    <a:pt x="7454" y="1955"/>
                  </a:cubicBezTo>
                  <a:cubicBezTo>
                    <a:pt x="6309" y="36"/>
                    <a:pt x="3846" y="-570"/>
                    <a:pt x="1940" y="584"/>
                  </a:cubicBezTo>
                  <a:cubicBezTo>
                    <a:pt x="36" y="1739"/>
                    <a:pt x="-566" y="4220"/>
                    <a:pt x="580" y="6139"/>
                  </a:cubicBezTo>
                  <a:cubicBezTo>
                    <a:pt x="26416" y="56097"/>
                    <a:pt x="69136" y="95091"/>
                    <a:pt x="121022" y="116066"/>
                  </a:cubicBezTo>
                  <a:cubicBezTo>
                    <a:pt x="126607" y="118374"/>
                    <a:pt x="131477" y="110296"/>
                    <a:pt x="125892" y="1075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5" name="Freeform: Shape 2704">
              <a:extLst>
                <a:ext uri="{FF2B5EF4-FFF2-40B4-BE49-F238E27FC236}">
                  <a16:creationId xmlns:a16="http://schemas.microsoft.com/office/drawing/2014/main" id="{4448FA5B-F5E7-4793-7F62-30E19B351009}"/>
                </a:ext>
              </a:extLst>
            </p:cNvPr>
            <p:cNvSpPr/>
            <p:nvPr/>
          </p:nvSpPr>
          <p:spPr>
            <a:xfrm>
              <a:off x="8414025" y="3120032"/>
              <a:ext cx="109006" cy="136829"/>
            </a:xfrm>
            <a:custGeom>
              <a:avLst/>
              <a:gdLst>
                <a:gd name="connsiteX0" fmla="*/ 107147 w 109006"/>
                <a:gd name="connsiteY0" fmla="*/ 128971 h 136829"/>
                <a:gd name="connsiteX1" fmla="*/ 42272 w 109006"/>
                <a:gd name="connsiteY1" fmla="*/ 78191 h 136829"/>
                <a:gd name="connsiteX2" fmla="*/ 10192 w 109006"/>
                <a:gd name="connsiteY2" fmla="*/ 4329 h 136829"/>
                <a:gd name="connsiteX3" fmla="*/ 4249 w 109006"/>
                <a:gd name="connsiteY3" fmla="*/ 73 h 136829"/>
                <a:gd name="connsiteX4" fmla="*/ 24 w 109006"/>
                <a:gd name="connsiteY4" fmla="*/ 4329 h 136829"/>
                <a:gd name="connsiteX5" fmla="*/ 31101 w 109006"/>
                <a:gd name="connsiteY5" fmla="*/ 83528 h 136829"/>
                <a:gd name="connsiteX6" fmla="*/ 102707 w 109006"/>
                <a:gd name="connsiteY6" fmla="*/ 136328 h 136829"/>
                <a:gd name="connsiteX7" fmla="*/ 106860 w 109006"/>
                <a:gd name="connsiteY7" fmla="*/ 128971 h 13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006" h="136829">
                  <a:moveTo>
                    <a:pt x="107147" y="128971"/>
                  </a:moveTo>
                  <a:cubicBezTo>
                    <a:pt x="82615" y="116204"/>
                    <a:pt x="60617" y="98979"/>
                    <a:pt x="42272" y="78191"/>
                  </a:cubicBezTo>
                  <a:cubicBezTo>
                    <a:pt x="24757" y="57186"/>
                    <a:pt x="13615" y="31551"/>
                    <a:pt x="10192" y="4329"/>
                  </a:cubicBezTo>
                  <a:cubicBezTo>
                    <a:pt x="9720" y="1501"/>
                    <a:pt x="7055" y="-403"/>
                    <a:pt x="4249" y="73"/>
                  </a:cubicBezTo>
                  <a:cubicBezTo>
                    <a:pt x="2086" y="433"/>
                    <a:pt x="382" y="2150"/>
                    <a:pt x="24" y="4329"/>
                  </a:cubicBezTo>
                  <a:cubicBezTo>
                    <a:pt x="-592" y="33859"/>
                    <a:pt x="10607" y="62394"/>
                    <a:pt x="31101" y="83528"/>
                  </a:cubicBezTo>
                  <a:cubicBezTo>
                    <a:pt x="51480" y="105485"/>
                    <a:pt x="75769" y="123388"/>
                    <a:pt x="102707" y="136328"/>
                  </a:cubicBezTo>
                  <a:cubicBezTo>
                    <a:pt x="107434" y="138781"/>
                    <a:pt x="111730" y="131568"/>
                    <a:pt x="106860" y="1289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6" name="Freeform: Shape 2705">
              <a:extLst>
                <a:ext uri="{FF2B5EF4-FFF2-40B4-BE49-F238E27FC236}">
                  <a16:creationId xmlns:a16="http://schemas.microsoft.com/office/drawing/2014/main" id="{74521657-A386-114A-91B5-1EEDAE748657}"/>
                </a:ext>
              </a:extLst>
            </p:cNvPr>
            <p:cNvSpPr/>
            <p:nvPr/>
          </p:nvSpPr>
          <p:spPr>
            <a:xfrm>
              <a:off x="8462443" y="3134932"/>
              <a:ext cx="97308" cy="119827"/>
            </a:xfrm>
            <a:custGeom>
              <a:avLst/>
              <a:gdLst>
                <a:gd name="connsiteX0" fmla="*/ 94962 w 97308"/>
                <a:gd name="connsiteY0" fmla="*/ 110176 h 119827"/>
                <a:gd name="connsiteX1" fmla="*/ 7459 w 97308"/>
                <a:gd name="connsiteY1" fmla="*/ 1980 h 119827"/>
                <a:gd name="connsiteX2" fmla="*/ 1960 w 97308"/>
                <a:gd name="connsiteY2" fmla="*/ 567 h 119827"/>
                <a:gd name="connsiteX3" fmla="*/ 155 w 97308"/>
                <a:gd name="connsiteY3" fmla="*/ 5154 h 119827"/>
                <a:gd name="connsiteX4" fmla="*/ 89949 w 97308"/>
                <a:gd name="connsiteY4" fmla="*/ 118976 h 119827"/>
                <a:gd name="connsiteX5" fmla="*/ 94962 w 97308"/>
                <a:gd name="connsiteY5" fmla="*/ 110176 h 11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308" h="119827">
                  <a:moveTo>
                    <a:pt x="94962" y="110176"/>
                  </a:moveTo>
                  <a:cubicBezTo>
                    <a:pt x="57369" y="81944"/>
                    <a:pt x="27309" y="44768"/>
                    <a:pt x="7459" y="1980"/>
                  </a:cubicBezTo>
                  <a:cubicBezTo>
                    <a:pt x="6328" y="62"/>
                    <a:pt x="3864" y="-573"/>
                    <a:pt x="1960" y="567"/>
                  </a:cubicBezTo>
                  <a:cubicBezTo>
                    <a:pt x="399" y="1504"/>
                    <a:pt x="-346" y="3394"/>
                    <a:pt x="155" y="5154"/>
                  </a:cubicBezTo>
                  <a:cubicBezTo>
                    <a:pt x="16009" y="52472"/>
                    <a:pt x="47773" y="92735"/>
                    <a:pt x="89949" y="118976"/>
                  </a:cubicBezTo>
                  <a:cubicBezTo>
                    <a:pt x="95392" y="122583"/>
                    <a:pt x="100404" y="113783"/>
                    <a:pt x="94962" y="1101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7" name="Freeform: Shape 2706">
              <a:extLst>
                <a:ext uri="{FF2B5EF4-FFF2-40B4-BE49-F238E27FC236}">
                  <a16:creationId xmlns:a16="http://schemas.microsoft.com/office/drawing/2014/main" id="{D77FB73F-5660-5564-B62E-1DC92611655B}"/>
                </a:ext>
              </a:extLst>
            </p:cNvPr>
            <p:cNvSpPr/>
            <p:nvPr/>
          </p:nvSpPr>
          <p:spPr>
            <a:xfrm>
              <a:off x="8531032" y="3131892"/>
              <a:ext cx="119709" cy="124444"/>
            </a:xfrm>
            <a:custGeom>
              <a:avLst/>
              <a:gdLst>
                <a:gd name="connsiteX0" fmla="*/ 117600 w 119709"/>
                <a:gd name="connsiteY0" fmla="*/ 116101 h 124444"/>
                <a:gd name="connsiteX1" fmla="*/ 6610 w 119709"/>
                <a:gd name="connsiteY1" fmla="*/ 2134 h 124444"/>
                <a:gd name="connsiteX2" fmla="*/ 2113 w 119709"/>
                <a:gd name="connsiteY2" fmla="*/ 259 h 124444"/>
                <a:gd name="connsiteX3" fmla="*/ 22 w 119709"/>
                <a:gd name="connsiteY3" fmla="*/ 3866 h 124444"/>
                <a:gd name="connsiteX4" fmla="*/ 113161 w 119709"/>
                <a:gd name="connsiteY4" fmla="*/ 123747 h 124444"/>
                <a:gd name="connsiteX5" fmla="*/ 117600 w 119709"/>
                <a:gd name="connsiteY5" fmla="*/ 116101 h 12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709" h="124444">
                  <a:moveTo>
                    <a:pt x="117600" y="116101"/>
                  </a:moveTo>
                  <a:cubicBezTo>
                    <a:pt x="73634" y="87249"/>
                    <a:pt x="24225" y="54790"/>
                    <a:pt x="6610" y="2134"/>
                  </a:cubicBezTo>
                  <a:cubicBezTo>
                    <a:pt x="5879" y="374"/>
                    <a:pt x="3874" y="-463"/>
                    <a:pt x="2113" y="259"/>
                  </a:cubicBezTo>
                  <a:cubicBezTo>
                    <a:pt x="695" y="865"/>
                    <a:pt x="-150" y="2322"/>
                    <a:pt x="22" y="3866"/>
                  </a:cubicBezTo>
                  <a:cubicBezTo>
                    <a:pt x="14343" y="61570"/>
                    <a:pt x="66759" y="94462"/>
                    <a:pt x="113161" y="123747"/>
                  </a:cubicBezTo>
                  <a:cubicBezTo>
                    <a:pt x="118029" y="126777"/>
                    <a:pt x="122469" y="119131"/>
                    <a:pt x="117600" y="1161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8" name="Freeform: Shape 2707">
              <a:extLst>
                <a:ext uri="{FF2B5EF4-FFF2-40B4-BE49-F238E27FC236}">
                  <a16:creationId xmlns:a16="http://schemas.microsoft.com/office/drawing/2014/main" id="{C9BC46AA-EC5E-DA5A-A330-FC9D795549BF}"/>
                </a:ext>
              </a:extLst>
            </p:cNvPr>
            <p:cNvSpPr/>
            <p:nvPr/>
          </p:nvSpPr>
          <p:spPr>
            <a:xfrm>
              <a:off x="8590322" y="3134345"/>
              <a:ext cx="104412" cy="106135"/>
            </a:xfrm>
            <a:custGeom>
              <a:avLst/>
              <a:gdLst>
                <a:gd name="connsiteX0" fmla="*/ 103278 w 104412"/>
                <a:gd name="connsiteY0" fmla="*/ 102108 h 106135"/>
                <a:gd name="connsiteX1" fmla="*/ 6609 w 104412"/>
                <a:gd name="connsiteY1" fmla="*/ 2134 h 106135"/>
                <a:gd name="connsiteX2" fmla="*/ 2113 w 104412"/>
                <a:gd name="connsiteY2" fmla="*/ 259 h 106135"/>
                <a:gd name="connsiteX3" fmla="*/ 22 w 104412"/>
                <a:gd name="connsiteY3" fmla="*/ 3865 h 106135"/>
                <a:gd name="connsiteX4" fmla="*/ 101130 w 104412"/>
                <a:gd name="connsiteY4" fmla="*/ 105859 h 106135"/>
                <a:gd name="connsiteX5" fmla="*/ 103278 w 104412"/>
                <a:gd name="connsiteY5" fmla="*/ 102108 h 10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412" h="106135">
                  <a:moveTo>
                    <a:pt x="103278" y="102108"/>
                  </a:moveTo>
                  <a:cubicBezTo>
                    <a:pt x="63322" y="79170"/>
                    <a:pt x="21217" y="48154"/>
                    <a:pt x="6609" y="2134"/>
                  </a:cubicBezTo>
                  <a:cubicBezTo>
                    <a:pt x="5879" y="374"/>
                    <a:pt x="3874" y="-462"/>
                    <a:pt x="2113" y="259"/>
                  </a:cubicBezTo>
                  <a:cubicBezTo>
                    <a:pt x="695" y="865"/>
                    <a:pt x="-150" y="2322"/>
                    <a:pt x="22" y="3865"/>
                  </a:cubicBezTo>
                  <a:cubicBezTo>
                    <a:pt x="12195" y="54645"/>
                    <a:pt x="57307" y="84508"/>
                    <a:pt x="101130" y="105859"/>
                  </a:cubicBezTo>
                  <a:cubicBezTo>
                    <a:pt x="103565" y="107157"/>
                    <a:pt x="105857" y="103550"/>
                    <a:pt x="103278" y="1021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9" name="Freeform: Shape 2708">
              <a:extLst>
                <a:ext uri="{FF2B5EF4-FFF2-40B4-BE49-F238E27FC236}">
                  <a16:creationId xmlns:a16="http://schemas.microsoft.com/office/drawing/2014/main" id="{783214FF-01C9-2636-A5C5-20D8E7D5A75F}"/>
                </a:ext>
              </a:extLst>
            </p:cNvPr>
            <p:cNvSpPr/>
            <p:nvPr/>
          </p:nvSpPr>
          <p:spPr>
            <a:xfrm>
              <a:off x="8675443" y="3141891"/>
              <a:ext cx="115270" cy="116123"/>
            </a:xfrm>
            <a:custGeom>
              <a:avLst/>
              <a:gdLst>
                <a:gd name="connsiteX0" fmla="*/ 113394 w 115270"/>
                <a:gd name="connsiteY0" fmla="*/ 109420 h 116123"/>
                <a:gd name="connsiteX1" fmla="*/ 8133 w 115270"/>
                <a:gd name="connsiteY1" fmla="*/ 2090 h 116123"/>
                <a:gd name="connsiteX2" fmla="*/ 255 w 115270"/>
                <a:gd name="connsiteY2" fmla="*/ 5408 h 116123"/>
                <a:gd name="connsiteX3" fmla="*/ 109670 w 115270"/>
                <a:gd name="connsiteY3" fmla="*/ 115768 h 116123"/>
                <a:gd name="connsiteX4" fmla="*/ 113394 w 115270"/>
                <a:gd name="connsiteY4" fmla="*/ 109420 h 11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70" h="116123">
                  <a:moveTo>
                    <a:pt x="113394" y="109420"/>
                  </a:moveTo>
                  <a:cubicBezTo>
                    <a:pt x="68067" y="85560"/>
                    <a:pt x="31275" y="48037"/>
                    <a:pt x="8133" y="2090"/>
                  </a:cubicBezTo>
                  <a:cubicBezTo>
                    <a:pt x="5984" y="-2238"/>
                    <a:pt x="-1463" y="791"/>
                    <a:pt x="255" y="5408"/>
                  </a:cubicBezTo>
                  <a:cubicBezTo>
                    <a:pt x="20907" y="55250"/>
                    <a:pt x="60218" y="94908"/>
                    <a:pt x="109670" y="115768"/>
                  </a:cubicBezTo>
                  <a:cubicBezTo>
                    <a:pt x="113824" y="117643"/>
                    <a:pt x="117690" y="111584"/>
                    <a:pt x="113394" y="1094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0" name="Freeform: Shape 2709">
              <a:extLst>
                <a:ext uri="{FF2B5EF4-FFF2-40B4-BE49-F238E27FC236}">
                  <a16:creationId xmlns:a16="http://schemas.microsoft.com/office/drawing/2014/main" id="{E7C192C4-78D2-691C-D6C6-440731A877DB}"/>
                </a:ext>
              </a:extLst>
            </p:cNvPr>
            <p:cNvSpPr/>
            <p:nvPr/>
          </p:nvSpPr>
          <p:spPr>
            <a:xfrm>
              <a:off x="8754951" y="3144626"/>
              <a:ext cx="106182" cy="115748"/>
            </a:xfrm>
            <a:custGeom>
              <a:avLst/>
              <a:gdLst>
                <a:gd name="connsiteX0" fmla="*/ 103774 w 106182"/>
                <a:gd name="connsiteY0" fmla="*/ 106541 h 115748"/>
                <a:gd name="connsiteX1" fmla="*/ 9826 w 106182"/>
                <a:gd name="connsiteY1" fmla="*/ 2384 h 115748"/>
                <a:gd name="connsiteX2" fmla="*/ 374 w 106182"/>
                <a:gd name="connsiteY2" fmla="*/ 6423 h 115748"/>
                <a:gd name="connsiteX3" fmla="*/ 98762 w 106182"/>
                <a:gd name="connsiteY3" fmla="*/ 115052 h 115748"/>
                <a:gd name="connsiteX4" fmla="*/ 105492 w 106182"/>
                <a:gd name="connsiteY4" fmla="*/ 113321 h 115748"/>
                <a:gd name="connsiteX5" fmla="*/ 103774 w 106182"/>
                <a:gd name="connsiteY5" fmla="*/ 106541 h 1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182" h="115748">
                  <a:moveTo>
                    <a:pt x="103774" y="106541"/>
                  </a:moveTo>
                  <a:cubicBezTo>
                    <a:pt x="65121" y="79348"/>
                    <a:pt x="33013" y="43743"/>
                    <a:pt x="9826" y="2384"/>
                  </a:cubicBezTo>
                  <a:cubicBezTo>
                    <a:pt x="6962" y="-2521"/>
                    <a:pt x="-1917" y="797"/>
                    <a:pt x="374" y="6423"/>
                  </a:cubicBezTo>
                  <a:cubicBezTo>
                    <a:pt x="20009" y="52818"/>
                    <a:pt x="54695" y="91119"/>
                    <a:pt x="98762" y="115052"/>
                  </a:cubicBezTo>
                  <a:cubicBezTo>
                    <a:pt x="101095" y="116452"/>
                    <a:pt x="104103" y="115673"/>
                    <a:pt x="105492" y="113321"/>
                  </a:cubicBezTo>
                  <a:cubicBezTo>
                    <a:pt x="106881" y="110970"/>
                    <a:pt x="106108" y="107940"/>
                    <a:pt x="103774" y="1065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1" name="Freeform: Shape 2710">
              <a:extLst>
                <a:ext uri="{FF2B5EF4-FFF2-40B4-BE49-F238E27FC236}">
                  <a16:creationId xmlns:a16="http://schemas.microsoft.com/office/drawing/2014/main" id="{80E07E12-F2B1-7515-89EA-A6B1DCE6F838}"/>
                </a:ext>
              </a:extLst>
            </p:cNvPr>
            <p:cNvSpPr/>
            <p:nvPr/>
          </p:nvSpPr>
          <p:spPr>
            <a:xfrm>
              <a:off x="8877627" y="3106206"/>
              <a:ext cx="100840" cy="152562"/>
            </a:xfrm>
            <a:custGeom>
              <a:avLst/>
              <a:gdLst>
                <a:gd name="connsiteX0" fmla="*/ 98676 w 100840"/>
                <a:gd name="connsiteY0" fmla="*/ 143663 h 152562"/>
                <a:gd name="connsiteX1" fmla="*/ 8594 w 100840"/>
                <a:gd name="connsiteY1" fmla="*/ 3152 h 152562"/>
                <a:gd name="connsiteX2" fmla="*/ 2 w 100840"/>
                <a:gd name="connsiteY2" fmla="*/ 4306 h 152562"/>
                <a:gd name="connsiteX3" fmla="*/ 93949 w 100840"/>
                <a:gd name="connsiteY3" fmla="*/ 151886 h 152562"/>
                <a:gd name="connsiteX4" fmla="*/ 98676 w 100840"/>
                <a:gd name="connsiteY4" fmla="*/ 143663 h 15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40" h="152562">
                  <a:moveTo>
                    <a:pt x="98676" y="143663"/>
                  </a:moveTo>
                  <a:cubicBezTo>
                    <a:pt x="50885" y="111146"/>
                    <a:pt x="18348" y="60395"/>
                    <a:pt x="8594" y="3152"/>
                  </a:cubicBezTo>
                  <a:cubicBezTo>
                    <a:pt x="7735" y="-1753"/>
                    <a:pt x="-141" y="-599"/>
                    <a:pt x="2" y="4306"/>
                  </a:cubicBezTo>
                  <a:cubicBezTo>
                    <a:pt x="1864" y="66772"/>
                    <a:pt x="41963" y="120725"/>
                    <a:pt x="93949" y="151886"/>
                  </a:cubicBezTo>
                  <a:cubicBezTo>
                    <a:pt x="99105" y="154915"/>
                    <a:pt x="103688" y="146981"/>
                    <a:pt x="98676" y="1436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2" name="Freeform: Shape 2711">
              <a:extLst>
                <a:ext uri="{FF2B5EF4-FFF2-40B4-BE49-F238E27FC236}">
                  <a16:creationId xmlns:a16="http://schemas.microsoft.com/office/drawing/2014/main" id="{D722E58B-838F-26A6-C85C-C98761341404}"/>
                </a:ext>
              </a:extLst>
            </p:cNvPr>
            <p:cNvSpPr/>
            <p:nvPr/>
          </p:nvSpPr>
          <p:spPr>
            <a:xfrm>
              <a:off x="8835694" y="3111917"/>
              <a:ext cx="99364" cy="143436"/>
            </a:xfrm>
            <a:custGeom>
              <a:avLst/>
              <a:gdLst>
                <a:gd name="connsiteX0" fmla="*/ 97645 w 99364"/>
                <a:gd name="connsiteY0" fmla="*/ 134346 h 143436"/>
                <a:gd name="connsiteX1" fmla="*/ 9139 w 99364"/>
                <a:gd name="connsiteY1" fmla="*/ 2490 h 143436"/>
                <a:gd name="connsiteX2" fmla="*/ 117 w 99364"/>
                <a:gd name="connsiteY2" fmla="*/ 6241 h 143436"/>
                <a:gd name="connsiteX3" fmla="*/ 90054 w 99364"/>
                <a:gd name="connsiteY3" fmla="*/ 141991 h 143436"/>
                <a:gd name="connsiteX4" fmla="*/ 97645 w 99364"/>
                <a:gd name="connsiteY4" fmla="*/ 134346 h 14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64" h="143436">
                  <a:moveTo>
                    <a:pt x="97645" y="134346"/>
                  </a:moveTo>
                  <a:cubicBezTo>
                    <a:pt x="57831" y="97847"/>
                    <a:pt x="33056" y="50241"/>
                    <a:pt x="9139" y="2490"/>
                  </a:cubicBezTo>
                  <a:cubicBezTo>
                    <a:pt x="6561" y="-2703"/>
                    <a:pt x="-1029" y="1048"/>
                    <a:pt x="117" y="6241"/>
                  </a:cubicBezTo>
                  <a:cubicBezTo>
                    <a:pt x="12003" y="60772"/>
                    <a:pt x="49811" y="105782"/>
                    <a:pt x="90054" y="141991"/>
                  </a:cubicBezTo>
                  <a:cubicBezTo>
                    <a:pt x="95210" y="146608"/>
                    <a:pt x="102800" y="139106"/>
                    <a:pt x="97645" y="1343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3" name="Freeform: Shape 2712">
              <a:extLst>
                <a:ext uri="{FF2B5EF4-FFF2-40B4-BE49-F238E27FC236}">
                  <a16:creationId xmlns:a16="http://schemas.microsoft.com/office/drawing/2014/main" id="{CE37F770-5D74-183B-2462-ED21740539B6}"/>
                </a:ext>
              </a:extLst>
            </p:cNvPr>
            <p:cNvSpPr/>
            <p:nvPr/>
          </p:nvSpPr>
          <p:spPr>
            <a:xfrm>
              <a:off x="8929599" y="3130972"/>
              <a:ext cx="80298" cy="124957"/>
            </a:xfrm>
            <a:custGeom>
              <a:avLst/>
              <a:gdLst>
                <a:gd name="connsiteX0" fmla="*/ 78640 w 80298"/>
                <a:gd name="connsiteY0" fmla="*/ 117599 h 124957"/>
                <a:gd name="connsiteX1" fmla="*/ 35676 w 80298"/>
                <a:gd name="connsiteY1" fmla="*/ 65232 h 124957"/>
                <a:gd name="connsiteX2" fmla="*/ 9611 w 80298"/>
                <a:gd name="connsiteY2" fmla="*/ 3488 h 124957"/>
                <a:gd name="connsiteX3" fmla="*/ 16 w 80298"/>
                <a:gd name="connsiteY3" fmla="*/ 4786 h 124957"/>
                <a:gd name="connsiteX4" fmla="*/ 73913 w 80298"/>
                <a:gd name="connsiteY4" fmla="*/ 124235 h 124957"/>
                <a:gd name="connsiteX5" fmla="*/ 79069 w 80298"/>
                <a:gd name="connsiteY5" fmla="*/ 117599 h 1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298" h="124957">
                  <a:moveTo>
                    <a:pt x="78640" y="117599"/>
                  </a:moveTo>
                  <a:cubicBezTo>
                    <a:pt x="61397" y="102797"/>
                    <a:pt x="46846" y="85082"/>
                    <a:pt x="35676" y="65232"/>
                  </a:cubicBezTo>
                  <a:cubicBezTo>
                    <a:pt x="24935" y="45583"/>
                    <a:pt x="16213" y="24896"/>
                    <a:pt x="9611" y="3488"/>
                  </a:cubicBezTo>
                  <a:cubicBezTo>
                    <a:pt x="8036" y="-1561"/>
                    <a:pt x="-414" y="-1128"/>
                    <a:pt x="16" y="4786"/>
                  </a:cubicBezTo>
                  <a:cubicBezTo>
                    <a:pt x="2880" y="53979"/>
                    <a:pt x="36105" y="95816"/>
                    <a:pt x="73913" y="124235"/>
                  </a:cubicBezTo>
                  <a:cubicBezTo>
                    <a:pt x="77637" y="127120"/>
                    <a:pt x="82649" y="120629"/>
                    <a:pt x="79069" y="1175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4" name="Freeform: Shape 2713">
              <a:extLst>
                <a:ext uri="{FF2B5EF4-FFF2-40B4-BE49-F238E27FC236}">
                  <a16:creationId xmlns:a16="http://schemas.microsoft.com/office/drawing/2014/main" id="{EF812495-54D7-B5A5-5ACA-B452EF46454C}"/>
                </a:ext>
              </a:extLst>
            </p:cNvPr>
            <p:cNvSpPr/>
            <p:nvPr/>
          </p:nvSpPr>
          <p:spPr>
            <a:xfrm>
              <a:off x="8989021" y="3129094"/>
              <a:ext cx="78102" cy="123363"/>
            </a:xfrm>
            <a:custGeom>
              <a:avLst/>
              <a:gdLst>
                <a:gd name="connsiteX0" fmla="*/ 76073 w 78102"/>
                <a:gd name="connsiteY0" fmla="*/ 113850 h 123363"/>
                <a:gd name="connsiteX1" fmla="*/ 9909 w 78102"/>
                <a:gd name="connsiteY1" fmla="*/ 3778 h 123363"/>
                <a:gd name="connsiteX2" fmla="*/ 3751 w 78102"/>
                <a:gd name="connsiteY2" fmla="*/ 172 h 123363"/>
                <a:gd name="connsiteX3" fmla="*/ 171 w 78102"/>
                <a:gd name="connsiteY3" fmla="*/ 6375 h 123363"/>
                <a:gd name="connsiteX4" fmla="*/ 67767 w 78102"/>
                <a:gd name="connsiteY4" fmla="*/ 121784 h 123363"/>
                <a:gd name="connsiteX5" fmla="*/ 76073 w 78102"/>
                <a:gd name="connsiteY5" fmla="*/ 113417 h 12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02" h="123363">
                  <a:moveTo>
                    <a:pt x="76073" y="113850"/>
                  </a:moveTo>
                  <a:cubicBezTo>
                    <a:pt x="44682" y="83743"/>
                    <a:pt x="21839" y="45744"/>
                    <a:pt x="9909" y="3778"/>
                  </a:cubicBezTo>
                  <a:cubicBezTo>
                    <a:pt x="9193" y="1066"/>
                    <a:pt x="6443" y="-549"/>
                    <a:pt x="3751" y="172"/>
                  </a:cubicBezTo>
                  <a:cubicBezTo>
                    <a:pt x="1059" y="893"/>
                    <a:pt x="-545" y="3663"/>
                    <a:pt x="171" y="6375"/>
                  </a:cubicBezTo>
                  <a:cubicBezTo>
                    <a:pt x="9279" y="51370"/>
                    <a:pt x="33066" y="91994"/>
                    <a:pt x="67767" y="121784"/>
                  </a:cubicBezTo>
                  <a:cubicBezTo>
                    <a:pt x="73352" y="126834"/>
                    <a:pt x="82089" y="118611"/>
                    <a:pt x="76073" y="1134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5" name="Freeform: Shape 2714">
              <a:extLst>
                <a:ext uri="{FF2B5EF4-FFF2-40B4-BE49-F238E27FC236}">
                  <a16:creationId xmlns:a16="http://schemas.microsoft.com/office/drawing/2014/main" id="{49632429-7C3C-CF6E-0E4D-A49E71F63795}"/>
                </a:ext>
              </a:extLst>
            </p:cNvPr>
            <p:cNvSpPr/>
            <p:nvPr/>
          </p:nvSpPr>
          <p:spPr>
            <a:xfrm>
              <a:off x="9023982" y="3088712"/>
              <a:ext cx="76140" cy="166796"/>
            </a:xfrm>
            <a:custGeom>
              <a:avLst/>
              <a:gdLst>
                <a:gd name="connsiteX0" fmla="*/ 74338 w 76140"/>
                <a:gd name="connsiteY0" fmla="*/ 156397 h 166796"/>
                <a:gd name="connsiteX1" fmla="*/ 28796 w 76140"/>
                <a:gd name="connsiteY1" fmla="*/ 85708 h 166796"/>
                <a:gd name="connsiteX2" fmla="*/ 11467 w 76140"/>
                <a:gd name="connsiteY2" fmla="*/ 4922 h 166796"/>
                <a:gd name="connsiteX3" fmla="*/ 1872 w 76140"/>
                <a:gd name="connsiteY3" fmla="*/ 3623 h 166796"/>
                <a:gd name="connsiteX4" fmla="*/ 65889 w 76140"/>
                <a:gd name="connsiteY4" fmla="*/ 165052 h 166796"/>
                <a:gd name="connsiteX5" fmla="*/ 74409 w 76140"/>
                <a:gd name="connsiteY5" fmla="*/ 164980 h 166796"/>
                <a:gd name="connsiteX6" fmla="*/ 74338 w 76140"/>
                <a:gd name="connsiteY6" fmla="*/ 156397 h 16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140" h="166796">
                  <a:moveTo>
                    <a:pt x="74338" y="156397"/>
                  </a:moveTo>
                  <a:cubicBezTo>
                    <a:pt x="54661" y="136099"/>
                    <a:pt x="39179" y="112080"/>
                    <a:pt x="28796" y="85708"/>
                  </a:cubicBezTo>
                  <a:cubicBezTo>
                    <a:pt x="19616" y="59640"/>
                    <a:pt x="13788" y="32490"/>
                    <a:pt x="11467" y="4922"/>
                  </a:cubicBezTo>
                  <a:cubicBezTo>
                    <a:pt x="11467" y="-127"/>
                    <a:pt x="2875" y="-2436"/>
                    <a:pt x="1872" y="3623"/>
                  </a:cubicBezTo>
                  <a:cubicBezTo>
                    <a:pt x="-8296" y="62915"/>
                    <a:pt x="24356" y="124948"/>
                    <a:pt x="65889" y="165052"/>
                  </a:cubicBezTo>
                  <a:cubicBezTo>
                    <a:pt x="68265" y="167404"/>
                    <a:pt x="72075" y="167375"/>
                    <a:pt x="74409" y="164980"/>
                  </a:cubicBezTo>
                  <a:cubicBezTo>
                    <a:pt x="76744" y="162585"/>
                    <a:pt x="76715" y="158748"/>
                    <a:pt x="74338" y="15639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6" name="Freeform: Shape 2715">
              <a:extLst>
                <a:ext uri="{FF2B5EF4-FFF2-40B4-BE49-F238E27FC236}">
                  <a16:creationId xmlns:a16="http://schemas.microsoft.com/office/drawing/2014/main" id="{4FC05A5A-8359-7DA6-38B9-9FC073BE02E8}"/>
                </a:ext>
              </a:extLst>
            </p:cNvPr>
            <p:cNvSpPr/>
            <p:nvPr/>
          </p:nvSpPr>
          <p:spPr>
            <a:xfrm>
              <a:off x="9090005" y="3105745"/>
              <a:ext cx="67720" cy="153282"/>
            </a:xfrm>
            <a:custGeom>
              <a:avLst/>
              <a:gdLst>
                <a:gd name="connsiteX0" fmla="*/ 67032 w 67720"/>
                <a:gd name="connsiteY0" fmla="*/ 147153 h 153282"/>
                <a:gd name="connsiteX1" fmla="*/ 7741 w 67720"/>
                <a:gd name="connsiteY1" fmla="*/ 2892 h 153282"/>
                <a:gd name="connsiteX2" fmla="*/ 8 w 67720"/>
                <a:gd name="connsiteY2" fmla="*/ 3901 h 153282"/>
                <a:gd name="connsiteX3" fmla="*/ 60730 w 67720"/>
                <a:gd name="connsiteY3" fmla="*/ 152058 h 153282"/>
                <a:gd name="connsiteX4" fmla="*/ 67032 w 67720"/>
                <a:gd name="connsiteY4" fmla="*/ 147297 h 15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0" h="153282">
                  <a:moveTo>
                    <a:pt x="67032" y="147153"/>
                  </a:moveTo>
                  <a:cubicBezTo>
                    <a:pt x="36040" y="104567"/>
                    <a:pt x="15704" y="55085"/>
                    <a:pt x="7741" y="2892"/>
                  </a:cubicBezTo>
                  <a:cubicBezTo>
                    <a:pt x="7026" y="-1580"/>
                    <a:pt x="-278" y="-571"/>
                    <a:pt x="8" y="3901"/>
                  </a:cubicBezTo>
                  <a:cubicBezTo>
                    <a:pt x="3015" y="58793"/>
                    <a:pt x="24425" y="111016"/>
                    <a:pt x="60730" y="152058"/>
                  </a:cubicBezTo>
                  <a:cubicBezTo>
                    <a:pt x="63737" y="155520"/>
                    <a:pt x="69753" y="150904"/>
                    <a:pt x="67032" y="14729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7" name="Freeform: Shape 2716">
              <a:extLst>
                <a:ext uri="{FF2B5EF4-FFF2-40B4-BE49-F238E27FC236}">
                  <a16:creationId xmlns:a16="http://schemas.microsoft.com/office/drawing/2014/main" id="{C9D5EF98-40A5-FE1D-BBE7-45DE7E49B791}"/>
                </a:ext>
              </a:extLst>
            </p:cNvPr>
            <p:cNvSpPr/>
            <p:nvPr/>
          </p:nvSpPr>
          <p:spPr>
            <a:xfrm>
              <a:off x="9134823" y="3110900"/>
              <a:ext cx="85520" cy="147623"/>
            </a:xfrm>
            <a:custGeom>
              <a:avLst/>
              <a:gdLst>
                <a:gd name="connsiteX0" fmla="*/ 85083 w 85520"/>
                <a:gd name="connsiteY0" fmla="*/ 143730 h 147623"/>
                <a:gd name="connsiteX1" fmla="*/ 70762 w 85520"/>
                <a:gd name="connsiteY1" fmla="*/ 128294 h 147623"/>
                <a:gd name="connsiteX2" fmla="*/ 58159 w 85520"/>
                <a:gd name="connsiteY2" fmla="*/ 112137 h 147623"/>
                <a:gd name="connsiteX3" fmla="*/ 36677 w 85520"/>
                <a:gd name="connsiteY3" fmla="*/ 77802 h 147623"/>
                <a:gd name="connsiteX4" fmla="*/ 9754 w 85520"/>
                <a:gd name="connsiteY4" fmla="*/ 3508 h 147623"/>
                <a:gd name="connsiteX5" fmla="*/ 15 w 85520"/>
                <a:gd name="connsiteY5" fmla="*/ 4806 h 147623"/>
                <a:gd name="connsiteX6" fmla="*/ 25364 w 85520"/>
                <a:gd name="connsiteY6" fmla="*/ 87179 h 147623"/>
                <a:gd name="connsiteX7" fmla="*/ 50713 w 85520"/>
                <a:gd name="connsiteY7" fmla="*/ 122235 h 147623"/>
                <a:gd name="connsiteX8" fmla="*/ 83079 w 85520"/>
                <a:gd name="connsiteY8" fmla="*/ 147481 h 147623"/>
                <a:gd name="connsiteX9" fmla="*/ 84654 w 85520"/>
                <a:gd name="connsiteY9" fmla="*/ 143730 h 1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520" h="147623">
                  <a:moveTo>
                    <a:pt x="85083" y="143730"/>
                  </a:moveTo>
                  <a:cubicBezTo>
                    <a:pt x="79685" y="139214"/>
                    <a:pt x="74873" y="134021"/>
                    <a:pt x="70762" y="128294"/>
                  </a:cubicBezTo>
                  <a:cubicBezTo>
                    <a:pt x="66323" y="123101"/>
                    <a:pt x="62026" y="117619"/>
                    <a:pt x="58159" y="112137"/>
                  </a:cubicBezTo>
                  <a:cubicBezTo>
                    <a:pt x="50211" y="101202"/>
                    <a:pt x="43037" y="89733"/>
                    <a:pt x="36677" y="77802"/>
                  </a:cubicBezTo>
                  <a:cubicBezTo>
                    <a:pt x="24505" y="54331"/>
                    <a:pt x="15453" y="29359"/>
                    <a:pt x="9754" y="3508"/>
                  </a:cubicBezTo>
                  <a:cubicBezTo>
                    <a:pt x="8465" y="-1830"/>
                    <a:pt x="-414" y="-820"/>
                    <a:pt x="15" y="4806"/>
                  </a:cubicBezTo>
                  <a:cubicBezTo>
                    <a:pt x="2035" y="33875"/>
                    <a:pt x="10713" y="62063"/>
                    <a:pt x="25364" y="87179"/>
                  </a:cubicBezTo>
                  <a:cubicBezTo>
                    <a:pt x="32582" y="99716"/>
                    <a:pt x="41089" y="111459"/>
                    <a:pt x="50713" y="122235"/>
                  </a:cubicBezTo>
                  <a:cubicBezTo>
                    <a:pt x="59234" y="133242"/>
                    <a:pt x="70362" y="141927"/>
                    <a:pt x="83079" y="147481"/>
                  </a:cubicBezTo>
                  <a:cubicBezTo>
                    <a:pt x="85370" y="148346"/>
                    <a:pt x="86373" y="145028"/>
                    <a:pt x="84654" y="14373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8" name="Freeform: Shape 2717">
              <a:extLst>
                <a:ext uri="{FF2B5EF4-FFF2-40B4-BE49-F238E27FC236}">
                  <a16:creationId xmlns:a16="http://schemas.microsoft.com/office/drawing/2014/main" id="{83A112FE-E8A1-E4D1-77FD-0FD2C5741A7A}"/>
                </a:ext>
              </a:extLst>
            </p:cNvPr>
            <p:cNvSpPr/>
            <p:nvPr/>
          </p:nvSpPr>
          <p:spPr>
            <a:xfrm>
              <a:off x="9224442" y="3133468"/>
              <a:ext cx="97298" cy="121394"/>
            </a:xfrm>
            <a:custGeom>
              <a:avLst/>
              <a:gdLst>
                <a:gd name="connsiteX0" fmla="*/ 95571 w 97298"/>
                <a:gd name="connsiteY0" fmla="*/ 117700 h 121394"/>
                <a:gd name="connsiteX1" fmla="*/ 39574 w 97298"/>
                <a:gd name="connsiteY1" fmla="*/ 68218 h 121394"/>
                <a:gd name="connsiteX2" fmla="*/ 8067 w 97298"/>
                <a:gd name="connsiteY2" fmla="*/ 2867 h 121394"/>
                <a:gd name="connsiteX3" fmla="*/ 48 w 97298"/>
                <a:gd name="connsiteY3" fmla="*/ 4022 h 121394"/>
                <a:gd name="connsiteX4" fmla="*/ 30409 w 97298"/>
                <a:gd name="connsiteY4" fmla="*/ 74277 h 121394"/>
                <a:gd name="connsiteX5" fmla="*/ 59051 w 97298"/>
                <a:gd name="connsiteY5" fmla="*/ 101109 h 121394"/>
                <a:gd name="connsiteX6" fmla="*/ 94282 w 97298"/>
                <a:gd name="connsiteY6" fmla="*/ 121162 h 121394"/>
                <a:gd name="connsiteX7" fmla="*/ 96287 w 97298"/>
                <a:gd name="connsiteY7" fmla="*/ 117700 h 12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98" h="121394">
                  <a:moveTo>
                    <a:pt x="95571" y="117700"/>
                  </a:moveTo>
                  <a:cubicBezTo>
                    <a:pt x="73430" y="105683"/>
                    <a:pt x="54282" y="88761"/>
                    <a:pt x="39574" y="68218"/>
                  </a:cubicBezTo>
                  <a:cubicBezTo>
                    <a:pt x="25139" y="48598"/>
                    <a:pt x="14440" y="26440"/>
                    <a:pt x="8067" y="2867"/>
                  </a:cubicBezTo>
                  <a:cubicBezTo>
                    <a:pt x="6922" y="-1460"/>
                    <a:pt x="-668" y="-739"/>
                    <a:pt x="48" y="4022"/>
                  </a:cubicBezTo>
                  <a:cubicBezTo>
                    <a:pt x="3528" y="29815"/>
                    <a:pt x="14039" y="54138"/>
                    <a:pt x="30409" y="74277"/>
                  </a:cubicBezTo>
                  <a:cubicBezTo>
                    <a:pt x="38901" y="84303"/>
                    <a:pt x="48511" y="93305"/>
                    <a:pt x="59051" y="101109"/>
                  </a:cubicBezTo>
                  <a:cubicBezTo>
                    <a:pt x="69978" y="109145"/>
                    <a:pt x="81808" y="115882"/>
                    <a:pt x="94282" y="121162"/>
                  </a:cubicBezTo>
                  <a:cubicBezTo>
                    <a:pt x="96573" y="122316"/>
                    <a:pt x="98578" y="118854"/>
                    <a:pt x="96287" y="1177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9" name="Freeform: Shape 2718">
              <a:extLst>
                <a:ext uri="{FF2B5EF4-FFF2-40B4-BE49-F238E27FC236}">
                  <a16:creationId xmlns:a16="http://schemas.microsoft.com/office/drawing/2014/main" id="{32EAB383-A44F-34F5-CC77-16A9596C9EEA}"/>
                </a:ext>
              </a:extLst>
            </p:cNvPr>
            <p:cNvSpPr/>
            <p:nvPr/>
          </p:nvSpPr>
          <p:spPr>
            <a:xfrm>
              <a:off x="9280915" y="3118591"/>
              <a:ext cx="87466" cy="139746"/>
            </a:xfrm>
            <a:custGeom>
              <a:avLst/>
              <a:gdLst>
                <a:gd name="connsiteX0" fmla="*/ 86072 w 87466"/>
                <a:gd name="connsiteY0" fmla="*/ 132432 h 139746"/>
                <a:gd name="connsiteX1" fmla="*/ 10170 w 87466"/>
                <a:gd name="connsiteY1" fmla="*/ 4905 h 139746"/>
                <a:gd name="connsiteX2" fmla="*/ 5300 w 87466"/>
                <a:gd name="connsiteY2" fmla="*/ 0 h 139746"/>
                <a:gd name="connsiteX3" fmla="*/ 431 w 87466"/>
                <a:gd name="connsiteY3" fmla="*/ 4905 h 139746"/>
                <a:gd name="connsiteX4" fmla="*/ 81919 w 87466"/>
                <a:gd name="connsiteY4" fmla="*/ 139501 h 139746"/>
                <a:gd name="connsiteX5" fmla="*/ 87232 w 87466"/>
                <a:gd name="connsiteY5" fmla="*/ 136962 h 139746"/>
                <a:gd name="connsiteX6" fmla="*/ 86072 w 87466"/>
                <a:gd name="connsiteY6" fmla="*/ 132432 h 13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66" h="139746">
                  <a:moveTo>
                    <a:pt x="86072" y="132432"/>
                  </a:moveTo>
                  <a:cubicBezTo>
                    <a:pt x="41891" y="104676"/>
                    <a:pt x="13649" y="57228"/>
                    <a:pt x="10170" y="4905"/>
                  </a:cubicBezTo>
                  <a:cubicBezTo>
                    <a:pt x="10170" y="2192"/>
                    <a:pt x="7993" y="0"/>
                    <a:pt x="5300" y="0"/>
                  </a:cubicBezTo>
                  <a:cubicBezTo>
                    <a:pt x="2608" y="0"/>
                    <a:pt x="431" y="2192"/>
                    <a:pt x="431" y="4905"/>
                  </a:cubicBezTo>
                  <a:cubicBezTo>
                    <a:pt x="-4438" y="61888"/>
                    <a:pt x="32511" y="114832"/>
                    <a:pt x="81919" y="139501"/>
                  </a:cubicBezTo>
                  <a:cubicBezTo>
                    <a:pt x="84082" y="140280"/>
                    <a:pt x="86459" y="139140"/>
                    <a:pt x="87232" y="136962"/>
                  </a:cubicBezTo>
                  <a:cubicBezTo>
                    <a:pt x="87791" y="135361"/>
                    <a:pt x="87333" y="133572"/>
                    <a:pt x="86072" y="1324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0" name="Freeform: Shape 2719">
              <a:extLst>
                <a:ext uri="{FF2B5EF4-FFF2-40B4-BE49-F238E27FC236}">
                  <a16:creationId xmlns:a16="http://schemas.microsoft.com/office/drawing/2014/main" id="{A97E30AC-7BC0-9F5E-5BB8-F5C577568C7D}"/>
                </a:ext>
              </a:extLst>
            </p:cNvPr>
            <p:cNvSpPr/>
            <p:nvPr/>
          </p:nvSpPr>
          <p:spPr>
            <a:xfrm>
              <a:off x="9353234" y="3091495"/>
              <a:ext cx="97294" cy="164873"/>
            </a:xfrm>
            <a:custGeom>
              <a:avLst/>
              <a:gdLst>
                <a:gd name="connsiteX0" fmla="*/ 95671 w 97294"/>
                <a:gd name="connsiteY0" fmla="*/ 156066 h 164873"/>
                <a:gd name="connsiteX1" fmla="*/ 11032 w 97294"/>
                <a:gd name="connsiteY1" fmla="*/ 5024 h 164873"/>
                <a:gd name="connsiteX2" fmla="*/ 1150 w 97294"/>
                <a:gd name="connsiteY2" fmla="*/ 3581 h 164873"/>
                <a:gd name="connsiteX3" fmla="*/ 88367 w 97294"/>
                <a:gd name="connsiteY3" fmla="*/ 163567 h 164873"/>
                <a:gd name="connsiteX4" fmla="*/ 95671 w 97294"/>
                <a:gd name="connsiteY4" fmla="*/ 156066 h 16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94" h="164873">
                  <a:moveTo>
                    <a:pt x="95671" y="156066"/>
                  </a:moveTo>
                  <a:cubicBezTo>
                    <a:pt x="54426" y="114374"/>
                    <a:pt x="13180" y="67056"/>
                    <a:pt x="11032" y="5024"/>
                  </a:cubicBezTo>
                  <a:cubicBezTo>
                    <a:pt x="11032" y="-458"/>
                    <a:pt x="2009" y="-2189"/>
                    <a:pt x="1150" y="3581"/>
                  </a:cubicBezTo>
                  <a:cubicBezTo>
                    <a:pt x="-8301" y="70085"/>
                    <a:pt x="42252" y="123895"/>
                    <a:pt x="88367" y="163567"/>
                  </a:cubicBezTo>
                  <a:cubicBezTo>
                    <a:pt x="93379" y="167751"/>
                    <a:pt x="100540" y="160971"/>
                    <a:pt x="95671" y="15606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1" name="Freeform: Shape 2720">
              <a:extLst>
                <a:ext uri="{FF2B5EF4-FFF2-40B4-BE49-F238E27FC236}">
                  <a16:creationId xmlns:a16="http://schemas.microsoft.com/office/drawing/2014/main" id="{4EFD6E1D-FE7D-E489-8695-A1CF816CB3C1}"/>
                </a:ext>
              </a:extLst>
            </p:cNvPr>
            <p:cNvSpPr/>
            <p:nvPr/>
          </p:nvSpPr>
          <p:spPr>
            <a:xfrm>
              <a:off x="9498739" y="3120712"/>
              <a:ext cx="71232" cy="133465"/>
            </a:xfrm>
            <a:custGeom>
              <a:avLst/>
              <a:gdLst>
                <a:gd name="connsiteX0" fmla="*/ 69318 w 71232"/>
                <a:gd name="connsiteY0" fmla="*/ 123243 h 133465"/>
                <a:gd name="connsiteX1" fmla="*/ 8740 w 71232"/>
                <a:gd name="connsiteY1" fmla="*/ 3361 h 133465"/>
                <a:gd name="connsiteX2" fmla="*/ 3340 w 71232"/>
                <a:gd name="connsiteY2" fmla="*/ 144 h 133465"/>
                <a:gd name="connsiteX3" fmla="*/ 4 w 71232"/>
                <a:gd name="connsiteY3" fmla="*/ 4660 h 133465"/>
                <a:gd name="connsiteX4" fmla="*/ 18192 w 71232"/>
                <a:gd name="connsiteY4" fmla="*/ 73328 h 133465"/>
                <a:gd name="connsiteX5" fmla="*/ 61156 w 71232"/>
                <a:gd name="connsiteY5" fmla="*/ 131754 h 133465"/>
                <a:gd name="connsiteX6" fmla="*/ 69533 w 71232"/>
                <a:gd name="connsiteY6" fmla="*/ 131682 h 133465"/>
                <a:gd name="connsiteX7" fmla="*/ 69462 w 71232"/>
                <a:gd name="connsiteY7" fmla="*/ 123243 h 1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232" h="133465">
                  <a:moveTo>
                    <a:pt x="69318" y="123243"/>
                  </a:moveTo>
                  <a:cubicBezTo>
                    <a:pt x="38284" y="89846"/>
                    <a:pt x="17289" y="48284"/>
                    <a:pt x="8740" y="3361"/>
                  </a:cubicBezTo>
                  <a:cubicBezTo>
                    <a:pt x="8124" y="966"/>
                    <a:pt x="5718" y="-476"/>
                    <a:pt x="3340" y="144"/>
                  </a:cubicBezTo>
                  <a:cubicBezTo>
                    <a:pt x="1307" y="663"/>
                    <a:pt x="-82" y="2553"/>
                    <a:pt x="4" y="4660"/>
                  </a:cubicBezTo>
                  <a:cubicBezTo>
                    <a:pt x="1422" y="28549"/>
                    <a:pt x="7608" y="51905"/>
                    <a:pt x="18192" y="73328"/>
                  </a:cubicBezTo>
                  <a:cubicBezTo>
                    <a:pt x="29234" y="95054"/>
                    <a:pt x="43741" y="114789"/>
                    <a:pt x="61156" y="131754"/>
                  </a:cubicBezTo>
                  <a:cubicBezTo>
                    <a:pt x="63490" y="134062"/>
                    <a:pt x="67242" y="134033"/>
                    <a:pt x="69533" y="131682"/>
                  </a:cubicBezTo>
                  <a:cubicBezTo>
                    <a:pt x="71825" y="129331"/>
                    <a:pt x="71796" y="125551"/>
                    <a:pt x="69462" y="1232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2" name="Freeform: Shape 2721">
              <a:extLst>
                <a:ext uri="{FF2B5EF4-FFF2-40B4-BE49-F238E27FC236}">
                  <a16:creationId xmlns:a16="http://schemas.microsoft.com/office/drawing/2014/main" id="{05620082-0324-1FC2-686E-5BB79915400F}"/>
                </a:ext>
              </a:extLst>
            </p:cNvPr>
            <p:cNvSpPr/>
            <p:nvPr/>
          </p:nvSpPr>
          <p:spPr>
            <a:xfrm>
              <a:off x="9450337" y="3144180"/>
              <a:ext cx="65876" cy="121628"/>
            </a:xfrm>
            <a:custGeom>
              <a:avLst/>
              <a:gdLst>
                <a:gd name="connsiteX0" fmla="*/ 64016 w 65876"/>
                <a:gd name="connsiteY0" fmla="*/ 113624 h 121628"/>
                <a:gd name="connsiteX1" fmla="*/ 9738 w 65876"/>
                <a:gd name="connsiteY1" fmla="*/ 3407 h 121628"/>
                <a:gd name="connsiteX2" fmla="*/ 3365 w 65876"/>
                <a:gd name="connsiteY2" fmla="*/ 277 h 121628"/>
                <a:gd name="connsiteX3" fmla="*/ 0 w 65876"/>
                <a:gd name="connsiteY3" fmla="*/ 4706 h 121628"/>
                <a:gd name="connsiteX4" fmla="*/ 57285 w 65876"/>
                <a:gd name="connsiteY4" fmla="*/ 120115 h 121628"/>
                <a:gd name="connsiteX5" fmla="*/ 64374 w 65876"/>
                <a:gd name="connsiteY5" fmla="*/ 120187 h 121628"/>
                <a:gd name="connsiteX6" fmla="*/ 64446 w 65876"/>
                <a:gd name="connsiteY6" fmla="*/ 113047 h 12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76" h="121628">
                  <a:moveTo>
                    <a:pt x="64016" y="113624"/>
                  </a:moveTo>
                  <a:cubicBezTo>
                    <a:pt x="35846" y="82853"/>
                    <a:pt x="17014" y="44609"/>
                    <a:pt x="9738" y="3407"/>
                  </a:cubicBezTo>
                  <a:cubicBezTo>
                    <a:pt x="8836" y="768"/>
                    <a:pt x="5986" y="-632"/>
                    <a:pt x="3365" y="277"/>
                  </a:cubicBezTo>
                  <a:cubicBezTo>
                    <a:pt x="1461" y="941"/>
                    <a:pt x="143" y="2686"/>
                    <a:pt x="0" y="4706"/>
                  </a:cubicBezTo>
                  <a:cubicBezTo>
                    <a:pt x="3623" y="49167"/>
                    <a:pt x="24145" y="90513"/>
                    <a:pt x="57285" y="120115"/>
                  </a:cubicBezTo>
                  <a:cubicBezTo>
                    <a:pt x="59219" y="122106"/>
                    <a:pt x="62398" y="122135"/>
                    <a:pt x="64374" y="120187"/>
                  </a:cubicBezTo>
                  <a:cubicBezTo>
                    <a:pt x="66350" y="118240"/>
                    <a:pt x="66379" y="115037"/>
                    <a:pt x="64446" y="1130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3" name="Freeform: Shape 2722">
              <a:extLst>
                <a:ext uri="{FF2B5EF4-FFF2-40B4-BE49-F238E27FC236}">
                  <a16:creationId xmlns:a16="http://schemas.microsoft.com/office/drawing/2014/main" id="{637916AB-D034-CDA2-7930-9ADC60EA4B0B}"/>
                </a:ext>
              </a:extLst>
            </p:cNvPr>
            <p:cNvSpPr/>
            <p:nvPr/>
          </p:nvSpPr>
          <p:spPr>
            <a:xfrm>
              <a:off x="9568910" y="3116966"/>
              <a:ext cx="54787" cy="140783"/>
            </a:xfrm>
            <a:custGeom>
              <a:avLst/>
              <a:gdLst>
                <a:gd name="connsiteX0" fmla="*/ 53569 w 54787"/>
                <a:gd name="connsiteY0" fmla="*/ 135933 h 140783"/>
                <a:gd name="connsiteX1" fmla="*/ 13755 w 54787"/>
                <a:gd name="connsiteY1" fmla="*/ 6097 h 140783"/>
                <a:gd name="connsiteX2" fmla="*/ 10462 w 54787"/>
                <a:gd name="connsiteY2" fmla="*/ 182 h 140783"/>
                <a:gd name="connsiteX3" fmla="*/ 4590 w 54787"/>
                <a:gd name="connsiteY3" fmla="*/ 3500 h 140783"/>
                <a:gd name="connsiteX4" fmla="*/ 47553 w 54787"/>
                <a:gd name="connsiteY4" fmla="*/ 139106 h 140783"/>
                <a:gd name="connsiteX5" fmla="*/ 54142 w 54787"/>
                <a:gd name="connsiteY5" fmla="*/ 135211 h 14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87" h="140783">
                  <a:moveTo>
                    <a:pt x="53569" y="135933"/>
                  </a:moveTo>
                  <a:cubicBezTo>
                    <a:pt x="30082" y="97415"/>
                    <a:pt x="6881" y="53703"/>
                    <a:pt x="13755" y="6097"/>
                  </a:cubicBezTo>
                  <a:cubicBezTo>
                    <a:pt x="14471" y="3544"/>
                    <a:pt x="12997" y="903"/>
                    <a:pt x="10462" y="182"/>
                  </a:cubicBezTo>
                  <a:cubicBezTo>
                    <a:pt x="7927" y="-539"/>
                    <a:pt x="5306" y="947"/>
                    <a:pt x="4590" y="3500"/>
                  </a:cubicBezTo>
                  <a:cubicBezTo>
                    <a:pt x="-12166" y="53415"/>
                    <a:pt x="20343" y="99867"/>
                    <a:pt x="47553" y="139106"/>
                  </a:cubicBezTo>
                  <a:cubicBezTo>
                    <a:pt x="50274" y="143146"/>
                    <a:pt x="56863" y="139106"/>
                    <a:pt x="54142" y="1352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4" name="Freeform: Shape 2723">
              <a:extLst>
                <a:ext uri="{FF2B5EF4-FFF2-40B4-BE49-F238E27FC236}">
                  <a16:creationId xmlns:a16="http://schemas.microsoft.com/office/drawing/2014/main" id="{B217091A-008E-B07A-3F61-C07AF796F247}"/>
                </a:ext>
              </a:extLst>
            </p:cNvPr>
            <p:cNvSpPr/>
            <p:nvPr/>
          </p:nvSpPr>
          <p:spPr>
            <a:xfrm>
              <a:off x="9726737" y="3137570"/>
              <a:ext cx="64115" cy="118602"/>
            </a:xfrm>
            <a:custGeom>
              <a:avLst/>
              <a:gdLst>
                <a:gd name="connsiteX0" fmla="*/ 62584 w 64115"/>
                <a:gd name="connsiteY0" fmla="*/ 110424 h 118602"/>
                <a:gd name="connsiteX1" fmla="*/ 8736 w 64115"/>
                <a:gd name="connsiteY1" fmla="*/ 3093 h 118602"/>
                <a:gd name="connsiteX2" fmla="*/ 0 w 64115"/>
                <a:gd name="connsiteY2" fmla="*/ 4391 h 118602"/>
                <a:gd name="connsiteX3" fmla="*/ 55853 w 64115"/>
                <a:gd name="connsiteY3" fmla="*/ 117348 h 118602"/>
                <a:gd name="connsiteX4" fmla="*/ 62584 w 64115"/>
                <a:gd name="connsiteY4" fmla="*/ 110424 h 11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15" h="118602">
                  <a:moveTo>
                    <a:pt x="62584" y="110424"/>
                  </a:moveTo>
                  <a:cubicBezTo>
                    <a:pt x="32911" y="81961"/>
                    <a:pt x="13892" y="44049"/>
                    <a:pt x="8736" y="3093"/>
                  </a:cubicBezTo>
                  <a:cubicBezTo>
                    <a:pt x="8020" y="-1812"/>
                    <a:pt x="0" y="-513"/>
                    <a:pt x="0" y="4391"/>
                  </a:cubicBezTo>
                  <a:cubicBezTo>
                    <a:pt x="1676" y="48363"/>
                    <a:pt x="22026" y="89506"/>
                    <a:pt x="55853" y="117348"/>
                  </a:cubicBezTo>
                  <a:cubicBezTo>
                    <a:pt x="60436" y="121388"/>
                    <a:pt x="67167" y="114752"/>
                    <a:pt x="62584" y="1104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5" name="Freeform: Shape 2724">
              <a:extLst>
                <a:ext uri="{FF2B5EF4-FFF2-40B4-BE49-F238E27FC236}">
                  <a16:creationId xmlns:a16="http://schemas.microsoft.com/office/drawing/2014/main" id="{52FED1E4-A0F7-C4F6-987B-B87F8A3A5A24}"/>
                </a:ext>
              </a:extLst>
            </p:cNvPr>
            <p:cNvSpPr/>
            <p:nvPr/>
          </p:nvSpPr>
          <p:spPr>
            <a:xfrm>
              <a:off x="9758515" y="3160187"/>
              <a:ext cx="59623" cy="97356"/>
            </a:xfrm>
            <a:custGeom>
              <a:avLst/>
              <a:gdLst>
                <a:gd name="connsiteX0" fmla="*/ 58017 w 59623"/>
                <a:gd name="connsiteY0" fmla="*/ 89971 h 97356"/>
                <a:gd name="connsiteX1" fmla="*/ 9181 w 59623"/>
                <a:gd name="connsiteY1" fmla="*/ 3414 h 97356"/>
                <a:gd name="connsiteX2" fmla="*/ 16 w 59623"/>
                <a:gd name="connsiteY2" fmla="*/ 4568 h 97356"/>
                <a:gd name="connsiteX3" fmla="*/ 15912 w 59623"/>
                <a:gd name="connsiteY3" fmla="*/ 55348 h 97356"/>
                <a:gd name="connsiteX4" fmla="*/ 51143 w 59623"/>
                <a:gd name="connsiteY4" fmla="*/ 96174 h 97356"/>
                <a:gd name="connsiteX5" fmla="*/ 58017 w 59623"/>
                <a:gd name="connsiteY5" fmla="*/ 89394 h 9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623" h="97356">
                  <a:moveTo>
                    <a:pt x="58017" y="89971"/>
                  </a:moveTo>
                  <a:cubicBezTo>
                    <a:pt x="32481" y="67509"/>
                    <a:pt x="15268" y="36998"/>
                    <a:pt x="9181" y="3414"/>
                  </a:cubicBezTo>
                  <a:cubicBezTo>
                    <a:pt x="8179" y="-1780"/>
                    <a:pt x="-414" y="-770"/>
                    <a:pt x="16" y="4568"/>
                  </a:cubicBezTo>
                  <a:cubicBezTo>
                    <a:pt x="1605" y="22456"/>
                    <a:pt x="7033" y="39782"/>
                    <a:pt x="15912" y="55348"/>
                  </a:cubicBezTo>
                  <a:cubicBezTo>
                    <a:pt x="25020" y="71043"/>
                    <a:pt x="36979" y="84892"/>
                    <a:pt x="51143" y="96174"/>
                  </a:cubicBezTo>
                  <a:cubicBezTo>
                    <a:pt x="56011" y="100069"/>
                    <a:pt x="62743" y="93433"/>
                    <a:pt x="58017" y="893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6" name="Freeform: Shape 2725">
              <a:extLst>
                <a:ext uri="{FF2B5EF4-FFF2-40B4-BE49-F238E27FC236}">
                  <a16:creationId xmlns:a16="http://schemas.microsoft.com/office/drawing/2014/main" id="{D7921548-D32A-910A-B34E-86EA5D48C9BB}"/>
                </a:ext>
              </a:extLst>
            </p:cNvPr>
            <p:cNvSpPr/>
            <p:nvPr/>
          </p:nvSpPr>
          <p:spPr>
            <a:xfrm>
              <a:off x="9633377" y="3124031"/>
              <a:ext cx="60575" cy="137674"/>
            </a:xfrm>
            <a:custGeom>
              <a:avLst/>
              <a:gdLst>
                <a:gd name="connsiteX0" fmla="*/ 59705 w 60575"/>
                <a:gd name="connsiteY0" fmla="*/ 130166 h 137674"/>
                <a:gd name="connsiteX1" fmla="*/ 9867 w 60575"/>
                <a:gd name="connsiteY1" fmla="*/ 3937 h 137674"/>
                <a:gd name="connsiteX2" fmla="*/ 4397 w 60575"/>
                <a:gd name="connsiteY2" fmla="*/ 70 h 137674"/>
                <a:gd name="connsiteX3" fmla="*/ 558 w 60575"/>
                <a:gd name="connsiteY3" fmla="*/ 3937 h 137674"/>
                <a:gd name="connsiteX4" fmla="*/ 53117 w 60575"/>
                <a:gd name="connsiteY4" fmla="*/ 136802 h 137674"/>
                <a:gd name="connsiteX5" fmla="*/ 59705 w 60575"/>
                <a:gd name="connsiteY5" fmla="*/ 135662 h 137674"/>
                <a:gd name="connsiteX6" fmla="*/ 59705 w 60575"/>
                <a:gd name="connsiteY6" fmla="*/ 130166 h 13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75" h="137674">
                  <a:moveTo>
                    <a:pt x="59705" y="130166"/>
                  </a:moveTo>
                  <a:cubicBezTo>
                    <a:pt x="28858" y="95312"/>
                    <a:pt x="11214" y="50605"/>
                    <a:pt x="9867" y="3937"/>
                  </a:cubicBezTo>
                  <a:cubicBezTo>
                    <a:pt x="9409" y="1354"/>
                    <a:pt x="6960" y="-377"/>
                    <a:pt x="4397" y="70"/>
                  </a:cubicBezTo>
                  <a:cubicBezTo>
                    <a:pt x="2434" y="416"/>
                    <a:pt x="902" y="1960"/>
                    <a:pt x="558" y="3937"/>
                  </a:cubicBezTo>
                  <a:cubicBezTo>
                    <a:pt x="-3623" y="54082"/>
                    <a:pt x="15853" y="103290"/>
                    <a:pt x="53117" y="136802"/>
                  </a:cubicBezTo>
                  <a:cubicBezTo>
                    <a:pt x="55251" y="138317"/>
                    <a:pt x="58201" y="137812"/>
                    <a:pt x="59705" y="135662"/>
                  </a:cubicBezTo>
                  <a:cubicBezTo>
                    <a:pt x="60865" y="134018"/>
                    <a:pt x="60865" y="131810"/>
                    <a:pt x="59705" y="13016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7" name="Freeform: Shape 2726">
              <a:extLst>
                <a:ext uri="{FF2B5EF4-FFF2-40B4-BE49-F238E27FC236}">
                  <a16:creationId xmlns:a16="http://schemas.microsoft.com/office/drawing/2014/main" id="{22818918-8890-5527-A0FB-3C2C6293DB85}"/>
                </a:ext>
              </a:extLst>
            </p:cNvPr>
            <p:cNvSpPr/>
            <p:nvPr/>
          </p:nvSpPr>
          <p:spPr>
            <a:xfrm>
              <a:off x="9685492" y="3154534"/>
              <a:ext cx="52298" cy="99976"/>
            </a:xfrm>
            <a:custGeom>
              <a:avLst/>
              <a:gdLst>
                <a:gd name="connsiteX0" fmla="*/ 51557 w 52298"/>
                <a:gd name="connsiteY0" fmla="*/ 90575 h 99976"/>
                <a:gd name="connsiteX1" fmla="*/ 8593 w 52298"/>
                <a:gd name="connsiteY1" fmla="*/ 3152 h 99976"/>
                <a:gd name="connsiteX2" fmla="*/ 0 w 52298"/>
                <a:gd name="connsiteY2" fmla="*/ 4306 h 99976"/>
                <a:gd name="connsiteX3" fmla="*/ 42964 w 52298"/>
                <a:gd name="connsiteY3" fmla="*/ 98365 h 99976"/>
                <a:gd name="connsiteX4" fmla="*/ 50698 w 52298"/>
                <a:gd name="connsiteY4" fmla="*/ 98365 h 99976"/>
                <a:gd name="connsiteX5" fmla="*/ 50698 w 52298"/>
                <a:gd name="connsiteY5" fmla="*/ 90575 h 9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98" h="99976">
                  <a:moveTo>
                    <a:pt x="51557" y="90575"/>
                  </a:moveTo>
                  <a:cubicBezTo>
                    <a:pt x="29358" y="66079"/>
                    <a:pt x="14465" y="35784"/>
                    <a:pt x="8593" y="3152"/>
                  </a:cubicBezTo>
                  <a:cubicBezTo>
                    <a:pt x="7734" y="-1753"/>
                    <a:pt x="0" y="-599"/>
                    <a:pt x="0" y="4306"/>
                  </a:cubicBezTo>
                  <a:cubicBezTo>
                    <a:pt x="1604" y="40098"/>
                    <a:pt x="17028" y="73855"/>
                    <a:pt x="42964" y="98365"/>
                  </a:cubicBezTo>
                  <a:cubicBezTo>
                    <a:pt x="45098" y="100514"/>
                    <a:pt x="48563" y="100514"/>
                    <a:pt x="50698" y="98365"/>
                  </a:cubicBezTo>
                  <a:cubicBezTo>
                    <a:pt x="52832" y="96215"/>
                    <a:pt x="52832" y="92724"/>
                    <a:pt x="50698" y="9057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8" name="Freeform: Shape 2727">
              <a:extLst>
                <a:ext uri="{FF2B5EF4-FFF2-40B4-BE49-F238E27FC236}">
                  <a16:creationId xmlns:a16="http://schemas.microsoft.com/office/drawing/2014/main" id="{D9E22E31-D1CB-F9B2-9963-2AF1D42B2CE8}"/>
                </a:ext>
              </a:extLst>
            </p:cNvPr>
            <p:cNvSpPr/>
            <p:nvPr/>
          </p:nvSpPr>
          <p:spPr>
            <a:xfrm>
              <a:off x="9963184" y="3130962"/>
              <a:ext cx="61233" cy="129986"/>
            </a:xfrm>
            <a:custGeom>
              <a:avLst/>
              <a:gdLst>
                <a:gd name="connsiteX0" fmla="*/ 60291 w 61233"/>
                <a:gd name="connsiteY0" fmla="*/ 122946 h 129986"/>
                <a:gd name="connsiteX1" fmla="*/ 13317 w 61233"/>
                <a:gd name="connsiteY1" fmla="*/ 4940 h 129986"/>
                <a:gd name="connsiteX2" fmla="*/ 7917 w 61233"/>
                <a:gd name="connsiteY2" fmla="*/ 7 h 129986"/>
                <a:gd name="connsiteX3" fmla="*/ 3291 w 61233"/>
                <a:gd name="connsiteY3" fmla="*/ 3497 h 129986"/>
                <a:gd name="connsiteX4" fmla="*/ 55134 w 61233"/>
                <a:gd name="connsiteY4" fmla="*/ 129583 h 129986"/>
                <a:gd name="connsiteX5" fmla="*/ 60834 w 61233"/>
                <a:gd name="connsiteY5" fmla="*/ 127476 h 129986"/>
                <a:gd name="connsiteX6" fmla="*/ 60291 w 61233"/>
                <a:gd name="connsiteY6" fmla="*/ 122946 h 1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33" h="129986">
                  <a:moveTo>
                    <a:pt x="60291" y="122946"/>
                  </a:moveTo>
                  <a:cubicBezTo>
                    <a:pt x="26994" y="93315"/>
                    <a:pt x="9565" y="49546"/>
                    <a:pt x="13317" y="4940"/>
                  </a:cubicBezTo>
                  <a:cubicBezTo>
                    <a:pt x="13188" y="2069"/>
                    <a:pt x="10768" y="-138"/>
                    <a:pt x="7917" y="7"/>
                  </a:cubicBezTo>
                  <a:cubicBezTo>
                    <a:pt x="5812" y="108"/>
                    <a:pt x="3979" y="1493"/>
                    <a:pt x="3291" y="3497"/>
                  </a:cubicBezTo>
                  <a:cubicBezTo>
                    <a:pt x="-8595" y="52417"/>
                    <a:pt x="12400" y="103457"/>
                    <a:pt x="55134" y="129583"/>
                  </a:cubicBezTo>
                  <a:cubicBezTo>
                    <a:pt x="57283" y="130593"/>
                    <a:pt x="59847" y="129640"/>
                    <a:pt x="60834" y="127476"/>
                  </a:cubicBezTo>
                  <a:cubicBezTo>
                    <a:pt x="61522" y="125976"/>
                    <a:pt x="61307" y="124230"/>
                    <a:pt x="60291" y="1229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9" name="Freeform: Shape 2728">
              <a:extLst>
                <a:ext uri="{FF2B5EF4-FFF2-40B4-BE49-F238E27FC236}">
                  <a16:creationId xmlns:a16="http://schemas.microsoft.com/office/drawing/2014/main" id="{9DF93372-06EF-3ABF-F79F-0230AB6BE4B4}"/>
                </a:ext>
              </a:extLst>
            </p:cNvPr>
            <p:cNvSpPr/>
            <p:nvPr/>
          </p:nvSpPr>
          <p:spPr>
            <a:xfrm>
              <a:off x="10004856" y="3158022"/>
              <a:ext cx="47321" cy="94339"/>
            </a:xfrm>
            <a:custGeom>
              <a:avLst/>
              <a:gdLst>
                <a:gd name="connsiteX0" fmla="*/ 46115 w 47321"/>
                <a:gd name="connsiteY0" fmla="*/ 86076 h 94339"/>
                <a:gd name="connsiteX1" fmla="*/ 6588 w 47321"/>
                <a:gd name="connsiteY1" fmla="*/ 2116 h 94339"/>
                <a:gd name="connsiteX2" fmla="*/ 2092 w 47321"/>
                <a:gd name="connsiteY2" fmla="*/ 269 h 94339"/>
                <a:gd name="connsiteX3" fmla="*/ 0 w 47321"/>
                <a:gd name="connsiteY3" fmla="*/ 3126 h 94339"/>
                <a:gd name="connsiteX4" fmla="*/ 39527 w 47321"/>
                <a:gd name="connsiteY4" fmla="*/ 92857 h 94339"/>
                <a:gd name="connsiteX5" fmla="*/ 46115 w 47321"/>
                <a:gd name="connsiteY5" fmla="*/ 86076 h 9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21" h="94339">
                  <a:moveTo>
                    <a:pt x="46115" y="86076"/>
                  </a:moveTo>
                  <a:cubicBezTo>
                    <a:pt x="26638" y="61566"/>
                    <a:pt x="13105" y="32815"/>
                    <a:pt x="6588" y="2116"/>
                  </a:cubicBezTo>
                  <a:cubicBezTo>
                    <a:pt x="5843" y="356"/>
                    <a:pt x="3838" y="-466"/>
                    <a:pt x="2092" y="269"/>
                  </a:cubicBezTo>
                  <a:cubicBezTo>
                    <a:pt x="917" y="760"/>
                    <a:pt x="129" y="1856"/>
                    <a:pt x="0" y="3126"/>
                  </a:cubicBezTo>
                  <a:cubicBezTo>
                    <a:pt x="2135" y="36825"/>
                    <a:pt x="16155" y="68649"/>
                    <a:pt x="39527" y="92857"/>
                  </a:cubicBezTo>
                  <a:cubicBezTo>
                    <a:pt x="43681" y="97329"/>
                    <a:pt x="49982" y="90693"/>
                    <a:pt x="46115" y="860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0" name="Freeform: Shape 2729">
              <a:extLst>
                <a:ext uri="{FF2B5EF4-FFF2-40B4-BE49-F238E27FC236}">
                  <a16:creationId xmlns:a16="http://schemas.microsoft.com/office/drawing/2014/main" id="{89F01F65-FDB8-5496-9855-3BF74CC0CDC6}"/>
                </a:ext>
              </a:extLst>
            </p:cNvPr>
            <p:cNvSpPr/>
            <p:nvPr/>
          </p:nvSpPr>
          <p:spPr>
            <a:xfrm>
              <a:off x="10467118" y="3126305"/>
              <a:ext cx="59724" cy="135626"/>
            </a:xfrm>
            <a:custGeom>
              <a:avLst/>
              <a:gdLst>
                <a:gd name="connsiteX0" fmla="*/ 58461 w 59724"/>
                <a:gd name="connsiteY0" fmla="*/ 128613 h 135626"/>
                <a:gd name="connsiteX1" fmla="*/ 20366 w 59724"/>
                <a:gd name="connsiteY1" fmla="*/ 70908 h 135626"/>
                <a:gd name="connsiteX2" fmla="*/ 9625 w 59724"/>
                <a:gd name="connsiteY2" fmla="*/ 4259 h 135626"/>
                <a:gd name="connsiteX3" fmla="*/ 1319 w 59724"/>
                <a:gd name="connsiteY3" fmla="*/ 3105 h 135626"/>
                <a:gd name="connsiteX4" fmla="*/ 52445 w 59724"/>
                <a:gd name="connsiteY4" fmla="*/ 134527 h 135626"/>
                <a:gd name="connsiteX5" fmla="*/ 58461 w 59724"/>
                <a:gd name="connsiteY5" fmla="*/ 128613 h 13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24" h="135626">
                  <a:moveTo>
                    <a:pt x="58461" y="128613"/>
                  </a:moveTo>
                  <a:cubicBezTo>
                    <a:pt x="41848" y="112355"/>
                    <a:pt x="28816" y="92663"/>
                    <a:pt x="20366" y="70908"/>
                  </a:cubicBezTo>
                  <a:cubicBezTo>
                    <a:pt x="12776" y="49528"/>
                    <a:pt x="9196" y="26951"/>
                    <a:pt x="9625" y="4259"/>
                  </a:cubicBezTo>
                  <a:cubicBezTo>
                    <a:pt x="9625" y="-501"/>
                    <a:pt x="2321" y="-1800"/>
                    <a:pt x="1319" y="3105"/>
                  </a:cubicBezTo>
                  <a:cubicBezTo>
                    <a:pt x="-5412" y="52875"/>
                    <a:pt x="13921" y="102603"/>
                    <a:pt x="52445" y="134527"/>
                  </a:cubicBezTo>
                  <a:cubicBezTo>
                    <a:pt x="56456" y="137990"/>
                    <a:pt x="62327" y="132508"/>
                    <a:pt x="58461" y="12861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1" name="Freeform: Shape 2730">
              <a:extLst>
                <a:ext uri="{FF2B5EF4-FFF2-40B4-BE49-F238E27FC236}">
                  <a16:creationId xmlns:a16="http://schemas.microsoft.com/office/drawing/2014/main" id="{3D7FBCF2-4D94-0D54-2B40-EF99543CBF7A}"/>
                </a:ext>
              </a:extLst>
            </p:cNvPr>
            <p:cNvSpPr/>
            <p:nvPr/>
          </p:nvSpPr>
          <p:spPr>
            <a:xfrm>
              <a:off x="10501089" y="3121778"/>
              <a:ext cx="54036" cy="134510"/>
            </a:xfrm>
            <a:custGeom>
              <a:avLst/>
              <a:gdLst>
                <a:gd name="connsiteX0" fmla="*/ 51986 w 54036"/>
                <a:gd name="connsiteY0" fmla="*/ 126216 h 134510"/>
                <a:gd name="connsiteX1" fmla="*/ 16183 w 54036"/>
                <a:gd name="connsiteY1" fmla="*/ 76301 h 134510"/>
                <a:gd name="connsiteX2" fmla="*/ 10168 w 54036"/>
                <a:gd name="connsiteY2" fmla="*/ 3449 h 134510"/>
                <a:gd name="connsiteX3" fmla="*/ 3151 w 54036"/>
                <a:gd name="connsiteY3" fmla="*/ 2584 h 134510"/>
                <a:gd name="connsiteX4" fmla="*/ 47690 w 54036"/>
                <a:gd name="connsiteY4" fmla="*/ 133862 h 134510"/>
                <a:gd name="connsiteX5" fmla="*/ 51986 w 54036"/>
                <a:gd name="connsiteY5" fmla="*/ 126216 h 13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36" h="134510">
                  <a:moveTo>
                    <a:pt x="51986" y="126216"/>
                  </a:moveTo>
                  <a:cubicBezTo>
                    <a:pt x="34513" y="114358"/>
                    <a:pt x="21911" y="96686"/>
                    <a:pt x="16183" y="76301"/>
                  </a:cubicBezTo>
                  <a:cubicBezTo>
                    <a:pt x="10454" y="52484"/>
                    <a:pt x="8306" y="27902"/>
                    <a:pt x="10168" y="3449"/>
                  </a:cubicBezTo>
                  <a:cubicBezTo>
                    <a:pt x="10168" y="-446"/>
                    <a:pt x="3866" y="-1456"/>
                    <a:pt x="3151" y="2584"/>
                  </a:cubicBezTo>
                  <a:cubicBezTo>
                    <a:pt x="-5872" y="50334"/>
                    <a:pt x="3151" y="106885"/>
                    <a:pt x="47690" y="133862"/>
                  </a:cubicBezTo>
                  <a:cubicBezTo>
                    <a:pt x="52415" y="136747"/>
                    <a:pt x="56712" y="129246"/>
                    <a:pt x="51986" y="12621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2" name="Freeform: Shape 2731">
              <a:extLst>
                <a:ext uri="{FF2B5EF4-FFF2-40B4-BE49-F238E27FC236}">
                  <a16:creationId xmlns:a16="http://schemas.microsoft.com/office/drawing/2014/main" id="{1DD347ED-C847-B605-DE44-EA3655192B1D}"/>
                </a:ext>
              </a:extLst>
            </p:cNvPr>
            <p:cNvSpPr/>
            <p:nvPr/>
          </p:nvSpPr>
          <p:spPr>
            <a:xfrm>
              <a:off x="10577090" y="3142394"/>
              <a:ext cx="57782" cy="113153"/>
            </a:xfrm>
            <a:custGeom>
              <a:avLst/>
              <a:gdLst>
                <a:gd name="connsiteX0" fmla="*/ 56327 w 57782"/>
                <a:gd name="connsiteY0" fmla="*/ 105744 h 113153"/>
                <a:gd name="connsiteX1" fmla="*/ 9640 w 57782"/>
                <a:gd name="connsiteY1" fmla="*/ 4760 h 113153"/>
                <a:gd name="connsiteX2" fmla="*/ 4914 w 57782"/>
                <a:gd name="connsiteY2" fmla="*/ 0 h 113153"/>
                <a:gd name="connsiteX3" fmla="*/ 188 w 57782"/>
                <a:gd name="connsiteY3" fmla="*/ 4760 h 113153"/>
                <a:gd name="connsiteX4" fmla="*/ 50026 w 57782"/>
                <a:gd name="connsiteY4" fmla="*/ 112091 h 113153"/>
                <a:gd name="connsiteX5" fmla="*/ 56327 w 57782"/>
                <a:gd name="connsiteY5" fmla="*/ 105744 h 11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82" h="113153">
                  <a:moveTo>
                    <a:pt x="56327" y="105744"/>
                  </a:moveTo>
                  <a:cubicBezTo>
                    <a:pt x="28974" y="78983"/>
                    <a:pt x="12361" y="43048"/>
                    <a:pt x="9640" y="4760"/>
                  </a:cubicBezTo>
                  <a:cubicBezTo>
                    <a:pt x="9640" y="2135"/>
                    <a:pt x="7492" y="0"/>
                    <a:pt x="4914" y="0"/>
                  </a:cubicBezTo>
                  <a:cubicBezTo>
                    <a:pt x="2337" y="0"/>
                    <a:pt x="188" y="2135"/>
                    <a:pt x="188" y="4760"/>
                  </a:cubicBezTo>
                  <a:cubicBezTo>
                    <a:pt x="-2104" y="46683"/>
                    <a:pt x="16658" y="86947"/>
                    <a:pt x="50026" y="112091"/>
                  </a:cubicBezTo>
                  <a:cubicBezTo>
                    <a:pt x="54466" y="115554"/>
                    <a:pt x="60624" y="109783"/>
                    <a:pt x="56327" y="1057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3" name="Freeform: Shape 2732">
              <a:extLst>
                <a:ext uri="{FF2B5EF4-FFF2-40B4-BE49-F238E27FC236}">
                  <a16:creationId xmlns:a16="http://schemas.microsoft.com/office/drawing/2014/main" id="{5D62F55A-4172-75A6-08F3-D89E6D2BF1A0}"/>
                </a:ext>
              </a:extLst>
            </p:cNvPr>
            <p:cNvSpPr/>
            <p:nvPr/>
          </p:nvSpPr>
          <p:spPr>
            <a:xfrm>
              <a:off x="10540078" y="3130013"/>
              <a:ext cx="44769" cy="121692"/>
            </a:xfrm>
            <a:custGeom>
              <a:avLst/>
              <a:gdLst>
                <a:gd name="connsiteX0" fmla="*/ 43788 w 44769"/>
                <a:gd name="connsiteY0" fmla="*/ 115096 h 121692"/>
                <a:gd name="connsiteX1" fmla="*/ 8986 w 44769"/>
                <a:gd name="connsiteY1" fmla="*/ 3581 h 121692"/>
                <a:gd name="connsiteX2" fmla="*/ 1826 w 44769"/>
                <a:gd name="connsiteY2" fmla="*/ 2572 h 121692"/>
                <a:gd name="connsiteX3" fmla="*/ 5979 w 44769"/>
                <a:gd name="connsiteY3" fmla="*/ 65614 h 121692"/>
                <a:gd name="connsiteX4" fmla="*/ 38488 w 44769"/>
                <a:gd name="connsiteY4" fmla="*/ 120433 h 121692"/>
                <a:gd name="connsiteX5" fmla="*/ 43788 w 44769"/>
                <a:gd name="connsiteY5" fmla="*/ 115096 h 12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69" h="121692">
                  <a:moveTo>
                    <a:pt x="43788" y="115096"/>
                  </a:moveTo>
                  <a:cubicBezTo>
                    <a:pt x="18726" y="83618"/>
                    <a:pt x="6265" y="43830"/>
                    <a:pt x="8986" y="3581"/>
                  </a:cubicBezTo>
                  <a:cubicBezTo>
                    <a:pt x="8986" y="-458"/>
                    <a:pt x="2399" y="-1468"/>
                    <a:pt x="1826" y="2572"/>
                  </a:cubicBezTo>
                  <a:cubicBezTo>
                    <a:pt x="-1611" y="23634"/>
                    <a:pt x="-179" y="45201"/>
                    <a:pt x="5979" y="65614"/>
                  </a:cubicBezTo>
                  <a:cubicBezTo>
                    <a:pt x="12853" y="85983"/>
                    <a:pt x="23881" y="104666"/>
                    <a:pt x="38488" y="120433"/>
                  </a:cubicBezTo>
                  <a:cubicBezTo>
                    <a:pt x="41783" y="124184"/>
                    <a:pt x="46938" y="118702"/>
                    <a:pt x="43788" y="1150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4" name="Freeform: Shape 2733">
              <a:extLst>
                <a:ext uri="{FF2B5EF4-FFF2-40B4-BE49-F238E27FC236}">
                  <a16:creationId xmlns:a16="http://schemas.microsoft.com/office/drawing/2014/main" id="{1D01930F-9E6D-6B2F-F6C5-61856F0463BD}"/>
                </a:ext>
              </a:extLst>
            </p:cNvPr>
            <p:cNvSpPr/>
            <p:nvPr/>
          </p:nvSpPr>
          <p:spPr>
            <a:xfrm>
              <a:off x="10663097" y="3109845"/>
              <a:ext cx="67868" cy="147770"/>
            </a:xfrm>
            <a:custGeom>
              <a:avLst/>
              <a:gdLst>
                <a:gd name="connsiteX0" fmla="*/ 66416 w 67868"/>
                <a:gd name="connsiteY0" fmla="*/ 140168 h 147770"/>
                <a:gd name="connsiteX1" fmla="*/ 14143 w 67868"/>
                <a:gd name="connsiteY1" fmla="*/ 4418 h 147770"/>
                <a:gd name="connsiteX2" fmla="*/ 10563 w 67868"/>
                <a:gd name="connsiteY2" fmla="*/ 18 h 147770"/>
                <a:gd name="connsiteX3" fmla="*/ 6552 w 67868"/>
                <a:gd name="connsiteY3" fmla="*/ 2254 h 147770"/>
                <a:gd name="connsiteX4" fmla="*/ 59542 w 67868"/>
                <a:gd name="connsiteY4" fmla="*/ 146516 h 147770"/>
                <a:gd name="connsiteX5" fmla="*/ 66416 w 67868"/>
                <a:gd name="connsiteY5" fmla="*/ 139591 h 1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868" h="147770">
                  <a:moveTo>
                    <a:pt x="66416" y="140168"/>
                  </a:moveTo>
                  <a:cubicBezTo>
                    <a:pt x="30469" y="105690"/>
                    <a:pt x="538" y="56352"/>
                    <a:pt x="14143" y="4418"/>
                  </a:cubicBezTo>
                  <a:cubicBezTo>
                    <a:pt x="14286" y="2196"/>
                    <a:pt x="12711" y="220"/>
                    <a:pt x="10563" y="18"/>
                  </a:cubicBezTo>
                  <a:cubicBezTo>
                    <a:pt x="8844" y="-140"/>
                    <a:pt x="7269" y="754"/>
                    <a:pt x="6552" y="2254"/>
                  </a:cubicBezTo>
                  <a:cubicBezTo>
                    <a:pt x="-14785" y="57651"/>
                    <a:pt x="19442" y="111316"/>
                    <a:pt x="59542" y="146516"/>
                  </a:cubicBezTo>
                  <a:cubicBezTo>
                    <a:pt x="64124" y="150555"/>
                    <a:pt x="70855" y="143919"/>
                    <a:pt x="66416" y="13959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5" name="Freeform: Shape 2734">
              <a:extLst>
                <a:ext uri="{FF2B5EF4-FFF2-40B4-BE49-F238E27FC236}">
                  <a16:creationId xmlns:a16="http://schemas.microsoft.com/office/drawing/2014/main" id="{5E263C05-8DD5-CACB-CE1E-70C0862427A2}"/>
                </a:ext>
              </a:extLst>
            </p:cNvPr>
            <p:cNvSpPr/>
            <p:nvPr/>
          </p:nvSpPr>
          <p:spPr>
            <a:xfrm>
              <a:off x="10715049" y="3143074"/>
              <a:ext cx="70941" cy="115449"/>
            </a:xfrm>
            <a:custGeom>
              <a:avLst/>
              <a:gdLst>
                <a:gd name="connsiteX0" fmla="*/ 69028 w 70941"/>
                <a:gd name="connsiteY0" fmla="*/ 106362 h 115449"/>
                <a:gd name="connsiteX1" fmla="*/ 10024 w 70941"/>
                <a:gd name="connsiteY1" fmla="*/ 3504 h 115449"/>
                <a:gd name="connsiteX2" fmla="*/ 3437 w 70941"/>
                <a:gd name="connsiteY2" fmla="*/ 286 h 115449"/>
                <a:gd name="connsiteX3" fmla="*/ 0 w 70941"/>
                <a:gd name="connsiteY3" fmla="*/ 4946 h 115449"/>
                <a:gd name="connsiteX4" fmla="*/ 61152 w 70941"/>
                <a:gd name="connsiteY4" fmla="*/ 114152 h 115449"/>
                <a:gd name="connsiteX5" fmla="*/ 69028 w 70941"/>
                <a:gd name="connsiteY5" fmla="*/ 106362 h 1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41" h="115449">
                  <a:moveTo>
                    <a:pt x="69028" y="106362"/>
                  </a:moveTo>
                  <a:cubicBezTo>
                    <a:pt x="38238" y="79948"/>
                    <a:pt x="17328" y="43608"/>
                    <a:pt x="10024" y="3504"/>
                  </a:cubicBezTo>
                  <a:cubicBezTo>
                    <a:pt x="9166" y="791"/>
                    <a:pt x="6159" y="-652"/>
                    <a:pt x="3437" y="286"/>
                  </a:cubicBezTo>
                  <a:cubicBezTo>
                    <a:pt x="1432" y="979"/>
                    <a:pt x="143" y="2825"/>
                    <a:pt x="0" y="4946"/>
                  </a:cubicBezTo>
                  <a:cubicBezTo>
                    <a:pt x="3867" y="48527"/>
                    <a:pt x="26064" y="88329"/>
                    <a:pt x="61152" y="114152"/>
                  </a:cubicBezTo>
                  <a:cubicBezTo>
                    <a:pt x="66738" y="118480"/>
                    <a:pt x="74613" y="110978"/>
                    <a:pt x="69028" y="1063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6" name="Freeform: Shape 2735">
              <a:extLst>
                <a:ext uri="{FF2B5EF4-FFF2-40B4-BE49-F238E27FC236}">
                  <a16:creationId xmlns:a16="http://schemas.microsoft.com/office/drawing/2014/main" id="{343D56F9-FEC7-D495-FE1A-141CDAABCA10}"/>
                </a:ext>
              </a:extLst>
            </p:cNvPr>
            <p:cNvSpPr/>
            <p:nvPr/>
          </p:nvSpPr>
          <p:spPr>
            <a:xfrm>
              <a:off x="10761062" y="3114545"/>
              <a:ext cx="77942" cy="151619"/>
            </a:xfrm>
            <a:custGeom>
              <a:avLst/>
              <a:gdLst>
                <a:gd name="connsiteX0" fmla="*/ 75718 w 77942"/>
                <a:gd name="connsiteY0" fmla="*/ 142537 h 151619"/>
                <a:gd name="connsiteX1" fmla="*/ 10127 w 77942"/>
                <a:gd name="connsiteY1" fmla="*/ 3901 h 151619"/>
                <a:gd name="connsiteX2" fmla="*/ 2250 w 77942"/>
                <a:gd name="connsiteY2" fmla="*/ 2891 h 151619"/>
                <a:gd name="connsiteX3" fmla="*/ 70849 w 77942"/>
                <a:gd name="connsiteY3" fmla="*/ 150904 h 151619"/>
                <a:gd name="connsiteX4" fmla="*/ 75718 w 77942"/>
                <a:gd name="connsiteY4" fmla="*/ 142537 h 15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2" h="151619">
                  <a:moveTo>
                    <a:pt x="75718" y="142537"/>
                  </a:moveTo>
                  <a:cubicBezTo>
                    <a:pt x="29747" y="112343"/>
                    <a:pt x="4542" y="58837"/>
                    <a:pt x="10127" y="3901"/>
                  </a:cubicBezTo>
                  <a:cubicBezTo>
                    <a:pt x="10127" y="-571"/>
                    <a:pt x="3110" y="-1581"/>
                    <a:pt x="2250" y="2891"/>
                  </a:cubicBezTo>
                  <a:cubicBezTo>
                    <a:pt x="-8348" y="61880"/>
                    <a:pt x="19150" y="121186"/>
                    <a:pt x="70849" y="150904"/>
                  </a:cubicBezTo>
                  <a:cubicBezTo>
                    <a:pt x="76148" y="154078"/>
                    <a:pt x="80874" y="145855"/>
                    <a:pt x="75718" y="14253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7" name="Freeform: Shape 2736">
              <a:extLst>
                <a:ext uri="{FF2B5EF4-FFF2-40B4-BE49-F238E27FC236}">
                  <a16:creationId xmlns:a16="http://schemas.microsoft.com/office/drawing/2014/main" id="{F98E94DE-C5C8-843E-E920-D9C6BB9400E4}"/>
                </a:ext>
              </a:extLst>
            </p:cNvPr>
            <p:cNvSpPr/>
            <p:nvPr/>
          </p:nvSpPr>
          <p:spPr>
            <a:xfrm>
              <a:off x="10854755" y="3117762"/>
              <a:ext cx="61234" cy="140108"/>
            </a:xfrm>
            <a:custGeom>
              <a:avLst/>
              <a:gdLst>
                <a:gd name="connsiteX0" fmla="*/ 60505 w 61234"/>
                <a:gd name="connsiteY0" fmla="*/ 133982 h 140108"/>
                <a:gd name="connsiteX1" fmla="*/ 16110 w 61234"/>
                <a:gd name="connsiteY1" fmla="*/ 5877 h 140108"/>
                <a:gd name="connsiteX2" fmla="*/ 7660 w 61234"/>
                <a:gd name="connsiteY2" fmla="*/ 2271 h 140108"/>
                <a:gd name="connsiteX3" fmla="*/ 54061 w 61234"/>
                <a:gd name="connsiteY3" fmla="*/ 138887 h 140108"/>
                <a:gd name="connsiteX4" fmla="*/ 60505 w 61234"/>
                <a:gd name="connsiteY4" fmla="*/ 133982 h 14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4" h="140108">
                  <a:moveTo>
                    <a:pt x="60505" y="133982"/>
                  </a:moveTo>
                  <a:cubicBezTo>
                    <a:pt x="33581" y="97772"/>
                    <a:pt x="3220" y="53628"/>
                    <a:pt x="16110" y="5877"/>
                  </a:cubicBezTo>
                  <a:cubicBezTo>
                    <a:pt x="17541" y="973"/>
                    <a:pt x="9951" y="-2490"/>
                    <a:pt x="7660" y="2271"/>
                  </a:cubicBezTo>
                  <a:cubicBezTo>
                    <a:pt x="-16687" y="53628"/>
                    <a:pt x="21982" y="102100"/>
                    <a:pt x="54061" y="138887"/>
                  </a:cubicBezTo>
                  <a:cubicBezTo>
                    <a:pt x="57068" y="142349"/>
                    <a:pt x="63370" y="137733"/>
                    <a:pt x="60505" y="13398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8" name="Freeform: Shape 2737">
              <a:extLst>
                <a:ext uri="{FF2B5EF4-FFF2-40B4-BE49-F238E27FC236}">
                  <a16:creationId xmlns:a16="http://schemas.microsoft.com/office/drawing/2014/main" id="{F8822685-191C-7D10-C5C1-AC1C577AEA1D}"/>
                </a:ext>
              </a:extLst>
            </p:cNvPr>
            <p:cNvSpPr/>
            <p:nvPr/>
          </p:nvSpPr>
          <p:spPr>
            <a:xfrm>
              <a:off x="10814499" y="3152455"/>
              <a:ext cx="53448" cy="107838"/>
            </a:xfrm>
            <a:custGeom>
              <a:avLst/>
              <a:gdLst>
                <a:gd name="connsiteX0" fmla="*/ 52068 w 53448"/>
                <a:gd name="connsiteY0" fmla="*/ 100587 h 107838"/>
                <a:gd name="connsiteX1" fmla="*/ 9105 w 53448"/>
                <a:gd name="connsiteY1" fmla="*/ 4220 h 107838"/>
                <a:gd name="connsiteX2" fmla="*/ 369 w 53448"/>
                <a:gd name="connsiteY2" fmla="*/ 4220 h 107838"/>
                <a:gd name="connsiteX3" fmla="*/ 45911 w 53448"/>
                <a:gd name="connsiteY3" fmla="*/ 106791 h 107838"/>
                <a:gd name="connsiteX4" fmla="*/ 52068 w 53448"/>
                <a:gd name="connsiteY4" fmla="*/ 100587 h 10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8" h="107838">
                  <a:moveTo>
                    <a:pt x="52068" y="100587"/>
                  </a:moveTo>
                  <a:cubicBezTo>
                    <a:pt x="25144" y="75789"/>
                    <a:pt x="9678" y="40935"/>
                    <a:pt x="9105" y="4220"/>
                  </a:cubicBezTo>
                  <a:cubicBezTo>
                    <a:pt x="9105" y="-1550"/>
                    <a:pt x="942" y="-1262"/>
                    <a:pt x="369" y="4220"/>
                  </a:cubicBezTo>
                  <a:cubicBezTo>
                    <a:pt x="-2781" y="43979"/>
                    <a:pt x="14403" y="82612"/>
                    <a:pt x="45911" y="106791"/>
                  </a:cubicBezTo>
                  <a:cubicBezTo>
                    <a:pt x="50063" y="110253"/>
                    <a:pt x="56222" y="104338"/>
                    <a:pt x="52068" y="1005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9" name="Freeform: Shape 2738">
              <a:extLst>
                <a:ext uri="{FF2B5EF4-FFF2-40B4-BE49-F238E27FC236}">
                  <a16:creationId xmlns:a16="http://schemas.microsoft.com/office/drawing/2014/main" id="{DA7FFC61-A9E6-BA59-E9D1-46A4756D92B0}"/>
                </a:ext>
              </a:extLst>
            </p:cNvPr>
            <p:cNvSpPr/>
            <p:nvPr/>
          </p:nvSpPr>
          <p:spPr>
            <a:xfrm>
              <a:off x="10604811" y="3265749"/>
              <a:ext cx="107455" cy="102106"/>
            </a:xfrm>
            <a:custGeom>
              <a:avLst/>
              <a:gdLst>
                <a:gd name="connsiteX0" fmla="*/ 96347 w 107455"/>
                <a:gd name="connsiteY0" fmla="*/ 854 h 102106"/>
                <a:gd name="connsiteX1" fmla="*/ 39061 w 107455"/>
                <a:gd name="connsiteY1" fmla="*/ 39949 h 102106"/>
                <a:gd name="connsiteX2" fmla="*/ 250 w 107455"/>
                <a:gd name="connsiteY2" fmla="*/ 96355 h 102106"/>
                <a:gd name="connsiteX3" fmla="*/ 8843 w 107455"/>
                <a:gd name="connsiteY3" fmla="*/ 99962 h 102106"/>
                <a:gd name="connsiteX4" fmla="*/ 48942 w 107455"/>
                <a:gd name="connsiteY4" fmla="*/ 48893 h 102106"/>
                <a:gd name="connsiteX5" fmla="*/ 104079 w 107455"/>
                <a:gd name="connsiteY5" fmla="*/ 12972 h 102106"/>
                <a:gd name="connsiteX6" fmla="*/ 106657 w 107455"/>
                <a:gd name="connsiteY6" fmla="*/ 3451 h 102106"/>
                <a:gd name="connsiteX7" fmla="*/ 97062 w 107455"/>
                <a:gd name="connsiteY7" fmla="*/ 854 h 10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455" h="102106">
                  <a:moveTo>
                    <a:pt x="96347" y="854"/>
                  </a:moveTo>
                  <a:cubicBezTo>
                    <a:pt x="75151" y="10491"/>
                    <a:pt x="55817" y="23705"/>
                    <a:pt x="39061" y="39949"/>
                  </a:cubicBezTo>
                  <a:cubicBezTo>
                    <a:pt x="21876" y="55414"/>
                    <a:pt x="8557" y="74730"/>
                    <a:pt x="250" y="96355"/>
                  </a:cubicBezTo>
                  <a:cubicBezTo>
                    <a:pt x="-1468" y="101549"/>
                    <a:pt x="6122" y="104290"/>
                    <a:pt x="8843" y="99962"/>
                  </a:cubicBezTo>
                  <a:cubicBezTo>
                    <a:pt x="20014" y="81352"/>
                    <a:pt x="33619" y="64200"/>
                    <a:pt x="48942" y="48893"/>
                  </a:cubicBezTo>
                  <a:cubicBezTo>
                    <a:pt x="65125" y="33775"/>
                    <a:pt x="83744" y="21613"/>
                    <a:pt x="104079" y="12972"/>
                  </a:cubicBezTo>
                  <a:cubicBezTo>
                    <a:pt x="107231" y="10981"/>
                    <a:pt x="108376" y="6812"/>
                    <a:pt x="106657" y="3451"/>
                  </a:cubicBezTo>
                  <a:cubicBezTo>
                    <a:pt x="104652" y="191"/>
                    <a:pt x="100499" y="-949"/>
                    <a:pt x="97062" y="85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0" name="Freeform: Shape 2739">
              <a:extLst>
                <a:ext uri="{FF2B5EF4-FFF2-40B4-BE49-F238E27FC236}">
                  <a16:creationId xmlns:a16="http://schemas.microsoft.com/office/drawing/2014/main" id="{25FFCA06-4DCC-55D1-59E8-1D2140ABB0DB}"/>
                </a:ext>
              </a:extLst>
            </p:cNvPr>
            <p:cNvSpPr/>
            <p:nvPr/>
          </p:nvSpPr>
          <p:spPr>
            <a:xfrm>
              <a:off x="10658623" y="3269703"/>
              <a:ext cx="89657" cy="120925"/>
            </a:xfrm>
            <a:custGeom>
              <a:avLst/>
              <a:gdLst>
                <a:gd name="connsiteX0" fmla="*/ 86214 w 89657"/>
                <a:gd name="connsiteY0" fmla="*/ 1084 h 120925"/>
                <a:gd name="connsiteX1" fmla="*/ 26495 w 89657"/>
                <a:gd name="connsiteY1" fmla="*/ 50133 h 120925"/>
                <a:gd name="connsiteX2" fmla="*/ 0 w 89657"/>
                <a:gd name="connsiteY2" fmla="*/ 118369 h 120925"/>
                <a:gd name="connsiteX3" fmla="*/ 5299 w 89657"/>
                <a:gd name="connsiteY3" fmla="*/ 118369 h 120925"/>
                <a:gd name="connsiteX4" fmla="*/ 88649 w 89657"/>
                <a:gd name="connsiteY4" fmla="*/ 4402 h 120925"/>
                <a:gd name="connsiteX5" fmla="*/ 86214 w 89657"/>
                <a:gd name="connsiteY5" fmla="*/ 363 h 12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57" h="120925">
                  <a:moveTo>
                    <a:pt x="86214" y="1084"/>
                  </a:moveTo>
                  <a:cubicBezTo>
                    <a:pt x="63587" y="13721"/>
                    <a:pt x="43393" y="30340"/>
                    <a:pt x="26495" y="50133"/>
                  </a:cubicBezTo>
                  <a:cubicBezTo>
                    <a:pt x="10025" y="69031"/>
                    <a:pt x="573" y="93195"/>
                    <a:pt x="0" y="118369"/>
                  </a:cubicBezTo>
                  <a:cubicBezTo>
                    <a:pt x="0" y="121254"/>
                    <a:pt x="4870" y="122264"/>
                    <a:pt x="5299" y="118369"/>
                  </a:cubicBezTo>
                  <a:cubicBezTo>
                    <a:pt x="15324" y="69998"/>
                    <a:pt x="45828" y="28421"/>
                    <a:pt x="88649" y="4402"/>
                  </a:cubicBezTo>
                  <a:cubicBezTo>
                    <a:pt x="91084" y="2815"/>
                    <a:pt x="88649" y="-1224"/>
                    <a:pt x="86214" y="3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1" name="Freeform: Shape 2740">
              <a:extLst>
                <a:ext uri="{FF2B5EF4-FFF2-40B4-BE49-F238E27FC236}">
                  <a16:creationId xmlns:a16="http://schemas.microsoft.com/office/drawing/2014/main" id="{003EB208-CE57-2F1E-1711-63B6F2F7D384}"/>
                </a:ext>
              </a:extLst>
            </p:cNvPr>
            <p:cNvSpPr/>
            <p:nvPr/>
          </p:nvSpPr>
          <p:spPr>
            <a:xfrm>
              <a:off x="10682352" y="3268971"/>
              <a:ext cx="96700" cy="120323"/>
            </a:xfrm>
            <a:custGeom>
              <a:avLst/>
              <a:gdLst>
                <a:gd name="connsiteX0" fmla="*/ 91700 w 96700"/>
                <a:gd name="connsiteY0" fmla="*/ 229 h 120323"/>
                <a:gd name="connsiteX1" fmla="*/ 44 w 96700"/>
                <a:gd name="connsiteY1" fmla="*/ 116648 h 120323"/>
                <a:gd name="connsiteX2" fmla="*/ 2623 w 96700"/>
                <a:gd name="connsiteY2" fmla="*/ 120284 h 120323"/>
                <a:gd name="connsiteX3" fmla="*/ 6059 w 96700"/>
                <a:gd name="connsiteY3" fmla="*/ 118379 h 120323"/>
                <a:gd name="connsiteX4" fmla="*/ 40431 w 96700"/>
                <a:gd name="connsiteY4" fmla="*/ 54616 h 120323"/>
                <a:gd name="connsiteX5" fmla="*/ 95424 w 96700"/>
                <a:gd name="connsiteY5" fmla="*/ 6576 h 120323"/>
                <a:gd name="connsiteX6" fmla="*/ 95711 w 96700"/>
                <a:gd name="connsiteY6" fmla="*/ 1282 h 120323"/>
                <a:gd name="connsiteX7" fmla="*/ 91700 w 96700"/>
                <a:gd name="connsiteY7" fmla="*/ 229 h 12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00" h="120323">
                  <a:moveTo>
                    <a:pt x="91700" y="229"/>
                  </a:moveTo>
                  <a:cubicBezTo>
                    <a:pt x="46158" y="24162"/>
                    <a:pt x="12790" y="66489"/>
                    <a:pt x="44" y="116648"/>
                  </a:cubicBezTo>
                  <a:cubicBezTo>
                    <a:pt x="-243" y="118379"/>
                    <a:pt x="904" y="120010"/>
                    <a:pt x="2623" y="120284"/>
                  </a:cubicBezTo>
                  <a:cubicBezTo>
                    <a:pt x="4054" y="120514"/>
                    <a:pt x="5486" y="119721"/>
                    <a:pt x="6059" y="118379"/>
                  </a:cubicBezTo>
                  <a:cubicBezTo>
                    <a:pt x="14222" y="95485"/>
                    <a:pt x="25823" y="73976"/>
                    <a:pt x="40431" y="54616"/>
                  </a:cubicBezTo>
                  <a:cubicBezTo>
                    <a:pt x="55611" y="35270"/>
                    <a:pt x="74229" y="18969"/>
                    <a:pt x="95424" y="6576"/>
                  </a:cubicBezTo>
                  <a:cubicBezTo>
                    <a:pt x="96999" y="5206"/>
                    <a:pt x="97143" y="2840"/>
                    <a:pt x="95711" y="1282"/>
                  </a:cubicBezTo>
                  <a:cubicBezTo>
                    <a:pt x="94707" y="113"/>
                    <a:pt x="93132" y="-305"/>
                    <a:pt x="91700" y="2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2" name="Freeform: Shape 2741">
              <a:extLst>
                <a:ext uri="{FF2B5EF4-FFF2-40B4-BE49-F238E27FC236}">
                  <a16:creationId xmlns:a16="http://schemas.microsoft.com/office/drawing/2014/main" id="{BC6CC8F7-E7F9-A02E-5419-B70EB51E62F6}"/>
                </a:ext>
              </a:extLst>
            </p:cNvPr>
            <p:cNvSpPr/>
            <p:nvPr/>
          </p:nvSpPr>
          <p:spPr>
            <a:xfrm>
              <a:off x="10717627" y="3270850"/>
              <a:ext cx="99432" cy="135176"/>
            </a:xfrm>
            <a:custGeom>
              <a:avLst/>
              <a:gdLst>
                <a:gd name="connsiteX0" fmla="*/ 93230 w 99432"/>
                <a:gd name="connsiteY0" fmla="*/ 947 h 135176"/>
                <a:gd name="connsiteX1" fmla="*/ 0 w 99432"/>
                <a:gd name="connsiteY1" fmla="*/ 130783 h 135176"/>
                <a:gd name="connsiteX2" fmla="*/ 6731 w 99432"/>
                <a:gd name="connsiteY2" fmla="*/ 132658 h 135176"/>
                <a:gd name="connsiteX3" fmla="*/ 97527 w 99432"/>
                <a:gd name="connsiteY3" fmla="*/ 8016 h 135176"/>
                <a:gd name="connsiteX4" fmla="*/ 93230 w 99432"/>
                <a:gd name="connsiteY4" fmla="*/ 658 h 13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32" h="135176">
                  <a:moveTo>
                    <a:pt x="93230" y="947"/>
                  </a:moveTo>
                  <a:cubicBezTo>
                    <a:pt x="46686" y="28645"/>
                    <a:pt x="7302" y="75963"/>
                    <a:pt x="0" y="130783"/>
                  </a:cubicBezTo>
                  <a:cubicBezTo>
                    <a:pt x="0" y="135111"/>
                    <a:pt x="5442" y="137130"/>
                    <a:pt x="6731" y="132658"/>
                  </a:cubicBezTo>
                  <a:cubicBezTo>
                    <a:pt x="21052" y="81387"/>
                    <a:pt x="53275" y="37085"/>
                    <a:pt x="97527" y="8016"/>
                  </a:cubicBezTo>
                  <a:cubicBezTo>
                    <a:pt x="102111" y="5131"/>
                    <a:pt x="97527" y="-2227"/>
                    <a:pt x="93230" y="6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3" name="Freeform: Shape 2742">
              <a:extLst>
                <a:ext uri="{FF2B5EF4-FFF2-40B4-BE49-F238E27FC236}">
                  <a16:creationId xmlns:a16="http://schemas.microsoft.com/office/drawing/2014/main" id="{B14411A0-1C40-5B05-BB5E-7524800A3DDA}"/>
                </a:ext>
              </a:extLst>
            </p:cNvPr>
            <p:cNvSpPr/>
            <p:nvPr/>
          </p:nvSpPr>
          <p:spPr>
            <a:xfrm>
              <a:off x="10741400" y="3271584"/>
              <a:ext cx="85793" cy="114478"/>
            </a:xfrm>
            <a:custGeom>
              <a:avLst/>
              <a:gdLst>
                <a:gd name="connsiteX0" fmla="*/ 78767 w 85793"/>
                <a:gd name="connsiteY0" fmla="*/ 934 h 114478"/>
                <a:gd name="connsiteX1" fmla="*/ 29646 w 85793"/>
                <a:gd name="connsiteY1" fmla="*/ 48540 h 114478"/>
                <a:gd name="connsiteX2" fmla="*/ 0 w 85793"/>
                <a:gd name="connsiteY2" fmla="*/ 109274 h 114478"/>
                <a:gd name="connsiteX3" fmla="*/ 7304 w 85793"/>
                <a:gd name="connsiteY3" fmla="*/ 112448 h 114478"/>
                <a:gd name="connsiteX4" fmla="*/ 37952 w 85793"/>
                <a:gd name="connsiteY4" fmla="*/ 56330 h 114478"/>
                <a:gd name="connsiteX5" fmla="*/ 83779 w 85793"/>
                <a:gd name="connsiteY5" fmla="*/ 9445 h 114478"/>
                <a:gd name="connsiteX6" fmla="*/ 78767 w 85793"/>
                <a:gd name="connsiteY6" fmla="*/ 934 h 11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93" h="114478">
                  <a:moveTo>
                    <a:pt x="78767" y="934"/>
                  </a:moveTo>
                  <a:cubicBezTo>
                    <a:pt x="60150" y="14292"/>
                    <a:pt x="43681" y="30334"/>
                    <a:pt x="29646" y="48540"/>
                  </a:cubicBezTo>
                  <a:cubicBezTo>
                    <a:pt x="15181" y="66183"/>
                    <a:pt x="5012" y="86986"/>
                    <a:pt x="0" y="109274"/>
                  </a:cubicBezTo>
                  <a:cubicBezTo>
                    <a:pt x="0" y="113458"/>
                    <a:pt x="5155" y="116776"/>
                    <a:pt x="7304" y="112448"/>
                  </a:cubicBezTo>
                  <a:cubicBezTo>
                    <a:pt x="16040" y="92987"/>
                    <a:pt x="26352" y="74233"/>
                    <a:pt x="37952" y="56330"/>
                  </a:cubicBezTo>
                  <a:cubicBezTo>
                    <a:pt x="50698" y="38327"/>
                    <a:pt x="66164" y="22501"/>
                    <a:pt x="83779" y="9445"/>
                  </a:cubicBezTo>
                  <a:cubicBezTo>
                    <a:pt x="88650" y="5695"/>
                    <a:pt x="83779" y="-2817"/>
                    <a:pt x="78767" y="9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4" name="Freeform: Shape 2743">
              <a:extLst>
                <a:ext uri="{FF2B5EF4-FFF2-40B4-BE49-F238E27FC236}">
                  <a16:creationId xmlns:a16="http://schemas.microsoft.com/office/drawing/2014/main" id="{F72E9F4C-8A27-9371-8266-A0BAC676C5D5}"/>
                </a:ext>
              </a:extLst>
            </p:cNvPr>
            <p:cNvSpPr/>
            <p:nvPr/>
          </p:nvSpPr>
          <p:spPr>
            <a:xfrm>
              <a:off x="10798575" y="3272197"/>
              <a:ext cx="86255" cy="106449"/>
            </a:xfrm>
            <a:custGeom>
              <a:avLst/>
              <a:gdLst>
                <a:gd name="connsiteX0" fmla="*/ 81168 w 86255"/>
                <a:gd name="connsiteY0" fmla="*/ 465 h 106449"/>
                <a:gd name="connsiteX1" fmla="*/ 109 w 86255"/>
                <a:gd name="connsiteY1" fmla="*/ 101449 h 106449"/>
                <a:gd name="connsiteX2" fmla="*/ 7127 w 86255"/>
                <a:gd name="connsiteY2" fmla="*/ 104478 h 106449"/>
                <a:gd name="connsiteX3" fmla="*/ 84749 w 86255"/>
                <a:gd name="connsiteY3" fmla="*/ 6524 h 106449"/>
                <a:gd name="connsiteX4" fmla="*/ 85609 w 86255"/>
                <a:gd name="connsiteY4" fmla="*/ 1490 h 106449"/>
                <a:gd name="connsiteX5" fmla="*/ 81168 w 86255"/>
                <a:gd name="connsiteY5" fmla="*/ 321 h 1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55" h="106449">
                  <a:moveTo>
                    <a:pt x="81168" y="465"/>
                  </a:moveTo>
                  <a:cubicBezTo>
                    <a:pt x="41641" y="21672"/>
                    <a:pt x="12426" y="58113"/>
                    <a:pt x="109" y="101449"/>
                  </a:cubicBezTo>
                  <a:cubicBezTo>
                    <a:pt x="-892" y="105488"/>
                    <a:pt x="5265" y="108662"/>
                    <a:pt x="7127" y="104478"/>
                  </a:cubicBezTo>
                  <a:cubicBezTo>
                    <a:pt x="22595" y="64676"/>
                    <a:pt x="49662" y="30529"/>
                    <a:pt x="84749" y="6524"/>
                  </a:cubicBezTo>
                  <a:cubicBezTo>
                    <a:pt x="86324" y="5356"/>
                    <a:pt x="86754" y="3091"/>
                    <a:pt x="85609" y="1490"/>
                  </a:cubicBezTo>
                  <a:cubicBezTo>
                    <a:pt x="84605" y="105"/>
                    <a:pt x="82743" y="-386"/>
                    <a:pt x="81168" y="3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5" name="Freeform: Shape 2744">
              <a:extLst>
                <a:ext uri="{FF2B5EF4-FFF2-40B4-BE49-F238E27FC236}">
                  <a16:creationId xmlns:a16="http://schemas.microsoft.com/office/drawing/2014/main" id="{6C0C5F01-B8AA-ED01-20CF-328C4B7DED4A}"/>
                </a:ext>
              </a:extLst>
            </p:cNvPr>
            <p:cNvSpPr/>
            <p:nvPr/>
          </p:nvSpPr>
          <p:spPr>
            <a:xfrm>
              <a:off x="10827439" y="3279625"/>
              <a:ext cx="83781" cy="98965"/>
            </a:xfrm>
            <a:custGeom>
              <a:avLst/>
              <a:gdLst>
                <a:gd name="connsiteX0" fmla="*/ 78227 w 83781"/>
                <a:gd name="connsiteY0" fmla="*/ 683 h 98965"/>
                <a:gd name="connsiteX1" fmla="*/ 28674 w 83781"/>
                <a:gd name="connsiteY1" fmla="*/ 42086 h 98965"/>
                <a:gd name="connsiteX2" fmla="*/ 31 w 83781"/>
                <a:gd name="connsiteY2" fmla="*/ 94165 h 98965"/>
                <a:gd name="connsiteX3" fmla="*/ 3898 w 83781"/>
                <a:gd name="connsiteY3" fmla="*/ 98940 h 98965"/>
                <a:gd name="connsiteX4" fmla="*/ 8195 w 83781"/>
                <a:gd name="connsiteY4" fmla="*/ 96473 h 98965"/>
                <a:gd name="connsiteX5" fmla="*/ 36838 w 83781"/>
                <a:gd name="connsiteY5" fmla="*/ 47424 h 98965"/>
                <a:gd name="connsiteX6" fmla="*/ 82235 w 83781"/>
                <a:gd name="connsiteY6" fmla="*/ 7031 h 98965"/>
                <a:gd name="connsiteX7" fmla="*/ 78655 w 83781"/>
                <a:gd name="connsiteY7" fmla="*/ 683 h 9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781" h="98965">
                  <a:moveTo>
                    <a:pt x="78227" y="683"/>
                  </a:moveTo>
                  <a:cubicBezTo>
                    <a:pt x="60610" y="13075"/>
                    <a:pt x="43999" y="26924"/>
                    <a:pt x="28674" y="42086"/>
                  </a:cubicBezTo>
                  <a:cubicBezTo>
                    <a:pt x="13922" y="55979"/>
                    <a:pt x="3898" y="74199"/>
                    <a:pt x="31" y="94165"/>
                  </a:cubicBezTo>
                  <a:cubicBezTo>
                    <a:pt x="-255" y="96545"/>
                    <a:pt x="1463" y="98680"/>
                    <a:pt x="3898" y="98940"/>
                  </a:cubicBezTo>
                  <a:cubicBezTo>
                    <a:pt x="5617" y="99142"/>
                    <a:pt x="7479" y="98161"/>
                    <a:pt x="8195" y="96473"/>
                  </a:cubicBezTo>
                  <a:cubicBezTo>
                    <a:pt x="14783" y="78556"/>
                    <a:pt x="24522" y="61951"/>
                    <a:pt x="36838" y="47424"/>
                  </a:cubicBezTo>
                  <a:cubicBezTo>
                    <a:pt x="50442" y="32320"/>
                    <a:pt x="65624" y="18773"/>
                    <a:pt x="82235" y="7031"/>
                  </a:cubicBezTo>
                  <a:cubicBezTo>
                    <a:pt x="85959" y="4145"/>
                    <a:pt x="82235" y="-2058"/>
                    <a:pt x="78655" y="6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6" name="Freeform: Shape 2745">
              <a:extLst>
                <a:ext uri="{FF2B5EF4-FFF2-40B4-BE49-F238E27FC236}">
                  <a16:creationId xmlns:a16="http://schemas.microsoft.com/office/drawing/2014/main" id="{33A75879-58B8-9A56-652A-FE8BB445F3C3}"/>
                </a:ext>
              </a:extLst>
            </p:cNvPr>
            <p:cNvSpPr/>
            <p:nvPr/>
          </p:nvSpPr>
          <p:spPr>
            <a:xfrm>
              <a:off x="10872440" y="3270518"/>
              <a:ext cx="94369" cy="119344"/>
            </a:xfrm>
            <a:custGeom>
              <a:avLst/>
              <a:gdLst>
                <a:gd name="connsiteX0" fmla="*/ 91370 w 94369"/>
                <a:gd name="connsiteY0" fmla="*/ 269 h 119344"/>
                <a:gd name="connsiteX1" fmla="*/ 30504 w 94369"/>
                <a:gd name="connsiteY1" fmla="*/ 47442 h 119344"/>
                <a:gd name="connsiteX2" fmla="*/ 9739 w 94369"/>
                <a:gd name="connsiteY2" fmla="*/ 79613 h 119344"/>
                <a:gd name="connsiteX3" fmla="*/ 0 w 94369"/>
                <a:gd name="connsiteY3" fmla="*/ 115678 h 119344"/>
                <a:gd name="connsiteX4" fmla="*/ 7304 w 94369"/>
                <a:gd name="connsiteY4" fmla="*/ 116688 h 119344"/>
                <a:gd name="connsiteX5" fmla="*/ 93232 w 94369"/>
                <a:gd name="connsiteY5" fmla="*/ 4164 h 119344"/>
                <a:gd name="connsiteX6" fmla="*/ 90940 w 94369"/>
                <a:gd name="connsiteY6" fmla="*/ 269 h 11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369" h="119344">
                  <a:moveTo>
                    <a:pt x="91370" y="269"/>
                  </a:moveTo>
                  <a:cubicBezTo>
                    <a:pt x="67883" y="11233"/>
                    <a:pt x="47118" y="27347"/>
                    <a:pt x="30504" y="47442"/>
                  </a:cubicBezTo>
                  <a:cubicBezTo>
                    <a:pt x="22342" y="57266"/>
                    <a:pt x="15325" y="68072"/>
                    <a:pt x="9739" y="79613"/>
                  </a:cubicBezTo>
                  <a:cubicBezTo>
                    <a:pt x="4584" y="91053"/>
                    <a:pt x="1432" y="103214"/>
                    <a:pt x="0" y="115678"/>
                  </a:cubicBezTo>
                  <a:cubicBezTo>
                    <a:pt x="0" y="120150"/>
                    <a:pt x="6159" y="120583"/>
                    <a:pt x="7304" y="116688"/>
                  </a:cubicBezTo>
                  <a:cubicBezTo>
                    <a:pt x="20480" y="69413"/>
                    <a:pt x="51270" y="29107"/>
                    <a:pt x="93232" y="4164"/>
                  </a:cubicBezTo>
                  <a:cubicBezTo>
                    <a:pt x="95952" y="2721"/>
                    <a:pt x="93232" y="-1030"/>
                    <a:pt x="90940" y="2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7" name="Freeform: Shape 2746">
              <a:extLst>
                <a:ext uri="{FF2B5EF4-FFF2-40B4-BE49-F238E27FC236}">
                  <a16:creationId xmlns:a16="http://schemas.microsoft.com/office/drawing/2014/main" id="{EA0BBC06-F5A6-3155-809D-0AAD67EB48B8}"/>
                </a:ext>
              </a:extLst>
            </p:cNvPr>
            <p:cNvSpPr/>
            <p:nvPr/>
          </p:nvSpPr>
          <p:spPr>
            <a:xfrm>
              <a:off x="10913666" y="3269412"/>
              <a:ext cx="92728" cy="102001"/>
            </a:xfrm>
            <a:custGeom>
              <a:avLst/>
              <a:gdLst>
                <a:gd name="connsiteX0" fmla="*/ 86807 w 92728"/>
                <a:gd name="connsiteY0" fmla="*/ 509 h 102001"/>
                <a:gd name="connsiteX1" fmla="*/ 33244 w 92728"/>
                <a:gd name="connsiteY1" fmla="*/ 40326 h 102001"/>
                <a:gd name="connsiteX2" fmla="*/ 13052 w 92728"/>
                <a:gd name="connsiteY2" fmla="*/ 66293 h 102001"/>
                <a:gd name="connsiteX3" fmla="*/ 163 w 92728"/>
                <a:gd name="connsiteY3" fmla="*/ 96732 h 102001"/>
                <a:gd name="connsiteX4" fmla="*/ 7753 w 92728"/>
                <a:gd name="connsiteY4" fmla="*/ 99906 h 102001"/>
                <a:gd name="connsiteX5" fmla="*/ 90816 w 92728"/>
                <a:gd name="connsiteY5" fmla="*/ 7578 h 102001"/>
                <a:gd name="connsiteX6" fmla="*/ 86807 w 92728"/>
                <a:gd name="connsiteY6" fmla="*/ 509 h 10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28" h="102001">
                  <a:moveTo>
                    <a:pt x="86807" y="509"/>
                  </a:moveTo>
                  <a:cubicBezTo>
                    <a:pt x="66900" y="10737"/>
                    <a:pt x="48855" y="24197"/>
                    <a:pt x="33244" y="40326"/>
                  </a:cubicBezTo>
                  <a:cubicBezTo>
                    <a:pt x="25655" y="48303"/>
                    <a:pt x="18922" y="57002"/>
                    <a:pt x="13052" y="66293"/>
                  </a:cubicBezTo>
                  <a:cubicBezTo>
                    <a:pt x="7323" y="75756"/>
                    <a:pt x="3026" y="86013"/>
                    <a:pt x="163" y="96732"/>
                  </a:cubicBezTo>
                  <a:cubicBezTo>
                    <a:pt x="-1126" y="101204"/>
                    <a:pt x="5605" y="104234"/>
                    <a:pt x="7753" y="99906"/>
                  </a:cubicBezTo>
                  <a:cubicBezTo>
                    <a:pt x="25081" y="61085"/>
                    <a:pt x="54154" y="28770"/>
                    <a:pt x="90816" y="7578"/>
                  </a:cubicBezTo>
                  <a:cubicBezTo>
                    <a:pt x="95399" y="5126"/>
                    <a:pt x="90816" y="-1943"/>
                    <a:pt x="86807" y="5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8" name="Freeform: Shape 2747">
              <a:extLst>
                <a:ext uri="{FF2B5EF4-FFF2-40B4-BE49-F238E27FC236}">
                  <a16:creationId xmlns:a16="http://schemas.microsoft.com/office/drawing/2014/main" id="{337FB957-DBD0-7875-3062-AB7B0CD2D8EC}"/>
                </a:ext>
              </a:extLst>
            </p:cNvPr>
            <p:cNvSpPr/>
            <p:nvPr/>
          </p:nvSpPr>
          <p:spPr>
            <a:xfrm>
              <a:off x="10952074" y="3269861"/>
              <a:ext cx="108967" cy="103219"/>
            </a:xfrm>
            <a:custGeom>
              <a:avLst/>
              <a:gdLst>
                <a:gd name="connsiteX0" fmla="*/ 104967 w 108967"/>
                <a:gd name="connsiteY0" fmla="*/ 61 h 103219"/>
                <a:gd name="connsiteX1" fmla="*/ 37371 w 108967"/>
                <a:gd name="connsiteY1" fmla="*/ 33818 h 103219"/>
                <a:gd name="connsiteX2" fmla="*/ 136 w 108967"/>
                <a:gd name="connsiteY2" fmla="*/ 97726 h 103219"/>
                <a:gd name="connsiteX3" fmla="*/ 3143 w 108967"/>
                <a:gd name="connsiteY3" fmla="*/ 103063 h 103219"/>
                <a:gd name="connsiteX4" fmla="*/ 8441 w 108967"/>
                <a:gd name="connsiteY4" fmla="*/ 100034 h 103219"/>
                <a:gd name="connsiteX5" fmla="*/ 44531 w 108967"/>
                <a:gd name="connsiteY5" fmla="*/ 41031 h 103219"/>
                <a:gd name="connsiteX6" fmla="*/ 106685 w 108967"/>
                <a:gd name="connsiteY6" fmla="*/ 6264 h 103219"/>
                <a:gd name="connsiteX7" fmla="*/ 104967 w 108967"/>
                <a:gd name="connsiteY7" fmla="*/ 61 h 10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967" h="103219">
                  <a:moveTo>
                    <a:pt x="104967" y="61"/>
                  </a:moveTo>
                  <a:cubicBezTo>
                    <a:pt x="79761" y="4793"/>
                    <a:pt x="56417" y="16478"/>
                    <a:pt x="37371" y="33818"/>
                  </a:cubicBezTo>
                  <a:cubicBezTo>
                    <a:pt x="18037" y="50163"/>
                    <a:pt x="4861" y="72740"/>
                    <a:pt x="136" y="97726"/>
                  </a:cubicBezTo>
                  <a:cubicBezTo>
                    <a:pt x="-438" y="100034"/>
                    <a:pt x="851" y="102429"/>
                    <a:pt x="3143" y="103063"/>
                  </a:cubicBezTo>
                  <a:cubicBezTo>
                    <a:pt x="5435" y="103698"/>
                    <a:pt x="7868" y="102342"/>
                    <a:pt x="8441" y="100034"/>
                  </a:cubicBezTo>
                  <a:cubicBezTo>
                    <a:pt x="15889" y="77890"/>
                    <a:pt x="28205" y="57736"/>
                    <a:pt x="44531" y="41031"/>
                  </a:cubicBezTo>
                  <a:cubicBezTo>
                    <a:pt x="61860" y="24167"/>
                    <a:pt x="83341" y="12179"/>
                    <a:pt x="106685" y="6264"/>
                  </a:cubicBezTo>
                  <a:cubicBezTo>
                    <a:pt x="110696" y="5254"/>
                    <a:pt x="108977" y="-660"/>
                    <a:pt x="104967" y="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9" name="Freeform: Shape 2748">
              <a:extLst>
                <a:ext uri="{FF2B5EF4-FFF2-40B4-BE49-F238E27FC236}">
                  <a16:creationId xmlns:a16="http://schemas.microsoft.com/office/drawing/2014/main" id="{23951479-9A21-C841-DDBC-8B915975B1BE}"/>
                </a:ext>
              </a:extLst>
            </p:cNvPr>
            <p:cNvSpPr/>
            <p:nvPr/>
          </p:nvSpPr>
          <p:spPr>
            <a:xfrm>
              <a:off x="11015755" y="3275429"/>
              <a:ext cx="98801" cy="114508"/>
            </a:xfrm>
            <a:custGeom>
              <a:avLst/>
              <a:gdLst>
                <a:gd name="connsiteX0" fmla="*/ 91841 w 98801"/>
                <a:gd name="connsiteY0" fmla="*/ 408 h 114508"/>
                <a:gd name="connsiteX1" fmla="*/ 35414 w 98801"/>
                <a:gd name="connsiteY1" fmla="*/ 46427 h 114508"/>
                <a:gd name="connsiteX2" fmla="*/ 184 w 98801"/>
                <a:gd name="connsiteY2" fmla="*/ 108460 h 114508"/>
                <a:gd name="connsiteX3" fmla="*/ 3478 w 98801"/>
                <a:gd name="connsiteY3" fmla="*/ 114331 h 114508"/>
                <a:gd name="connsiteX4" fmla="*/ 8777 w 98801"/>
                <a:gd name="connsiteY4" fmla="*/ 112210 h 114508"/>
                <a:gd name="connsiteX5" fmla="*/ 44723 w 98801"/>
                <a:gd name="connsiteY5" fmla="*/ 54506 h 114508"/>
                <a:gd name="connsiteX6" fmla="*/ 96853 w 98801"/>
                <a:gd name="connsiteY6" fmla="*/ 9063 h 114508"/>
                <a:gd name="connsiteX7" fmla="*/ 97855 w 98801"/>
                <a:gd name="connsiteY7" fmla="*/ 1980 h 114508"/>
                <a:gd name="connsiteX8" fmla="*/ 91841 w 98801"/>
                <a:gd name="connsiteY8" fmla="*/ 408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1" h="114508">
                  <a:moveTo>
                    <a:pt x="91841" y="408"/>
                  </a:moveTo>
                  <a:cubicBezTo>
                    <a:pt x="70645" y="12583"/>
                    <a:pt x="51597" y="28120"/>
                    <a:pt x="35414" y="46427"/>
                  </a:cubicBezTo>
                  <a:cubicBezTo>
                    <a:pt x="18516" y="63695"/>
                    <a:pt x="6485" y="85060"/>
                    <a:pt x="184" y="108460"/>
                  </a:cubicBezTo>
                  <a:cubicBezTo>
                    <a:pt x="-533" y="110998"/>
                    <a:pt x="901" y="113624"/>
                    <a:pt x="3478" y="114331"/>
                  </a:cubicBezTo>
                  <a:cubicBezTo>
                    <a:pt x="5483" y="114908"/>
                    <a:pt x="7631" y="114042"/>
                    <a:pt x="8777" y="112210"/>
                  </a:cubicBezTo>
                  <a:cubicBezTo>
                    <a:pt x="19374" y="92115"/>
                    <a:pt x="31404" y="72827"/>
                    <a:pt x="44723" y="54506"/>
                  </a:cubicBezTo>
                  <a:cubicBezTo>
                    <a:pt x="59474" y="36488"/>
                    <a:pt x="77089" y="21124"/>
                    <a:pt x="96853" y="9063"/>
                  </a:cubicBezTo>
                  <a:cubicBezTo>
                    <a:pt x="99001" y="7375"/>
                    <a:pt x="99430" y="4202"/>
                    <a:pt x="97855" y="1980"/>
                  </a:cubicBezTo>
                  <a:cubicBezTo>
                    <a:pt x="96423" y="148"/>
                    <a:pt x="93989" y="-502"/>
                    <a:pt x="91841" y="4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0" name="Freeform: Shape 2749">
              <a:extLst>
                <a:ext uri="{FF2B5EF4-FFF2-40B4-BE49-F238E27FC236}">
                  <a16:creationId xmlns:a16="http://schemas.microsoft.com/office/drawing/2014/main" id="{FAB578B1-8D14-6035-947A-6C7A0156E122}"/>
                </a:ext>
              </a:extLst>
            </p:cNvPr>
            <p:cNvSpPr/>
            <p:nvPr/>
          </p:nvSpPr>
          <p:spPr>
            <a:xfrm>
              <a:off x="11007055" y="3272012"/>
              <a:ext cx="81055" cy="81896"/>
            </a:xfrm>
            <a:custGeom>
              <a:avLst/>
              <a:gdLst>
                <a:gd name="connsiteX0" fmla="*/ 77627 w 81055"/>
                <a:gd name="connsiteY0" fmla="*/ 217 h 81896"/>
                <a:gd name="connsiteX1" fmla="*/ 33803 w 81055"/>
                <a:gd name="connsiteY1" fmla="*/ 32965 h 81896"/>
                <a:gd name="connsiteX2" fmla="*/ 15902 w 81055"/>
                <a:gd name="connsiteY2" fmla="*/ 53883 h 81896"/>
                <a:gd name="connsiteX3" fmla="*/ 435 w 81055"/>
                <a:gd name="connsiteY3" fmla="*/ 77109 h 81896"/>
                <a:gd name="connsiteX4" fmla="*/ 5304 w 81055"/>
                <a:gd name="connsiteY4" fmla="*/ 80860 h 81896"/>
                <a:gd name="connsiteX5" fmla="*/ 21917 w 81055"/>
                <a:gd name="connsiteY5" fmla="*/ 60086 h 81896"/>
                <a:gd name="connsiteX6" fmla="*/ 38815 w 81055"/>
                <a:gd name="connsiteY6" fmla="*/ 38879 h 81896"/>
                <a:gd name="connsiteX7" fmla="*/ 79917 w 81055"/>
                <a:gd name="connsiteY7" fmla="*/ 4257 h 81896"/>
                <a:gd name="connsiteX8" fmla="*/ 77627 w 81055"/>
                <a:gd name="connsiteY8" fmla="*/ 217 h 8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55" h="81896">
                  <a:moveTo>
                    <a:pt x="77627" y="217"/>
                  </a:moveTo>
                  <a:cubicBezTo>
                    <a:pt x="61157" y="8310"/>
                    <a:pt x="46263" y="19404"/>
                    <a:pt x="33803" y="32965"/>
                  </a:cubicBezTo>
                  <a:cubicBezTo>
                    <a:pt x="27503" y="39601"/>
                    <a:pt x="21630" y="47391"/>
                    <a:pt x="15902" y="53883"/>
                  </a:cubicBezTo>
                  <a:cubicBezTo>
                    <a:pt x="10173" y="60374"/>
                    <a:pt x="5447" y="69319"/>
                    <a:pt x="435" y="77109"/>
                  </a:cubicBezTo>
                  <a:cubicBezTo>
                    <a:pt x="-1427" y="79994"/>
                    <a:pt x="3155" y="83745"/>
                    <a:pt x="5304" y="80860"/>
                  </a:cubicBezTo>
                  <a:cubicBezTo>
                    <a:pt x="10746" y="73935"/>
                    <a:pt x="16618" y="66433"/>
                    <a:pt x="21917" y="60086"/>
                  </a:cubicBezTo>
                  <a:cubicBezTo>
                    <a:pt x="27216" y="53738"/>
                    <a:pt x="32801" y="45660"/>
                    <a:pt x="38815" y="38879"/>
                  </a:cubicBezTo>
                  <a:cubicBezTo>
                    <a:pt x="50416" y="25030"/>
                    <a:pt x="64308" y="13302"/>
                    <a:pt x="79917" y="4257"/>
                  </a:cubicBezTo>
                  <a:cubicBezTo>
                    <a:pt x="82639" y="2814"/>
                    <a:pt x="79917" y="-937"/>
                    <a:pt x="77627" y="2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1" name="Freeform: Shape 2750">
              <a:extLst>
                <a:ext uri="{FF2B5EF4-FFF2-40B4-BE49-F238E27FC236}">
                  <a16:creationId xmlns:a16="http://schemas.microsoft.com/office/drawing/2014/main" id="{34F09427-FF70-A7AB-8E99-8CCC2988D71F}"/>
                </a:ext>
              </a:extLst>
            </p:cNvPr>
            <p:cNvSpPr/>
            <p:nvPr/>
          </p:nvSpPr>
          <p:spPr>
            <a:xfrm>
              <a:off x="11082212" y="3263022"/>
              <a:ext cx="93925" cy="95784"/>
            </a:xfrm>
            <a:custGeom>
              <a:avLst/>
              <a:gdLst>
                <a:gd name="connsiteX0" fmla="*/ 86964 w 93925"/>
                <a:gd name="connsiteY0" fmla="*/ 407 h 95784"/>
                <a:gd name="connsiteX1" fmla="*/ 36411 w 93925"/>
                <a:gd name="connsiteY1" fmla="*/ 39647 h 95784"/>
                <a:gd name="connsiteX2" fmla="*/ 321 w 93925"/>
                <a:gd name="connsiteY2" fmla="*/ 91004 h 95784"/>
                <a:gd name="connsiteX3" fmla="*/ 7625 w 93925"/>
                <a:gd name="connsiteY3" fmla="*/ 94034 h 95784"/>
                <a:gd name="connsiteX4" fmla="*/ 44430 w 93925"/>
                <a:gd name="connsiteY4" fmla="*/ 46716 h 95784"/>
                <a:gd name="connsiteX5" fmla="*/ 91978 w 93925"/>
                <a:gd name="connsiteY5" fmla="*/ 9063 h 95784"/>
                <a:gd name="connsiteX6" fmla="*/ 92980 w 93925"/>
                <a:gd name="connsiteY6" fmla="*/ 1980 h 95784"/>
                <a:gd name="connsiteX7" fmla="*/ 86964 w 93925"/>
                <a:gd name="connsiteY7" fmla="*/ 407 h 9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925" h="95784">
                  <a:moveTo>
                    <a:pt x="86964" y="407"/>
                  </a:moveTo>
                  <a:cubicBezTo>
                    <a:pt x="68491" y="11198"/>
                    <a:pt x="51448" y="24384"/>
                    <a:pt x="36411" y="39647"/>
                  </a:cubicBezTo>
                  <a:cubicBezTo>
                    <a:pt x="21230" y="54246"/>
                    <a:pt x="8914" y="71687"/>
                    <a:pt x="321" y="91004"/>
                  </a:cubicBezTo>
                  <a:cubicBezTo>
                    <a:pt x="-1540" y="95476"/>
                    <a:pt x="5190" y="97496"/>
                    <a:pt x="7625" y="94034"/>
                  </a:cubicBezTo>
                  <a:cubicBezTo>
                    <a:pt x="18651" y="77371"/>
                    <a:pt x="30969" y="61546"/>
                    <a:pt x="44430" y="46716"/>
                  </a:cubicBezTo>
                  <a:cubicBezTo>
                    <a:pt x="58608" y="32116"/>
                    <a:pt x="74505" y="19450"/>
                    <a:pt x="91978" y="9063"/>
                  </a:cubicBezTo>
                  <a:cubicBezTo>
                    <a:pt x="94125" y="7375"/>
                    <a:pt x="94555" y="4201"/>
                    <a:pt x="92980" y="1980"/>
                  </a:cubicBezTo>
                  <a:cubicBezTo>
                    <a:pt x="91548" y="148"/>
                    <a:pt x="89113" y="-501"/>
                    <a:pt x="86964" y="4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2" name="Freeform: Shape 2751">
              <a:extLst>
                <a:ext uri="{FF2B5EF4-FFF2-40B4-BE49-F238E27FC236}">
                  <a16:creationId xmlns:a16="http://schemas.microsoft.com/office/drawing/2014/main" id="{9444641D-75F5-2F6A-62FE-E66284E7168C}"/>
                </a:ext>
              </a:extLst>
            </p:cNvPr>
            <p:cNvSpPr/>
            <p:nvPr/>
          </p:nvSpPr>
          <p:spPr>
            <a:xfrm>
              <a:off x="11128279" y="3264844"/>
              <a:ext cx="92560" cy="96720"/>
            </a:xfrm>
            <a:custGeom>
              <a:avLst/>
              <a:gdLst>
                <a:gd name="connsiteX0" fmla="*/ 86726 w 92560"/>
                <a:gd name="connsiteY0" fmla="*/ 317 h 96720"/>
                <a:gd name="connsiteX1" fmla="*/ 32878 w 92560"/>
                <a:gd name="connsiteY1" fmla="*/ 36670 h 96720"/>
                <a:gd name="connsiteX2" fmla="*/ 81 w 92560"/>
                <a:gd name="connsiteY2" fmla="*/ 91346 h 96720"/>
                <a:gd name="connsiteX3" fmla="*/ 7815 w 92560"/>
                <a:gd name="connsiteY3" fmla="*/ 94663 h 96720"/>
                <a:gd name="connsiteX4" fmla="*/ 40753 w 92560"/>
                <a:gd name="connsiteY4" fmla="*/ 44605 h 96720"/>
                <a:gd name="connsiteX5" fmla="*/ 90306 w 92560"/>
                <a:gd name="connsiteY5" fmla="*/ 8684 h 96720"/>
                <a:gd name="connsiteX6" fmla="*/ 86726 w 92560"/>
                <a:gd name="connsiteY6" fmla="*/ 317 h 9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560" h="96720">
                  <a:moveTo>
                    <a:pt x="86726" y="317"/>
                  </a:moveTo>
                  <a:cubicBezTo>
                    <a:pt x="66532" y="8727"/>
                    <a:pt x="48201" y="21076"/>
                    <a:pt x="32878" y="36670"/>
                  </a:cubicBezTo>
                  <a:cubicBezTo>
                    <a:pt x="16981" y="51385"/>
                    <a:pt x="5667" y="70355"/>
                    <a:pt x="81" y="91346"/>
                  </a:cubicBezTo>
                  <a:cubicBezTo>
                    <a:pt x="-777" y="95818"/>
                    <a:pt x="5380" y="98992"/>
                    <a:pt x="7815" y="94663"/>
                  </a:cubicBezTo>
                  <a:cubicBezTo>
                    <a:pt x="16695" y="76674"/>
                    <a:pt x="27722" y="59853"/>
                    <a:pt x="40753" y="44605"/>
                  </a:cubicBezTo>
                  <a:cubicBezTo>
                    <a:pt x="54790" y="29515"/>
                    <a:pt x="71688" y="17310"/>
                    <a:pt x="90306" y="8684"/>
                  </a:cubicBezTo>
                  <a:cubicBezTo>
                    <a:pt x="95032" y="6520"/>
                    <a:pt x="91595" y="-1703"/>
                    <a:pt x="86726" y="3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3" name="Freeform: Shape 2752">
              <a:extLst>
                <a:ext uri="{FF2B5EF4-FFF2-40B4-BE49-F238E27FC236}">
                  <a16:creationId xmlns:a16="http://schemas.microsoft.com/office/drawing/2014/main" id="{B5811FDB-6857-FA16-C640-902BC6642A44}"/>
                </a:ext>
              </a:extLst>
            </p:cNvPr>
            <p:cNvSpPr/>
            <p:nvPr/>
          </p:nvSpPr>
          <p:spPr>
            <a:xfrm>
              <a:off x="11156635" y="3265856"/>
              <a:ext cx="99926" cy="93946"/>
            </a:xfrm>
            <a:custGeom>
              <a:avLst/>
              <a:gdLst>
                <a:gd name="connsiteX0" fmla="*/ 95462 w 99926"/>
                <a:gd name="connsiteY0" fmla="*/ 170 h 93946"/>
                <a:gd name="connsiteX1" fmla="*/ 36602 w 99926"/>
                <a:gd name="connsiteY1" fmla="*/ 33639 h 93946"/>
                <a:gd name="connsiteX2" fmla="*/ 14403 w 99926"/>
                <a:gd name="connsiteY2" fmla="*/ 58308 h 93946"/>
                <a:gd name="connsiteX3" fmla="*/ 82 w 99926"/>
                <a:gd name="connsiteY3" fmla="*/ 89035 h 93946"/>
                <a:gd name="connsiteX4" fmla="*/ 3091 w 99926"/>
                <a:gd name="connsiteY4" fmla="*/ 93854 h 93946"/>
                <a:gd name="connsiteX5" fmla="*/ 7386 w 99926"/>
                <a:gd name="connsiteY5" fmla="*/ 92065 h 93946"/>
                <a:gd name="connsiteX6" fmla="*/ 43762 w 99926"/>
                <a:gd name="connsiteY6" fmla="*/ 41573 h 93946"/>
                <a:gd name="connsiteX7" fmla="*/ 97467 w 99926"/>
                <a:gd name="connsiteY7" fmla="*/ 7239 h 93946"/>
                <a:gd name="connsiteX8" fmla="*/ 95605 w 99926"/>
                <a:gd name="connsiteY8" fmla="*/ 170 h 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26" h="93946">
                  <a:moveTo>
                    <a:pt x="95462" y="170"/>
                  </a:moveTo>
                  <a:cubicBezTo>
                    <a:pt x="73550" y="6647"/>
                    <a:pt x="53358" y="18102"/>
                    <a:pt x="36602" y="33639"/>
                  </a:cubicBezTo>
                  <a:cubicBezTo>
                    <a:pt x="28438" y="41126"/>
                    <a:pt x="20992" y="49392"/>
                    <a:pt x="14403" y="58308"/>
                  </a:cubicBezTo>
                  <a:cubicBezTo>
                    <a:pt x="8103" y="67742"/>
                    <a:pt x="3234" y="78100"/>
                    <a:pt x="82" y="89035"/>
                  </a:cubicBezTo>
                  <a:cubicBezTo>
                    <a:pt x="-346" y="91214"/>
                    <a:pt x="942" y="93363"/>
                    <a:pt x="3091" y="93854"/>
                  </a:cubicBezTo>
                  <a:cubicBezTo>
                    <a:pt x="4809" y="94214"/>
                    <a:pt x="6528" y="93508"/>
                    <a:pt x="7386" y="92065"/>
                  </a:cubicBezTo>
                  <a:cubicBezTo>
                    <a:pt x="16695" y="73311"/>
                    <a:pt x="28868" y="56259"/>
                    <a:pt x="43762" y="41573"/>
                  </a:cubicBezTo>
                  <a:cubicBezTo>
                    <a:pt x="59372" y="26888"/>
                    <a:pt x="77561" y="15246"/>
                    <a:pt x="97467" y="7239"/>
                  </a:cubicBezTo>
                  <a:cubicBezTo>
                    <a:pt x="101621" y="5364"/>
                    <a:pt x="100187" y="-1128"/>
                    <a:pt x="95605" y="1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4" name="Freeform: Shape 2753">
              <a:extLst>
                <a:ext uri="{FF2B5EF4-FFF2-40B4-BE49-F238E27FC236}">
                  <a16:creationId xmlns:a16="http://schemas.microsoft.com/office/drawing/2014/main" id="{766A732D-1803-F736-DF0B-5CE32CA6BF3D}"/>
                </a:ext>
              </a:extLst>
            </p:cNvPr>
            <p:cNvSpPr/>
            <p:nvPr/>
          </p:nvSpPr>
          <p:spPr>
            <a:xfrm>
              <a:off x="11192663" y="3263799"/>
              <a:ext cx="113350" cy="106672"/>
            </a:xfrm>
            <a:custGeom>
              <a:avLst/>
              <a:gdLst>
                <a:gd name="connsiteX0" fmla="*/ 104116 w 113350"/>
                <a:gd name="connsiteY0" fmla="*/ 784 h 106672"/>
                <a:gd name="connsiteX1" fmla="*/ 43681 w 113350"/>
                <a:gd name="connsiteY1" fmla="*/ 43197 h 106672"/>
                <a:gd name="connsiteX2" fmla="*/ 18619 w 113350"/>
                <a:gd name="connsiteY2" fmla="*/ 69886 h 106672"/>
                <a:gd name="connsiteX3" fmla="*/ 287 w 113350"/>
                <a:gd name="connsiteY3" fmla="*/ 100902 h 106672"/>
                <a:gd name="connsiteX4" fmla="*/ 7878 w 113350"/>
                <a:gd name="connsiteY4" fmla="*/ 105374 h 106672"/>
                <a:gd name="connsiteX5" fmla="*/ 53275 w 113350"/>
                <a:gd name="connsiteY5" fmla="*/ 52863 h 106672"/>
                <a:gd name="connsiteX6" fmla="*/ 110560 w 113350"/>
                <a:gd name="connsiteY6" fmla="*/ 10594 h 106672"/>
                <a:gd name="connsiteX7" fmla="*/ 112565 w 113350"/>
                <a:gd name="connsiteY7" fmla="*/ 2804 h 106672"/>
                <a:gd name="connsiteX8" fmla="*/ 104833 w 113350"/>
                <a:gd name="connsiteY8" fmla="*/ 784 h 10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50" h="106672">
                  <a:moveTo>
                    <a:pt x="104116" y="784"/>
                  </a:moveTo>
                  <a:cubicBezTo>
                    <a:pt x="82204" y="12095"/>
                    <a:pt x="61869" y="26362"/>
                    <a:pt x="43681" y="43197"/>
                  </a:cubicBezTo>
                  <a:cubicBezTo>
                    <a:pt x="34802" y="51564"/>
                    <a:pt x="26351" y="60466"/>
                    <a:pt x="18619" y="69886"/>
                  </a:cubicBezTo>
                  <a:cubicBezTo>
                    <a:pt x="11171" y="79321"/>
                    <a:pt x="4869" y="89751"/>
                    <a:pt x="287" y="100902"/>
                  </a:cubicBezTo>
                  <a:cubicBezTo>
                    <a:pt x="-1432" y="105085"/>
                    <a:pt x="5012" y="108692"/>
                    <a:pt x="7878" y="105374"/>
                  </a:cubicBezTo>
                  <a:cubicBezTo>
                    <a:pt x="22199" y="87774"/>
                    <a:pt x="36520" y="69020"/>
                    <a:pt x="53275" y="52863"/>
                  </a:cubicBezTo>
                  <a:cubicBezTo>
                    <a:pt x="70605" y="36460"/>
                    <a:pt x="89795" y="22265"/>
                    <a:pt x="110560" y="10594"/>
                  </a:cubicBezTo>
                  <a:cubicBezTo>
                    <a:pt x="113282" y="9008"/>
                    <a:pt x="114140" y="5516"/>
                    <a:pt x="112565" y="2804"/>
                  </a:cubicBezTo>
                  <a:cubicBezTo>
                    <a:pt x="110990" y="92"/>
                    <a:pt x="107553" y="-803"/>
                    <a:pt x="104833" y="7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5" name="Freeform: Shape 2754">
              <a:extLst>
                <a:ext uri="{FF2B5EF4-FFF2-40B4-BE49-F238E27FC236}">
                  <a16:creationId xmlns:a16="http://schemas.microsoft.com/office/drawing/2014/main" id="{F4ED1926-D770-17D6-FBFD-8F02DB35DA8F}"/>
                </a:ext>
              </a:extLst>
            </p:cNvPr>
            <p:cNvSpPr/>
            <p:nvPr/>
          </p:nvSpPr>
          <p:spPr>
            <a:xfrm>
              <a:off x="11267316" y="3269996"/>
              <a:ext cx="103586" cy="104227"/>
            </a:xfrm>
            <a:custGeom>
              <a:avLst/>
              <a:gdLst>
                <a:gd name="connsiteX0" fmla="*/ 94910 w 103586"/>
                <a:gd name="connsiteY0" fmla="*/ 503 h 104227"/>
                <a:gd name="connsiteX1" fmla="*/ 36767 w 103586"/>
                <a:gd name="connsiteY1" fmla="*/ 40175 h 104227"/>
                <a:gd name="connsiteX2" fmla="*/ 14712 w 103586"/>
                <a:gd name="connsiteY2" fmla="*/ 66430 h 104227"/>
                <a:gd name="connsiteX3" fmla="*/ 390 w 103586"/>
                <a:gd name="connsiteY3" fmla="*/ 98168 h 104227"/>
                <a:gd name="connsiteX4" fmla="*/ 2539 w 103586"/>
                <a:gd name="connsiteY4" fmla="*/ 103866 h 104227"/>
                <a:gd name="connsiteX5" fmla="*/ 8268 w 103586"/>
                <a:gd name="connsiteY5" fmla="*/ 101630 h 104227"/>
                <a:gd name="connsiteX6" fmla="*/ 25452 w 103586"/>
                <a:gd name="connsiteY6" fmla="*/ 74076 h 104227"/>
                <a:gd name="connsiteX7" fmla="*/ 46076 w 103586"/>
                <a:gd name="connsiteY7" fmla="*/ 47965 h 104227"/>
                <a:gd name="connsiteX8" fmla="*/ 100783 w 103586"/>
                <a:gd name="connsiteY8" fmla="*/ 9735 h 104227"/>
                <a:gd name="connsiteX9" fmla="*/ 95484 w 103586"/>
                <a:gd name="connsiteY9" fmla="*/ 503 h 10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586" h="104227">
                  <a:moveTo>
                    <a:pt x="94910" y="503"/>
                  </a:moveTo>
                  <a:cubicBezTo>
                    <a:pt x="73428" y="10183"/>
                    <a:pt x="53667" y="23613"/>
                    <a:pt x="36767" y="40175"/>
                  </a:cubicBezTo>
                  <a:cubicBezTo>
                    <a:pt x="28604" y="48253"/>
                    <a:pt x="21300" y="57039"/>
                    <a:pt x="14712" y="66430"/>
                  </a:cubicBezTo>
                  <a:cubicBezTo>
                    <a:pt x="8268" y="76197"/>
                    <a:pt x="3542" y="86901"/>
                    <a:pt x="390" y="98168"/>
                  </a:cubicBezTo>
                  <a:cubicBezTo>
                    <a:pt x="-611" y="100361"/>
                    <a:pt x="390" y="102914"/>
                    <a:pt x="2539" y="103866"/>
                  </a:cubicBezTo>
                  <a:cubicBezTo>
                    <a:pt x="4831" y="104818"/>
                    <a:pt x="7264" y="103823"/>
                    <a:pt x="8268" y="101630"/>
                  </a:cubicBezTo>
                  <a:cubicBezTo>
                    <a:pt x="13423" y="92109"/>
                    <a:pt x="19439" y="83021"/>
                    <a:pt x="25452" y="74076"/>
                  </a:cubicBezTo>
                  <a:cubicBezTo>
                    <a:pt x="31468" y="64714"/>
                    <a:pt x="38342" y="55971"/>
                    <a:pt x="46076" y="47965"/>
                  </a:cubicBezTo>
                  <a:cubicBezTo>
                    <a:pt x="61686" y="31851"/>
                    <a:pt x="80304" y="18882"/>
                    <a:pt x="100783" y="9735"/>
                  </a:cubicBezTo>
                  <a:cubicBezTo>
                    <a:pt x="107085" y="6994"/>
                    <a:pt x="101643" y="-2238"/>
                    <a:pt x="95484" y="5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6" name="Freeform: Shape 2755">
              <a:extLst>
                <a:ext uri="{FF2B5EF4-FFF2-40B4-BE49-F238E27FC236}">
                  <a16:creationId xmlns:a16="http://schemas.microsoft.com/office/drawing/2014/main" id="{EFADBAB2-8CCE-C066-CFBE-83533EAEAF6B}"/>
                </a:ext>
              </a:extLst>
            </p:cNvPr>
            <p:cNvSpPr/>
            <p:nvPr/>
          </p:nvSpPr>
          <p:spPr>
            <a:xfrm>
              <a:off x="11250162" y="3265020"/>
              <a:ext cx="94456" cy="82574"/>
            </a:xfrm>
            <a:custGeom>
              <a:avLst/>
              <a:gdLst>
                <a:gd name="connsiteX0" fmla="*/ 87862 w 94456"/>
                <a:gd name="connsiteY0" fmla="*/ 718 h 82574"/>
                <a:gd name="connsiteX1" fmla="*/ 38311 w 94456"/>
                <a:gd name="connsiteY1" fmla="*/ 34186 h 82574"/>
                <a:gd name="connsiteX2" fmla="*/ 359 w 94456"/>
                <a:gd name="connsiteY2" fmla="*/ 79052 h 82574"/>
                <a:gd name="connsiteX3" fmla="*/ 4513 w 94456"/>
                <a:gd name="connsiteY3" fmla="*/ 81504 h 82574"/>
                <a:gd name="connsiteX4" fmla="*/ 42606 w 94456"/>
                <a:gd name="connsiteY4" fmla="*/ 38226 h 82574"/>
                <a:gd name="connsiteX5" fmla="*/ 92303 w 94456"/>
                <a:gd name="connsiteY5" fmla="*/ 8075 h 82574"/>
                <a:gd name="connsiteX6" fmla="*/ 87862 w 94456"/>
                <a:gd name="connsiteY6" fmla="*/ 429 h 8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456" h="82574">
                  <a:moveTo>
                    <a:pt x="87862" y="718"/>
                  </a:moveTo>
                  <a:cubicBezTo>
                    <a:pt x="69817" y="9446"/>
                    <a:pt x="53204" y="20712"/>
                    <a:pt x="38311" y="34186"/>
                  </a:cubicBezTo>
                  <a:cubicBezTo>
                    <a:pt x="23273" y="46910"/>
                    <a:pt x="10384" y="62086"/>
                    <a:pt x="359" y="79052"/>
                  </a:cubicBezTo>
                  <a:cubicBezTo>
                    <a:pt x="-1216" y="81793"/>
                    <a:pt x="2795" y="83957"/>
                    <a:pt x="4513" y="81504"/>
                  </a:cubicBezTo>
                  <a:cubicBezTo>
                    <a:pt x="15396" y="65505"/>
                    <a:pt x="28142" y="50949"/>
                    <a:pt x="42606" y="38226"/>
                  </a:cubicBezTo>
                  <a:cubicBezTo>
                    <a:pt x="57788" y="25920"/>
                    <a:pt x="74401" y="15779"/>
                    <a:pt x="92303" y="8075"/>
                  </a:cubicBezTo>
                  <a:cubicBezTo>
                    <a:pt x="97458" y="5767"/>
                    <a:pt x="92303" y="-1879"/>
                    <a:pt x="87862" y="4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7" name="Freeform: Shape 2756">
              <a:extLst>
                <a:ext uri="{FF2B5EF4-FFF2-40B4-BE49-F238E27FC236}">
                  <a16:creationId xmlns:a16="http://schemas.microsoft.com/office/drawing/2014/main" id="{F2880E21-6364-490D-6241-8FA781FF1B58}"/>
                </a:ext>
              </a:extLst>
            </p:cNvPr>
            <p:cNvSpPr/>
            <p:nvPr/>
          </p:nvSpPr>
          <p:spPr>
            <a:xfrm>
              <a:off x="11313243" y="3263093"/>
              <a:ext cx="113044" cy="97235"/>
            </a:xfrm>
            <a:custGeom>
              <a:avLst/>
              <a:gdLst>
                <a:gd name="connsiteX0" fmla="*/ 105410 w 113044"/>
                <a:gd name="connsiteY0" fmla="*/ 480 h 97235"/>
                <a:gd name="connsiteX1" fmla="*/ 45118 w 113044"/>
                <a:gd name="connsiteY1" fmla="*/ 38421 h 97235"/>
                <a:gd name="connsiteX2" fmla="*/ 436 w 113044"/>
                <a:gd name="connsiteY2" fmla="*/ 92375 h 97235"/>
                <a:gd name="connsiteX3" fmla="*/ 1581 w 113044"/>
                <a:gd name="connsiteY3" fmla="*/ 96775 h 97235"/>
                <a:gd name="connsiteX4" fmla="*/ 5878 w 113044"/>
                <a:gd name="connsiteY4" fmla="*/ 95693 h 97235"/>
                <a:gd name="connsiteX5" fmla="*/ 51562 w 113044"/>
                <a:gd name="connsiteY5" fmla="*/ 45057 h 97235"/>
                <a:gd name="connsiteX6" fmla="*/ 110422 w 113044"/>
                <a:gd name="connsiteY6" fmla="*/ 9136 h 97235"/>
                <a:gd name="connsiteX7" fmla="*/ 105410 w 113044"/>
                <a:gd name="connsiteY7" fmla="*/ 480 h 9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44" h="97235">
                  <a:moveTo>
                    <a:pt x="105410" y="480"/>
                  </a:moveTo>
                  <a:cubicBezTo>
                    <a:pt x="83498" y="9944"/>
                    <a:pt x="63163" y="22740"/>
                    <a:pt x="45118" y="38421"/>
                  </a:cubicBezTo>
                  <a:cubicBezTo>
                    <a:pt x="26930" y="53309"/>
                    <a:pt x="11748" y="71630"/>
                    <a:pt x="436" y="92375"/>
                  </a:cubicBezTo>
                  <a:cubicBezTo>
                    <a:pt x="-425" y="93890"/>
                    <a:pt x="6" y="95852"/>
                    <a:pt x="1581" y="96775"/>
                  </a:cubicBezTo>
                  <a:cubicBezTo>
                    <a:pt x="3012" y="97684"/>
                    <a:pt x="5018" y="97208"/>
                    <a:pt x="5878" y="95693"/>
                  </a:cubicBezTo>
                  <a:cubicBezTo>
                    <a:pt x="19196" y="77126"/>
                    <a:pt x="34520" y="60133"/>
                    <a:pt x="51562" y="45057"/>
                  </a:cubicBezTo>
                  <a:cubicBezTo>
                    <a:pt x="69320" y="30314"/>
                    <a:pt x="89227" y="18225"/>
                    <a:pt x="110422" y="9136"/>
                  </a:cubicBezTo>
                  <a:cubicBezTo>
                    <a:pt x="116294" y="6540"/>
                    <a:pt x="111282" y="-2116"/>
                    <a:pt x="105410" y="4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8" name="Freeform: Shape 2757">
              <a:extLst>
                <a:ext uri="{FF2B5EF4-FFF2-40B4-BE49-F238E27FC236}">
                  <a16:creationId xmlns:a16="http://schemas.microsoft.com/office/drawing/2014/main" id="{975C8A0F-76F3-5C25-9A69-AA05E71FFB7F}"/>
                </a:ext>
              </a:extLst>
            </p:cNvPr>
            <p:cNvSpPr/>
            <p:nvPr/>
          </p:nvSpPr>
          <p:spPr>
            <a:xfrm>
              <a:off x="11354954" y="3265370"/>
              <a:ext cx="109619" cy="108201"/>
            </a:xfrm>
            <a:custGeom>
              <a:avLst/>
              <a:gdLst>
                <a:gd name="connsiteX0" fmla="*/ 102652 w 109619"/>
                <a:gd name="connsiteY0" fmla="*/ 368 h 108201"/>
                <a:gd name="connsiteX1" fmla="*/ 38493 w 109619"/>
                <a:gd name="connsiteY1" fmla="*/ 40617 h 108201"/>
                <a:gd name="connsiteX2" fmla="*/ 14433 w 109619"/>
                <a:gd name="connsiteY2" fmla="*/ 69469 h 108201"/>
                <a:gd name="connsiteX3" fmla="*/ 112 w 109619"/>
                <a:gd name="connsiteY3" fmla="*/ 103371 h 108201"/>
                <a:gd name="connsiteX4" fmla="*/ 7131 w 109619"/>
                <a:gd name="connsiteY4" fmla="*/ 106256 h 108201"/>
                <a:gd name="connsiteX5" fmla="*/ 105946 w 109619"/>
                <a:gd name="connsiteY5" fmla="*/ 10899 h 108201"/>
                <a:gd name="connsiteX6" fmla="*/ 103083 w 109619"/>
                <a:gd name="connsiteY6" fmla="*/ 368 h 10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619" h="108201">
                  <a:moveTo>
                    <a:pt x="102652" y="368"/>
                  </a:moveTo>
                  <a:cubicBezTo>
                    <a:pt x="78737" y="9096"/>
                    <a:pt x="56825" y="22815"/>
                    <a:pt x="38493" y="40617"/>
                  </a:cubicBezTo>
                  <a:cubicBezTo>
                    <a:pt x="29471" y="49359"/>
                    <a:pt x="21452" y="59025"/>
                    <a:pt x="14433" y="69469"/>
                  </a:cubicBezTo>
                  <a:cubicBezTo>
                    <a:pt x="7846" y="79928"/>
                    <a:pt x="3120" y="91368"/>
                    <a:pt x="112" y="103371"/>
                  </a:cubicBezTo>
                  <a:cubicBezTo>
                    <a:pt x="-890" y="107410"/>
                    <a:pt x="5125" y="110295"/>
                    <a:pt x="7131" y="106256"/>
                  </a:cubicBezTo>
                  <a:cubicBezTo>
                    <a:pt x="26894" y="63049"/>
                    <a:pt x="62267" y="28975"/>
                    <a:pt x="105946" y="10899"/>
                  </a:cubicBezTo>
                  <a:cubicBezTo>
                    <a:pt x="112392" y="8446"/>
                    <a:pt x="109670" y="-2085"/>
                    <a:pt x="103083" y="3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9" name="Freeform: Shape 2758">
              <a:extLst>
                <a:ext uri="{FF2B5EF4-FFF2-40B4-BE49-F238E27FC236}">
                  <a16:creationId xmlns:a16="http://schemas.microsoft.com/office/drawing/2014/main" id="{4ECD294A-29AD-B6EF-B500-A8C49C183C3D}"/>
                </a:ext>
              </a:extLst>
            </p:cNvPr>
            <p:cNvSpPr/>
            <p:nvPr/>
          </p:nvSpPr>
          <p:spPr>
            <a:xfrm>
              <a:off x="11388616" y="3266880"/>
              <a:ext cx="118424" cy="106169"/>
            </a:xfrm>
            <a:custGeom>
              <a:avLst/>
              <a:gdLst>
                <a:gd name="connsiteX0" fmla="*/ 115678 w 118424"/>
                <a:gd name="connsiteY0" fmla="*/ 156 h 106169"/>
                <a:gd name="connsiteX1" fmla="*/ 49084 w 118424"/>
                <a:gd name="connsiteY1" fmla="*/ 40405 h 106169"/>
                <a:gd name="connsiteX2" fmla="*/ 250 w 118424"/>
                <a:gd name="connsiteY2" fmla="*/ 100851 h 106169"/>
                <a:gd name="connsiteX3" fmla="*/ 2396 w 118424"/>
                <a:gd name="connsiteY3" fmla="*/ 105900 h 106169"/>
                <a:gd name="connsiteX4" fmla="*/ 6837 w 118424"/>
                <a:gd name="connsiteY4" fmla="*/ 104746 h 106169"/>
                <a:gd name="connsiteX5" fmla="*/ 55100 w 118424"/>
                <a:gd name="connsiteY5" fmla="*/ 47762 h 106169"/>
                <a:gd name="connsiteX6" fmla="*/ 117397 w 118424"/>
                <a:gd name="connsiteY6" fmla="*/ 4484 h 106169"/>
                <a:gd name="connsiteX7" fmla="*/ 115678 w 118424"/>
                <a:gd name="connsiteY7" fmla="*/ 156 h 10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424" h="106169">
                  <a:moveTo>
                    <a:pt x="115678" y="156"/>
                  </a:moveTo>
                  <a:cubicBezTo>
                    <a:pt x="91620" y="10168"/>
                    <a:pt x="69134" y="23728"/>
                    <a:pt x="49084" y="40405"/>
                  </a:cubicBezTo>
                  <a:cubicBezTo>
                    <a:pt x="28462" y="56490"/>
                    <a:pt x="11706" y="77177"/>
                    <a:pt x="250" y="100851"/>
                  </a:cubicBezTo>
                  <a:cubicBezTo>
                    <a:pt x="-467" y="102856"/>
                    <a:pt x="393" y="105121"/>
                    <a:pt x="2396" y="105900"/>
                  </a:cubicBezTo>
                  <a:cubicBezTo>
                    <a:pt x="3973" y="106520"/>
                    <a:pt x="5833" y="106044"/>
                    <a:pt x="6837" y="104746"/>
                  </a:cubicBezTo>
                  <a:cubicBezTo>
                    <a:pt x="21445" y="84491"/>
                    <a:pt x="37485" y="65435"/>
                    <a:pt x="55100" y="47762"/>
                  </a:cubicBezTo>
                  <a:cubicBezTo>
                    <a:pt x="73575" y="30263"/>
                    <a:pt x="94626" y="15664"/>
                    <a:pt x="117397" y="4484"/>
                  </a:cubicBezTo>
                  <a:cubicBezTo>
                    <a:pt x="119832" y="3330"/>
                    <a:pt x="117397" y="-854"/>
                    <a:pt x="115678" y="1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0" name="Freeform: Shape 2759">
              <a:extLst>
                <a:ext uri="{FF2B5EF4-FFF2-40B4-BE49-F238E27FC236}">
                  <a16:creationId xmlns:a16="http://schemas.microsoft.com/office/drawing/2014/main" id="{C9949AD9-DC31-7707-E9A0-5B2520B38FC6}"/>
                </a:ext>
              </a:extLst>
            </p:cNvPr>
            <p:cNvSpPr/>
            <p:nvPr/>
          </p:nvSpPr>
          <p:spPr>
            <a:xfrm>
              <a:off x="11449134" y="3266949"/>
              <a:ext cx="116702" cy="91882"/>
            </a:xfrm>
            <a:custGeom>
              <a:avLst/>
              <a:gdLst>
                <a:gd name="connsiteX0" fmla="*/ 111300 w 116702"/>
                <a:gd name="connsiteY0" fmla="*/ 375 h 91882"/>
                <a:gd name="connsiteX1" fmla="*/ 597 w 116702"/>
                <a:gd name="connsiteY1" fmla="*/ 86932 h 91882"/>
                <a:gd name="connsiteX2" fmla="*/ 5752 w 116702"/>
                <a:gd name="connsiteY2" fmla="*/ 90972 h 91882"/>
                <a:gd name="connsiteX3" fmla="*/ 113590 w 116702"/>
                <a:gd name="connsiteY3" fmla="*/ 8887 h 91882"/>
                <a:gd name="connsiteX4" fmla="*/ 111300 w 116702"/>
                <a:gd name="connsiteY4" fmla="*/ 231 h 9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02" h="91882">
                  <a:moveTo>
                    <a:pt x="111300" y="375"/>
                  </a:moveTo>
                  <a:cubicBezTo>
                    <a:pt x="66474" y="17037"/>
                    <a:pt x="27806" y="47274"/>
                    <a:pt x="597" y="86932"/>
                  </a:cubicBezTo>
                  <a:cubicBezTo>
                    <a:pt x="-1695" y="90106"/>
                    <a:pt x="3174" y="93568"/>
                    <a:pt x="5752" y="90972"/>
                  </a:cubicBezTo>
                  <a:cubicBezTo>
                    <a:pt x="38262" y="59234"/>
                    <a:pt x="69768" y="24178"/>
                    <a:pt x="113590" y="8887"/>
                  </a:cubicBezTo>
                  <a:cubicBezTo>
                    <a:pt x="119032" y="7011"/>
                    <a:pt x="116742" y="-1500"/>
                    <a:pt x="111300" y="2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1" name="Freeform: Shape 2760">
              <a:extLst>
                <a:ext uri="{FF2B5EF4-FFF2-40B4-BE49-F238E27FC236}">
                  <a16:creationId xmlns:a16="http://schemas.microsoft.com/office/drawing/2014/main" id="{21EA8244-678E-28B5-7651-C71362436524}"/>
                </a:ext>
              </a:extLst>
            </p:cNvPr>
            <p:cNvSpPr/>
            <p:nvPr/>
          </p:nvSpPr>
          <p:spPr>
            <a:xfrm>
              <a:off x="11442821" y="3273511"/>
              <a:ext cx="79914" cy="53079"/>
            </a:xfrm>
            <a:custGeom>
              <a:avLst/>
              <a:gdLst>
                <a:gd name="connsiteX0" fmla="*/ 73789 w 79914"/>
                <a:gd name="connsiteY0" fmla="*/ 450 h 53079"/>
                <a:gd name="connsiteX1" fmla="*/ 751 w 79914"/>
                <a:gd name="connsiteY1" fmla="*/ 49211 h 53079"/>
                <a:gd name="connsiteX2" fmla="*/ 3473 w 79914"/>
                <a:gd name="connsiteY2" fmla="*/ 52673 h 53079"/>
                <a:gd name="connsiteX3" fmla="*/ 77943 w 79914"/>
                <a:gd name="connsiteY3" fmla="*/ 7519 h 53079"/>
                <a:gd name="connsiteX4" fmla="*/ 73789 w 79914"/>
                <a:gd name="connsiteY4" fmla="*/ 450 h 5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14" h="53079">
                  <a:moveTo>
                    <a:pt x="73789" y="450"/>
                  </a:moveTo>
                  <a:cubicBezTo>
                    <a:pt x="47008" y="12756"/>
                    <a:pt x="22376" y="29202"/>
                    <a:pt x="751" y="49211"/>
                  </a:cubicBezTo>
                  <a:cubicBezTo>
                    <a:pt x="-1111" y="50797"/>
                    <a:pt x="751" y="54260"/>
                    <a:pt x="3473" y="52673"/>
                  </a:cubicBezTo>
                  <a:cubicBezTo>
                    <a:pt x="26673" y="34972"/>
                    <a:pt x="51592" y="19839"/>
                    <a:pt x="77943" y="7519"/>
                  </a:cubicBezTo>
                  <a:cubicBezTo>
                    <a:pt x="82668" y="5355"/>
                    <a:pt x="77943" y="-1858"/>
                    <a:pt x="73789" y="4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2" name="Freeform: Shape 2761">
              <a:extLst>
                <a:ext uri="{FF2B5EF4-FFF2-40B4-BE49-F238E27FC236}">
                  <a16:creationId xmlns:a16="http://schemas.microsoft.com/office/drawing/2014/main" id="{18A72636-BD0A-C939-0B2E-40AA1C6BF029}"/>
                </a:ext>
              </a:extLst>
            </p:cNvPr>
            <p:cNvSpPr/>
            <p:nvPr/>
          </p:nvSpPr>
          <p:spPr>
            <a:xfrm>
              <a:off x="11529967" y="3265834"/>
              <a:ext cx="97562" cy="95097"/>
            </a:xfrm>
            <a:custGeom>
              <a:avLst/>
              <a:gdLst>
                <a:gd name="connsiteX0" fmla="*/ 91904 w 97562"/>
                <a:gd name="connsiteY0" fmla="*/ 625 h 95097"/>
                <a:gd name="connsiteX1" fmla="*/ 38343 w 97562"/>
                <a:gd name="connsiteY1" fmla="*/ 37989 h 95097"/>
                <a:gd name="connsiteX2" fmla="*/ 250 w 97562"/>
                <a:gd name="connsiteY2" fmla="*/ 89778 h 95097"/>
                <a:gd name="connsiteX3" fmla="*/ 2396 w 97562"/>
                <a:gd name="connsiteY3" fmla="*/ 94828 h 95097"/>
                <a:gd name="connsiteX4" fmla="*/ 6837 w 97562"/>
                <a:gd name="connsiteY4" fmla="*/ 93673 h 95097"/>
                <a:gd name="connsiteX5" fmla="*/ 95772 w 97562"/>
                <a:gd name="connsiteY5" fmla="*/ 7116 h 95097"/>
                <a:gd name="connsiteX6" fmla="*/ 91904 w 97562"/>
                <a:gd name="connsiteY6" fmla="*/ 480 h 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62" h="95097">
                  <a:moveTo>
                    <a:pt x="91904" y="625"/>
                  </a:moveTo>
                  <a:cubicBezTo>
                    <a:pt x="72428" y="10637"/>
                    <a:pt x="54526" y="23202"/>
                    <a:pt x="38343" y="37989"/>
                  </a:cubicBezTo>
                  <a:cubicBezTo>
                    <a:pt x="22447" y="52631"/>
                    <a:pt x="9557" y="70216"/>
                    <a:pt x="250" y="89778"/>
                  </a:cubicBezTo>
                  <a:cubicBezTo>
                    <a:pt x="-467" y="91784"/>
                    <a:pt x="393" y="94048"/>
                    <a:pt x="2396" y="94828"/>
                  </a:cubicBezTo>
                  <a:cubicBezTo>
                    <a:pt x="3973" y="95448"/>
                    <a:pt x="5835" y="94972"/>
                    <a:pt x="6837" y="93673"/>
                  </a:cubicBezTo>
                  <a:cubicBezTo>
                    <a:pt x="29036" y="58012"/>
                    <a:pt x="59682" y="28308"/>
                    <a:pt x="95772" y="7116"/>
                  </a:cubicBezTo>
                  <a:cubicBezTo>
                    <a:pt x="100069" y="4808"/>
                    <a:pt x="95772" y="-1828"/>
                    <a:pt x="91904" y="4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3" name="Freeform: Shape 2762">
              <a:extLst>
                <a:ext uri="{FF2B5EF4-FFF2-40B4-BE49-F238E27FC236}">
                  <a16:creationId xmlns:a16="http://schemas.microsoft.com/office/drawing/2014/main" id="{D8B11303-0C2E-97CD-B962-55B8C84499FC}"/>
                </a:ext>
              </a:extLst>
            </p:cNvPr>
            <p:cNvSpPr/>
            <p:nvPr/>
          </p:nvSpPr>
          <p:spPr>
            <a:xfrm>
              <a:off x="11494440" y="3273459"/>
              <a:ext cx="93235" cy="102650"/>
            </a:xfrm>
            <a:custGeom>
              <a:avLst/>
              <a:gdLst>
                <a:gd name="connsiteX0" fmla="*/ 87046 w 93235"/>
                <a:gd name="connsiteY0" fmla="*/ 501 h 102650"/>
                <a:gd name="connsiteX1" fmla="*/ 117 w 93235"/>
                <a:gd name="connsiteY1" fmla="*/ 98023 h 102650"/>
                <a:gd name="connsiteX2" fmla="*/ 6561 w 93235"/>
                <a:gd name="connsiteY2" fmla="*/ 100764 h 102650"/>
                <a:gd name="connsiteX3" fmla="*/ 40359 w 93235"/>
                <a:gd name="connsiteY3" fmla="*/ 47242 h 102650"/>
                <a:gd name="connsiteX4" fmla="*/ 91200 w 93235"/>
                <a:gd name="connsiteY4" fmla="*/ 7715 h 102650"/>
                <a:gd name="connsiteX5" fmla="*/ 87046 w 93235"/>
                <a:gd name="connsiteY5" fmla="*/ 501 h 10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35" h="102650">
                  <a:moveTo>
                    <a:pt x="87046" y="501"/>
                  </a:moveTo>
                  <a:cubicBezTo>
                    <a:pt x="45658" y="19227"/>
                    <a:pt x="14152" y="54629"/>
                    <a:pt x="117" y="98023"/>
                  </a:cubicBezTo>
                  <a:cubicBezTo>
                    <a:pt x="-886" y="101917"/>
                    <a:pt x="4842" y="104658"/>
                    <a:pt x="6561" y="100764"/>
                  </a:cubicBezTo>
                  <a:cubicBezTo>
                    <a:pt x="15297" y="81461"/>
                    <a:pt x="26754" y="63457"/>
                    <a:pt x="40359" y="47242"/>
                  </a:cubicBezTo>
                  <a:cubicBezTo>
                    <a:pt x="54680" y="30926"/>
                    <a:pt x="71865" y="17524"/>
                    <a:pt x="91200" y="7715"/>
                  </a:cubicBezTo>
                  <a:cubicBezTo>
                    <a:pt x="96069" y="5262"/>
                    <a:pt x="91200" y="-1951"/>
                    <a:pt x="87046" y="5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4" name="Freeform: Shape 2763">
              <a:extLst>
                <a:ext uri="{FF2B5EF4-FFF2-40B4-BE49-F238E27FC236}">
                  <a16:creationId xmlns:a16="http://schemas.microsoft.com/office/drawing/2014/main" id="{CC8FDA19-CBD9-0253-5961-BF788DBD815D}"/>
                </a:ext>
              </a:extLst>
            </p:cNvPr>
            <p:cNvSpPr/>
            <p:nvPr/>
          </p:nvSpPr>
          <p:spPr>
            <a:xfrm>
              <a:off x="11569757" y="3268006"/>
              <a:ext cx="111174" cy="100479"/>
            </a:xfrm>
            <a:custGeom>
              <a:avLst/>
              <a:gdLst>
                <a:gd name="connsiteX0" fmla="*/ 105391 w 111174"/>
                <a:gd name="connsiteY0" fmla="*/ 472 h 100479"/>
                <a:gd name="connsiteX1" fmla="*/ 989 w 111174"/>
                <a:gd name="connsiteY1" fmla="*/ 91934 h 100479"/>
                <a:gd name="connsiteX2" fmla="*/ 10870 w 111174"/>
                <a:gd name="connsiteY2" fmla="*/ 97849 h 100479"/>
                <a:gd name="connsiteX3" fmla="*/ 109258 w 111174"/>
                <a:gd name="connsiteY3" fmla="*/ 7253 h 100479"/>
                <a:gd name="connsiteX4" fmla="*/ 105391 w 111174"/>
                <a:gd name="connsiteY4" fmla="*/ 472 h 10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74" h="100479">
                  <a:moveTo>
                    <a:pt x="105391" y="472"/>
                  </a:moveTo>
                  <a:cubicBezTo>
                    <a:pt x="63286" y="21217"/>
                    <a:pt x="27196" y="52753"/>
                    <a:pt x="989" y="91934"/>
                  </a:cubicBezTo>
                  <a:cubicBezTo>
                    <a:pt x="-3165" y="98138"/>
                    <a:pt x="6861" y="104052"/>
                    <a:pt x="10870" y="97849"/>
                  </a:cubicBezTo>
                  <a:cubicBezTo>
                    <a:pt x="34930" y="59302"/>
                    <a:pt x="69015" y="28012"/>
                    <a:pt x="109258" y="7253"/>
                  </a:cubicBezTo>
                  <a:cubicBezTo>
                    <a:pt x="113840" y="4944"/>
                    <a:pt x="109258" y="-1836"/>
                    <a:pt x="105391" y="4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5" name="Freeform: Shape 2764">
              <a:extLst>
                <a:ext uri="{FF2B5EF4-FFF2-40B4-BE49-F238E27FC236}">
                  <a16:creationId xmlns:a16="http://schemas.microsoft.com/office/drawing/2014/main" id="{66BF4D76-5AF7-6A78-51F0-C26AEB7870F2}"/>
                </a:ext>
              </a:extLst>
            </p:cNvPr>
            <p:cNvSpPr/>
            <p:nvPr/>
          </p:nvSpPr>
          <p:spPr>
            <a:xfrm>
              <a:off x="11601206" y="3276029"/>
              <a:ext cx="100427" cy="119324"/>
            </a:xfrm>
            <a:custGeom>
              <a:avLst/>
              <a:gdLst>
                <a:gd name="connsiteX0" fmla="*/ 94851 w 100427"/>
                <a:gd name="connsiteY0" fmla="*/ 384 h 119324"/>
                <a:gd name="connsiteX1" fmla="*/ 33269 w 100427"/>
                <a:gd name="connsiteY1" fmla="*/ 47702 h 119324"/>
                <a:gd name="connsiteX2" fmla="*/ 11358 w 100427"/>
                <a:gd name="connsiteY2" fmla="*/ 79296 h 119324"/>
                <a:gd name="connsiteX3" fmla="*/ 44 w 100427"/>
                <a:gd name="connsiteY3" fmla="*/ 115650 h 119324"/>
                <a:gd name="connsiteX4" fmla="*/ 2623 w 100427"/>
                <a:gd name="connsiteY4" fmla="*/ 119285 h 119324"/>
                <a:gd name="connsiteX5" fmla="*/ 6060 w 100427"/>
                <a:gd name="connsiteY5" fmla="*/ 117381 h 119324"/>
                <a:gd name="connsiteX6" fmla="*/ 21669 w 100427"/>
                <a:gd name="connsiteY6" fmla="*/ 84345 h 119324"/>
                <a:gd name="connsiteX7" fmla="*/ 41289 w 100427"/>
                <a:gd name="connsiteY7" fmla="*/ 53473 h 119324"/>
                <a:gd name="connsiteX8" fmla="*/ 98574 w 100427"/>
                <a:gd name="connsiteY8" fmla="*/ 7020 h 119324"/>
                <a:gd name="connsiteX9" fmla="*/ 94707 w 100427"/>
                <a:gd name="connsiteY9" fmla="*/ 384 h 11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427" h="119324">
                  <a:moveTo>
                    <a:pt x="94851" y="384"/>
                  </a:moveTo>
                  <a:cubicBezTo>
                    <a:pt x="71364" y="11911"/>
                    <a:pt x="50455" y="27996"/>
                    <a:pt x="33269" y="47702"/>
                  </a:cubicBezTo>
                  <a:cubicBezTo>
                    <a:pt x="24533" y="57180"/>
                    <a:pt x="17229" y="67812"/>
                    <a:pt x="11358" y="79296"/>
                  </a:cubicBezTo>
                  <a:cubicBezTo>
                    <a:pt x="5916" y="90836"/>
                    <a:pt x="2193" y="103070"/>
                    <a:pt x="44" y="115650"/>
                  </a:cubicBezTo>
                  <a:cubicBezTo>
                    <a:pt x="-243" y="117381"/>
                    <a:pt x="902" y="119011"/>
                    <a:pt x="2623" y="119285"/>
                  </a:cubicBezTo>
                  <a:cubicBezTo>
                    <a:pt x="4054" y="119516"/>
                    <a:pt x="5486" y="118722"/>
                    <a:pt x="6060" y="117381"/>
                  </a:cubicBezTo>
                  <a:cubicBezTo>
                    <a:pt x="10355" y="105941"/>
                    <a:pt x="15510" y="94890"/>
                    <a:pt x="21669" y="84345"/>
                  </a:cubicBezTo>
                  <a:cubicBezTo>
                    <a:pt x="27398" y="73525"/>
                    <a:pt x="33985" y="63210"/>
                    <a:pt x="41289" y="53473"/>
                  </a:cubicBezTo>
                  <a:cubicBezTo>
                    <a:pt x="56756" y="33954"/>
                    <a:pt x="76376" y="18085"/>
                    <a:pt x="98574" y="7020"/>
                  </a:cubicBezTo>
                  <a:cubicBezTo>
                    <a:pt x="103013" y="4857"/>
                    <a:pt x="98574" y="-1635"/>
                    <a:pt x="94707" y="3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6" name="Freeform: Shape 2765">
              <a:extLst>
                <a:ext uri="{FF2B5EF4-FFF2-40B4-BE49-F238E27FC236}">
                  <a16:creationId xmlns:a16="http://schemas.microsoft.com/office/drawing/2014/main" id="{F42CCD89-B15A-10CA-925B-77F15FA87ED5}"/>
                </a:ext>
              </a:extLst>
            </p:cNvPr>
            <p:cNvSpPr/>
            <p:nvPr/>
          </p:nvSpPr>
          <p:spPr>
            <a:xfrm>
              <a:off x="11640880" y="3268319"/>
              <a:ext cx="121506" cy="120189"/>
            </a:xfrm>
            <a:custGeom>
              <a:avLst/>
              <a:gdLst>
                <a:gd name="connsiteX0" fmla="*/ 114610 w 121506"/>
                <a:gd name="connsiteY0" fmla="*/ 593 h 120189"/>
                <a:gd name="connsiteX1" fmla="*/ 40 w 121506"/>
                <a:gd name="connsiteY1" fmla="*/ 116002 h 120189"/>
                <a:gd name="connsiteX2" fmla="*/ 3047 w 121506"/>
                <a:gd name="connsiteY2" fmla="*/ 120143 h 120189"/>
                <a:gd name="connsiteX3" fmla="*/ 6914 w 121506"/>
                <a:gd name="connsiteY3" fmla="*/ 117878 h 120189"/>
                <a:gd name="connsiteX4" fmla="*/ 119479 w 121506"/>
                <a:gd name="connsiteY4" fmla="*/ 8095 h 120189"/>
                <a:gd name="connsiteX5" fmla="*/ 115040 w 121506"/>
                <a:gd name="connsiteY5" fmla="*/ 593 h 12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506" h="120189">
                  <a:moveTo>
                    <a:pt x="114610" y="593"/>
                  </a:moveTo>
                  <a:cubicBezTo>
                    <a:pt x="67779" y="26560"/>
                    <a:pt x="12643" y="59307"/>
                    <a:pt x="40" y="116002"/>
                  </a:cubicBezTo>
                  <a:cubicBezTo>
                    <a:pt x="-247" y="117964"/>
                    <a:pt x="1042" y="119825"/>
                    <a:pt x="3047" y="120143"/>
                  </a:cubicBezTo>
                  <a:cubicBezTo>
                    <a:pt x="4622" y="120417"/>
                    <a:pt x="6340" y="119465"/>
                    <a:pt x="6914" y="117878"/>
                  </a:cubicBezTo>
                  <a:cubicBezTo>
                    <a:pt x="27107" y="66232"/>
                    <a:pt x="72791" y="33484"/>
                    <a:pt x="119479" y="8095"/>
                  </a:cubicBezTo>
                  <a:cubicBezTo>
                    <a:pt x="124348" y="5354"/>
                    <a:pt x="119479" y="-2148"/>
                    <a:pt x="115040" y="5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7" name="Freeform: Shape 2766">
              <a:extLst>
                <a:ext uri="{FF2B5EF4-FFF2-40B4-BE49-F238E27FC236}">
                  <a16:creationId xmlns:a16="http://schemas.microsoft.com/office/drawing/2014/main" id="{958CF9AB-F670-7406-44F4-6D200FCBF6D8}"/>
                </a:ext>
              </a:extLst>
            </p:cNvPr>
            <p:cNvSpPr/>
            <p:nvPr/>
          </p:nvSpPr>
          <p:spPr>
            <a:xfrm>
              <a:off x="11681294" y="3269795"/>
              <a:ext cx="114070" cy="114081"/>
            </a:xfrm>
            <a:custGeom>
              <a:avLst/>
              <a:gdLst>
                <a:gd name="connsiteX0" fmla="*/ 107134 w 114070"/>
                <a:gd name="connsiteY0" fmla="*/ 559 h 114081"/>
                <a:gd name="connsiteX1" fmla="*/ 441 w 114070"/>
                <a:gd name="connsiteY1" fmla="*/ 109621 h 114081"/>
                <a:gd name="connsiteX2" fmla="*/ 1443 w 114070"/>
                <a:gd name="connsiteY2" fmla="*/ 113660 h 114081"/>
                <a:gd name="connsiteX3" fmla="*/ 5453 w 114070"/>
                <a:gd name="connsiteY3" fmla="*/ 112650 h 114081"/>
                <a:gd name="connsiteX4" fmla="*/ 111861 w 114070"/>
                <a:gd name="connsiteY4" fmla="*/ 8782 h 114081"/>
                <a:gd name="connsiteX5" fmla="*/ 107134 w 114070"/>
                <a:gd name="connsiteY5" fmla="*/ 559 h 11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070" h="114081">
                  <a:moveTo>
                    <a:pt x="107134" y="559"/>
                  </a:moveTo>
                  <a:cubicBezTo>
                    <a:pt x="60305" y="23727"/>
                    <a:pt x="22783" y="62173"/>
                    <a:pt x="441" y="109621"/>
                  </a:cubicBezTo>
                  <a:cubicBezTo>
                    <a:pt x="-419" y="111020"/>
                    <a:pt x="11" y="112824"/>
                    <a:pt x="1443" y="113660"/>
                  </a:cubicBezTo>
                  <a:cubicBezTo>
                    <a:pt x="2877" y="114497"/>
                    <a:pt x="4595" y="114050"/>
                    <a:pt x="5453" y="112650"/>
                  </a:cubicBezTo>
                  <a:cubicBezTo>
                    <a:pt x="31376" y="69271"/>
                    <a:pt x="68037" y="33465"/>
                    <a:pt x="111861" y="8782"/>
                  </a:cubicBezTo>
                  <a:cubicBezTo>
                    <a:pt x="117160" y="5897"/>
                    <a:pt x="111861" y="-2182"/>
                    <a:pt x="107134" y="5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8" name="Freeform: Shape 2767">
              <a:extLst>
                <a:ext uri="{FF2B5EF4-FFF2-40B4-BE49-F238E27FC236}">
                  <a16:creationId xmlns:a16="http://schemas.microsoft.com/office/drawing/2014/main" id="{04F87AE8-1041-EBB1-27BE-1E83AEC7CB78}"/>
                </a:ext>
              </a:extLst>
            </p:cNvPr>
            <p:cNvSpPr/>
            <p:nvPr/>
          </p:nvSpPr>
          <p:spPr>
            <a:xfrm>
              <a:off x="11719248" y="3271800"/>
              <a:ext cx="118229" cy="123483"/>
            </a:xfrm>
            <a:custGeom>
              <a:avLst/>
              <a:gdLst>
                <a:gd name="connsiteX0" fmla="*/ 112861 w 118229"/>
                <a:gd name="connsiteY0" fmla="*/ 285 h 123483"/>
                <a:gd name="connsiteX1" fmla="*/ 41254 w 118229"/>
                <a:gd name="connsiteY1" fmla="*/ 46593 h 123483"/>
                <a:gd name="connsiteX2" fmla="*/ 9 w 118229"/>
                <a:gd name="connsiteY2" fmla="*/ 119445 h 123483"/>
                <a:gd name="connsiteX3" fmla="*/ 3446 w 118229"/>
                <a:gd name="connsiteY3" fmla="*/ 123470 h 123483"/>
                <a:gd name="connsiteX4" fmla="*/ 7026 w 118229"/>
                <a:gd name="connsiteY4" fmla="*/ 121465 h 123483"/>
                <a:gd name="connsiteX5" fmla="*/ 115439 w 118229"/>
                <a:gd name="connsiteY5" fmla="*/ 8219 h 123483"/>
                <a:gd name="connsiteX6" fmla="*/ 113291 w 118229"/>
                <a:gd name="connsiteY6" fmla="*/ 285 h 12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229" h="123483">
                  <a:moveTo>
                    <a:pt x="112861" y="285"/>
                  </a:moveTo>
                  <a:cubicBezTo>
                    <a:pt x="85937" y="10210"/>
                    <a:pt x="61448" y="26021"/>
                    <a:pt x="41254" y="46593"/>
                  </a:cubicBezTo>
                  <a:cubicBezTo>
                    <a:pt x="20918" y="66443"/>
                    <a:pt x="6596" y="91718"/>
                    <a:pt x="9" y="119445"/>
                  </a:cubicBezTo>
                  <a:cubicBezTo>
                    <a:pt x="-134" y="121508"/>
                    <a:pt x="1441" y="123311"/>
                    <a:pt x="3446" y="123470"/>
                  </a:cubicBezTo>
                  <a:cubicBezTo>
                    <a:pt x="4878" y="123600"/>
                    <a:pt x="6311" y="122806"/>
                    <a:pt x="7026" y="121465"/>
                  </a:cubicBezTo>
                  <a:cubicBezTo>
                    <a:pt x="24785" y="69429"/>
                    <a:pt x="64455" y="27969"/>
                    <a:pt x="115439" y="8219"/>
                  </a:cubicBezTo>
                  <a:cubicBezTo>
                    <a:pt x="120308" y="6344"/>
                    <a:pt x="118303" y="-1591"/>
                    <a:pt x="113291" y="2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9" name="Freeform: Shape 2768">
              <a:extLst>
                <a:ext uri="{FF2B5EF4-FFF2-40B4-BE49-F238E27FC236}">
                  <a16:creationId xmlns:a16="http://schemas.microsoft.com/office/drawing/2014/main" id="{A57DE806-1D90-F970-5E82-E2E51D5077E8}"/>
                </a:ext>
              </a:extLst>
            </p:cNvPr>
            <p:cNvSpPr/>
            <p:nvPr/>
          </p:nvSpPr>
          <p:spPr>
            <a:xfrm>
              <a:off x="11754388" y="3270826"/>
              <a:ext cx="138216" cy="130218"/>
            </a:xfrm>
            <a:custGeom>
              <a:avLst/>
              <a:gdLst>
                <a:gd name="connsiteX0" fmla="*/ 133143 w 138216"/>
                <a:gd name="connsiteY0" fmla="*/ 249 h 130218"/>
                <a:gd name="connsiteX1" fmla="*/ 51370 w 138216"/>
                <a:gd name="connsiteY1" fmla="*/ 48433 h 130218"/>
                <a:gd name="connsiteX2" fmla="*/ 98 w 138216"/>
                <a:gd name="connsiteY2" fmla="*/ 125901 h 130218"/>
                <a:gd name="connsiteX3" fmla="*/ 2533 w 138216"/>
                <a:gd name="connsiteY3" fmla="*/ 130114 h 130218"/>
                <a:gd name="connsiteX4" fmla="*/ 6400 w 138216"/>
                <a:gd name="connsiteY4" fmla="*/ 128498 h 130218"/>
                <a:gd name="connsiteX5" fmla="*/ 58958 w 138216"/>
                <a:gd name="connsiteY5" fmla="*/ 57521 h 130218"/>
                <a:gd name="connsiteX6" fmla="*/ 135435 w 138216"/>
                <a:gd name="connsiteY6" fmla="*/ 8184 h 130218"/>
                <a:gd name="connsiteX7" fmla="*/ 133143 w 138216"/>
                <a:gd name="connsiteY7" fmla="*/ 249 h 13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216" h="130218">
                  <a:moveTo>
                    <a:pt x="133143" y="249"/>
                  </a:moveTo>
                  <a:cubicBezTo>
                    <a:pt x="102926" y="10680"/>
                    <a:pt x="75142" y="27068"/>
                    <a:pt x="51370" y="48433"/>
                  </a:cubicBezTo>
                  <a:cubicBezTo>
                    <a:pt x="27309" y="68774"/>
                    <a:pt x="9407" y="95664"/>
                    <a:pt x="98" y="125901"/>
                  </a:cubicBezTo>
                  <a:cubicBezTo>
                    <a:pt x="-330" y="127748"/>
                    <a:pt x="672" y="129638"/>
                    <a:pt x="2533" y="130114"/>
                  </a:cubicBezTo>
                  <a:cubicBezTo>
                    <a:pt x="4109" y="130489"/>
                    <a:pt x="5684" y="129840"/>
                    <a:pt x="6400" y="128498"/>
                  </a:cubicBezTo>
                  <a:cubicBezTo>
                    <a:pt x="20865" y="102690"/>
                    <a:pt x="38480" y="78829"/>
                    <a:pt x="58958" y="57521"/>
                  </a:cubicBezTo>
                  <a:cubicBezTo>
                    <a:pt x="80870" y="36055"/>
                    <a:pt x="106936" y="19277"/>
                    <a:pt x="135435" y="8184"/>
                  </a:cubicBezTo>
                  <a:cubicBezTo>
                    <a:pt x="140304" y="6308"/>
                    <a:pt x="138299" y="-1482"/>
                    <a:pt x="133143" y="2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0" name="Freeform: Shape 2769">
              <a:extLst>
                <a:ext uri="{FF2B5EF4-FFF2-40B4-BE49-F238E27FC236}">
                  <a16:creationId xmlns:a16="http://schemas.microsoft.com/office/drawing/2014/main" id="{BCF21945-8758-15E4-FDD3-963BD7CAA7D9}"/>
                </a:ext>
              </a:extLst>
            </p:cNvPr>
            <p:cNvSpPr/>
            <p:nvPr/>
          </p:nvSpPr>
          <p:spPr>
            <a:xfrm>
              <a:off x="11832603" y="3267269"/>
              <a:ext cx="102210" cy="95564"/>
            </a:xfrm>
            <a:custGeom>
              <a:avLst/>
              <a:gdLst>
                <a:gd name="connsiteX0" fmla="*/ 95888 w 102210"/>
                <a:gd name="connsiteY0" fmla="*/ 344 h 95564"/>
                <a:gd name="connsiteX1" fmla="*/ 38603 w 102210"/>
                <a:gd name="connsiteY1" fmla="*/ 36698 h 95564"/>
                <a:gd name="connsiteX2" fmla="*/ 223 w 102210"/>
                <a:gd name="connsiteY2" fmla="*/ 91085 h 95564"/>
                <a:gd name="connsiteX3" fmla="*/ 6810 w 102210"/>
                <a:gd name="connsiteY3" fmla="*/ 93970 h 95564"/>
                <a:gd name="connsiteX4" fmla="*/ 46624 w 102210"/>
                <a:gd name="connsiteY4" fmla="*/ 44633 h 95564"/>
                <a:gd name="connsiteX5" fmla="*/ 99898 w 102210"/>
                <a:gd name="connsiteY5" fmla="*/ 9000 h 95564"/>
                <a:gd name="connsiteX6" fmla="*/ 96175 w 102210"/>
                <a:gd name="connsiteY6" fmla="*/ 344 h 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210" h="95564">
                  <a:moveTo>
                    <a:pt x="95888" y="344"/>
                  </a:moveTo>
                  <a:cubicBezTo>
                    <a:pt x="74836" y="9101"/>
                    <a:pt x="55503" y="21392"/>
                    <a:pt x="38603" y="36698"/>
                  </a:cubicBezTo>
                  <a:cubicBezTo>
                    <a:pt x="21418" y="51298"/>
                    <a:pt x="8242" y="69994"/>
                    <a:pt x="223" y="91085"/>
                  </a:cubicBezTo>
                  <a:cubicBezTo>
                    <a:pt x="-1211" y="95269"/>
                    <a:pt x="4661" y="97144"/>
                    <a:pt x="6810" y="93970"/>
                  </a:cubicBezTo>
                  <a:cubicBezTo>
                    <a:pt x="18409" y="76269"/>
                    <a:pt x="31872" y="59752"/>
                    <a:pt x="46624" y="44633"/>
                  </a:cubicBezTo>
                  <a:cubicBezTo>
                    <a:pt x="62233" y="29774"/>
                    <a:pt x="80278" y="17728"/>
                    <a:pt x="99898" y="9000"/>
                  </a:cubicBezTo>
                  <a:cubicBezTo>
                    <a:pt x="104767" y="6836"/>
                    <a:pt x="101187" y="-1819"/>
                    <a:pt x="96175" y="3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1" name="Freeform: Shape 2770">
              <a:extLst>
                <a:ext uri="{FF2B5EF4-FFF2-40B4-BE49-F238E27FC236}">
                  <a16:creationId xmlns:a16="http://schemas.microsoft.com/office/drawing/2014/main" id="{307ED3DC-E481-E3E5-8F92-B1CC72E0569D}"/>
                </a:ext>
              </a:extLst>
            </p:cNvPr>
            <p:cNvSpPr/>
            <p:nvPr/>
          </p:nvSpPr>
          <p:spPr>
            <a:xfrm>
              <a:off x="11854276" y="3269777"/>
              <a:ext cx="110462" cy="101165"/>
            </a:xfrm>
            <a:custGeom>
              <a:avLst/>
              <a:gdLst>
                <a:gd name="connsiteX0" fmla="*/ 102570 w 110462"/>
                <a:gd name="connsiteY0" fmla="*/ 433 h 101165"/>
                <a:gd name="connsiteX1" fmla="*/ 316 w 110462"/>
                <a:gd name="connsiteY1" fmla="*/ 96078 h 101165"/>
                <a:gd name="connsiteX2" fmla="*/ 7763 w 110462"/>
                <a:gd name="connsiteY2" fmla="*/ 99397 h 101165"/>
                <a:gd name="connsiteX3" fmla="*/ 108012 w 110462"/>
                <a:gd name="connsiteY3" fmla="*/ 9233 h 101165"/>
                <a:gd name="connsiteX4" fmla="*/ 102857 w 110462"/>
                <a:gd name="connsiteY4" fmla="*/ 433 h 10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62" h="101165">
                  <a:moveTo>
                    <a:pt x="102570" y="433"/>
                  </a:moveTo>
                  <a:cubicBezTo>
                    <a:pt x="57459" y="17643"/>
                    <a:pt x="20653" y="51963"/>
                    <a:pt x="316" y="96078"/>
                  </a:cubicBezTo>
                  <a:cubicBezTo>
                    <a:pt x="-1546" y="100695"/>
                    <a:pt x="5330" y="103003"/>
                    <a:pt x="7763" y="99397"/>
                  </a:cubicBezTo>
                  <a:cubicBezTo>
                    <a:pt x="31824" y="60244"/>
                    <a:pt x="66623" y="28939"/>
                    <a:pt x="108012" y="9233"/>
                  </a:cubicBezTo>
                  <a:cubicBezTo>
                    <a:pt x="113884" y="6636"/>
                    <a:pt x="108012" y="-2020"/>
                    <a:pt x="102857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2" name="Freeform: Shape 2771">
              <a:extLst>
                <a:ext uri="{FF2B5EF4-FFF2-40B4-BE49-F238E27FC236}">
                  <a16:creationId xmlns:a16="http://schemas.microsoft.com/office/drawing/2014/main" id="{A3146E20-25BA-DBD6-6D07-87C0D8C48785}"/>
                </a:ext>
              </a:extLst>
            </p:cNvPr>
            <p:cNvSpPr/>
            <p:nvPr/>
          </p:nvSpPr>
          <p:spPr>
            <a:xfrm>
              <a:off x="11893327" y="3275132"/>
              <a:ext cx="96842" cy="120885"/>
            </a:xfrm>
            <a:custGeom>
              <a:avLst/>
              <a:gdLst>
                <a:gd name="connsiteX0" fmla="*/ 93452 w 96842"/>
                <a:gd name="connsiteY0" fmla="*/ 127 h 120885"/>
                <a:gd name="connsiteX1" fmla="*/ 77 w 96842"/>
                <a:gd name="connsiteY1" fmla="*/ 116258 h 120885"/>
                <a:gd name="connsiteX2" fmla="*/ 3084 w 96842"/>
                <a:gd name="connsiteY2" fmla="*/ 120817 h 120885"/>
                <a:gd name="connsiteX3" fmla="*/ 7524 w 96842"/>
                <a:gd name="connsiteY3" fmla="*/ 118278 h 120885"/>
                <a:gd name="connsiteX4" fmla="*/ 95885 w 96842"/>
                <a:gd name="connsiteY4" fmla="*/ 4599 h 120885"/>
                <a:gd name="connsiteX5" fmla="*/ 96172 w 96842"/>
                <a:gd name="connsiteY5" fmla="*/ 950 h 120885"/>
                <a:gd name="connsiteX6" fmla="*/ 93452 w 96842"/>
                <a:gd name="connsiteY6" fmla="*/ 127 h 12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842" h="120885">
                  <a:moveTo>
                    <a:pt x="93452" y="127"/>
                  </a:moveTo>
                  <a:cubicBezTo>
                    <a:pt x="49341" y="23642"/>
                    <a:pt x="9386" y="65478"/>
                    <a:pt x="77" y="116258"/>
                  </a:cubicBezTo>
                  <a:cubicBezTo>
                    <a:pt x="-353" y="118365"/>
                    <a:pt x="1078" y="120413"/>
                    <a:pt x="3084" y="120817"/>
                  </a:cubicBezTo>
                  <a:cubicBezTo>
                    <a:pt x="5089" y="121177"/>
                    <a:pt x="6951" y="120096"/>
                    <a:pt x="7524" y="118278"/>
                  </a:cubicBezTo>
                  <a:cubicBezTo>
                    <a:pt x="21559" y="70440"/>
                    <a:pt x="53208" y="29788"/>
                    <a:pt x="95885" y="4599"/>
                  </a:cubicBezTo>
                  <a:cubicBezTo>
                    <a:pt x="97032" y="3691"/>
                    <a:pt x="97175" y="2046"/>
                    <a:pt x="96172" y="950"/>
                  </a:cubicBezTo>
                  <a:cubicBezTo>
                    <a:pt x="95598" y="127"/>
                    <a:pt x="94453" y="-205"/>
                    <a:pt x="93452" y="1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3" name="Freeform: Shape 2772">
              <a:extLst>
                <a:ext uri="{FF2B5EF4-FFF2-40B4-BE49-F238E27FC236}">
                  <a16:creationId xmlns:a16="http://schemas.microsoft.com/office/drawing/2014/main" id="{894AD8FD-6A97-4125-5172-2CA52F66D72D}"/>
                </a:ext>
              </a:extLst>
            </p:cNvPr>
            <p:cNvSpPr/>
            <p:nvPr/>
          </p:nvSpPr>
          <p:spPr>
            <a:xfrm>
              <a:off x="11955988" y="3280899"/>
              <a:ext cx="59781" cy="105859"/>
            </a:xfrm>
            <a:custGeom>
              <a:avLst/>
              <a:gdLst>
                <a:gd name="connsiteX0" fmla="*/ 52130 w 59781"/>
                <a:gd name="connsiteY0" fmla="*/ 708 h 105859"/>
                <a:gd name="connsiteX1" fmla="*/ 0 w 59781"/>
                <a:gd name="connsiteY1" fmla="*/ 101691 h 105859"/>
                <a:gd name="connsiteX2" fmla="*/ 8592 w 59781"/>
                <a:gd name="connsiteY2" fmla="*/ 102845 h 105859"/>
                <a:gd name="connsiteX3" fmla="*/ 28069 w 59781"/>
                <a:gd name="connsiteY3" fmla="*/ 52787 h 105859"/>
                <a:gd name="connsiteX4" fmla="*/ 58574 w 59781"/>
                <a:gd name="connsiteY4" fmla="*/ 7777 h 105859"/>
                <a:gd name="connsiteX5" fmla="*/ 52130 w 59781"/>
                <a:gd name="connsiteY5" fmla="*/ 1429 h 10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81" h="105859">
                  <a:moveTo>
                    <a:pt x="52130" y="708"/>
                  </a:moveTo>
                  <a:cubicBezTo>
                    <a:pt x="27067" y="27829"/>
                    <a:pt x="3580" y="63029"/>
                    <a:pt x="0" y="101691"/>
                  </a:cubicBezTo>
                  <a:cubicBezTo>
                    <a:pt x="0" y="106885"/>
                    <a:pt x="7017" y="107173"/>
                    <a:pt x="8592" y="102845"/>
                  </a:cubicBezTo>
                  <a:cubicBezTo>
                    <a:pt x="14035" y="85779"/>
                    <a:pt x="20622" y="69059"/>
                    <a:pt x="28069" y="52787"/>
                  </a:cubicBezTo>
                  <a:cubicBezTo>
                    <a:pt x="36090" y="36398"/>
                    <a:pt x="46257" y="21236"/>
                    <a:pt x="58574" y="7777"/>
                  </a:cubicBezTo>
                  <a:cubicBezTo>
                    <a:pt x="62441" y="3593"/>
                    <a:pt x="56138" y="-2899"/>
                    <a:pt x="52130" y="14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4" name="Freeform: Shape 2773">
              <a:extLst>
                <a:ext uri="{FF2B5EF4-FFF2-40B4-BE49-F238E27FC236}">
                  <a16:creationId xmlns:a16="http://schemas.microsoft.com/office/drawing/2014/main" id="{8D818692-87CA-9214-3427-0E0292ECBCD5}"/>
                </a:ext>
              </a:extLst>
            </p:cNvPr>
            <p:cNvSpPr/>
            <p:nvPr/>
          </p:nvSpPr>
          <p:spPr>
            <a:xfrm>
              <a:off x="12006260" y="3276787"/>
              <a:ext cx="24044" cy="111048"/>
            </a:xfrm>
            <a:custGeom>
              <a:avLst/>
              <a:gdLst>
                <a:gd name="connsiteX0" fmla="*/ 13457 w 24044"/>
                <a:gd name="connsiteY0" fmla="*/ 3377 h 111048"/>
                <a:gd name="connsiteX1" fmla="*/ 1284 w 24044"/>
                <a:gd name="connsiteY1" fmla="*/ 55311 h 111048"/>
                <a:gd name="connsiteX2" fmla="*/ 5294 w 24044"/>
                <a:gd name="connsiteY2" fmla="*/ 108111 h 111048"/>
                <a:gd name="connsiteX3" fmla="*/ 11023 w 24044"/>
                <a:gd name="connsiteY3" fmla="*/ 110780 h 111048"/>
                <a:gd name="connsiteX4" fmla="*/ 13887 w 24044"/>
                <a:gd name="connsiteY4" fmla="*/ 106957 h 111048"/>
                <a:gd name="connsiteX5" fmla="*/ 13887 w 24044"/>
                <a:gd name="connsiteY5" fmla="*/ 56321 h 111048"/>
                <a:gd name="connsiteX6" fmla="*/ 23768 w 24044"/>
                <a:gd name="connsiteY6" fmla="*/ 6118 h 111048"/>
                <a:gd name="connsiteX7" fmla="*/ 14030 w 24044"/>
                <a:gd name="connsiteY7" fmla="*/ 3377 h 11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44" h="111048">
                  <a:moveTo>
                    <a:pt x="13457" y="3377"/>
                  </a:moveTo>
                  <a:cubicBezTo>
                    <a:pt x="7299" y="20141"/>
                    <a:pt x="3289" y="37567"/>
                    <a:pt x="1284" y="55311"/>
                  </a:cubicBezTo>
                  <a:cubicBezTo>
                    <a:pt x="-1295" y="72998"/>
                    <a:pt x="-5" y="91045"/>
                    <a:pt x="5294" y="108111"/>
                  </a:cubicBezTo>
                  <a:cubicBezTo>
                    <a:pt x="6153" y="110434"/>
                    <a:pt x="8731" y="111617"/>
                    <a:pt x="11023" y="110780"/>
                  </a:cubicBezTo>
                  <a:cubicBezTo>
                    <a:pt x="12598" y="110174"/>
                    <a:pt x="13743" y="108688"/>
                    <a:pt x="13887" y="106957"/>
                  </a:cubicBezTo>
                  <a:cubicBezTo>
                    <a:pt x="13887" y="90079"/>
                    <a:pt x="12312" y="73200"/>
                    <a:pt x="13887" y="56321"/>
                  </a:cubicBezTo>
                  <a:cubicBezTo>
                    <a:pt x="14888" y="39212"/>
                    <a:pt x="18325" y="22333"/>
                    <a:pt x="23768" y="6118"/>
                  </a:cubicBezTo>
                  <a:cubicBezTo>
                    <a:pt x="25773" y="-85"/>
                    <a:pt x="16322" y="-2538"/>
                    <a:pt x="14030" y="33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5" name="Freeform: Shape 2774">
              <a:extLst>
                <a:ext uri="{FF2B5EF4-FFF2-40B4-BE49-F238E27FC236}">
                  <a16:creationId xmlns:a16="http://schemas.microsoft.com/office/drawing/2014/main" id="{B2F418D3-E8D3-820E-C057-B7D2B59D554B}"/>
                </a:ext>
              </a:extLst>
            </p:cNvPr>
            <p:cNvSpPr/>
            <p:nvPr/>
          </p:nvSpPr>
          <p:spPr>
            <a:xfrm>
              <a:off x="12041306" y="3288650"/>
              <a:ext cx="115623" cy="74772"/>
            </a:xfrm>
            <a:custGeom>
              <a:avLst/>
              <a:gdLst>
                <a:gd name="connsiteX0" fmla="*/ 1040 w 115623"/>
                <a:gd name="connsiteY0" fmla="*/ 6662 h 74772"/>
                <a:gd name="connsiteX1" fmla="*/ 50591 w 115623"/>
                <a:gd name="connsiteY1" fmla="*/ 48930 h 74772"/>
                <a:gd name="connsiteX2" fmla="*/ 111170 w 115623"/>
                <a:gd name="connsiteY2" fmla="*/ 74753 h 74772"/>
                <a:gd name="connsiteX3" fmla="*/ 115610 w 115623"/>
                <a:gd name="connsiteY3" fmla="*/ 71118 h 74772"/>
                <a:gd name="connsiteX4" fmla="*/ 113318 w 115623"/>
                <a:gd name="connsiteY4" fmla="*/ 67107 h 74772"/>
                <a:gd name="connsiteX5" fmla="*/ 55173 w 115623"/>
                <a:gd name="connsiteY5" fmla="*/ 40852 h 74772"/>
                <a:gd name="connsiteX6" fmla="*/ 6339 w 115623"/>
                <a:gd name="connsiteY6" fmla="*/ 1180 h 74772"/>
                <a:gd name="connsiteX7" fmla="*/ 1040 w 115623"/>
                <a:gd name="connsiteY7" fmla="*/ 6662 h 7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623" h="74772">
                  <a:moveTo>
                    <a:pt x="1040" y="6662"/>
                  </a:moveTo>
                  <a:cubicBezTo>
                    <a:pt x="15503" y="22992"/>
                    <a:pt x="32259" y="37216"/>
                    <a:pt x="50591" y="48930"/>
                  </a:cubicBezTo>
                  <a:cubicBezTo>
                    <a:pt x="68923" y="61336"/>
                    <a:pt x="89545" y="70094"/>
                    <a:pt x="111170" y="74753"/>
                  </a:cubicBezTo>
                  <a:cubicBezTo>
                    <a:pt x="113318" y="74969"/>
                    <a:pt x="115324" y="73339"/>
                    <a:pt x="115610" y="71118"/>
                  </a:cubicBezTo>
                  <a:cubicBezTo>
                    <a:pt x="115752" y="69444"/>
                    <a:pt x="114750" y="67843"/>
                    <a:pt x="113318" y="67107"/>
                  </a:cubicBezTo>
                  <a:cubicBezTo>
                    <a:pt x="93268" y="59966"/>
                    <a:pt x="73791" y="51181"/>
                    <a:pt x="55173" y="40852"/>
                  </a:cubicBezTo>
                  <a:cubicBezTo>
                    <a:pt x="36985" y="30104"/>
                    <a:pt x="20660" y="16745"/>
                    <a:pt x="6339" y="1180"/>
                  </a:cubicBezTo>
                  <a:cubicBezTo>
                    <a:pt x="3043" y="-2427"/>
                    <a:pt x="-2255" y="3055"/>
                    <a:pt x="1040" y="66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6" name="Freeform: Shape 2775">
              <a:extLst>
                <a:ext uri="{FF2B5EF4-FFF2-40B4-BE49-F238E27FC236}">
                  <a16:creationId xmlns:a16="http://schemas.microsoft.com/office/drawing/2014/main" id="{A52B669F-C19C-8544-8523-F728ECCCCB10}"/>
                </a:ext>
              </a:extLst>
            </p:cNvPr>
            <p:cNvSpPr/>
            <p:nvPr/>
          </p:nvSpPr>
          <p:spPr>
            <a:xfrm>
              <a:off x="12034726" y="3264150"/>
              <a:ext cx="119429" cy="19584"/>
            </a:xfrm>
            <a:custGeom>
              <a:avLst/>
              <a:gdLst>
                <a:gd name="connsiteX0" fmla="*/ 3753 w 119429"/>
                <a:gd name="connsiteY0" fmla="*/ 11831 h 19584"/>
                <a:gd name="connsiteX1" fmla="*/ 117177 w 119429"/>
                <a:gd name="connsiteY1" fmla="*/ 6781 h 19584"/>
                <a:gd name="connsiteX2" fmla="*/ 115315 w 119429"/>
                <a:gd name="connsiteY2" fmla="*/ 145 h 19584"/>
                <a:gd name="connsiteX3" fmla="*/ 6330 w 119429"/>
                <a:gd name="connsiteY3" fmla="*/ 2020 h 19584"/>
                <a:gd name="connsiteX4" fmla="*/ 173 w 119429"/>
                <a:gd name="connsiteY4" fmla="*/ 5627 h 19584"/>
                <a:gd name="connsiteX5" fmla="*/ 3753 w 119429"/>
                <a:gd name="connsiteY5" fmla="*/ 11831 h 1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429" h="19584">
                  <a:moveTo>
                    <a:pt x="3753" y="11831"/>
                  </a:moveTo>
                  <a:cubicBezTo>
                    <a:pt x="40988" y="23689"/>
                    <a:pt x="81088" y="21900"/>
                    <a:pt x="117177" y="6781"/>
                  </a:cubicBezTo>
                  <a:cubicBezTo>
                    <a:pt x="121044" y="5050"/>
                    <a:pt x="119612" y="-1009"/>
                    <a:pt x="115315" y="145"/>
                  </a:cubicBezTo>
                  <a:cubicBezTo>
                    <a:pt x="79798" y="10431"/>
                    <a:pt x="42133" y="11066"/>
                    <a:pt x="6330" y="2020"/>
                  </a:cubicBezTo>
                  <a:cubicBezTo>
                    <a:pt x="3610" y="1299"/>
                    <a:pt x="888" y="2915"/>
                    <a:pt x="173" y="5627"/>
                  </a:cubicBezTo>
                  <a:cubicBezTo>
                    <a:pt x="-544" y="8339"/>
                    <a:pt x="1031" y="11109"/>
                    <a:pt x="3753" y="118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7" name="Freeform: Shape 2776">
              <a:extLst>
                <a:ext uri="{FF2B5EF4-FFF2-40B4-BE49-F238E27FC236}">
                  <a16:creationId xmlns:a16="http://schemas.microsoft.com/office/drawing/2014/main" id="{AA88ECA7-F468-F985-C0E9-CD4A1BBD782B}"/>
                </a:ext>
              </a:extLst>
            </p:cNvPr>
            <p:cNvSpPr/>
            <p:nvPr/>
          </p:nvSpPr>
          <p:spPr>
            <a:xfrm>
              <a:off x="12052154" y="3181706"/>
              <a:ext cx="88009" cy="73068"/>
            </a:xfrm>
            <a:custGeom>
              <a:avLst/>
              <a:gdLst>
                <a:gd name="connsiteX0" fmla="*/ 3079 w 88009"/>
                <a:gd name="connsiteY0" fmla="*/ 73068 h 73068"/>
                <a:gd name="connsiteX1" fmla="*/ 59219 w 88009"/>
                <a:gd name="connsiteY1" fmla="*/ 48977 h 73068"/>
                <a:gd name="connsiteX2" fmla="*/ 87862 w 88009"/>
                <a:gd name="connsiteY2" fmla="*/ 4688 h 73068"/>
                <a:gd name="connsiteX3" fmla="*/ 85283 w 88009"/>
                <a:gd name="connsiteY3" fmla="*/ 144 h 73068"/>
                <a:gd name="connsiteX4" fmla="*/ 80845 w 88009"/>
                <a:gd name="connsiteY4" fmla="*/ 2669 h 73068"/>
                <a:gd name="connsiteX5" fmla="*/ 1647 w 88009"/>
                <a:gd name="connsiteY5" fmla="*/ 68452 h 73068"/>
                <a:gd name="connsiteX6" fmla="*/ 72 w 88009"/>
                <a:gd name="connsiteY6" fmla="*/ 71337 h 73068"/>
                <a:gd name="connsiteX7" fmla="*/ 2936 w 88009"/>
                <a:gd name="connsiteY7" fmla="*/ 72924 h 7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09" h="73068">
                  <a:moveTo>
                    <a:pt x="3079" y="73068"/>
                  </a:moveTo>
                  <a:cubicBezTo>
                    <a:pt x="23129" y="68524"/>
                    <a:pt x="42178" y="60359"/>
                    <a:pt x="59219" y="48977"/>
                  </a:cubicBezTo>
                  <a:cubicBezTo>
                    <a:pt x="74257" y="38705"/>
                    <a:pt x="84568" y="22735"/>
                    <a:pt x="87862" y="4688"/>
                  </a:cubicBezTo>
                  <a:cubicBezTo>
                    <a:pt x="88435" y="2741"/>
                    <a:pt x="87288" y="706"/>
                    <a:pt x="85283" y="144"/>
                  </a:cubicBezTo>
                  <a:cubicBezTo>
                    <a:pt x="83421" y="-419"/>
                    <a:pt x="81418" y="721"/>
                    <a:pt x="80845" y="2669"/>
                  </a:cubicBezTo>
                  <a:cubicBezTo>
                    <a:pt x="68672" y="37436"/>
                    <a:pt x="35446" y="58642"/>
                    <a:pt x="1647" y="68452"/>
                  </a:cubicBezTo>
                  <a:cubicBezTo>
                    <a:pt x="359" y="68813"/>
                    <a:pt x="-214" y="70096"/>
                    <a:pt x="72" y="71337"/>
                  </a:cubicBezTo>
                  <a:cubicBezTo>
                    <a:pt x="359" y="72578"/>
                    <a:pt x="1647" y="73285"/>
                    <a:pt x="2936" y="729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8" name="Freeform: Shape 2777">
              <a:extLst>
                <a:ext uri="{FF2B5EF4-FFF2-40B4-BE49-F238E27FC236}">
                  <a16:creationId xmlns:a16="http://schemas.microsoft.com/office/drawing/2014/main" id="{BA034D43-3A5B-69E2-15E1-4BA667FC394B}"/>
                </a:ext>
              </a:extLst>
            </p:cNvPr>
            <p:cNvSpPr/>
            <p:nvPr/>
          </p:nvSpPr>
          <p:spPr>
            <a:xfrm>
              <a:off x="12044459" y="3159705"/>
              <a:ext cx="22621" cy="85677"/>
            </a:xfrm>
            <a:custGeom>
              <a:avLst/>
              <a:gdLst>
                <a:gd name="connsiteX0" fmla="*/ 9629 w 22621"/>
                <a:gd name="connsiteY0" fmla="*/ 82951 h 85677"/>
                <a:gd name="connsiteX1" fmla="*/ 20944 w 22621"/>
                <a:gd name="connsiteY1" fmla="*/ 44433 h 85677"/>
                <a:gd name="connsiteX2" fmla="*/ 22089 w 22621"/>
                <a:gd name="connsiteY2" fmla="*/ 4039 h 85677"/>
                <a:gd name="connsiteX3" fmla="*/ 18078 w 22621"/>
                <a:gd name="connsiteY3" fmla="*/ 0 h 85677"/>
                <a:gd name="connsiteX4" fmla="*/ 14070 w 22621"/>
                <a:gd name="connsiteY4" fmla="*/ 4039 h 85677"/>
                <a:gd name="connsiteX5" fmla="*/ 9486 w 22621"/>
                <a:gd name="connsiteY5" fmla="*/ 41547 h 85677"/>
                <a:gd name="connsiteX6" fmla="*/ 463 w 22621"/>
                <a:gd name="connsiteY6" fmla="*/ 77469 h 85677"/>
                <a:gd name="connsiteX7" fmla="*/ 9629 w 22621"/>
                <a:gd name="connsiteY7" fmla="*/ 82951 h 8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21" h="85677">
                  <a:moveTo>
                    <a:pt x="9629" y="82951"/>
                  </a:moveTo>
                  <a:cubicBezTo>
                    <a:pt x="15215" y="70732"/>
                    <a:pt x="19082" y="57763"/>
                    <a:pt x="20944" y="44433"/>
                  </a:cubicBezTo>
                  <a:cubicBezTo>
                    <a:pt x="22662" y="31045"/>
                    <a:pt x="23090" y="17514"/>
                    <a:pt x="22089" y="4039"/>
                  </a:cubicBezTo>
                  <a:cubicBezTo>
                    <a:pt x="22089" y="1803"/>
                    <a:pt x="20227" y="0"/>
                    <a:pt x="18078" y="0"/>
                  </a:cubicBezTo>
                  <a:cubicBezTo>
                    <a:pt x="15930" y="0"/>
                    <a:pt x="14070" y="1803"/>
                    <a:pt x="14070" y="4039"/>
                  </a:cubicBezTo>
                  <a:cubicBezTo>
                    <a:pt x="12636" y="16446"/>
                    <a:pt x="11061" y="28997"/>
                    <a:pt x="9486" y="41547"/>
                  </a:cubicBezTo>
                  <a:cubicBezTo>
                    <a:pt x="8341" y="53911"/>
                    <a:pt x="5189" y="66029"/>
                    <a:pt x="463" y="77469"/>
                  </a:cubicBezTo>
                  <a:cubicBezTo>
                    <a:pt x="-2113" y="83672"/>
                    <a:pt x="6766" y="89154"/>
                    <a:pt x="9629" y="8295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9" name="Freeform: Shape 2778">
              <a:extLst>
                <a:ext uri="{FF2B5EF4-FFF2-40B4-BE49-F238E27FC236}">
                  <a16:creationId xmlns:a16="http://schemas.microsoft.com/office/drawing/2014/main" id="{111BF64C-48A3-A67F-E01D-9F6727654867}"/>
                </a:ext>
              </a:extLst>
            </p:cNvPr>
            <p:cNvSpPr/>
            <p:nvPr/>
          </p:nvSpPr>
          <p:spPr>
            <a:xfrm>
              <a:off x="12010669" y="3126612"/>
              <a:ext cx="31135" cy="129699"/>
            </a:xfrm>
            <a:custGeom>
              <a:avLst/>
              <a:gdLst>
                <a:gd name="connsiteX0" fmla="*/ 30530 w 31135"/>
                <a:gd name="connsiteY0" fmla="*/ 122969 h 129699"/>
                <a:gd name="connsiteX1" fmla="*/ 13776 w 31135"/>
                <a:gd name="connsiteY1" fmla="*/ 4097 h 129699"/>
                <a:gd name="connsiteX2" fmla="*/ 11054 w 31135"/>
                <a:gd name="connsiteY2" fmla="*/ 58 h 129699"/>
                <a:gd name="connsiteX3" fmla="*/ 7187 w 31135"/>
                <a:gd name="connsiteY3" fmla="*/ 2222 h 129699"/>
                <a:gd name="connsiteX4" fmla="*/ 22798 w 31135"/>
                <a:gd name="connsiteY4" fmla="*/ 127441 h 129699"/>
                <a:gd name="connsiteX5" fmla="*/ 28812 w 31135"/>
                <a:gd name="connsiteY5" fmla="*/ 129100 h 129699"/>
                <a:gd name="connsiteX6" fmla="*/ 30530 w 31135"/>
                <a:gd name="connsiteY6" fmla="*/ 122969 h 1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35" h="129699">
                  <a:moveTo>
                    <a:pt x="30530" y="122969"/>
                  </a:moveTo>
                  <a:cubicBezTo>
                    <a:pt x="9765" y="87048"/>
                    <a:pt x="3750" y="44404"/>
                    <a:pt x="13776" y="4097"/>
                  </a:cubicBezTo>
                  <a:cubicBezTo>
                    <a:pt x="14061" y="2222"/>
                    <a:pt x="12915" y="404"/>
                    <a:pt x="11054" y="58"/>
                  </a:cubicBezTo>
                  <a:cubicBezTo>
                    <a:pt x="9335" y="-245"/>
                    <a:pt x="7760" y="664"/>
                    <a:pt x="7187" y="2222"/>
                  </a:cubicBezTo>
                  <a:cubicBezTo>
                    <a:pt x="-6275" y="44231"/>
                    <a:pt x="-689" y="90106"/>
                    <a:pt x="22798" y="127441"/>
                  </a:cubicBezTo>
                  <a:cubicBezTo>
                    <a:pt x="24086" y="129591"/>
                    <a:pt x="26807" y="130341"/>
                    <a:pt x="28812" y="129100"/>
                  </a:cubicBezTo>
                  <a:cubicBezTo>
                    <a:pt x="30960" y="127859"/>
                    <a:pt x="31819" y="125119"/>
                    <a:pt x="30530" y="1229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0" name="Freeform: Shape 2779">
              <a:extLst>
                <a:ext uri="{FF2B5EF4-FFF2-40B4-BE49-F238E27FC236}">
                  <a16:creationId xmlns:a16="http://schemas.microsoft.com/office/drawing/2014/main" id="{F93AAF2E-62D7-3ACF-3019-EDBB58DC2191}"/>
                </a:ext>
              </a:extLst>
            </p:cNvPr>
            <p:cNvSpPr/>
            <p:nvPr/>
          </p:nvSpPr>
          <p:spPr>
            <a:xfrm>
              <a:off x="11977467" y="3142448"/>
              <a:ext cx="34658" cy="98201"/>
            </a:xfrm>
            <a:custGeom>
              <a:avLst/>
              <a:gdLst>
                <a:gd name="connsiteX0" fmla="*/ 34659 w 34658"/>
                <a:gd name="connsiteY0" fmla="*/ 95015 h 98201"/>
                <a:gd name="connsiteX1" fmla="*/ 6016 w 34658"/>
                <a:gd name="connsiteY1" fmla="*/ 2976 h 98201"/>
                <a:gd name="connsiteX2" fmla="*/ 2 w 34658"/>
                <a:gd name="connsiteY2" fmla="*/ 2976 h 98201"/>
                <a:gd name="connsiteX3" fmla="*/ 8882 w 34658"/>
                <a:gd name="connsiteY3" fmla="*/ 52025 h 98201"/>
                <a:gd name="connsiteX4" fmla="*/ 30220 w 34658"/>
                <a:gd name="connsiteY4" fmla="*/ 97179 h 98201"/>
                <a:gd name="connsiteX5" fmla="*/ 34087 w 34658"/>
                <a:gd name="connsiteY5" fmla="*/ 95015 h 9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8" h="98201">
                  <a:moveTo>
                    <a:pt x="34659" y="95015"/>
                  </a:moveTo>
                  <a:cubicBezTo>
                    <a:pt x="18476" y="66826"/>
                    <a:pt x="8738" y="35406"/>
                    <a:pt x="6016" y="2976"/>
                  </a:cubicBezTo>
                  <a:cubicBezTo>
                    <a:pt x="6016" y="-919"/>
                    <a:pt x="-141" y="-1064"/>
                    <a:pt x="2" y="2976"/>
                  </a:cubicBezTo>
                  <a:cubicBezTo>
                    <a:pt x="574" y="19681"/>
                    <a:pt x="3439" y="36214"/>
                    <a:pt x="8882" y="52025"/>
                  </a:cubicBezTo>
                  <a:cubicBezTo>
                    <a:pt x="14467" y="67764"/>
                    <a:pt x="21628" y="82882"/>
                    <a:pt x="30220" y="97179"/>
                  </a:cubicBezTo>
                  <a:cubicBezTo>
                    <a:pt x="31652" y="99631"/>
                    <a:pt x="35519" y="97179"/>
                    <a:pt x="34087" y="950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1" name="Freeform: Shape 2780">
              <a:extLst>
                <a:ext uri="{FF2B5EF4-FFF2-40B4-BE49-F238E27FC236}">
                  <a16:creationId xmlns:a16="http://schemas.microsoft.com/office/drawing/2014/main" id="{585BB6C1-E7DA-2C5A-F9CD-12F4A5EA5B2F}"/>
                </a:ext>
              </a:extLst>
            </p:cNvPr>
            <p:cNvSpPr/>
            <p:nvPr/>
          </p:nvSpPr>
          <p:spPr>
            <a:xfrm>
              <a:off x="11920472" y="3127679"/>
              <a:ext cx="61492" cy="130833"/>
            </a:xfrm>
            <a:custGeom>
              <a:avLst/>
              <a:gdLst>
                <a:gd name="connsiteX0" fmla="*/ 60435 w 61492"/>
                <a:gd name="connsiteY0" fmla="*/ 124498 h 130833"/>
                <a:gd name="connsiteX1" fmla="*/ 7446 w 61492"/>
                <a:gd name="connsiteY1" fmla="*/ 3751 h 130833"/>
                <a:gd name="connsiteX2" fmla="*/ 3724 w 61492"/>
                <a:gd name="connsiteY2" fmla="*/ 0 h 130833"/>
                <a:gd name="connsiteX3" fmla="*/ 0 w 61492"/>
                <a:gd name="connsiteY3" fmla="*/ 3751 h 130833"/>
                <a:gd name="connsiteX4" fmla="*/ 55280 w 61492"/>
                <a:gd name="connsiteY4" fmla="*/ 129692 h 130833"/>
                <a:gd name="connsiteX5" fmla="*/ 60435 w 61492"/>
                <a:gd name="connsiteY5" fmla="*/ 124498 h 1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92" h="130833">
                  <a:moveTo>
                    <a:pt x="60435" y="124498"/>
                  </a:moveTo>
                  <a:cubicBezTo>
                    <a:pt x="30361" y="91058"/>
                    <a:pt x="11743" y="48703"/>
                    <a:pt x="7446" y="3751"/>
                  </a:cubicBezTo>
                  <a:cubicBezTo>
                    <a:pt x="7446" y="1674"/>
                    <a:pt x="5727" y="0"/>
                    <a:pt x="3724" y="0"/>
                  </a:cubicBezTo>
                  <a:cubicBezTo>
                    <a:pt x="1718" y="0"/>
                    <a:pt x="0" y="1674"/>
                    <a:pt x="0" y="3751"/>
                  </a:cubicBezTo>
                  <a:cubicBezTo>
                    <a:pt x="572" y="51588"/>
                    <a:pt x="20478" y="97103"/>
                    <a:pt x="55280" y="129692"/>
                  </a:cubicBezTo>
                  <a:cubicBezTo>
                    <a:pt x="58574" y="133154"/>
                    <a:pt x="63729" y="127961"/>
                    <a:pt x="60435" y="1244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2" name="Freeform: Shape 2781">
              <a:extLst>
                <a:ext uri="{FF2B5EF4-FFF2-40B4-BE49-F238E27FC236}">
                  <a16:creationId xmlns:a16="http://schemas.microsoft.com/office/drawing/2014/main" id="{99CA395F-DC16-FF9D-17B2-36318F182FD3}"/>
                </a:ext>
              </a:extLst>
            </p:cNvPr>
            <p:cNvSpPr/>
            <p:nvPr/>
          </p:nvSpPr>
          <p:spPr>
            <a:xfrm>
              <a:off x="11890222" y="3119819"/>
              <a:ext cx="60206" cy="136305"/>
            </a:xfrm>
            <a:custGeom>
              <a:avLst/>
              <a:gdLst>
                <a:gd name="connsiteX0" fmla="*/ 59464 w 60206"/>
                <a:gd name="connsiteY0" fmla="*/ 128896 h 136305"/>
                <a:gd name="connsiteX1" fmla="*/ 23374 w 60206"/>
                <a:gd name="connsiteY1" fmla="*/ 69893 h 136305"/>
                <a:gd name="connsiteX2" fmla="*/ 9053 w 60206"/>
                <a:gd name="connsiteY2" fmla="*/ 3677 h 136305"/>
                <a:gd name="connsiteX3" fmla="*/ 3898 w 60206"/>
                <a:gd name="connsiteY3" fmla="*/ 70 h 136305"/>
                <a:gd name="connsiteX4" fmla="*/ 317 w 60206"/>
                <a:gd name="connsiteY4" fmla="*/ 3677 h 136305"/>
                <a:gd name="connsiteX5" fmla="*/ 13063 w 60206"/>
                <a:gd name="connsiteY5" fmla="*/ 74076 h 136305"/>
                <a:gd name="connsiteX6" fmla="*/ 53020 w 60206"/>
                <a:gd name="connsiteY6" fmla="*/ 134955 h 136305"/>
                <a:gd name="connsiteX7" fmla="*/ 59036 w 60206"/>
                <a:gd name="connsiteY7" fmla="*/ 128896 h 13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6" h="136305">
                  <a:moveTo>
                    <a:pt x="59464" y="128896"/>
                  </a:moveTo>
                  <a:cubicBezTo>
                    <a:pt x="43854" y="111685"/>
                    <a:pt x="31682" y="91662"/>
                    <a:pt x="23374" y="69893"/>
                  </a:cubicBezTo>
                  <a:cubicBezTo>
                    <a:pt x="16072" y="48470"/>
                    <a:pt x="11202" y="26239"/>
                    <a:pt x="9053" y="3677"/>
                  </a:cubicBezTo>
                  <a:cubicBezTo>
                    <a:pt x="8625" y="1253"/>
                    <a:pt x="6333" y="-363"/>
                    <a:pt x="3898" y="70"/>
                  </a:cubicBezTo>
                  <a:cubicBezTo>
                    <a:pt x="2036" y="416"/>
                    <a:pt x="604" y="1844"/>
                    <a:pt x="317" y="3677"/>
                  </a:cubicBezTo>
                  <a:cubicBezTo>
                    <a:pt x="-1258" y="27840"/>
                    <a:pt x="3039" y="52033"/>
                    <a:pt x="13063" y="74076"/>
                  </a:cubicBezTo>
                  <a:cubicBezTo>
                    <a:pt x="22516" y="96668"/>
                    <a:pt x="36120" y="117311"/>
                    <a:pt x="53020" y="134955"/>
                  </a:cubicBezTo>
                  <a:cubicBezTo>
                    <a:pt x="56744" y="138994"/>
                    <a:pt x="62758" y="133080"/>
                    <a:pt x="59036" y="1288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3" name="Freeform: Shape 2782">
              <a:extLst>
                <a:ext uri="{FF2B5EF4-FFF2-40B4-BE49-F238E27FC236}">
                  <a16:creationId xmlns:a16="http://schemas.microsoft.com/office/drawing/2014/main" id="{DECE1639-0D6F-4987-5024-9FDFC6331FB2}"/>
                </a:ext>
              </a:extLst>
            </p:cNvPr>
            <p:cNvSpPr/>
            <p:nvPr/>
          </p:nvSpPr>
          <p:spPr>
            <a:xfrm>
              <a:off x="11861863" y="3119637"/>
              <a:ext cx="56990" cy="132992"/>
            </a:xfrm>
            <a:custGeom>
              <a:avLst/>
              <a:gdLst>
                <a:gd name="connsiteX0" fmla="*/ 55743 w 56990"/>
                <a:gd name="connsiteY0" fmla="*/ 126482 h 132992"/>
                <a:gd name="connsiteX1" fmla="*/ 23090 w 56990"/>
                <a:gd name="connsiteY1" fmla="*/ 72960 h 132992"/>
                <a:gd name="connsiteX2" fmla="*/ 9629 w 56990"/>
                <a:gd name="connsiteY2" fmla="*/ 3426 h 132992"/>
                <a:gd name="connsiteX3" fmla="*/ 320 w 56990"/>
                <a:gd name="connsiteY3" fmla="*/ 4725 h 132992"/>
                <a:gd name="connsiteX4" fmla="*/ 50301 w 56990"/>
                <a:gd name="connsiteY4" fmla="*/ 131964 h 132992"/>
                <a:gd name="connsiteX5" fmla="*/ 55743 w 56990"/>
                <a:gd name="connsiteY5" fmla="*/ 126482 h 13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90" h="132992">
                  <a:moveTo>
                    <a:pt x="55743" y="126482"/>
                  </a:moveTo>
                  <a:cubicBezTo>
                    <a:pt x="40563" y="111709"/>
                    <a:pt x="29249" y="93301"/>
                    <a:pt x="23090" y="72960"/>
                  </a:cubicBezTo>
                  <a:cubicBezTo>
                    <a:pt x="17076" y="50124"/>
                    <a:pt x="12492" y="26897"/>
                    <a:pt x="9629" y="3426"/>
                  </a:cubicBezTo>
                  <a:cubicBezTo>
                    <a:pt x="8627" y="-2056"/>
                    <a:pt x="606" y="-469"/>
                    <a:pt x="320" y="4725"/>
                  </a:cubicBezTo>
                  <a:cubicBezTo>
                    <a:pt x="-2687" y="52533"/>
                    <a:pt x="15644" y="99187"/>
                    <a:pt x="50301" y="131964"/>
                  </a:cubicBezTo>
                  <a:cubicBezTo>
                    <a:pt x="54024" y="135281"/>
                    <a:pt x="59467" y="129799"/>
                    <a:pt x="55743" y="12648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4" name="Freeform: Shape 2783">
              <a:extLst>
                <a:ext uri="{FF2B5EF4-FFF2-40B4-BE49-F238E27FC236}">
                  <a16:creationId xmlns:a16="http://schemas.microsoft.com/office/drawing/2014/main" id="{A95F8216-A98F-0A17-9839-8817E722FF82}"/>
                </a:ext>
              </a:extLst>
            </p:cNvPr>
            <p:cNvSpPr/>
            <p:nvPr/>
          </p:nvSpPr>
          <p:spPr>
            <a:xfrm>
              <a:off x="11796725" y="3110567"/>
              <a:ext cx="58062" cy="150250"/>
            </a:xfrm>
            <a:custGeom>
              <a:avLst/>
              <a:gdLst>
                <a:gd name="connsiteX0" fmla="*/ 56866 w 58062"/>
                <a:gd name="connsiteY0" fmla="*/ 141321 h 150250"/>
                <a:gd name="connsiteX1" fmla="*/ 21206 w 58062"/>
                <a:gd name="connsiteY1" fmla="*/ 75538 h 150250"/>
                <a:gd name="connsiteX2" fmla="*/ 9177 w 58062"/>
                <a:gd name="connsiteY2" fmla="*/ 3407 h 150250"/>
                <a:gd name="connsiteX3" fmla="*/ 4306 w 58062"/>
                <a:gd name="connsiteY3" fmla="*/ 74 h 150250"/>
                <a:gd name="connsiteX4" fmla="*/ 1013 w 58062"/>
                <a:gd name="connsiteY4" fmla="*/ 3407 h 150250"/>
                <a:gd name="connsiteX5" fmla="*/ 49705 w 58062"/>
                <a:gd name="connsiteY5" fmla="*/ 148534 h 150250"/>
                <a:gd name="connsiteX6" fmla="*/ 56866 w 58062"/>
                <a:gd name="connsiteY6" fmla="*/ 141321 h 1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62" h="150250">
                  <a:moveTo>
                    <a:pt x="56866" y="141321"/>
                  </a:moveTo>
                  <a:cubicBezTo>
                    <a:pt x="41113" y="121774"/>
                    <a:pt x="28940" y="99471"/>
                    <a:pt x="21206" y="75538"/>
                  </a:cubicBezTo>
                  <a:cubicBezTo>
                    <a:pt x="14045" y="52139"/>
                    <a:pt x="10035" y="27874"/>
                    <a:pt x="9177" y="3407"/>
                  </a:cubicBezTo>
                  <a:cubicBezTo>
                    <a:pt x="8747" y="1142"/>
                    <a:pt x="6598" y="-358"/>
                    <a:pt x="4306" y="74"/>
                  </a:cubicBezTo>
                  <a:cubicBezTo>
                    <a:pt x="2588" y="392"/>
                    <a:pt x="1299" y="1719"/>
                    <a:pt x="1013" y="3407"/>
                  </a:cubicBezTo>
                  <a:cubicBezTo>
                    <a:pt x="-5145" y="55197"/>
                    <a:pt x="17482" y="109007"/>
                    <a:pt x="49705" y="148534"/>
                  </a:cubicBezTo>
                  <a:cubicBezTo>
                    <a:pt x="53859" y="153584"/>
                    <a:pt x="60876" y="146371"/>
                    <a:pt x="56866" y="1413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5" name="Freeform: Shape 2784">
              <a:extLst>
                <a:ext uri="{FF2B5EF4-FFF2-40B4-BE49-F238E27FC236}">
                  <a16:creationId xmlns:a16="http://schemas.microsoft.com/office/drawing/2014/main" id="{1815AABF-2A03-5C74-6E8C-C54C28C64732}"/>
                </a:ext>
              </a:extLst>
            </p:cNvPr>
            <p:cNvSpPr/>
            <p:nvPr/>
          </p:nvSpPr>
          <p:spPr>
            <a:xfrm>
              <a:off x="11778622" y="3130014"/>
              <a:ext cx="42824" cy="128484"/>
            </a:xfrm>
            <a:custGeom>
              <a:avLst/>
              <a:gdLst>
                <a:gd name="connsiteX0" fmla="*/ 42029 w 42824"/>
                <a:gd name="connsiteY0" fmla="*/ 121154 h 128484"/>
                <a:gd name="connsiteX1" fmla="*/ 8374 w 42824"/>
                <a:gd name="connsiteY1" fmla="*/ 3147 h 128484"/>
                <a:gd name="connsiteX2" fmla="*/ 3792 w 42824"/>
                <a:gd name="connsiteY2" fmla="*/ 75 h 128484"/>
                <a:gd name="connsiteX3" fmla="*/ 783 w 42824"/>
                <a:gd name="connsiteY3" fmla="*/ 3147 h 128484"/>
                <a:gd name="connsiteX4" fmla="*/ 33293 w 42824"/>
                <a:gd name="connsiteY4" fmla="*/ 126202 h 128484"/>
                <a:gd name="connsiteX5" fmla="*/ 42029 w 42824"/>
                <a:gd name="connsiteY5" fmla="*/ 121154 h 1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824" h="128484">
                  <a:moveTo>
                    <a:pt x="42029" y="121154"/>
                  </a:moveTo>
                  <a:cubicBezTo>
                    <a:pt x="20690" y="85463"/>
                    <a:pt x="9091" y="44767"/>
                    <a:pt x="8374" y="3147"/>
                  </a:cubicBezTo>
                  <a:cubicBezTo>
                    <a:pt x="7944" y="1041"/>
                    <a:pt x="5941" y="-344"/>
                    <a:pt x="3792" y="75"/>
                  </a:cubicBezTo>
                  <a:cubicBezTo>
                    <a:pt x="2360" y="378"/>
                    <a:pt x="1070" y="1589"/>
                    <a:pt x="783" y="3147"/>
                  </a:cubicBezTo>
                  <a:cubicBezTo>
                    <a:pt x="-3225" y="46758"/>
                    <a:pt x="8231" y="90368"/>
                    <a:pt x="33293" y="126202"/>
                  </a:cubicBezTo>
                  <a:cubicBezTo>
                    <a:pt x="36873" y="131685"/>
                    <a:pt x="45466" y="126202"/>
                    <a:pt x="42029" y="12115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6" name="Freeform: Shape 2785">
              <a:extLst>
                <a:ext uri="{FF2B5EF4-FFF2-40B4-BE49-F238E27FC236}">
                  <a16:creationId xmlns:a16="http://schemas.microsoft.com/office/drawing/2014/main" id="{E8240290-6442-8967-65C2-E14C4A53F3D0}"/>
                </a:ext>
              </a:extLst>
            </p:cNvPr>
            <p:cNvSpPr/>
            <p:nvPr/>
          </p:nvSpPr>
          <p:spPr>
            <a:xfrm>
              <a:off x="11746058" y="3121473"/>
              <a:ext cx="49195" cy="133388"/>
            </a:xfrm>
            <a:custGeom>
              <a:avLst/>
              <a:gdLst>
                <a:gd name="connsiteX0" fmla="*/ 48385 w 49195"/>
                <a:gd name="connsiteY0" fmla="*/ 125943 h 133388"/>
                <a:gd name="connsiteX1" fmla="*/ 7857 w 49195"/>
                <a:gd name="connsiteY1" fmla="*/ 2888 h 133388"/>
                <a:gd name="connsiteX2" fmla="*/ 3703 w 49195"/>
                <a:gd name="connsiteY2" fmla="*/ 75 h 133388"/>
                <a:gd name="connsiteX3" fmla="*/ 839 w 49195"/>
                <a:gd name="connsiteY3" fmla="*/ 2888 h 133388"/>
                <a:gd name="connsiteX4" fmla="*/ 40651 w 49195"/>
                <a:gd name="connsiteY4" fmla="*/ 131858 h 133388"/>
                <a:gd name="connsiteX5" fmla="*/ 48385 w 49195"/>
                <a:gd name="connsiteY5" fmla="*/ 125943 h 13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195" h="133388">
                  <a:moveTo>
                    <a:pt x="48385" y="125943"/>
                  </a:moveTo>
                  <a:cubicBezTo>
                    <a:pt x="22321" y="90282"/>
                    <a:pt x="8143" y="47191"/>
                    <a:pt x="7857" y="2888"/>
                  </a:cubicBezTo>
                  <a:cubicBezTo>
                    <a:pt x="7426" y="940"/>
                    <a:pt x="5565" y="-329"/>
                    <a:pt x="3703" y="75"/>
                  </a:cubicBezTo>
                  <a:cubicBezTo>
                    <a:pt x="2271" y="363"/>
                    <a:pt x="1124" y="1474"/>
                    <a:pt x="839" y="2888"/>
                  </a:cubicBezTo>
                  <a:cubicBezTo>
                    <a:pt x="-3745" y="49528"/>
                    <a:pt x="10577" y="96067"/>
                    <a:pt x="40651" y="131858"/>
                  </a:cubicBezTo>
                  <a:cubicBezTo>
                    <a:pt x="44088" y="136186"/>
                    <a:pt x="51679" y="130416"/>
                    <a:pt x="48385" y="1259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7" name="Freeform: Shape 2786">
              <a:extLst>
                <a:ext uri="{FF2B5EF4-FFF2-40B4-BE49-F238E27FC236}">
                  <a16:creationId xmlns:a16="http://schemas.microsoft.com/office/drawing/2014/main" id="{A12CEB54-85FD-BB5C-BAC4-B433B876F765}"/>
                </a:ext>
              </a:extLst>
            </p:cNvPr>
            <p:cNvSpPr/>
            <p:nvPr/>
          </p:nvSpPr>
          <p:spPr>
            <a:xfrm>
              <a:off x="11700707" y="3128941"/>
              <a:ext cx="55317" cy="126730"/>
            </a:xfrm>
            <a:custGeom>
              <a:avLst/>
              <a:gdLst>
                <a:gd name="connsiteX0" fmla="*/ 53636 w 55317"/>
                <a:gd name="connsiteY0" fmla="*/ 117322 h 126730"/>
                <a:gd name="connsiteX1" fmla="*/ 7809 w 55317"/>
                <a:gd name="connsiteY1" fmla="*/ 3355 h 126730"/>
                <a:gd name="connsiteX2" fmla="*/ 792 w 55317"/>
                <a:gd name="connsiteY2" fmla="*/ 3355 h 126730"/>
                <a:gd name="connsiteX3" fmla="*/ 45761 w 55317"/>
                <a:gd name="connsiteY3" fmla="*/ 125112 h 126730"/>
                <a:gd name="connsiteX4" fmla="*/ 53636 w 55317"/>
                <a:gd name="connsiteY4" fmla="*/ 117322 h 12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17" h="126730">
                  <a:moveTo>
                    <a:pt x="53636" y="117322"/>
                  </a:moveTo>
                  <a:cubicBezTo>
                    <a:pt x="23419" y="87330"/>
                    <a:pt x="6807" y="46085"/>
                    <a:pt x="7809" y="3355"/>
                  </a:cubicBezTo>
                  <a:cubicBezTo>
                    <a:pt x="7809" y="-1262"/>
                    <a:pt x="1365" y="-973"/>
                    <a:pt x="792" y="3355"/>
                  </a:cubicBezTo>
                  <a:cubicBezTo>
                    <a:pt x="-3934" y="48797"/>
                    <a:pt x="12678" y="93865"/>
                    <a:pt x="45761" y="125112"/>
                  </a:cubicBezTo>
                  <a:cubicBezTo>
                    <a:pt x="50916" y="130161"/>
                    <a:pt x="58794" y="122227"/>
                    <a:pt x="53636" y="1173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8" name="Freeform: Shape 2787">
              <a:extLst>
                <a:ext uri="{FF2B5EF4-FFF2-40B4-BE49-F238E27FC236}">
                  <a16:creationId xmlns:a16="http://schemas.microsoft.com/office/drawing/2014/main" id="{BEDBD68A-B9F0-3BA2-8DF7-34AC4F5016BA}"/>
                </a:ext>
              </a:extLst>
            </p:cNvPr>
            <p:cNvSpPr/>
            <p:nvPr/>
          </p:nvSpPr>
          <p:spPr>
            <a:xfrm>
              <a:off x="11665752" y="3122765"/>
              <a:ext cx="45917" cy="132439"/>
            </a:xfrm>
            <a:custGeom>
              <a:avLst/>
              <a:gdLst>
                <a:gd name="connsiteX0" fmla="*/ 44626 w 45917"/>
                <a:gd name="connsiteY0" fmla="*/ 123209 h 132439"/>
                <a:gd name="connsiteX1" fmla="*/ 11687 w 45917"/>
                <a:gd name="connsiteY1" fmla="*/ 4337 h 132439"/>
                <a:gd name="connsiteX2" fmla="*/ 6818 w 45917"/>
                <a:gd name="connsiteY2" fmla="*/ 9 h 132439"/>
                <a:gd name="connsiteX3" fmla="*/ 2807 w 45917"/>
                <a:gd name="connsiteY3" fmla="*/ 3039 h 132439"/>
                <a:gd name="connsiteX4" fmla="*/ 35174 w 45917"/>
                <a:gd name="connsiteY4" fmla="*/ 130566 h 132439"/>
                <a:gd name="connsiteX5" fmla="*/ 44626 w 45917"/>
                <a:gd name="connsiteY5" fmla="*/ 123209 h 13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917" h="132439">
                  <a:moveTo>
                    <a:pt x="44626" y="123209"/>
                  </a:moveTo>
                  <a:cubicBezTo>
                    <a:pt x="19994" y="88774"/>
                    <a:pt x="8393" y="46635"/>
                    <a:pt x="11687" y="4337"/>
                  </a:cubicBezTo>
                  <a:cubicBezTo>
                    <a:pt x="11543" y="1798"/>
                    <a:pt x="9396" y="-149"/>
                    <a:pt x="6818" y="9"/>
                  </a:cubicBezTo>
                  <a:cubicBezTo>
                    <a:pt x="4956" y="125"/>
                    <a:pt x="3381" y="1307"/>
                    <a:pt x="2807" y="3039"/>
                  </a:cubicBezTo>
                  <a:cubicBezTo>
                    <a:pt x="-5928" y="48279"/>
                    <a:pt x="5959" y="95077"/>
                    <a:pt x="35174" y="130566"/>
                  </a:cubicBezTo>
                  <a:cubicBezTo>
                    <a:pt x="39327" y="135904"/>
                    <a:pt x="49495" y="128691"/>
                    <a:pt x="44626" y="1232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9" name="Freeform: Shape 2788">
              <a:extLst>
                <a:ext uri="{FF2B5EF4-FFF2-40B4-BE49-F238E27FC236}">
                  <a16:creationId xmlns:a16="http://schemas.microsoft.com/office/drawing/2014/main" id="{F98F9A79-1621-ABDB-ED12-6D006861AC8C}"/>
                </a:ext>
              </a:extLst>
            </p:cNvPr>
            <p:cNvSpPr/>
            <p:nvPr/>
          </p:nvSpPr>
          <p:spPr>
            <a:xfrm>
              <a:off x="11605117" y="3131392"/>
              <a:ext cx="55429" cy="124971"/>
            </a:xfrm>
            <a:custGeom>
              <a:avLst/>
              <a:gdLst>
                <a:gd name="connsiteX0" fmla="*/ 53992 w 55429"/>
                <a:gd name="connsiteY0" fmla="*/ 114582 h 124971"/>
                <a:gd name="connsiteX1" fmla="*/ 8592 w 55429"/>
                <a:gd name="connsiteY1" fmla="*/ 3212 h 124971"/>
                <a:gd name="connsiteX2" fmla="*/ 0 w 55429"/>
                <a:gd name="connsiteY2" fmla="*/ 4366 h 124971"/>
                <a:gd name="connsiteX3" fmla="*/ 45827 w 55429"/>
                <a:gd name="connsiteY3" fmla="*/ 122949 h 124971"/>
                <a:gd name="connsiteX4" fmla="*/ 53992 w 55429"/>
                <a:gd name="connsiteY4" fmla="*/ 114582 h 12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29" h="124971">
                  <a:moveTo>
                    <a:pt x="53992" y="114582"/>
                  </a:moveTo>
                  <a:cubicBezTo>
                    <a:pt x="29358" y="82152"/>
                    <a:pt x="13748" y="43721"/>
                    <a:pt x="8592" y="3212"/>
                  </a:cubicBezTo>
                  <a:cubicBezTo>
                    <a:pt x="8592" y="-1837"/>
                    <a:pt x="0" y="-539"/>
                    <a:pt x="0" y="4366"/>
                  </a:cubicBezTo>
                  <a:cubicBezTo>
                    <a:pt x="715" y="48149"/>
                    <a:pt x="16898" y="90231"/>
                    <a:pt x="45827" y="122949"/>
                  </a:cubicBezTo>
                  <a:cubicBezTo>
                    <a:pt x="50696" y="128864"/>
                    <a:pt x="58717" y="120497"/>
                    <a:pt x="53992" y="11458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0" name="Freeform: Shape 2789">
              <a:extLst>
                <a:ext uri="{FF2B5EF4-FFF2-40B4-BE49-F238E27FC236}">
                  <a16:creationId xmlns:a16="http://schemas.microsoft.com/office/drawing/2014/main" id="{F2D35B77-D1B3-5A57-2693-042CFAC18CDD}"/>
                </a:ext>
              </a:extLst>
            </p:cNvPr>
            <p:cNvSpPr/>
            <p:nvPr/>
          </p:nvSpPr>
          <p:spPr>
            <a:xfrm>
              <a:off x="11560243" y="3122284"/>
              <a:ext cx="60093" cy="132594"/>
            </a:xfrm>
            <a:custGeom>
              <a:avLst/>
              <a:gdLst>
                <a:gd name="connsiteX0" fmla="*/ 58622 w 60093"/>
                <a:gd name="connsiteY0" fmla="*/ 122825 h 132594"/>
                <a:gd name="connsiteX1" fmla="*/ 9214 w 60093"/>
                <a:gd name="connsiteY1" fmla="*/ 3809 h 132594"/>
                <a:gd name="connsiteX2" fmla="*/ 3915 w 60093"/>
                <a:gd name="connsiteY2" fmla="*/ 72 h 132594"/>
                <a:gd name="connsiteX3" fmla="*/ 192 w 60093"/>
                <a:gd name="connsiteY3" fmla="*/ 3809 h 132594"/>
                <a:gd name="connsiteX4" fmla="*/ 11934 w 60093"/>
                <a:gd name="connsiteY4" fmla="*/ 72333 h 132594"/>
                <a:gd name="connsiteX5" fmla="*/ 50603 w 60093"/>
                <a:gd name="connsiteY5" fmla="*/ 130903 h 132594"/>
                <a:gd name="connsiteX6" fmla="*/ 58622 w 60093"/>
                <a:gd name="connsiteY6" fmla="*/ 122825 h 13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93" h="132594">
                  <a:moveTo>
                    <a:pt x="58622" y="122825"/>
                  </a:moveTo>
                  <a:cubicBezTo>
                    <a:pt x="29836" y="89515"/>
                    <a:pt x="12651" y="47794"/>
                    <a:pt x="9214" y="3809"/>
                  </a:cubicBezTo>
                  <a:cubicBezTo>
                    <a:pt x="8784" y="1298"/>
                    <a:pt x="6349" y="-375"/>
                    <a:pt x="3915" y="72"/>
                  </a:cubicBezTo>
                  <a:cubicBezTo>
                    <a:pt x="2054" y="419"/>
                    <a:pt x="478" y="1905"/>
                    <a:pt x="192" y="3809"/>
                  </a:cubicBezTo>
                  <a:cubicBezTo>
                    <a:pt x="-955" y="27237"/>
                    <a:pt x="3055" y="50651"/>
                    <a:pt x="11934" y="72333"/>
                  </a:cubicBezTo>
                  <a:cubicBezTo>
                    <a:pt x="21100" y="94088"/>
                    <a:pt x="34276" y="113938"/>
                    <a:pt x="50603" y="130903"/>
                  </a:cubicBezTo>
                  <a:cubicBezTo>
                    <a:pt x="55615" y="136097"/>
                    <a:pt x="63347" y="128162"/>
                    <a:pt x="58622" y="1228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1" name="Freeform: Shape 2790">
              <a:extLst>
                <a:ext uri="{FF2B5EF4-FFF2-40B4-BE49-F238E27FC236}">
                  <a16:creationId xmlns:a16="http://schemas.microsoft.com/office/drawing/2014/main" id="{E937630A-80E1-A225-9372-23EB52E5EB32}"/>
                </a:ext>
              </a:extLst>
            </p:cNvPr>
            <p:cNvSpPr/>
            <p:nvPr/>
          </p:nvSpPr>
          <p:spPr>
            <a:xfrm>
              <a:off x="11522259" y="3073595"/>
              <a:ext cx="31841" cy="155671"/>
            </a:xfrm>
            <a:custGeom>
              <a:avLst/>
              <a:gdLst>
                <a:gd name="connsiteX0" fmla="*/ 31445 w 31841"/>
                <a:gd name="connsiteY0" fmla="*/ 149297 h 155671"/>
                <a:gd name="connsiteX1" fmla="*/ 12253 w 31841"/>
                <a:gd name="connsiteY1" fmla="*/ 3736 h 155671"/>
                <a:gd name="connsiteX2" fmla="*/ 8530 w 31841"/>
                <a:gd name="connsiteY2" fmla="*/ 0 h 155671"/>
                <a:gd name="connsiteX3" fmla="*/ 4949 w 31841"/>
                <a:gd name="connsiteY3" fmla="*/ 2726 h 155671"/>
                <a:gd name="connsiteX4" fmla="*/ 24284 w 31841"/>
                <a:gd name="connsiteY4" fmla="*/ 153625 h 155671"/>
                <a:gd name="connsiteX5" fmla="*/ 31445 w 31841"/>
                <a:gd name="connsiteY5" fmla="*/ 149297 h 1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41" h="155671">
                  <a:moveTo>
                    <a:pt x="31445" y="149297"/>
                  </a:moveTo>
                  <a:cubicBezTo>
                    <a:pt x="13543" y="103018"/>
                    <a:pt x="6954" y="53103"/>
                    <a:pt x="12253" y="3736"/>
                  </a:cubicBezTo>
                  <a:cubicBezTo>
                    <a:pt x="12253" y="1659"/>
                    <a:pt x="10535" y="0"/>
                    <a:pt x="8530" y="0"/>
                  </a:cubicBezTo>
                  <a:cubicBezTo>
                    <a:pt x="6811" y="15"/>
                    <a:pt x="5379" y="1125"/>
                    <a:pt x="4949" y="2726"/>
                  </a:cubicBezTo>
                  <a:cubicBezTo>
                    <a:pt x="-5792" y="53781"/>
                    <a:pt x="1082" y="106970"/>
                    <a:pt x="24284" y="153625"/>
                  </a:cubicBezTo>
                  <a:cubicBezTo>
                    <a:pt x="26431" y="158529"/>
                    <a:pt x="33592" y="153625"/>
                    <a:pt x="31445" y="14929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2" name="Freeform: Shape 2791">
              <a:extLst>
                <a:ext uri="{FF2B5EF4-FFF2-40B4-BE49-F238E27FC236}">
                  <a16:creationId xmlns:a16="http://schemas.microsoft.com/office/drawing/2014/main" id="{8B28E5D8-B83A-25FC-3212-2FDA6C2110E7}"/>
                </a:ext>
              </a:extLst>
            </p:cNvPr>
            <p:cNvSpPr/>
            <p:nvPr/>
          </p:nvSpPr>
          <p:spPr>
            <a:xfrm>
              <a:off x="11460992" y="3159998"/>
              <a:ext cx="52331" cy="94202"/>
            </a:xfrm>
            <a:custGeom>
              <a:avLst/>
              <a:gdLst>
                <a:gd name="connsiteX0" fmla="*/ 51179 w 52331"/>
                <a:gd name="connsiteY0" fmla="*/ 87274 h 94202"/>
                <a:gd name="connsiteX1" fmla="*/ 7355 w 52331"/>
                <a:gd name="connsiteY1" fmla="*/ 2592 h 94202"/>
                <a:gd name="connsiteX2" fmla="*/ 195 w 52331"/>
                <a:gd name="connsiteY2" fmla="*/ 4612 h 94202"/>
                <a:gd name="connsiteX3" fmla="*/ 45594 w 52331"/>
                <a:gd name="connsiteY3" fmla="*/ 93044 h 94202"/>
                <a:gd name="connsiteX4" fmla="*/ 51179 w 52331"/>
                <a:gd name="connsiteY4" fmla="*/ 87274 h 9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31" h="94202">
                  <a:moveTo>
                    <a:pt x="51179" y="87274"/>
                  </a:moveTo>
                  <a:cubicBezTo>
                    <a:pt x="29124" y="63759"/>
                    <a:pt x="18670" y="32310"/>
                    <a:pt x="7355" y="2592"/>
                  </a:cubicBezTo>
                  <a:cubicBezTo>
                    <a:pt x="5637" y="-1880"/>
                    <a:pt x="-1237" y="-149"/>
                    <a:pt x="195" y="4612"/>
                  </a:cubicBezTo>
                  <a:cubicBezTo>
                    <a:pt x="8216" y="37287"/>
                    <a:pt x="23682" y="67597"/>
                    <a:pt x="45594" y="93044"/>
                  </a:cubicBezTo>
                  <a:cubicBezTo>
                    <a:pt x="49174" y="96651"/>
                    <a:pt x="54760" y="91025"/>
                    <a:pt x="51179" y="872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3" name="Freeform: Shape 2792">
              <a:extLst>
                <a:ext uri="{FF2B5EF4-FFF2-40B4-BE49-F238E27FC236}">
                  <a16:creationId xmlns:a16="http://schemas.microsoft.com/office/drawing/2014/main" id="{16E35836-0D30-4EF9-99DE-FA348CD5B6BD}"/>
                </a:ext>
              </a:extLst>
            </p:cNvPr>
            <p:cNvSpPr/>
            <p:nvPr/>
          </p:nvSpPr>
          <p:spPr>
            <a:xfrm>
              <a:off x="11484268" y="3125804"/>
              <a:ext cx="56765" cy="128584"/>
            </a:xfrm>
            <a:custGeom>
              <a:avLst/>
              <a:gdLst>
                <a:gd name="connsiteX0" fmla="*/ 55256 w 56765"/>
                <a:gd name="connsiteY0" fmla="*/ 118150 h 128584"/>
                <a:gd name="connsiteX1" fmla="*/ 9572 w 56765"/>
                <a:gd name="connsiteY1" fmla="*/ 4760 h 128584"/>
                <a:gd name="connsiteX2" fmla="*/ 4847 w 56765"/>
                <a:gd name="connsiteY2" fmla="*/ 0 h 128584"/>
                <a:gd name="connsiteX3" fmla="*/ 119 w 56765"/>
                <a:gd name="connsiteY3" fmla="*/ 4760 h 128584"/>
                <a:gd name="connsiteX4" fmla="*/ 46807 w 56765"/>
                <a:gd name="connsiteY4" fmla="*/ 126662 h 128584"/>
                <a:gd name="connsiteX5" fmla="*/ 55256 w 56765"/>
                <a:gd name="connsiteY5" fmla="*/ 118150 h 12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65" h="128584">
                  <a:moveTo>
                    <a:pt x="55256" y="118150"/>
                  </a:moveTo>
                  <a:cubicBezTo>
                    <a:pt x="29622" y="85504"/>
                    <a:pt x="13726" y="46164"/>
                    <a:pt x="9572" y="4760"/>
                  </a:cubicBezTo>
                  <a:cubicBezTo>
                    <a:pt x="9572" y="2135"/>
                    <a:pt x="7423" y="0"/>
                    <a:pt x="4847" y="0"/>
                  </a:cubicBezTo>
                  <a:cubicBezTo>
                    <a:pt x="2268" y="0"/>
                    <a:pt x="119" y="2135"/>
                    <a:pt x="119" y="4760"/>
                  </a:cubicBezTo>
                  <a:cubicBezTo>
                    <a:pt x="-1599" y="50131"/>
                    <a:pt x="15301" y="94232"/>
                    <a:pt x="46807" y="126662"/>
                  </a:cubicBezTo>
                  <a:cubicBezTo>
                    <a:pt x="52106" y="132432"/>
                    <a:pt x="60126" y="123921"/>
                    <a:pt x="55256" y="1181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4" name="Freeform: Shape 2793">
              <a:extLst>
                <a:ext uri="{FF2B5EF4-FFF2-40B4-BE49-F238E27FC236}">
                  <a16:creationId xmlns:a16="http://schemas.microsoft.com/office/drawing/2014/main" id="{A5DA6E2E-338D-9E22-724C-E6D4F2C6572B}"/>
                </a:ext>
              </a:extLst>
            </p:cNvPr>
            <p:cNvSpPr/>
            <p:nvPr/>
          </p:nvSpPr>
          <p:spPr>
            <a:xfrm>
              <a:off x="11325782" y="3120169"/>
              <a:ext cx="49187" cy="127174"/>
            </a:xfrm>
            <a:custGeom>
              <a:avLst/>
              <a:gdLst>
                <a:gd name="connsiteX0" fmla="*/ 48046 w 49187"/>
                <a:gd name="connsiteY0" fmla="*/ 118447 h 127174"/>
                <a:gd name="connsiteX1" fmla="*/ 11813 w 49187"/>
                <a:gd name="connsiteY1" fmla="*/ 5058 h 127174"/>
                <a:gd name="connsiteX2" fmla="*/ 1645 w 49187"/>
                <a:gd name="connsiteY2" fmla="*/ 3759 h 127174"/>
                <a:gd name="connsiteX3" fmla="*/ 41029 w 49187"/>
                <a:gd name="connsiteY3" fmla="*/ 125516 h 127174"/>
                <a:gd name="connsiteX4" fmla="*/ 48046 w 49187"/>
                <a:gd name="connsiteY4" fmla="*/ 118447 h 12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87" h="127174">
                  <a:moveTo>
                    <a:pt x="48046" y="118447"/>
                  </a:moveTo>
                  <a:cubicBezTo>
                    <a:pt x="23986" y="85671"/>
                    <a:pt x="11241" y="45826"/>
                    <a:pt x="11813" y="5058"/>
                  </a:cubicBezTo>
                  <a:cubicBezTo>
                    <a:pt x="11813" y="-424"/>
                    <a:pt x="2647" y="-2300"/>
                    <a:pt x="1645" y="3759"/>
                  </a:cubicBezTo>
                  <a:cubicBezTo>
                    <a:pt x="-5945" y="47903"/>
                    <a:pt x="13675" y="91903"/>
                    <a:pt x="41029" y="125516"/>
                  </a:cubicBezTo>
                  <a:cubicBezTo>
                    <a:pt x="45039" y="130421"/>
                    <a:pt x="51913" y="123352"/>
                    <a:pt x="48046" y="1184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5" name="Freeform: Shape 2794">
              <a:extLst>
                <a:ext uri="{FF2B5EF4-FFF2-40B4-BE49-F238E27FC236}">
                  <a16:creationId xmlns:a16="http://schemas.microsoft.com/office/drawing/2014/main" id="{09C2765E-304F-9627-5BC7-E2DA6031B8A3}"/>
                </a:ext>
              </a:extLst>
            </p:cNvPr>
            <p:cNvSpPr/>
            <p:nvPr/>
          </p:nvSpPr>
          <p:spPr>
            <a:xfrm>
              <a:off x="11376661" y="3127391"/>
              <a:ext cx="53524" cy="121882"/>
            </a:xfrm>
            <a:custGeom>
              <a:avLst/>
              <a:gdLst>
                <a:gd name="connsiteX0" fmla="*/ 52017 w 53524"/>
                <a:gd name="connsiteY0" fmla="*/ 112957 h 121882"/>
                <a:gd name="connsiteX1" fmla="*/ 21942 w 53524"/>
                <a:gd name="connsiteY1" fmla="*/ 62033 h 121882"/>
                <a:gd name="connsiteX2" fmla="*/ 9196 w 53524"/>
                <a:gd name="connsiteY2" fmla="*/ 4328 h 121882"/>
                <a:gd name="connsiteX3" fmla="*/ 4901 w 53524"/>
                <a:gd name="connsiteY3" fmla="*/ 0 h 121882"/>
                <a:gd name="connsiteX4" fmla="*/ 604 w 53524"/>
                <a:gd name="connsiteY4" fmla="*/ 4328 h 121882"/>
                <a:gd name="connsiteX5" fmla="*/ 9340 w 53524"/>
                <a:gd name="connsiteY5" fmla="*/ 66793 h 121882"/>
                <a:gd name="connsiteX6" fmla="*/ 44284 w 53524"/>
                <a:gd name="connsiteY6" fmla="*/ 120170 h 121882"/>
                <a:gd name="connsiteX7" fmla="*/ 52017 w 53524"/>
                <a:gd name="connsiteY7" fmla="*/ 112380 h 12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24" h="121882">
                  <a:moveTo>
                    <a:pt x="52017" y="112957"/>
                  </a:moveTo>
                  <a:cubicBezTo>
                    <a:pt x="38986" y="97954"/>
                    <a:pt x="28816" y="80700"/>
                    <a:pt x="21942" y="62033"/>
                  </a:cubicBezTo>
                  <a:cubicBezTo>
                    <a:pt x="14925" y="43538"/>
                    <a:pt x="10628" y="24092"/>
                    <a:pt x="9196" y="4328"/>
                  </a:cubicBezTo>
                  <a:cubicBezTo>
                    <a:pt x="9196" y="1933"/>
                    <a:pt x="7334" y="0"/>
                    <a:pt x="4901" y="0"/>
                  </a:cubicBezTo>
                  <a:cubicBezTo>
                    <a:pt x="2466" y="0"/>
                    <a:pt x="604" y="1933"/>
                    <a:pt x="604" y="4328"/>
                  </a:cubicBezTo>
                  <a:cubicBezTo>
                    <a:pt x="-1401" y="25549"/>
                    <a:pt x="1607" y="46957"/>
                    <a:pt x="9340" y="66793"/>
                  </a:cubicBezTo>
                  <a:cubicBezTo>
                    <a:pt x="17504" y="86629"/>
                    <a:pt x="29390" y="104734"/>
                    <a:pt x="44284" y="120170"/>
                  </a:cubicBezTo>
                  <a:cubicBezTo>
                    <a:pt x="49296" y="125364"/>
                    <a:pt x="56744" y="117573"/>
                    <a:pt x="52017" y="1123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6" name="Freeform: Shape 2795">
              <a:extLst>
                <a:ext uri="{FF2B5EF4-FFF2-40B4-BE49-F238E27FC236}">
                  <a16:creationId xmlns:a16="http://schemas.microsoft.com/office/drawing/2014/main" id="{48385022-F50B-4EBD-BB10-E6309A5E71A9}"/>
                </a:ext>
              </a:extLst>
            </p:cNvPr>
            <p:cNvSpPr/>
            <p:nvPr/>
          </p:nvSpPr>
          <p:spPr>
            <a:xfrm>
              <a:off x="11422920" y="3156082"/>
              <a:ext cx="51299" cy="99699"/>
            </a:xfrm>
            <a:custGeom>
              <a:avLst/>
              <a:gdLst>
                <a:gd name="connsiteX0" fmla="*/ 51300 w 51299"/>
                <a:gd name="connsiteY0" fmla="*/ 96672 h 99699"/>
                <a:gd name="connsiteX1" fmla="*/ 8336 w 51299"/>
                <a:gd name="connsiteY1" fmla="*/ 3047 h 99699"/>
                <a:gd name="connsiteX2" fmla="*/ 30 w 51299"/>
                <a:gd name="connsiteY2" fmla="*/ 4056 h 99699"/>
                <a:gd name="connsiteX3" fmla="*/ 47576 w 51299"/>
                <a:gd name="connsiteY3" fmla="*/ 99125 h 99699"/>
                <a:gd name="connsiteX4" fmla="*/ 50583 w 51299"/>
                <a:gd name="connsiteY4" fmla="*/ 96672 h 9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99" h="99699">
                  <a:moveTo>
                    <a:pt x="51300" y="96672"/>
                  </a:moveTo>
                  <a:cubicBezTo>
                    <a:pt x="32253" y="67892"/>
                    <a:pt x="17789" y="36299"/>
                    <a:pt x="8336" y="3047"/>
                  </a:cubicBezTo>
                  <a:cubicBezTo>
                    <a:pt x="7191" y="-1570"/>
                    <a:pt x="-543" y="-704"/>
                    <a:pt x="30" y="4056"/>
                  </a:cubicBezTo>
                  <a:cubicBezTo>
                    <a:pt x="3752" y="40540"/>
                    <a:pt x="20652" y="74370"/>
                    <a:pt x="47576" y="99125"/>
                  </a:cubicBezTo>
                  <a:cubicBezTo>
                    <a:pt x="49151" y="100567"/>
                    <a:pt x="51873" y="99125"/>
                    <a:pt x="50583" y="966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7" name="Freeform: Shape 2796">
              <a:extLst>
                <a:ext uri="{FF2B5EF4-FFF2-40B4-BE49-F238E27FC236}">
                  <a16:creationId xmlns:a16="http://schemas.microsoft.com/office/drawing/2014/main" id="{7DF6592A-646C-EE91-4DD4-B9457791F089}"/>
                </a:ext>
              </a:extLst>
            </p:cNvPr>
            <p:cNvSpPr/>
            <p:nvPr/>
          </p:nvSpPr>
          <p:spPr>
            <a:xfrm>
              <a:off x="10904735" y="3142391"/>
              <a:ext cx="53643" cy="116705"/>
            </a:xfrm>
            <a:custGeom>
              <a:avLst/>
              <a:gdLst>
                <a:gd name="connsiteX0" fmla="*/ 51628 w 53643"/>
                <a:gd name="connsiteY0" fmla="*/ 109065 h 116705"/>
                <a:gd name="connsiteX1" fmla="*/ 7232 w 53643"/>
                <a:gd name="connsiteY1" fmla="*/ 2888 h 116705"/>
                <a:gd name="connsiteX2" fmla="*/ 3078 w 53643"/>
                <a:gd name="connsiteY2" fmla="*/ 75 h 116705"/>
                <a:gd name="connsiteX3" fmla="*/ 215 w 53643"/>
                <a:gd name="connsiteY3" fmla="*/ 2888 h 116705"/>
                <a:gd name="connsiteX4" fmla="*/ 10526 w 53643"/>
                <a:gd name="connsiteY4" fmla="*/ 71845 h 116705"/>
                <a:gd name="connsiteX5" fmla="*/ 47476 w 53643"/>
                <a:gd name="connsiteY5" fmla="*/ 116133 h 116705"/>
                <a:gd name="connsiteX6" fmla="*/ 53059 w 53643"/>
                <a:gd name="connsiteY6" fmla="*/ 114691 h 116705"/>
                <a:gd name="connsiteX7" fmla="*/ 51628 w 53643"/>
                <a:gd name="connsiteY7" fmla="*/ 109065 h 11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3" h="116705">
                  <a:moveTo>
                    <a:pt x="51628" y="109065"/>
                  </a:moveTo>
                  <a:cubicBezTo>
                    <a:pt x="17973" y="84829"/>
                    <a:pt x="10812" y="41694"/>
                    <a:pt x="7232" y="2888"/>
                  </a:cubicBezTo>
                  <a:cubicBezTo>
                    <a:pt x="6802" y="941"/>
                    <a:pt x="4940" y="-329"/>
                    <a:pt x="3078" y="75"/>
                  </a:cubicBezTo>
                  <a:cubicBezTo>
                    <a:pt x="1646" y="363"/>
                    <a:pt x="501" y="1474"/>
                    <a:pt x="215" y="2888"/>
                  </a:cubicBezTo>
                  <a:cubicBezTo>
                    <a:pt x="-930" y="26345"/>
                    <a:pt x="2507" y="49787"/>
                    <a:pt x="10526" y="71845"/>
                  </a:cubicBezTo>
                  <a:cubicBezTo>
                    <a:pt x="17686" y="90267"/>
                    <a:pt x="30719" y="105804"/>
                    <a:pt x="47476" y="116133"/>
                  </a:cubicBezTo>
                  <a:cubicBezTo>
                    <a:pt x="49479" y="117288"/>
                    <a:pt x="51914" y="116638"/>
                    <a:pt x="53059" y="114691"/>
                  </a:cubicBezTo>
                  <a:cubicBezTo>
                    <a:pt x="54206" y="112743"/>
                    <a:pt x="53633" y="110219"/>
                    <a:pt x="51628" y="10906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8" name="Freeform: Shape 2797">
              <a:extLst>
                <a:ext uri="{FF2B5EF4-FFF2-40B4-BE49-F238E27FC236}">
                  <a16:creationId xmlns:a16="http://schemas.microsoft.com/office/drawing/2014/main" id="{41F2D036-A6D2-0B10-922E-9B4F2E85CB13}"/>
                </a:ext>
              </a:extLst>
            </p:cNvPr>
            <p:cNvSpPr/>
            <p:nvPr/>
          </p:nvSpPr>
          <p:spPr>
            <a:xfrm>
              <a:off x="10928355" y="3117003"/>
              <a:ext cx="54488" cy="140034"/>
            </a:xfrm>
            <a:custGeom>
              <a:avLst/>
              <a:gdLst>
                <a:gd name="connsiteX0" fmla="*/ 53499 w 54488"/>
                <a:gd name="connsiteY0" fmla="*/ 131712 h 140034"/>
                <a:gd name="connsiteX1" fmla="*/ 10535 w 54488"/>
                <a:gd name="connsiteY1" fmla="*/ 4761 h 140034"/>
                <a:gd name="connsiteX2" fmla="*/ 511 w 54488"/>
                <a:gd name="connsiteY2" fmla="*/ 4761 h 140034"/>
                <a:gd name="connsiteX3" fmla="*/ 46625 w 54488"/>
                <a:gd name="connsiteY3" fmla="*/ 138492 h 140034"/>
                <a:gd name="connsiteX4" fmla="*/ 53356 w 54488"/>
                <a:gd name="connsiteY4" fmla="*/ 131712 h 14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88" h="140034">
                  <a:moveTo>
                    <a:pt x="53499" y="131712"/>
                  </a:moveTo>
                  <a:cubicBezTo>
                    <a:pt x="25430" y="95488"/>
                    <a:pt x="10248" y="50752"/>
                    <a:pt x="10535" y="4761"/>
                  </a:cubicBezTo>
                  <a:cubicBezTo>
                    <a:pt x="10535" y="-1731"/>
                    <a:pt x="1226" y="-1442"/>
                    <a:pt x="511" y="4761"/>
                  </a:cubicBezTo>
                  <a:cubicBezTo>
                    <a:pt x="-3213" y="53854"/>
                    <a:pt x="13542" y="102297"/>
                    <a:pt x="46625" y="138492"/>
                  </a:cubicBezTo>
                  <a:cubicBezTo>
                    <a:pt x="50777" y="143108"/>
                    <a:pt x="57079" y="136328"/>
                    <a:pt x="53356" y="1317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9" name="Freeform: Shape 2798">
              <a:extLst>
                <a:ext uri="{FF2B5EF4-FFF2-40B4-BE49-F238E27FC236}">
                  <a16:creationId xmlns:a16="http://schemas.microsoft.com/office/drawing/2014/main" id="{C6A75D47-8D2F-0995-70F0-FBFF6B14233C}"/>
                </a:ext>
              </a:extLst>
            </p:cNvPr>
            <p:cNvSpPr/>
            <p:nvPr/>
          </p:nvSpPr>
          <p:spPr>
            <a:xfrm>
              <a:off x="10962534" y="3142268"/>
              <a:ext cx="42772" cy="107811"/>
            </a:xfrm>
            <a:custGeom>
              <a:avLst/>
              <a:gdLst>
                <a:gd name="connsiteX0" fmla="*/ 41376 w 42772"/>
                <a:gd name="connsiteY0" fmla="*/ 98512 h 107811"/>
                <a:gd name="connsiteX1" fmla="*/ 10012 w 42772"/>
                <a:gd name="connsiteY1" fmla="*/ 3155 h 107811"/>
                <a:gd name="connsiteX2" fmla="*/ 3568 w 42772"/>
                <a:gd name="connsiteY2" fmla="*/ 2289 h 107811"/>
                <a:gd name="connsiteX3" fmla="*/ 33499 w 42772"/>
                <a:gd name="connsiteY3" fmla="*/ 106446 h 107811"/>
                <a:gd name="connsiteX4" fmla="*/ 41376 w 42772"/>
                <a:gd name="connsiteY4" fmla="*/ 105855 h 107811"/>
                <a:gd name="connsiteX5" fmla="*/ 41376 w 42772"/>
                <a:gd name="connsiteY5" fmla="*/ 98512 h 10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72" h="107811">
                  <a:moveTo>
                    <a:pt x="41376" y="98512"/>
                  </a:moveTo>
                  <a:cubicBezTo>
                    <a:pt x="17029" y="73223"/>
                    <a:pt x="5430" y="38095"/>
                    <a:pt x="10012" y="3155"/>
                  </a:cubicBezTo>
                  <a:cubicBezTo>
                    <a:pt x="10012" y="-740"/>
                    <a:pt x="4569" y="-1029"/>
                    <a:pt x="3568" y="2289"/>
                  </a:cubicBezTo>
                  <a:cubicBezTo>
                    <a:pt x="-6458" y="39913"/>
                    <a:pt x="5000" y="80061"/>
                    <a:pt x="33499" y="106446"/>
                  </a:cubicBezTo>
                  <a:cubicBezTo>
                    <a:pt x="35791" y="108480"/>
                    <a:pt x="39371" y="108207"/>
                    <a:pt x="41376" y="105855"/>
                  </a:cubicBezTo>
                  <a:cubicBezTo>
                    <a:pt x="43238" y="103749"/>
                    <a:pt x="43238" y="100618"/>
                    <a:pt x="41376" y="985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0" name="Freeform: Shape 2799">
              <a:extLst>
                <a:ext uri="{FF2B5EF4-FFF2-40B4-BE49-F238E27FC236}">
                  <a16:creationId xmlns:a16="http://schemas.microsoft.com/office/drawing/2014/main" id="{F6E48F3F-93C5-E256-07A1-B23591E06620}"/>
                </a:ext>
              </a:extLst>
            </p:cNvPr>
            <p:cNvSpPr/>
            <p:nvPr/>
          </p:nvSpPr>
          <p:spPr>
            <a:xfrm>
              <a:off x="10990944" y="3139506"/>
              <a:ext cx="43326" cy="111911"/>
            </a:xfrm>
            <a:custGeom>
              <a:avLst/>
              <a:gdLst>
                <a:gd name="connsiteX0" fmla="*/ 42610 w 43326"/>
                <a:gd name="connsiteY0" fmla="*/ 105602 h 111911"/>
                <a:gd name="connsiteX1" fmla="*/ 7524 w 43326"/>
                <a:gd name="connsiteY1" fmla="*/ 2888 h 111911"/>
                <a:gd name="connsiteX2" fmla="*/ 3370 w 43326"/>
                <a:gd name="connsiteY2" fmla="*/ 75 h 111911"/>
                <a:gd name="connsiteX3" fmla="*/ 507 w 43326"/>
                <a:gd name="connsiteY3" fmla="*/ 2888 h 111911"/>
                <a:gd name="connsiteX4" fmla="*/ 36023 w 43326"/>
                <a:gd name="connsiteY4" fmla="*/ 110652 h 111911"/>
                <a:gd name="connsiteX5" fmla="*/ 42610 w 43326"/>
                <a:gd name="connsiteY5" fmla="*/ 105602 h 11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326" h="111911">
                  <a:moveTo>
                    <a:pt x="42610" y="105602"/>
                  </a:moveTo>
                  <a:cubicBezTo>
                    <a:pt x="20698" y="75812"/>
                    <a:pt x="8526" y="39949"/>
                    <a:pt x="7524" y="2888"/>
                  </a:cubicBezTo>
                  <a:cubicBezTo>
                    <a:pt x="7094" y="940"/>
                    <a:pt x="5232" y="-329"/>
                    <a:pt x="3370" y="75"/>
                  </a:cubicBezTo>
                  <a:cubicBezTo>
                    <a:pt x="1938" y="363"/>
                    <a:pt x="792" y="1474"/>
                    <a:pt x="507" y="2888"/>
                  </a:cubicBezTo>
                  <a:cubicBezTo>
                    <a:pt x="-2789" y="42185"/>
                    <a:pt x="10101" y="81135"/>
                    <a:pt x="36023" y="110652"/>
                  </a:cubicBezTo>
                  <a:cubicBezTo>
                    <a:pt x="39030" y="114258"/>
                    <a:pt x="45474" y="109353"/>
                    <a:pt x="42610" y="1056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1" name="Freeform: Shape 2800">
              <a:extLst>
                <a:ext uri="{FF2B5EF4-FFF2-40B4-BE49-F238E27FC236}">
                  <a16:creationId xmlns:a16="http://schemas.microsoft.com/office/drawing/2014/main" id="{CB8D8034-82CE-53E3-FC18-74E59B2EEA74}"/>
                </a:ext>
              </a:extLst>
            </p:cNvPr>
            <p:cNvSpPr/>
            <p:nvPr/>
          </p:nvSpPr>
          <p:spPr>
            <a:xfrm>
              <a:off x="11026951" y="3130350"/>
              <a:ext cx="51979" cy="128582"/>
            </a:xfrm>
            <a:custGeom>
              <a:avLst/>
              <a:gdLst>
                <a:gd name="connsiteX0" fmla="*/ 51715 w 51979"/>
                <a:gd name="connsiteY0" fmla="*/ 120529 h 128582"/>
                <a:gd name="connsiteX1" fmla="*/ 8751 w 51979"/>
                <a:gd name="connsiteY1" fmla="*/ 3677 h 128582"/>
                <a:gd name="connsiteX2" fmla="*/ 3596 w 51979"/>
                <a:gd name="connsiteY2" fmla="*/ 70 h 128582"/>
                <a:gd name="connsiteX3" fmla="*/ 16 w 51979"/>
                <a:gd name="connsiteY3" fmla="*/ 3677 h 128582"/>
                <a:gd name="connsiteX4" fmla="*/ 42980 w 51979"/>
                <a:gd name="connsiteY4" fmla="*/ 126876 h 128582"/>
                <a:gd name="connsiteX5" fmla="*/ 51142 w 51979"/>
                <a:gd name="connsiteY5" fmla="*/ 120529 h 12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79" h="128582">
                  <a:moveTo>
                    <a:pt x="51715" y="120529"/>
                  </a:moveTo>
                  <a:cubicBezTo>
                    <a:pt x="28372" y="85603"/>
                    <a:pt x="13620" y="45527"/>
                    <a:pt x="8751" y="3677"/>
                  </a:cubicBezTo>
                  <a:cubicBezTo>
                    <a:pt x="8321" y="1253"/>
                    <a:pt x="6029" y="-363"/>
                    <a:pt x="3596" y="70"/>
                  </a:cubicBezTo>
                  <a:cubicBezTo>
                    <a:pt x="1734" y="417"/>
                    <a:pt x="302" y="1845"/>
                    <a:pt x="16" y="3677"/>
                  </a:cubicBezTo>
                  <a:cubicBezTo>
                    <a:pt x="-558" y="48557"/>
                    <a:pt x="14624" y="92196"/>
                    <a:pt x="42980" y="126876"/>
                  </a:cubicBezTo>
                  <a:cubicBezTo>
                    <a:pt x="46560" y="131637"/>
                    <a:pt x="54579" y="125434"/>
                    <a:pt x="51142" y="1205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2" name="Freeform: Shape 2801">
              <a:extLst>
                <a:ext uri="{FF2B5EF4-FFF2-40B4-BE49-F238E27FC236}">
                  <a16:creationId xmlns:a16="http://schemas.microsoft.com/office/drawing/2014/main" id="{820E4C27-3B9B-C5C9-84DA-C635F2ABEA11}"/>
                </a:ext>
              </a:extLst>
            </p:cNvPr>
            <p:cNvSpPr/>
            <p:nvPr/>
          </p:nvSpPr>
          <p:spPr>
            <a:xfrm>
              <a:off x="11057563" y="3131912"/>
              <a:ext cx="61468" cy="127631"/>
            </a:xfrm>
            <a:custGeom>
              <a:avLst/>
              <a:gdLst>
                <a:gd name="connsiteX0" fmla="*/ 60630 w 61468"/>
                <a:gd name="connsiteY0" fmla="*/ 121420 h 127631"/>
                <a:gd name="connsiteX1" fmla="*/ 23108 w 61468"/>
                <a:gd name="connsiteY1" fmla="*/ 66600 h 127631"/>
                <a:gd name="connsiteX2" fmla="*/ 11077 w 61468"/>
                <a:gd name="connsiteY2" fmla="*/ 3414 h 127631"/>
                <a:gd name="connsiteX3" fmla="*/ 1770 w 61468"/>
                <a:gd name="connsiteY3" fmla="*/ 3414 h 127631"/>
                <a:gd name="connsiteX4" fmla="*/ 11937 w 61468"/>
                <a:gd name="connsiteY4" fmla="*/ 71505 h 127631"/>
                <a:gd name="connsiteX5" fmla="*/ 54901 w 61468"/>
                <a:gd name="connsiteY5" fmla="*/ 126757 h 127631"/>
                <a:gd name="connsiteX6" fmla="*/ 60200 w 61468"/>
                <a:gd name="connsiteY6" fmla="*/ 121420 h 12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68" h="127631">
                  <a:moveTo>
                    <a:pt x="60630" y="121420"/>
                  </a:moveTo>
                  <a:cubicBezTo>
                    <a:pt x="44160" y="106186"/>
                    <a:pt x="31414" y="87460"/>
                    <a:pt x="23108" y="66600"/>
                  </a:cubicBezTo>
                  <a:cubicBezTo>
                    <a:pt x="16519" y="46115"/>
                    <a:pt x="12511" y="24894"/>
                    <a:pt x="11077" y="3414"/>
                  </a:cubicBezTo>
                  <a:cubicBezTo>
                    <a:pt x="11077" y="-1492"/>
                    <a:pt x="2915" y="-770"/>
                    <a:pt x="1770" y="3414"/>
                  </a:cubicBezTo>
                  <a:cubicBezTo>
                    <a:pt x="-2527" y="26611"/>
                    <a:pt x="1053" y="50587"/>
                    <a:pt x="11937" y="71505"/>
                  </a:cubicBezTo>
                  <a:cubicBezTo>
                    <a:pt x="21533" y="93173"/>
                    <a:pt x="36283" y="112144"/>
                    <a:pt x="54901" y="126757"/>
                  </a:cubicBezTo>
                  <a:cubicBezTo>
                    <a:pt x="58625" y="129643"/>
                    <a:pt x="63924" y="124738"/>
                    <a:pt x="60200" y="1214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3" name="Freeform: Shape 2802">
              <a:extLst>
                <a:ext uri="{FF2B5EF4-FFF2-40B4-BE49-F238E27FC236}">
                  <a16:creationId xmlns:a16="http://schemas.microsoft.com/office/drawing/2014/main" id="{97EE8B86-4233-4AEA-7344-8CC6B78CDA96}"/>
                </a:ext>
              </a:extLst>
            </p:cNvPr>
            <p:cNvSpPr/>
            <p:nvPr/>
          </p:nvSpPr>
          <p:spPr>
            <a:xfrm>
              <a:off x="11103649" y="3112881"/>
              <a:ext cx="54209" cy="135455"/>
            </a:xfrm>
            <a:custGeom>
              <a:avLst/>
              <a:gdLst>
                <a:gd name="connsiteX0" fmla="*/ 53354 w 54209"/>
                <a:gd name="connsiteY0" fmla="*/ 127900 h 135455"/>
                <a:gd name="connsiteX1" fmla="*/ 23567 w 54209"/>
                <a:gd name="connsiteY1" fmla="*/ 70195 h 135455"/>
                <a:gd name="connsiteX2" fmla="*/ 13398 w 54209"/>
                <a:gd name="connsiteY2" fmla="*/ 4700 h 135455"/>
                <a:gd name="connsiteX3" fmla="*/ 8099 w 54209"/>
                <a:gd name="connsiteY3" fmla="*/ 12 h 135455"/>
                <a:gd name="connsiteX4" fmla="*/ 3660 w 54209"/>
                <a:gd name="connsiteY4" fmla="*/ 3402 h 135455"/>
                <a:gd name="connsiteX5" fmla="*/ 44762 w 54209"/>
                <a:gd name="connsiteY5" fmla="*/ 133238 h 135455"/>
                <a:gd name="connsiteX6" fmla="*/ 53354 w 54209"/>
                <a:gd name="connsiteY6" fmla="*/ 128188 h 13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209" h="135455">
                  <a:moveTo>
                    <a:pt x="53354" y="127900"/>
                  </a:moveTo>
                  <a:cubicBezTo>
                    <a:pt x="41325" y="109810"/>
                    <a:pt x="31442" y="90450"/>
                    <a:pt x="23567" y="70195"/>
                  </a:cubicBezTo>
                  <a:cubicBezTo>
                    <a:pt x="16119" y="49220"/>
                    <a:pt x="12539" y="26989"/>
                    <a:pt x="13398" y="4700"/>
                  </a:cubicBezTo>
                  <a:cubicBezTo>
                    <a:pt x="13256" y="1916"/>
                    <a:pt x="10821" y="-176"/>
                    <a:pt x="8099" y="12"/>
                  </a:cubicBezTo>
                  <a:cubicBezTo>
                    <a:pt x="6095" y="156"/>
                    <a:pt x="4375" y="1483"/>
                    <a:pt x="3660" y="3402"/>
                  </a:cubicBezTo>
                  <a:cubicBezTo>
                    <a:pt x="-10661" y="50143"/>
                    <a:pt x="19986" y="96307"/>
                    <a:pt x="44762" y="133238"/>
                  </a:cubicBezTo>
                  <a:cubicBezTo>
                    <a:pt x="48342" y="138575"/>
                    <a:pt x="56935" y="133238"/>
                    <a:pt x="53354" y="12818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4" name="Freeform: Shape 2803">
              <a:extLst>
                <a:ext uri="{FF2B5EF4-FFF2-40B4-BE49-F238E27FC236}">
                  <a16:creationId xmlns:a16="http://schemas.microsoft.com/office/drawing/2014/main" id="{9C6E92E2-D67A-2011-CB4C-C1B56B1F5DB7}"/>
                </a:ext>
              </a:extLst>
            </p:cNvPr>
            <p:cNvSpPr/>
            <p:nvPr/>
          </p:nvSpPr>
          <p:spPr>
            <a:xfrm>
              <a:off x="11143460" y="3112350"/>
              <a:ext cx="74685" cy="140259"/>
            </a:xfrm>
            <a:custGeom>
              <a:avLst/>
              <a:gdLst>
                <a:gd name="connsiteX0" fmla="*/ 73264 w 74685"/>
                <a:gd name="connsiteY0" fmla="*/ 132758 h 140259"/>
                <a:gd name="connsiteX1" fmla="*/ 28725 w 74685"/>
                <a:gd name="connsiteY1" fmla="*/ 72601 h 140259"/>
                <a:gd name="connsiteX2" fmla="*/ 8388 w 74685"/>
                <a:gd name="connsiteY2" fmla="*/ 2922 h 140259"/>
                <a:gd name="connsiteX3" fmla="*/ 511 w 74685"/>
                <a:gd name="connsiteY3" fmla="*/ 2922 h 140259"/>
                <a:gd name="connsiteX4" fmla="*/ 16265 w 74685"/>
                <a:gd name="connsiteY4" fmla="*/ 78227 h 140259"/>
                <a:gd name="connsiteX5" fmla="*/ 67535 w 74685"/>
                <a:gd name="connsiteY5" fmla="*/ 139250 h 140259"/>
                <a:gd name="connsiteX6" fmla="*/ 73264 w 74685"/>
                <a:gd name="connsiteY6" fmla="*/ 133479 h 14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685" h="140259">
                  <a:moveTo>
                    <a:pt x="73264" y="132758"/>
                  </a:moveTo>
                  <a:cubicBezTo>
                    <a:pt x="54502" y="115951"/>
                    <a:pt x="39322" y="95495"/>
                    <a:pt x="28725" y="72601"/>
                  </a:cubicBezTo>
                  <a:cubicBezTo>
                    <a:pt x="19129" y="50327"/>
                    <a:pt x="12255" y="26913"/>
                    <a:pt x="8388" y="2922"/>
                  </a:cubicBezTo>
                  <a:cubicBezTo>
                    <a:pt x="7528" y="-829"/>
                    <a:pt x="1084" y="-1117"/>
                    <a:pt x="511" y="2922"/>
                  </a:cubicBezTo>
                  <a:cubicBezTo>
                    <a:pt x="-1780" y="29048"/>
                    <a:pt x="3663" y="55260"/>
                    <a:pt x="16265" y="78227"/>
                  </a:cubicBezTo>
                  <a:cubicBezTo>
                    <a:pt x="28725" y="102117"/>
                    <a:pt x="46196" y="122963"/>
                    <a:pt x="67535" y="139250"/>
                  </a:cubicBezTo>
                  <a:cubicBezTo>
                    <a:pt x="71545" y="142568"/>
                    <a:pt x="77416" y="136942"/>
                    <a:pt x="73264" y="133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5" name="Freeform: Shape 2804">
              <a:extLst>
                <a:ext uri="{FF2B5EF4-FFF2-40B4-BE49-F238E27FC236}">
                  <a16:creationId xmlns:a16="http://schemas.microsoft.com/office/drawing/2014/main" id="{FC06FE9E-07E7-EEF5-3A83-C8A2C4C9FBB3}"/>
                </a:ext>
              </a:extLst>
            </p:cNvPr>
            <p:cNvSpPr/>
            <p:nvPr/>
          </p:nvSpPr>
          <p:spPr>
            <a:xfrm>
              <a:off x="11221732" y="3129971"/>
              <a:ext cx="46485" cy="119420"/>
            </a:xfrm>
            <a:custGeom>
              <a:avLst/>
              <a:gdLst>
                <a:gd name="connsiteX0" fmla="*/ 44686 w 46485"/>
                <a:gd name="connsiteY0" fmla="*/ 111819 h 119420"/>
                <a:gd name="connsiteX1" fmla="*/ 21056 w 46485"/>
                <a:gd name="connsiteY1" fmla="*/ 60318 h 119420"/>
                <a:gd name="connsiteX2" fmla="*/ 11462 w 46485"/>
                <a:gd name="connsiteY2" fmla="*/ 4921 h 119420"/>
                <a:gd name="connsiteX3" fmla="*/ 1579 w 46485"/>
                <a:gd name="connsiteY3" fmla="*/ 3623 h 119420"/>
                <a:gd name="connsiteX4" fmla="*/ 577 w 46485"/>
                <a:gd name="connsiteY4" fmla="*/ 32475 h 119420"/>
                <a:gd name="connsiteX5" fmla="*/ 7021 w 46485"/>
                <a:gd name="connsiteY5" fmla="*/ 62915 h 119420"/>
                <a:gd name="connsiteX6" fmla="*/ 35664 w 46485"/>
                <a:gd name="connsiteY6" fmla="*/ 117158 h 119420"/>
                <a:gd name="connsiteX7" fmla="*/ 45260 w 46485"/>
                <a:gd name="connsiteY7" fmla="*/ 111387 h 1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85" h="119420">
                  <a:moveTo>
                    <a:pt x="44686" y="111819"/>
                  </a:moveTo>
                  <a:cubicBezTo>
                    <a:pt x="34375" y="95893"/>
                    <a:pt x="26355" y="78539"/>
                    <a:pt x="21056" y="60318"/>
                  </a:cubicBezTo>
                  <a:cubicBezTo>
                    <a:pt x="16330" y="42170"/>
                    <a:pt x="13037" y="23633"/>
                    <a:pt x="11462" y="4921"/>
                  </a:cubicBezTo>
                  <a:cubicBezTo>
                    <a:pt x="11462" y="-127"/>
                    <a:pt x="2582" y="-2436"/>
                    <a:pt x="1579" y="3623"/>
                  </a:cubicBezTo>
                  <a:cubicBezTo>
                    <a:pt x="-139" y="13144"/>
                    <a:pt x="-426" y="22853"/>
                    <a:pt x="577" y="32475"/>
                  </a:cubicBezTo>
                  <a:cubicBezTo>
                    <a:pt x="1722" y="42819"/>
                    <a:pt x="3871" y="53004"/>
                    <a:pt x="7021" y="62915"/>
                  </a:cubicBezTo>
                  <a:cubicBezTo>
                    <a:pt x="13323" y="82549"/>
                    <a:pt x="23061" y="100914"/>
                    <a:pt x="35664" y="117158"/>
                  </a:cubicBezTo>
                  <a:cubicBezTo>
                    <a:pt x="39817" y="122639"/>
                    <a:pt x="49985" y="117158"/>
                    <a:pt x="45260" y="1113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6" name="Freeform: Shape 2805">
              <a:extLst>
                <a:ext uri="{FF2B5EF4-FFF2-40B4-BE49-F238E27FC236}">
                  <a16:creationId xmlns:a16="http://schemas.microsoft.com/office/drawing/2014/main" id="{F52DE279-F77A-9586-EF0D-7557E0B91F35}"/>
                </a:ext>
              </a:extLst>
            </p:cNvPr>
            <p:cNvSpPr/>
            <p:nvPr/>
          </p:nvSpPr>
          <p:spPr>
            <a:xfrm>
              <a:off x="11250584" y="3098401"/>
              <a:ext cx="66356" cy="152300"/>
            </a:xfrm>
            <a:custGeom>
              <a:avLst/>
              <a:gdLst>
                <a:gd name="connsiteX0" fmla="*/ 64957 w 66356"/>
                <a:gd name="connsiteY0" fmla="*/ 144977 h 152300"/>
                <a:gd name="connsiteX1" fmla="*/ 41183 w 66356"/>
                <a:gd name="connsiteY1" fmla="*/ 113960 h 152300"/>
                <a:gd name="connsiteX2" fmla="*/ 24570 w 66356"/>
                <a:gd name="connsiteY2" fmla="*/ 79626 h 152300"/>
                <a:gd name="connsiteX3" fmla="*/ 14403 w 66356"/>
                <a:gd name="connsiteY3" fmla="*/ 5187 h 152300"/>
                <a:gd name="connsiteX4" fmla="*/ 8674 w 66356"/>
                <a:gd name="connsiteY4" fmla="*/ 8 h 152300"/>
                <a:gd name="connsiteX5" fmla="*/ 3805 w 66356"/>
                <a:gd name="connsiteY5" fmla="*/ 3744 h 152300"/>
                <a:gd name="connsiteX6" fmla="*/ 9534 w 66356"/>
                <a:gd name="connsiteY6" fmla="*/ 84964 h 152300"/>
                <a:gd name="connsiteX7" fmla="*/ 29011 w 66356"/>
                <a:gd name="connsiteY7" fmla="*/ 121173 h 152300"/>
                <a:gd name="connsiteX8" fmla="*/ 58942 w 66356"/>
                <a:gd name="connsiteY8" fmla="*/ 151180 h 152300"/>
                <a:gd name="connsiteX9" fmla="*/ 64957 w 66356"/>
                <a:gd name="connsiteY9" fmla="*/ 144977 h 15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356" h="152300">
                  <a:moveTo>
                    <a:pt x="64957" y="144977"/>
                  </a:moveTo>
                  <a:cubicBezTo>
                    <a:pt x="55648" y="135773"/>
                    <a:pt x="47627" y="125343"/>
                    <a:pt x="41183" y="113960"/>
                  </a:cubicBezTo>
                  <a:cubicBezTo>
                    <a:pt x="34453" y="103141"/>
                    <a:pt x="28867" y="91629"/>
                    <a:pt x="24570" y="79626"/>
                  </a:cubicBezTo>
                  <a:cubicBezTo>
                    <a:pt x="16551" y="55693"/>
                    <a:pt x="12971" y="30433"/>
                    <a:pt x="14403" y="5187"/>
                  </a:cubicBezTo>
                  <a:cubicBezTo>
                    <a:pt x="14259" y="2157"/>
                    <a:pt x="11681" y="-151"/>
                    <a:pt x="8674" y="8"/>
                  </a:cubicBezTo>
                  <a:cubicBezTo>
                    <a:pt x="6382" y="123"/>
                    <a:pt x="4520" y="1609"/>
                    <a:pt x="3805" y="3744"/>
                  </a:cubicBezTo>
                  <a:cubicBezTo>
                    <a:pt x="-2784" y="30750"/>
                    <a:pt x="-779" y="59184"/>
                    <a:pt x="9534" y="84964"/>
                  </a:cubicBezTo>
                  <a:cubicBezTo>
                    <a:pt x="14403" y="97861"/>
                    <a:pt x="20990" y="110036"/>
                    <a:pt x="29011" y="121173"/>
                  </a:cubicBezTo>
                  <a:cubicBezTo>
                    <a:pt x="37746" y="132339"/>
                    <a:pt x="47771" y="142409"/>
                    <a:pt x="58942" y="151180"/>
                  </a:cubicBezTo>
                  <a:cubicBezTo>
                    <a:pt x="63095" y="154786"/>
                    <a:pt x="69109" y="148871"/>
                    <a:pt x="64957" y="1449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7" name="Freeform: Shape 2806">
              <a:extLst>
                <a:ext uri="{FF2B5EF4-FFF2-40B4-BE49-F238E27FC236}">
                  <a16:creationId xmlns:a16="http://schemas.microsoft.com/office/drawing/2014/main" id="{0FA79C4E-DC32-F142-1475-CC415D5D4763}"/>
                </a:ext>
              </a:extLst>
            </p:cNvPr>
            <p:cNvSpPr/>
            <p:nvPr/>
          </p:nvSpPr>
          <p:spPr>
            <a:xfrm>
              <a:off x="11285296" y="3114206"/>
              <a:ext cx="67731" cy="137314"/>
            </a:xfrm>
            <a:custGeom>
              <a:avLst/>
              <a:gdLst>
                <a:gd name="connsiteX0" fmla="*/ 65905 w 67731"/>
                <a:gd name="connsiteY0" fmla="*/ 128594 h 137314"/>
                <a:gd name="connsiteX1" fmla="*/ 31820 w 67731"/>
                <a:gd name="connsiteY1" fmla="*/ 72476 h 137314"/>
                <a:gd name="connsiteX2" fmla="*/ 10052 w 67731"/>
                <a:gd name="connsiteY2" fmla="*/ 3663 h 137314"/>
                <a:gd name="connsiteX3" fmla="*/ 26 w 67731"/>
                <a:gd name="connsiteY3" fmla="*/ 4961 h 137314"/>
                <a:gd name="connsiteX4" fmla="*/ 19932 w 67731"/>
                <a:gd name="connsiteY4" fmla="*/ 81276 h 137314"/>
                <a:gd name="connsiteX5" fmla="*/ 61034 w 67731"/>
                <a:gd name="connsiteY5" fmla="*/ 136961 h 137314"/>
                <a:gd name="connsiteX6" fmla="*/ 67337 w 67731"/>
                <a:gd name="connsiteY6" fmla="*/ 134220 h 137314"/>
                <a:gd name="connsiteX7" fmla="*/ 65905 w 67731"/>
                <a:gd name="connsiteY7" fmla="*/ 128594 h 13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731" h="137314">
                  <a:moveTo>
                    <a:pt x="65905" y="128594"/>
                  </a:moveTo>
                  <a:cubicBezTo>
                    <a:pt x="48147" y="116620"/>
                    <a:pt x="39268" y="91518"/>
                    <a:pt x="31820" y="72476"/>
                  </a:cubicBezTo>
                  <a:cubicBezTo>
                    <a:pt x="23226" y="50015"/>
                    <a:pt x="15924" y="27033"/>
                    <a:pt x="10052" y="3663"/>
                  </a:cubicBezTo>
                  <a:cubicBezTo>
                    <a:pt x="8620" y="-1819"/>
                    <a:pt x="-546" y="-953"/>
                    <a:pt x="26" y="4961"/>
                  </a:cubicBezTo>
                  <a:cubicBezTo>
                    <a:pt x="2604" y="31304"/>
                    <a:pt x="9335" y="57055"/>
                    <a:pt x="19932" y="81276"/>
                  </a:cubicBezTo>
                  <a:cubicBezTo>
                    <a:pt x="29385" y="102771"/>
                    <a:pt x="39839" y="124554"/>
                    <a:pt x="61034" y="136961"/>
                  </a:cubicBezTo>
                  <a:cubicBezTo>
                    <a:pt x="63470" y="137971"/>
                    <a:pt x="66333" y="136745"/>
                    <a:pt x="67337" y="134220"/>
                  </a:cubicBezTo>
                  <a:cubicBezTo>
                    <a:pt x="68195" y="132229"/>
                    <a:pt x="67623" y="129950"/>
                    <a:pt x="65905" y="128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4" name="Freeform: Shape 2873">
              <a:extLst>
                <a:ext uri="{FF2B5EF4-FFF2-40B4-BE49-F238E27FC236}">
                  <a16:creationId xmlns:a16="http://schemas.microsoft.com/office/drawing/2014/main" id="{1ED3F1D0-CF84-3052-6215-B2AFDA4FDC56}"/>
                </a:ext>
              </a:extLst>
            </p:cNvPr>
            <p:cNvSpPr/>
            <p:nvPr/>
          </p:nvSpPr>
          <p:spPr>
            <a:xfrm>
              <a:off x="9767696" y="998664"/>
              <a:ext cx="946350" cy="953281"/>
            </a:xfrm>
            <a:custGeom>
              <a:avLst/>
              <a:gdLst>
                <a:gd name="connsiteX0" fmla="*/ 946351 w 946350"/>
                <a:gd name="connsiteY0" fmla="*/ 476641 h 953281"/>
                <a:gd name="connsiteX1" fmla="*/ 473176 w 946350"/>
                <a:gd name="connsiteY1" fmla="*/ 953282 h 953281"/>
                <a:gd name="connsiteX2" fmla="*/ 1 w 946350"/>
                <a:gd name="connsiteY2" fmla="*/ 476641 h 953281"/>
                <a:gd name="connsiteX3" fmla="*/ 473176 w 946350"/>
                <a:gd name="connsiteY3" fmla="*/ 0 h 953281"/>
                <a:gd name="connsiteX4" fmla="*/ 946351 w 946350"/>
                <a:gd name="connsiteY4" fmla="*/ 476641 h 9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350" h="953281">
                  <a:moveTo>
                    <a:pt x="946351" y="476641"/>
                  </a:moveTo>
                  <a:cubicBezTo>
                    <a:pt x="946351" y="739883"/>
                    <a:pt x="734503" y="953282"/>
                    <a:pt x="473176" y="953282"/>
                  </a:cubicBezTo>
                  <a:cubicBezTo>
                    <a:pt x="211849" y="953282"/>
                    <a:pt x="1" y="739883"/>
                    <a:pt x="1" y="476641"/>
                  </a:cubicBezTo>
                  <a:cubicBezTo>
                    <a:pt x="1" y="213400"/>
                    <a:pt x="211850" y="0"/>
                    <a:pt x="473176" y="0"/>
                  </a:cubicBezTo>
                  <a:cubicBezTo>
                    <a:pt x="734504" y="0"/>
                    <a:pt x="946351" y="213400"/>
                    <a:pt x="946351" y="476641"/>
                  </a:cubicBezTo>
                  <a:close/>
                </a:path>
              </a:pathLst>
            </a:custGeom>
            <a:noFill/>
            <a:ln w="190276" cap="flat">
              <a:solidFill>
                <a:srgbClr val="A9A58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5" name="Freeform: Shape 2874">
              <a:extLst>
                <a:ext uri="{FF2B5EF4-FFF2-40B4-BE49-F238E27FC236}">
                  <a16:creationId xmlns:a16="http://schemas.microsoft.com/office/drawing/2014/main" id="{B70AE41D-3CD7-970A-8C5D-FB30B37959B0}"/>
                </a:ext>
              </a:extLst>
            </p:cNvPr>
            <p:cNvSpPr/>
            <p:nvPr/>
          </p:nvSpPr>
          <p:spPr>
            <a:xfrm>
              <a:off x="9841570" y="1035287"/>
              <a:ext cx="44438" cy="168108"/>
            </a:xfrm>
            <a:custGeom>
              <a:avLst/>
              <a:gdLst>
                <a:gd name="connsiteX0" fmla="*/ 16636 w 44438"/>
                <a:gd name="connsiteY0" fmla="*/ 161304 h 168108"/>
                <a:gd name="connsiteX1" fmla="*/ 43417 w 44438"/>
                <a:gd name="connsiteY1" fmla="*/ 11127 h 168108"/>
                <a:gd name="connsiteX2" fmla="*/ 40839 w 44438"/>
                <a:gd name="connsiteY2" fmla="*/ 1029 h 168108"/>
                <a:gd name="connsiteX3" fmla="*/ 30814 w 44438"/>
                <a:gd name="connsiteY3" fmla="*/ 3626 h 168108"/>
                <a:gd name="connsiteX4" fmla="*/ 3174 w 44438"/>
                <a:gd name="connsiteY4" fmla="*/ 163179 h 168108"/>
                <a:gd name="connsiteX5" fmla="*/ 16636 w 44438"/>
                <a:gd name="connsiteY5" fmla="*/ 161304 h 16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38" h="168108">
                  <a:moveTo>
                    <a:pt x="16636" y="161304"/>
                  </a:moveTo>
                  <a:cubicBezTo>
                    <a:pt x="10335" y="109673"/>
                    <a:pt x="19673" y="57320"/>
                    <a:pt x="43417" y="11127"/>
                  </a:cubicBezTo>
                  <a:cubicBezTo>
                    <a:pt x="45480" y="7622"/>
                    <a:pt x="44320" y="3106"/>
                    <a:pt x="40839" y="1029"/>
                  </a:cubicBezTo>
                  <a:cubicBezTo>
                    <a:pt x="37359" y="-1048"/>
                    <a:pt x="32877" y="120"/>
                    <a:pt x="30814" y="3626"/>
                  </a:cubicBezTo>
                  <a:cubicBezTo>
                    <a:pt x="4077" y="52170"/>
                    <a:pt x="-5662" y="108374"/>
                    <a:pt x="3174" y="163179"/>
                  </a:cubicBezTo>
                  <a:cubicBezTo>
                    <a:pt x="4320" y="170825"/>
                    <a:pt x="17495" y="169094"/>
                    <a:pt x="16636" y="1613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6" name="Freeform: Shape 2875">
              <a:extLst>
                <a:ext uri="{FF2B5EF4-FFF2-40B4-BE49-F238E27FC236}">
                  <a16:creationId xmlns:a16="http://schemas.microsoft.com/office/drawing/2014/main" id="{73EC4573-04CB-7B4C-99D6-2A46ACB5B831}"/>
                </a:ext>
              </a:extLst>
            </p:cNvPr>
            <p:cNvSpPr/>
            <p:nvPr/>
          </p:nvSpPr>
          <p:spPr>
            <a:xfrm>
              <a:off x="9864327" y="962169"/>
              <a:ext cx="115039" cy="222556"/>
            </a:xfrm>
            <a:custGeom>
              <a:avLst/>
              <a:gdLst>
                <a:gd name="connsiteX0" fmla="*/ 14645 w 115039"/>
                <a:gd name="connsiteY0" fmla="*/ 215523 h 222556"/>
                <a:gd name="connsiteX1" fmla="*/ 114035 w 115039"/>
                <a:gd name="connsiteY1" fmla="*/ 8075 h 222556"/>
                <a:gd name="connsiteX2" fmla="*/ 113032 w 115039"/>
                <a:gd name="connsiteY2" fmla="*/ 1006 h 222556"/>
                <a:gd name="connsiteX3" fmla="*/ 107018 w 115039"/>
                <a:gd name="connsiteY3" fmla="*/ 1006 h 222556"/>
                <a:gd name="connsiteX4" fmla="*/ 37 w 115039"/>
                <a:gd name="connsiteY4" fmla="*/ 215523 h 222556"/>
                <a:gd name="connsiteX5" fmla="*/ 14358 w 115039"/>
                <a:gd name="connsiteY5" fmla="*/ 215523 h 22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39" h="222556">
                  <a:moveTo>
                    <a:pt x="14645" y="215523"/>
                  </a:moveTo>
                  <a:cubicBezTo>
                    <a:pt x="26961" y="138084"/>
                    <a:pt x="61505" y="65967"/>
                    <a:pt x="114035" y="8075"/>
                  </a:cubicBezTo>
                  <a:cubicBezTo>
                    <a:pt x="115697" y="5839"/>
                    <a:pt x="115252" y="2680"/>
                    <a:pt x="113032" y="1006"/>
                  </a:cubicBezTo>
                  <a:cubicBezTo>
                    <a:pt x="111257" y="-335"/>
                    <a:pt x="108793" y="-335"/>
                    <a:pt x="107018" y="1006"/>
                  </a:cubicBezTo>
                  <a:cubicBezTo>
                    <a:pt x="43574" y="52652"/>
                    <a:pt x="8200" y="135025"/>
                    <a:pt x="37" y="215523"/>
                  </a:cubicBezTo>
                  <a:cubicBezTo>
                    <a:pt x="-822" y="225045"/>
                    <a:pt x="13499" y="224756"/>
                    <a:pt x="14358" y="21552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7" name="Freeform: Shape 2876">
              <a:extLst>
                <a:ext uri="{FF2B5EF4-FFF2-40B4-BE49-F238E27FC236}">
                  <a16:creationId xmlns:a16="http://schemas.microsoft.com/office/drawing/2014/main" id="{71EC45E1-A210-6F9B-A58D-C3254008480C}"/>
                </a:ext>
              </a:extLst>
            </p:cNvPr>
            <p:cNvSpPr/>
            <p:nvPr/>
          </p:nvSpPr>
          <p:spPr>
            <a:xfrm>
              <a:off x="9919007" y="915808"/>
              <a:ext cx="154557" cy="212661"/>
            </a:xfrm>
            <a:custGeom>
              <a:avLst/>
              <a:gdLst>
                <a:gd name="connsiteX0" fmla="*/ 10949 w 154557"/>
                <a:gd name="connsiteY0" fmla="*/ 208652 h 212661"/>
                <a:gd name="connsiteX1" fmla="*/ 31142 w 154557"/>
                <a:gd name="connsiteY1" fmla="*/ 144745 h 212661"/>
                <a:gd name="connsiteX2" fmla="*/ 63222 w 154557"/>
                <a:gd name="connsiteY2" fmla="*/ 93532 h 212661"/>
                <a:gd name="connsiteX3" fmla="*/ 152873 w 154557"/>
                <a:gd name="connsiteY3" fmla="*/ 7984 h 212661"/>
                <a:gd name="connsiteX4" fmla="*/ 153603 w 154557"/>
                <a:gd name="connsiteY4" fmla="*/ 1709 h 212661"/>
                <a:gd name="connsiteX5" fmla="*/ 148434 w 154557"/>
                <a:gd name="connsiteY5" fmla="*/ 338 h 212661"/>
                <a:gd name="connsiteX6" fmla="*/ 50476 w 154557"/>
                <a:gd name="connsiteY6" fmla="*/ 86895 h 212661"/>
                <a:gd name="connsiteX7" fmla="*/ 16534 w 154557"/>
                <a:gd name="connsiteY7" fmla="*/ 144600 h 212661"/>
                <a:gd name="connsiteX8" fmla="*/ 781 w 154557"/>
                <a:gd name="connsiteY8" fmla="*/ 208941 h 212661"/>
                <a:gd name="connsiteX9" fmla="*/ 10949 w 154557"/>
                <a:gd name="connsiteY9" fmla="*/ 207498 h 21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557" h="212661">
                  <a:moveTo>
                    <a:pt x="10949" y="208652"/>
                  </a:moveTo>
                  <a:cubicBezTo>
                    <a:pt x="8658" y="187013"/>
                    <a:pt x="21690" y="163498"/>
                    <a:pt x="31142" y="144745"/>
                  </a:cubicBezTo>
                  <a:cubicBezTo>
                    <a:pt x="40365" y="126784"/>
                    <a:pt x="51106" y="109660"/>
                    <a:pt x="63222" y="93532"/>
                  </a:cubicBezTo>
                  <a:cubicBezTo>
                    <a:pt x="88570" y="60553"/>
                    <a:pt x="118817" y="31701"/>
                    <a:pt x="152873" y="7984"/>
                  </a:cubicBezTo>
                  <a:cubicBezTo>
                    <a:pt x="154792" y="6455"/>
                    <a:pt x="155122" y="3642"/>
                    <a:pt x="153603" y="1709"/>
                  </a:cubicBezTo>
                  <a:cubicBezTo>
                    <a:pt x="152372" y="136"/>
                    <a:pt x="150267" y="-426"/>
                    <a:pt x="148434" y="338"/>
                  </a:cubicBezTo>
                  <a:cubicBezTo>
                    <a:pt x="109809" y="21516"/>
                    <a:pt x="76355" y="51075"/>
                    <a:pt x="50476" y="86895"/>
                  </a:cubicBezTo>
                  <a:cubicBezTo>
                    <a:pt x="37229" y="104914"/>
                    <a:pt x="25858" y="124245"/>
                    <a:pt x="16534" y="144600"/>
                  </a:cubicBezTo>
                  <a:cubicBezTo>
                    <a:pt x="7369" y="164508"/>
                    <a:pt x="-2942" y="186580"/>
                    <a:pt x="781" y="208941"/>
                  </a:cubicBezTo>
                  <a:cubicBezTo>
                    <a:pt x="1641" y="214711"/>
                    <a:pt x="11522" y="213413"/>
                    <a:pt x="10949" y="2074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8" name="Freeform: Shape 2877">
              <a:extLst>
                <a:ext uri="{FF2B5EF4-FFF2-40B4-BE49-F238E27FC236}">
                  <a16:creationId xmlns:a16="http://schemas.microsoft.com/office/drawing/2014/main" id="{AD2F1135-2A1C-D83C-0F56-6ECBC34896E1}"/>
                </a:ext>
              </a:extLst>
            </p:cNvPr>
            <p:cNvSpPr/>
            <p:nvPr/>
          </p:nvSpPr>
          <p:spPr>
            <a:xfrm>
              <a:off x="9998531" y="897413"/>
              <a:ext cx="173476" cy="171081"/>
            </a:xfrm>
            <a:custGeom>
              <a:avLst/>
              <a:gdLst>
                <a:gd name="connsiteX0" fmla="*/ 11195 w 173476"/>
                <a:gd name="connsiteY0" fmla="*/ 167900 h 171081"/>
                <a:gd name="connsiteX1" fmla="*/ 78505 w 173476"/>
                <a:gd name="connsiteY1" fmla="*/ 76294 h 171081"/>
                <a:gd name="connsiteX2" fmla="*/ 171020 w 173476"/>
                <a:gd name="connsiteY2" fmla="*/ 10510 h 171081"/>
                <a:gd name="connsiteX3" fmla="*/ 172453 w 173476"/>
                <a:gd name="connsiteY3" fmla="*/ 2475 h 171081"/>
                <a:gd name="connsiteX4" fmla="*/ 166581 w 173476"/>
                <a:gd name="connsiteY4" fmla="*/ 124 h 171081"/>
                <a:gd name="connsiteX5" fmla="*/ 67908 w 173476"/>
                <a:gd name="connsiteY5" fmla="*/ 63887 h 171081"/>
                <a:gd name="connsiteX6" fmla="*/ 597 w 173476"/>
                <a:gd name="connsiteY6" fmla="*/ 161697 h 171081"/>
                <a:gd name="connsiteX7" fmla="*/ 11195 w 173476"/>
                <a:gd name="connsiteY7" fmla="*/ 167900 h 17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476" h="171081">
                  <a:moveTo>
                    <a:pt x="11195" y="167900"/>
                  </a:moveTo>
                  <a:cubicBezTo>
                    <a:pt x="28323" y="133753"/>
                    <a:pt x="51079" y="102766"/>
                    <a:pt x="78505" y="76294"/>
                  </a:cubicBezTo>
                  <a:cubicBezTo>
                    <a:pt x="106532" y="50601"/>
                    <a:pt x="137609" y="28514"/>
                    <a:pt x="171020" y="10510"/>
                  </a:cubicBezTo>
                  <a:cubicBezTo>
                    <a:pt x="173613" y="8693"/>
                    <a:pt x="174257" y="5101"/>
                    <a:pt x="172453" y="2475"/>
                  </a:cubicBezTo>
                  <a:cubicBezTo>
                    <a:pt x="171149" y="571"/>
                    <a:pt x="168830" y="-352"/>
                    <a:pt x="166581" y="124"/>
                  </a:cubicBezTo>
                  <a:cubicBezTo>
                    <a:pt x="129245" y="13410"/>
                    <a:pt x="95461" y="35237"/>
                    <a:pt x="67908" y="63887"/>
                  </a:cubicBezTo>
                  <a:cubicBezTo>
                    <a:pt x="39551" y="91917"/>
                    <a:pt x="16709" y="125112"/>
                    <a:pt x="597" y="161697"/>
                  </a:cubicBezTo>
                  <a:cubicBezTo>
                    <a:pt x="-2554" y="168766"/>
                    <a:pt x="7615" y="175113"/>
                    <a:pt x="11195" y="1679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9" name="Freeform: Shape 2878">
              <a:extLst>
                <a:ext uri="{FF2B5EF4-FFF2-40B4-BE49-F238E27FC236}">
                  <a16:creationId xmlns:a16="http://schemas.microsoft.com/office/drawing/2014/main" id="{5E77AFD9-035E-1572-6F63-5B02DB84121C}"/>
                </a:ext>
              </a:extLst>
            </p:cNvPr>
            <p:cNvSpPr/>
            <p:nvPr/>
          </p:nvSpPr>
          <p:spPr>
            <a:xfrm>
              <a:off x="10108601" y="898278"/>
              <a:ext cx="234497" cy="103744"/>
            </a:xfrm>
            <a:custGeom>
              <a:avLst/>
              <a:gdLst>
                <a:gd name="connsiteX0" fmla="*/ 10253 w 234497"/>
                <a:gd name="connsiteY0" fmla="*/ 102406 h 103744"/>
                <a:gd name="connsiteX1" fmla="*/ 229082 w 234497"/>
                <a:gd name="connsiteY1" fmla="*/ 14550 h 103744"/>
                <a:gd name="connsiteX2" fmla="*/ 225072 w 234497"/>
                <a:gd name="connsiteY2" fmla="*/ 124 h 103744"/>
                <a:gd name="connsiteX3" fmla="*/ 3092 w 234497"/>
                <a:gd name="connsiteY3" fmla="*/ 90143 h 103744"/>
                <a:gd name="connsiteX4" fmla="*/ 10253 w 234497"/>
                <a:gd name="connsiteY4" fmla="*/ 102550 h 10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497" h="103744">
                  <a:moveTo>
                    <a:pt x="10253" y="102406"/>
                  </a:moveTo>
                  <a:cubicBezTo>
                    <a:pt x="77047" y="59502"/>
                    <a:pt x="151303" y="29683"/>
                    <a:pt x="229082" y="14550"/>
                  </a:cubicBezTo>
                  <a:cubicBezTo>
                    <a:pt x="238677" y="12675"/>
                    <a:pt x="234381" y="-1463"/>
                    <a:pt x="225072" y="124"/>
                  </a:cubicBezTo>
                  <a:cubicBezTo>
                    <a:pt x="145203" y="12588"/>
                    <a:pt x="69256" y="43388"/>
                    <a:pt x="3092" y="90143"/>
                  </a:cubicBezTo>
                  <a:cubicBezTo>
                    <a:pt x="-4355" y="95337"/>
                    <a:pt x="3092" y="107599"/>
                    <a:pt x="10253" y="1025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0" name="Freeform: Shape 2879">
              <a:extLst>
                <a:ext uri="{FF2B5EF4-FFF2-40B4-BE49-F238E27FC236}">
                  <a16:creationId xmlns:a16="http://schemas.microsoft.com/office/drawing/2014/main" id="{B83F4002-DC84-4A42-E797-F4406D5B493D}"/>
                </a:ext>
              </a:extLst>
            </p:cNvPr>
            <p:cNvSpPr/>
            <p:nvPr/>
          </p:nvSpPr>
          <p:spPr>
            <a:xfrm>
              <a:off x="10254618" y="959638"/>
              <a:ext cx="238594" cy="44940"/>
            </a:xfrm>
            <a:custGeom>
              <a:avLst/>
              <a:gdLst>
                <a:gd name="connsiteX0" fmla="*/ 9311 w 238594"/>
                <a:gd name="connsiteY0" fmla="*/ 44940 h 44940"/>
                <a:gd name="connsiteX1" fmla="*/ 234155 w 238594"/>
                <a:gd name="connsiteY1" fmla="*/ 16088 h 44940"/>
                <a:gd name="connsiteX2" fmla="*/ 238595 w 238594"/>
                <a:gd name="connsiteY2" fmla="*/ 11645 h 44940"/>
                <a:gd name="connsiteX3" fmla="*/ 235301 w 238594"/>
                <a:gd name="connsiteY3" fmla="*/ 7288 h 44940"/>
                <a:gd name="connsiteX4" fmla="*/ 5158 w 238594"/>
                <a:gd name="connsiteY4" fmla="*/ 29793 h 44940"/>
                <a:gd name="connsiteX5" fmla="*/ 9311 w 238594"/>
                <a:gd name="connsiteY5" fmla="*/ 44219 h 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594" h="44940">
                  <a:moveTo>
                    <a:pt x="9311" y="44940"/>
                  </a:moveTo>
                  <a:cubicBezTo>
                    <a:pt x="81490" y="20113"/>
                    <a:pt x="158109" y="10303"/>
                    <a:pt x="234155" y="16088"/>
                  </a:cubicBezTo>
                  <a:cubicBezTo>
                    <a:pt x="236590" y="16102"/>
                    <a:pt x="238595" y="14111"/>
                    <a:pt x="238595" y="11645"/>
                  </a:cubicBezTo>
                  <a:cubicBezTo>
                    <a:pt x="238595" y="9596"/>
                    <a:pt x="237306" y="7807"/>
                    <a:pt x="235301" y="7288"/>
                  </a:cubicBezTo>
                  <a:cubicBezTo>
                    <a:pt x="157966" y="-7499"/>
                    <a:pt x="78196" y="320"/>
                    <a:pt x="5158" y="29793"/>
                  </a:cubicBezTo>
                  <a:cubicBezTo>
                    <a:pt x="-3864" y="33399"/>
                    <a:pt x="-141" y="48114"/>
                    <a:pt x="9311" y="4421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1" name="Freeform: Shape 2880">
              <a:extLst>
                <a:ext uri="{FF2B5EF4-FFF2-40B4-BE49-F238E27FC236}">
                  <a16:creationId xmlns:a16="http://schemas.microsoft.com/office/drawing/2014/main" id="{1187DAF3-623D-E12F-F1B3-6C4B82DB66A2}"/>
                </a:ext>
              </a:extLst>
            </p:cNvPr>
            <p:cNvSpPr/>
            <p:nvPr/>
          </p:nvSpPr>
          <p:spPr>
            <a:xfrm>
              <a:off x="10455459" y="1041336"/>
              <a:ext cx="268829" cy="83307"/>
            </a:xfrm>
            <a:custGeom>
              <a:avLst/>
              <a:gdLst>
                <a:gd name="connsiteX0" fmla="*/ 4957 w 268829"/>
                <a:gd name="connsiteY0" fmla="*/ 12003 h 83307"/>
                <a:gd name="connsiteX1" fmla="*/ 259016 w 268829"/>
                <a:gd name="connsiteY1" fmla="*/ 82403 h 83307"/>
                <a:gd name="connsiteX2" fmla="*/ 267895 w 268829"/>
                <a:gd name="connsiteY2" fmla="*/ 80094 h 83307"/>
                <a:gd name="connsiteX3" fmla="*/ 265605 w 268829"/>
                <a:gd name="connsiteY3" fmla="*/ 71150 h 83307"/>
                <a:gd name="connsiteX4" fmla="*/ 4957 w 268829"/>
                <a:gd name="connsiteY4" fmla="*/ 318 h 83307"/>
                <a:gd name="connsiteX5" fmla="*/ 88 w 268829"/>
                <a:gd name="connsiteY5" fmla="*/ 7084 h 83307"/>
                <a:gd name="connsiteX6" fmla="*/ 4957 w 268829"/>
                <a:gd name="connsiteY6" fmla="*/ 12003 h 8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829" h="83307">
                  <a:moveTo>
                    <a:pt x="4957" y="12003"/>
                  </a:moveTo>
                  <a:cubicBezTo>
                    <a:pt x="93892" y="15422"/>
                    <a:pt x="180822" y="39514"/>
                    <a:pt x="259016" y="82403"/>
                  </a:cubicBezTo>
                  <a:cubicBezTo>
                    <a:pt x="262168" y="84235"/>
                    <a:pt x="266033" y="83196"/>
                    <a:pt x="267895" y="80094"/>
                  </a:cubicBezTo>
                  <a:cubicBezTo>
                    <a:pt x="269757" y="76993"/>
                    <a:pt x="268755" y="72982"/>
                    <a:pt x="265605" y="71150"/>
                  </a:cubicBezTo>
                  <a:cubicBezTo>
                    <a:pt x="187840" y="21567"/>
                    <a:pt x="96900" y="-3130"/>
                    <a:pt x="4957" y="318"/>
                  </a:cubicBezTo>
                  <a:cubicBezTo>
                    <a:pt x="1806" y="822"/>
                    <a:pt x="-485" y="3852"/>
                    <a:pt x="88" y="7084"/>
                  </a:cubicBezTo>
                  <a:cubicBezTo>
                    <a:pt x="517" y="9622"/>
                    <a:pt x="2379" y="11599"/>
                    <a:pt x="4957" y="120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2" name="Freeform: Shape 2881">
              <a:extLst>
                <a:ext uri="{FF2B5EF4-FFF2-40B4-BE49-F238E27FC236}">
                  <a16:creationId xmlns:a16="http://schemas.microsoft.com/office/drawing/2014/main" id="{C1479731-2BF5-3FC4-8633-0E680E34F940}"/>
                </a:ext>
              </a:extLst>
            </p:cNvPr>
            <p:cNvSpPr/>
            <p:nvPr/>
          </p:nvSpPr>
          <p:spPr>
            <a:xfrm>
              <a:off x="10590277" y="1133795"/>
              <a:ext cx="217019" cy="172332"/>
            </a:xfrm>
            <a:custGeom>
              <a:avLst/>
              <a:gdLst>
                <a:gd name="connsiteX0" fmla="*/ 3900 w 217019"/>
                <a:gd name="connsiteY0" fmla="*/ 12449 h 172332"/>
                <a:gd name="connsiteX1" fmla="*/ 207979 w 217019"/>
                <a:gd name="connsiteY1" fmla="*/ 169982 h 172332"/>
                <a:gd name="connsiteX2" fmla="*/ 214710 w 217019"/>
                <a:gd name="connsiteY2" fmla="*/ 171613 h 172332"/>
                <a:gd name="connsiteX3" fmla="*/ 216859 w 217019"/>
                <a:gd name="connsiteY3" fmla="*/ 166232 h 172332"/>
                <a:gd name="connsiteX4" fmla="*/ 7194 w 217019"/>
                <a:gd name="connsiteY4" fmla="*/ 42 h 172332"/>
                <a:gd name="connsiteX5" fmla="*/ 33 w 217019"/>
                <a:gd name="connsiteY5" fmla="*/ 5755 h 172332"/>
                <a:gd name="connsiteX6" fmla="*/ 3900 w 217019"/>
                <a:gd name="connsiteY6" fmla="*/ 12449 h 17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19" h="172332">
                  <a:moveTo>
                    <a:pt x="3900" y="12449"/>
                  </a:moveTo>
                  <a:cubicBezTo>
                    <a:pt x="89829" y="36396"/>
                    <a:pt x="166591" y="88763"/>
                    <a:pt x="207979" y="169982"/>
                  </a:cubicBezTo>
                  <a:cubicBezTo>
                    <a:pt x="209411" y="172291"/>
                    <a:pt x="212418" y="173027"/>
                    <a:pt x="214710" y="171613"/>
                  </a:cubicBezTo>
                  <a:cubicBezTo>
                    <a:pt x="216429" y="170502"/>
                    <a:pt x="217430" y="168309"/>
                    <a:pt x="216859" y="166232"/>
                  </a:cubicBezTo>
                  <a:cubicBezTo>
                    <a:pt x="187069" y="73471"/>
                    <a:pt x="95269" y="23413"/>
                    <a:pt x="7194" y="42"/>
                  </a:cubicBezTo>
                  <a:cubicBezTo>
                    <a:pt x="3614" y="-362"/>
                    <a:pt x="463" y="2192"/>
                    <a:pt x="33" y="5755"/>
                  </a:cubicBezTo>
                  <a:cubicBezTo>
                    <a:pt x="-253" y="8597"/>
                    <a:pt x="1323" y="11309"/>
                    <a:pt x="3900" y="124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3" name="Freeform: Shape 2882">
              <a:extLst>
                <a:ext uri="{FF2B5EF4-FFF2-40B4-BE49-F238E27FC236}">
                  <a16:creationId xmlns:a16="http://schemas.microsoft.com/office/drawing/2014/main" id="{A80CB483-AF1D-D339-3C4B-90D441BA33D5}"/>
                </a:ext>
              </a:extLst>
            </p:cNvPr>
            <p:cNvSpPr/>
            <p:nvPr/>
          </p:nvSpPr>
          <p:spPr>
            <a:xfrm>
              <a:off x="9796334" y="1061458"/>
              <a:ext cx="46436" cy="202887"/>
            </a:xfrm>
            <a:custGeom>
              <a:avLst/>
              <a:gdLst>
                <a:gd name="connsiteX0" fmla="*/ 22489 w 46436"/>
                <a:gd name="connsiteY0" fmla="*/ 196156 h 202887"/>
                <a:gd name="connsiteX1" fmla="*/ 17046 w 46436"/>
                <a:gd name="connsiteY1" fmla="*/ 100799 h 202887"/>
                <a:gd name="connsiteX2" fmla="*/ 45689 w 46436"/>
                <a:gd name="connsiteY2" fmla="*/ 8471 h 202887"/>
                <a:gd name="connsiteX3" fmla="*/ 43613 w 46436"/>
                <a:gd name="connsiteY3" fmla="*/ 753 h 202887"/>
                <a:gd name="connsiteX4" fmla="*/ 35951 w 46436"/>
                <a:gd name="connsiteY4" fmla="*/ 2845 h 202887"/>
                <a:gd name="connsiteX5" fmla="*/ 11462 w 46436"/>
                <a:gd name="connsiteY5" fmla="*/ 199329 h 202887"/>
                <a:gd name="connsiteX6" fmla="*/ 19424 w 46436"/>
                <a:gd name="connsiteY6" fmla="*/ 202344 h 202887"/>
                <a:gd name="connsiteX7" fmla="*/ 22919 w 46436"/>
                <a:gd name="connsiteY7" fmla="*/ 196156 h 20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36" h="202887">
                  <a:moveTo>
                    <a:pt x="22489" y="196156"/>
                  </a:moveTo>
                  <a:cubicBezTo>
                    <a:pt x="15114" y="164937"/>
                    <a:pt x="13266" y="132666"/>
                    <a:pt x="17046" y="100799"/>
                  </a:cubicBezTo>
                  <a:cubicBezTo>
                    <a:pt x="21973" y="68758"/>
                    <a:pt x="31626" y="37641"/>
                    <a:pt x="45689" y="8471"/>
                  </a:cubicBezTo>
                  <a:cubicBezTo>
                    <a:pt x="47236" y="5759"/>
                    <a:pt x="46305" y="2311"/>
                    <a:pt x="43613" y="753"/>
                  </a:cubicBezTo>
                  <a:cubicBezTo>
                    <a:pt x="40920" y="-805"/>
                    <a:pt x="37498" y="133"/>
                    <a:pt x="35951" y="2845"/>
                  </a:cubicBezTo>
                  <a:cubicBezTo>
                    <a:pt x="-3003" y="57520"/>
                    <a:pt x="-8875" y="136576"/>
                    <a:pt x="11462" y="199329"/>
                  </a:cubicBezTo>
                  <a:cubicBezTo>
                    <a:pt x="12836" y="202373"/>
                    <a:pt x="16402" y="203730"/>
                    <a:pt x="19424" y="202344"/>
                  </a:cubicBezTo>
                  <a:cubicBezTo>
                    <a:pt x="21801" y="201263"/>
                    <a:pt x="23204" y="198767"/>
                    <a:pt x="22919" y="1961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4" name="Freeform: Shape 2883">
              <a:extLst>
                <a:ext uri="{FF2B5EF4-FFF2-40B4-BE49-F238E27FC236}">
                  <a16:creationId xmlns:a16="http://schemas.microsoft.com/office/drawing/2014/main" id="{F8A0D5D7-B637-90F4-F3A7-AAEB73CE033C}"/>
                </a:ext>
              </a:extLst>
            </p:cNvPr>
            <p:cNvSpPr/>
            <p:nvPr/>
          </p:nvSpPr>
          <p:spPr>
            <a:xfrm>
              <a:off x="9733348" y="1153197"/>
              <a:ext cx="58955" cy="185681"/>
            </a:xfrm>
            <a:custGeom>
              <a:avLst/>
              <a:gdLst>
                <a:gd name="connsiteX0" fmla="*/ 57979 w 58955"/>
                <a:gd name="connsiteY0" fmla="*/ 174960 h 185681"/>
                <a:gd name="connsiteX1" fmla="*/ 18739 w 58955"/>
                <a:gd name="connsiteY1" fmla="*/ 6462 h 185681"/>
                <a:gd name="connsiteX2" fmla="*/ 15230 w 58955"/>
                <a:gd name="connsiteY2" fmla="*/ 187 h 185681"/>
                <a:gd name="connsiteX3" fmla="*/ 9000 w 58955"/>
                <a:gd name="connsiteY3" fmla="*/ 3721 h 185681"/>
                <a:gd name="connsiteX4" fmla="*/ 45806 w 58955"/>
                <a:gd name="connsiteY4" fmla="*/ 182173 h 185681"/>
                <a:gd name="connsiteX5" fmla="*/ 55473 w 58955"/>
                <a:gd name="connsiteY5" fmla="*/ 184698 h 185681"/>
                <a:gd name="connsiteX6" fmla="*/ 57979 w 58955"/>
                <a:gd name="connsiteY6" fmla="*/ 174960 h 18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55" h="185681">
                  <a:moveTo>
                    <a:pt x="57979" y="174960"/>
                  </a:moveTo>
                  <a:cubicBezTo>
                    <a:pt x="28334" y="123603"/>
                    <a:pt x="6279" y="66620"/>
                    <a:pt x="18739" y="6462"/>
                  </a:cubicBezTo>
                  <a:cubicBezTo>
                    <a:pt x="19483" y="3750"/>
                    <a:pt x="17922" y="937"/>
                    <a:pt x="15230" y="187"/>
                  </a:cubicBezTo>
                  <a:cubicBezTo>
                    <a:pt x="12538" y="-563"/>
                    <a:pt x="9759" y="1009"/>
                    <a:pt x="9000" y="3721"/>
                  </a:cubicBezTo>
                  <a:cubicBezTo>
                    <a:pt x="-15346" y="64744"/>
                    <a:pt x="14012" y="130095"/>
                    <a:pt x="45806" y="182173"/>
                  </a:cubicBezTo>
                  <a:cubicBezTo>
                    <a:pt x="47782" y="185563"/>
                    <a:pt x="52107" y="186689"/>
                    <a:pt x="55473" y="184698"/>
                  </a:cubicBezTo>
                  <a:cubicBezTo>
                    <a:pt x="58838" y="182707"/>
                    <a:pt x="59955" y="178350"/>
                    <a:pt x="57979" y="17496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5" name="Freeform: Shape 2884">
              <a:extLst>
                <a:ext uri="{FF2B5EF4-FFF2-40B4-BE49-F238E27FC236}">
                  <a16:creationId xmlns:a16="http://schemas.microsoft.com/office/drawing/2014/main" id="{4CDD1FE6-5ED2-D405-3C45-172AD6AC9EC1}"/>
                </a:ext>
              </a:extLst>
            </p:cNvPr>
            <p:cNvSpPr/>
            <p:nvPr/>
          </p:nvSpPr>
          <p:spPr>
            <a:xfrm>
              <a:off x="9715492" y="1219577"/>
              <a:ext cx="59465" cy="185955"/>
            </a:xfrm>
            <a:custGeom>
              <a:avLst/>
              <a:gdLst>
                <a:gd name="connsiteX0" fmla="*/ 57503 w 59465"/>
                <a:gd name="connsiteY0" fmla="*/ 173932 h 185955"/>
                <a:gd name="connsiteX1" fmla="*/ 21700 w 59465"/>
                <a:gd name="connsiteY1" fmla="*/ 5578 h 185955"/>
                <a:gd name="connsiteX2" fmla="*/ 13823 w 59465"/>
                <a:gd name="connsiteY2" fmla="*/ 2116 h 185955"/>
                <a:gd name="connsiteX3" fmla="*/ 47622 w 59465"/>
                <a:gd name="connsiteY3" fmla="*/ 183886 h 185955"/>
                <a:gd name="connsiteX4" fmla="*/ 57503 w 59465"/>
                <a:gd name="connsiteY4" fmla="*/ 173932 h 18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65" h="185955">
                  <a:moveTo>
                    <a:pt x="57503" y="173932"/>
                  </a:moveTo>
                  <a:cubicBezTo>
                    <a:pt x="16587" y="128273"/>
                    <a:pt x="2939" y="64105"/>
                    <a:pt x="21700" y="5578"/>
                  </a:cubicBezTo>
                  <a:cubicBezTo>
                    <a:pt x="23132" y="962"/>
                    <a:pt x="15972" y="-2356"/>
                    <a:pt x="13823" y="2116"/>
                  </a:cubicBezTo>
                  <a:cubicBezTo>
                    <a:pt x="-13244" y="63918"/>
                    <a:pt x="175" y="136135"/>
                    <a:pt x="47622" y="183886"/>
                  </a:cubicBezTo>
                  <a:cubicBezTo>
                    <a:pt x="53922" y="190233"/>
                    <a:pt x="63662" y="180568"/>
                    <a:pt x="57503" y="1739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6" name="Freeform: Shape 2885">
              <a:extLst>
                <a:ext uri="{FF2B5EF4-FFF2-40B4-BE49-F238E27FC236}">
                  <a16:creationId xmlns:a16="http://schemas.microsoft.com/office/drawing/2014/main" id="{3BF96F85-688D-1864-F950-C12BF700FEB7}"/>
                </a:ext>
              </a:extLst>
            </p:cNvPr>
            <p:cNvSpPr/>
            <p:nvPr/>
          </p:nvSpPr>
          <p:spPr>
            <a:xfrm>
              <a:off x="9688255" y="1282661"/>
              <a:ext cx="81681" cy="166177"/>
            </a:xfrm>
            <a:custGeom>
              <a:avLst/>
              <a:gdLst>
                <a:gd name="connsiteX0" fmla="*/ 80731 w 81681"/>
                <a:gd name="connsiteY0" fmla="*/ 155857 h 166177"/>
                <a:gd name="connsiteX1" fmla="*/ 14710 w 81681"/>
                <a:gd name="connsiteY1" fmla="*/ 6546 h 166177"/>
                <a:gd name="connsiteX2" fmla="*/ 388 w 81681"/>
                <a:gd name="connsiteY2" fmla="*/ 6546 h 166177"/>
                <a:gd name="connsiteX3" fmla="*/ 73283 w 81681"/>
                <a:gd name="connsiteY3" fmla="*/ 165234 h 166177"/>
                <a:gd name="connsiteX4" fmla="*/ 80015 w 81681"/>
                <a:gd name="connsiteY4" fmla="*/ 156578 h 16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681" h="166177">
                  <a:moveTo>
                    <a:pt x="80731" y="155857"/>
                  </a:moveTo>
                  <a:cubicBezTo>
                    <a:pt x="38153" y="118176"/>
                    <a:pt x="14037" y="63630"/>
                    <a:pt x="14710" y="6546"/>
                  </a:cubicBezTo>
                  <a:cubicBezTo>
                    <a:pt x="14710" y="-2254"/>
                    <a:pt x="1820" y="-2110"/>
                    <a:pt x="388" y="6546"/>
                  </a:cubicBezTo>
                  <a:cubicBezTo>
                    <a:pt x="-3636" y="68478"/>
                    <a:pt x="23818" y="128231"/>
                    <a:pt x="73283" y="165234"/>
                  </a:cubicBezTo>
                  <a:cubicBezTo>
                    <a:pt x="78440" y="168985"/>
                    <a:pt x="84740" y="160618"/>
                    <a:pt x="80015" y="1565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7" name="Freeform: Shape 2886">
              <a:extLst>
                <a:ext uri="{FF2B5EF4-FFF2-40B4-BE49-F238E27FC236}">
                  <a16:creationId xmlns:a16="http://schemas.microsoft.com/office/drawing/2014/main" id="{8336D8F6-39B3-21DC-3387-24291E16BDED}"/>
                </a:ext>
              </a:extLst>
            </p:cNvPr>
            <p:cNvSpPr/>
            <p:nvPr/>
          </p:nvSpPr>
          <p:spPr>
            <a:xfrm>
              <a:off x="10539522" y="1084828"/>
              <a:ext cx="188968" cy="65561"/>
            </a:xfrm>
            <a:custGeom>
              <a:avLst/>
              <a:gdLst>
                <a:gd name="connsiteX0" fmla="*/ 8827 w 188968"/>
                <a:gd name="connsiteY0" fmla="*/ 17848 h 65561"/>
                <a:gd name="connsiteX1" fmla="*/ 98049 w 188968"/>
                <a:gd name="connsiteY1" fmla="*/ 29389 h 65561"/>
                <a:gd name="connsiteX2" fmla="*/ 179681 w 188968"/>
                <a:gd name="connsiteY2" fmla="*/ 64733 h 65561"/>
                <a:gd name="connsiteX3" fmla="*/ 188130 w 188968"/>
                <a:gd name="connsiteY3" fmla="*/ 62425 h 65561"/>
                <a:gd name="connsiteX4" fmla="*/ 185838 w 188968"/>
                <a:gd name="connsiteY4" fmla="*/ 53914 h 65561"/>
                <a:gd name="connsiteX5" fmla="*/ 99910 w 188968"/>
                <a:gd name="connsiteY5" fmla="*/ 12366 h 65561"/>
                <a:gd name="connsiteX6" fmla="*/ 5534 w 188968"/>
                <a:gd name="connsiteY6" fmla="*/ 4143 h 65561"/>
                <a:gd name="connsiteX7" fmla="*/ 235 w 188968"/>
                <a:gd name="connsiteY7" fmla="*/ 13232 h 65561"/>
                <a:gd name="connsiteX8" fmla="*/ 9257 w 188968"/>
                <a:gd name="connsiteY8" fmla="*/ 18569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968" h="65561">
                  <a:moveTo>
                    <a:pt x="8827" y="17848"/>
                  </a:moveTo>
                  <a:cubicBezTo>
                    <a:pt x="37470" y="10346"/>
                    <a:pt x="70409" y="20445"/>
                    <a:pt x="98049" y="29389"/>
                  </a:cubicBezTo>
                  <a:cubicBezTo>
                    <a:pt x="126119" y="38925"/>
                    <a:pt x="153472" y="50740"/>
                    <a:pt x="179681" y="64733"/>
                  </a:cubicBezTo>
                  <a:cubicBezTo>
                    <a:pt x="182688" y="66450"/>
                    <a:pt x="186411" y="65411"/>
                    <a:pt x="188130" y="62425"/>
                  </a:cubicBezTo>
                  <a:cubicBezTo>
                    <a:pt x="189848" y="59439"/>
                    <a:pt x="188847" y="55630"/>
                    <a:pt x="185838" y="53914"/>
                  </a:cubicBezTo>
                  <a:cubicBezTo>
                    <a:pt x="159631" y="35563"/>
                    <a:pt x="130558" y="21541"/>
                    <a:pt x="99910" y="12366"/>
                  </a:cubicBezTo>
                  <a:cubicBezTo>
                    <a:pt x="69979" y="3277"/>
                    <a:pt x="36325" y="-5378"/>
                    <a:pt x="5534" y="4143"/>
                  </a:cubicBezTo>
                  <a:cubicBezTo>
                    <a:pt x="1523" y="5182"/>
                    <a:pt x="-768" y="9250"/>
                    <a:pt x="235" y="13232"/>
                  </a:cubicBezTo>
                  <a:cubicBezTo>
                    <a:pt x="1237" y="17213"/>
                    <a:pt x="5247" y="19608"/>
                    <a:pt x="9257" y="185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8" name="Freeform: Shape 2887">
              <a:extLst>
                <a:ext uri="{FF2B5EF4-FFF2-40B4-BE49-F238E27FC236}">
                  <a16:creationId xmlns:a16="http://schemas.microsoft.com/office/drawing/2014/main" id="{E980AB54-09B5-1877-551F-860472FC5B9A}"/>
                </a:ext>
              </a:extLst>
            </p:cNvPr>
            <p:cNvSpPr/>
            <p:nvPr/>
          </p:nvSpPr>
          <p:spPr>
            <a:xfrm>
              <a:off x="10413193" y="992130"/>
              <a:ext cx="199574" cy="38605"/>
            </a:xfrm>
            <a:custGeom>
              <a:avLst/>
              <a:gdLst>
                <a:gd name="connsiteX0" fmla="*/ 6407 w 199574"/>
                <a:gd name="connsiteY0" fmla="*/ 38271 h 38605"/>
                <a:gd name="connsiteX1" fmla="*/ 97777 w 199574"/>
                <a:gd name="connsiteY1" fmla="*/ 15190 h 38605"/>
                <a:gd name="connsiteX2" fmla="*/ 191582 w 199574"/>
                <a:gd name="connsiteY2" fmla="*/ 22836 h 38605"/>
                <a:gd name="connsiteX3" fmla="*/ 199316 w 199574"/>
                <a:gd name="connsiteY3" fmla="*/ 18435 h 38605"/>
                <a:gd name="connsiteX4" fmla="*/ 195018 w 199574"/>
                <a:gd name="connsiteY4" fmla="*/ 10573 h 38605"/>
                <a:gd name="connsiteX5" fmla="*/ 2398 w 199574"/>
                <a:gd name="connsiteY5" fmla="*/ 28750 h 38605"/>
                <a:gd name="connsiteX6" fmla="*/ 6407 w 199574"/>
                <a:gd name="connsiteY6" fmla="*/ 38271 h 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74" h="38605">
                  <a:moveTo>
                    <a:pt x="6407" y="38271"/>
                  </a:moveTo>
                  <a:cubicBezTo>
                    <a:pt x="35623" y="26067"/>
                    <a:pt x="66414" y="18291"/>
                    <a:pt x="97777" y="15190"/>
                  </a:cubicBezTo>
                  <a:cubicBezTo>
                    <a:pt x="129284" y="12752"/>
                    <a:pt x="160934" y="15334"/>
                    <a:pt x="191582" y="22836"/>
                  </a:cubicBezTo>
                  <a:cubicBezTo>
                    <a:pt x="194876" y="23788"/>
                    <a:pt x="198456" y="21826"/>
                    <a:pt x="199316" y="18435"/>
                  </a:cubicBezTo>
                  <a:cubicBezTo>
                    <a:pt x="200317" y="15045"/>
                    <a:pt x="198313" y="11525"/>
                    <a:pt x="195018" y="10573"/>
                  </a:cubicBezTo>
                  <a:cubicBezTo>
                    <a:pt x="130859" y="-8267"/>
                    <a:pt x="61974" y="-1761"/>
                    <a:pt x="2398" y="28750"/>
                  </a:cubicBezTo>
                  <a:cubicBezTo>
                    <a:pt x="-2615" y="31491"/>
                    <a:pt x="965" y="40436"/>
                    <a:pt x="6407" y="382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9" name="Freeform: Shape 2888">
              <a:extLst>
                <a:ext uri="{FF2B5EF4-FFF2-40B4-BE49-F238E27FC236}">
                  <a16:creationId xmlns:a16="http://schemas.microsoft.com/office/drawing/2014/main" id="{9F0042EA-CA39-07FB-0D3E-B8018052A1FD}"/>
                </a:ext>
              </a:extLst>
            </p:cNvPr>
            <p:cNvSpPr/>
            <p:nvPr/>
          </p:nvSpPr>
          <p:spPr>
            <a:xfrm>
              <a:off x="10207073" y="910703"/>
              <a:ext cx="207229" cy="89115"/>
            </a:xfrm>
            <a:custGeom>
              <a:avLst/>
              <a:gdLst>
                <a:gd name="connsiteX0" fmla="*/ 10742 w 207229"/>
                <a:gd name="connsiteY0" fmla="*/ 88105 h 89115"/>
                <a:gd name="connsiteX1" fmla="*/ 200069 w 207229"/>
                <a:gd name="connsiteY1" fmla="*/ 14676 h 89115"/>
                <a:gd name="connsiteX2" fmla="*/ 207229 w 207229"/>
                <a:gd name="connsiteY2" fmla="*/ 7463 h 89115"/>
                <a:gd name="connsiteX3" fmla="*/ 200069 w 207229"/>
                <a:gd name="connsiteY3" fmla="*/ 250 h 89115"/>
                <a:gd name="connsiteX4" fmla="*/ 1289 w 207229"/>
                <a:gd name="connsiteY4" fmla="*/ 78728 h 89115"/>
                <a:gd name="connsiteX5" fmla="*/ 2579 w 207229"/>
                <a:gd name="connsiteY5" fmla="*/ 87817 h 89115"/>
                <a:gd name="connsiteX6" fmla="*/ 10312 w 207229"/>
                <a:gd name="connsiteY6" fmla="*/ 87817 h 8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229" h="89115">
                  <a:moveTo>
                    <a:pt x="10742" y="88105"/>
                  </a:moveTo>
                  <a:cubicBezTo>
                    <a:pt x="62843" y="41177"/>
                    <a:pt x="130181" y="15066"/>
                    <a:pt x="200069" y="14676"/>
                  </a:cubicBezTo>
                  <a:cubicBezTo>
                    <a:pt x="204079" y="14676"/>
                    <a:pt x="207229" y="11445"/>
                    <a:pt x="207229" y="7463"/>
                  </a:cubicBezTo>
                  <a:cubicBezTo>
                    <a:pt x="207229" y="3481"/>
                    <a:pt x="204079" y="250"/>
                    <a:pt x="200069" y="250"/>
                  </a:cubicBezTo>
                  <a:cubicBezTo>
                    <a:pt x="125741" y="-2996"/>
                    <a:pt x="53605" y="25510"/>
                    <a:pt x="1289" y="78728"/>
                  </a:cubicBezTo>
                  <a:cubicBezTo>
                    <a:pt x="-844" y="81599"/>
                    <a:pt x="-272" y="85667"/>
                    <a:pt x="2579" y="87817"/>
                  </a:cubicBezTo>
                  <a:cubicBezTo>
                    <a:pt x="4870" y="89548"/>
                    <a:pt x="8021" y="89548"/>
                    <a:pt x="10312" y="878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38AF7448-583C-A383-E14B-051012AAC930}"/>
                </a:ext>
              </a:extLst>
            </p:cNvPr>
            <p:cNvSpPr/>
            <p:nvPr/>
          </p:nvSpPr>
          <p:spPr>
            <a:xfrm>
              <a:off x="10051321" y="874238"/>
              <a:ext cx="178365" cy="165232"/>
            </a:xfrm>
            <a:custGeom>
              <a:avLst/>
              <a:gdLst>
                <a:gd name="connsiteX0" fmla="*/ 12110 w 178365"/>
                <a:gd name="connsiteY0" fmla="*/ 161646 h 165232"/>
                <a:gd name="connsiteX1" fmla="*/ 82570 w 178365"/>
                <a:gd name="connsiteY1" fmla="*/ 75088 h 165232"/>
                <a:gd name="connsiteX2" fmla="*/ 175086 w 178365"/>
                <a:gd name="connsiteY2" fmla="*/ 12767 h 165232"/>
                <a:gd name="connsiteX3" fmla="*/ 169931 w 178365"/>
                <a:gd name="connsiteY3" fmla="*/ 217 h 165232"/>
                <a:gd name="connsiteX4" fmla="*/ 796 w 178365"/>
                <a:gd name="connsiteY4" fmla="*/ 155442 h 165232"/>
                <a:gd name="connsiteX5" fmla="*/ 3460 w 178365"/>
                <a:gd name="connsiteY5" fmla="*/ 164430 h 165232"/>
                <a:gd name="connsiteX6" fmla="*/ 12110 w 178365"/>
                <a:gd name="connsiteY6" fmla="*/ 162223 h 1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65" h="165232">
                  <a:moveTo>
                    <a:pt x="12110" y="161646"/>
                  </a:moveTo>
                  <a:cubicBezTo>
                    <a:pt x="31129" y="129374"/>
                    <a:pt x="54888" y="100204"/>
                    <a:pt x="82570" y="75088"/>
                  </a:cubicBezTo>
                  <a:cubicBezTo>
                    <a:pt x="110741" y="50550"/>
                    <a:pt x="141818" y="29617"/>
                    <a:pt x="175086" y="12767"/>
                  </a:cubicBezTo>
                  <a:cubicBezTo>
                    <a:pt x="181817" y="9161"/>
                    <a:pt x="177235" y="-1659"/>
                    <a:pt x="169931" y="217"/>
                  </a:cubicBezTo>
                  <a:cubicBezTo>
                    <a:pt x="96333" y="28939"/>
                    <a:pt x="36012" y="84292"/>
                    <a:pt x="796" y="155442"/>
                  </a:cubicBezTo>
                  <a:cubicBezTo>
                    <a:pt x="-937" y="158659"/>
                    <a:pt x="252" y="162699"/>
                    <a:pt x="3460" y="164430"/>
                  </a:cubicBezTo>
                  <a:cubicBezTo>
                    <a:pt x="6468" y="166075"/>
                    <a:pt x="10234" y="165122"/>
                    <a:pt x="12110" y="16222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15E1698C-8C33-81D7-3622-454FC374744F}"/>
                </a:ext>
              </a:extLst>
            </p:cNvPr>
            <p:cNvSpPr/>
            <p:nvPr/>
          </p:nvSpPr>
          <p:spPr>
            <a:xfrm>
              <a:off x="9949187" y="926744"/>
              <a:ext cx="174114" cy="172242"/>
            </a:xfrm>
            <a:custGeom>
              <a:avLst/>
              <a:gdLst>
                <a:gd name="connsiteX0" fmla="*/ 13995 w 174114"/>
                <a:gd name="connsiteY0" fmla="*/ 167709 h 172242"/>
                <a:gd name="connsiteX1" fmla="*/ 171529 w 174114"/>
                <a:gd name="connsiteY1" fmla="*/ 12339 h 172242"/>
                <a:gd name="connsiteX2" fmla="*/ 172617 w 174114"/>
                <a:gd name="connsiteY2" fmla="*/ 2602 h 172242"/>
                <a:gd name="connsiteX3" fmla="*/ 164655 w 174114"/>
                <a:gd name="connsiteY3" fmla="*/ 510 h 172242"/>
                <a:gd name="connsiteX4" fmla="*/ 104 w 174114"/>
                <a:gd name="connsiteY4" fmla="*/ 163958 h 172242"/>
                <a:gd name="connsiteX5" fmla="*/ 5818 w 174114"/>
                <a:gd name="connsiteY5" fmla="*/ 172138 h 172242"/>
                <a:gd name="connsiteX6" fmla="*/ 13565 w 174114"/>
                <a:gd name="connsiteY6" fmla="*/ 167709 h 172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14" h="172242">
                  <a:moveTo>
                    <a:pt x="13995" y="167709"/>
                  </a:moveTo>
                  <a:cubicBezTo>
                    <a:pt x="37625" y="92260"/>
                    <a:pt x="109088" y="51001"/>
                    <a:pt x="171529" y="12339"/>
                  </a:cubicBezTo>
                  <a:cubicBezTo>
                    <a:pt x="174493" y="9959"/>
                    <a:pt x="174981" y="5602"/>
                    <a:pt x="172617" y="2602"/>
                  </a:cubicBezTo>
                  <a:cubicBezTo>
                    <a:pt x="170727" y="207"/>
                    <a:pt x="167476" y="-644"/>
                    <a:pt x="164655" y="510"/>
                  </a:cubicBezTo>
                  <a:cubicBezTo>
                    <a:pt x="96486" y="37585"/>
                    <a:pt x="22445" y="83893"/>
                    <a:pt x="104" y="163958"/>
                  </a:cubicBezTo>
                  <a:cubicBezTo>
                    <a:pt x="-555" y="167810"/>
                    <a:pt x="1994" y="171460"/>
                    <a:pt x="5818" y="172138"/>
                  </a:cubicBezTo>
                  <a:cubicBezTo>
                    <a:pt x="9111" y="172715"/>
                    <a:pt x="12362" y="170854"/>
                    <a:pt x="13565" y="1677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2" name="Freeform: Shape 2891">
              <a:extLst>
                <a:ext uri="{FF2B5EF4-FFF2-40B4-BE49-F238E27FC236}">
                  <a16:creationId xmlns:a16="http://schemas.microsoft.com/office/drawing/2014/main" id="{136F75EA-E3E3-E8E9-E90E-DD97F7B7C788}"/>
                </a:ext>
              </a:extLst>
            </p:cNvPr>
            <p:cNvSpPr/>
            <p:nvPr/>
          </p:nvSpPr>
          <p:spPr>
            <a:xfrm>
              <a:off x="10637587" y="1204536"/>
              <a:ext cx="199857" cy="100422"/>
            </a:xfrm>
            <a:custGeom>
              <a:avLst/>
              <a:gdLst>
                <a:gd name="connsiteX0" fmla="*/ 3994 w 199857"/>
                <a:gd name="connsiteY0" fmla="*/ 11098 h 100422"/>
                <a:gd name="connsiteX1" fmla="*/ 191459 w 199857"/>
                <a:gd name="connsiteY1" fmla="*/ 99530 h 100422"/>
                <a:gd name="connsiteX2" fmla="*/ 198191 w 199857"/>
                <a:gd name="connsiteY2" fmla="*/ 90874 h 100422"/>
                <a:gd name="connsiteX3" fmla="*/ 7002 w 199857"/>
                <a:gd name="connsiteY3" fmla="*/ 134 h 100422"/>
                <a:gd name="connsiteX4" fmla="*/ 3994 w 199857"/>
                <a:gd name="connsiteY4" fmla="*/ 11098 h 10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57" h="100422">
                  <a:moveTo>
                    <a:pt x="3994" y="11098"/>
                  </a:moveTo>
                  <a:cubicBezTo>
                    <a:pt x="71590" y="27904"/>
                    <a:pt x="135321" y="57954"/>
                    <a:pt x="191459" y="99530"/>
                  </a:cubicBezTo>
                  <a:cubicBezTo>
                    <a:pt x="196614" y="103137"/>
                    <a:pt x="202917" y="94914"/>
                    <a:pt x="198191" y="90874"/>
                  </a:cubicBezTo>
                  <a:cubicBezTo>
                    <a:pt x="143196" y="44739"/>
                    <a:pt x="77319" y="13521"/>
                    <a:pt x="7002" y="134"/>
                  </a:cubicBezTo>
                  <a:cubicBezTo>
                    <a:pt x="-16" y="-1309"/>
                    <a:pt x="-3023" y="9366"/>
                    <a:pt x="3994" y="110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3" name="Freeform: Shape 2892">
              <a:extLst>
                <a:ext uri="{FF2B5EF4-FFF2-40B4-BE49-F238E27FC236}">
                  <a16:creationId xmlns:a16="http://schemas.microsoft.com/office/drawing/2014/main" id="{BC240B92-B266-65F3-B15B-5DF965BD8B54}"/>
                </a:ext>
              </a:extLst>
            </p:cNvPr>
            <p:cNvSpPr/>
            <p:nvPr/>
          </p:nvSpPr>
          <p:spPr>
            <a:xfrm>
              <a:off x="10658844" y="1254235"/>
              <a:ext cx="167016" cy="117623"/>
            </a:xfrm>
            <a:custGeom>
              <a:avLst/>
              <a:gdLst>
                <a:gd name="connsiteX0" fmla="*/ 4075 w 167016"/>
                <a:gd name="connsiteY0" fmla="*/ 12034 h 117623"/>
                <a:gd name="connsiteX1" fmla="*/ 155737 w 167016"/>
                <a:gd name="connsiteY1" fmla="*/ 115759 h 117623"/>
                <a:gd name="connsiteX2" fmla="*/ 166050 w 167016"/>
                <a:gd name="connsiteY2" fmla="*/ 107824 h 117623"/>
                <a:gd name="connsiteX3" fmla="*/ 7512 w 167016"/>
                <a:gd name="connsiteY3" fmla="*/ 61 h 117623"/>
                <a:gd name="connsiteX4" fmla="*/ 66 w 167016"/>
                <a:gd name="connsiteY4" fmla="*/ 5744 h 117623"/>
                <a:gd name="connsiteX5" fmla="*/ 4075 w 167016"/>
                <a:gd name="connsiteY5" fmla="*/ 12756 h 11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016" h="117623">
                  <a:moveTo>
                    <a:pt x="4075" y="12034"/>
                  </a:moveTo>
                  <a:cubicBezTo>
                    <a:pt x="62792" y="32678"/>
                    <a:pt x="115065" y="68441"/>
                    <a:pt x="155737" y="115759"/>
                  </a:cubicBezTo>
                  <a:cubicBezTo>
                    <a:pt x="160608" y="121096"/>
                    <a:pt x="170058" y="113883"/>
                    <a:pt x="166050" y="107824"/>
                  </a:cubicBezTo>
                  <a:cubicBezTo>
                    <a:pt x="126810" y="54851"/>
                    <a:pt x="70956" y="16853"/>
                    <a:pt x="7512" y="61"/>
                  </a:cubicBezTo>
                  <a:cubicBezTo>
                    <a:pt x="3932" y="-430"/>
                    <a:pt x="638" y="2109"/>
                    <a:pt x="66" y="5744"/>
                  </a:cubicBezTo>
                  <a:cubicBezTo>
                    <a:pt x="-364" y="8716"/>
                    <a:pt x="1354" y="11587"/>
                    <a:pt x="4075" y="127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4" name="Freeform: Shape 2893">
              <a:extLst>
                <a:ext uri="{FF2B5EF4-FFF2-40B4-BE49-F238E27FC236}">
                  <a16:creationId xmlns:a16="http://schemas.microsoft.com/office/drawing/2014/main" id="{4C94F313-56BA-D5DC-C62D-45EEC177FCE9}"/>
                </a:ext>
              </a:extLst>
            </p:cNvPr>
            <p:cNvSpPr/>
            <p:nvPr/>
          </p:nvSpPr>
          <p:spPr>
            <a:xfrm>
              <a:off x="10692753" y="1314988"/>
              <a:ext cx="139122" cy="107888"/>
            </a:xfrm>
            <a:custGeom>
              <a:avLst/>
              <a:gdLst>
                <a:gd name="connsiteX0" fmla="*/ 4824 w 139122"/>
                <a:gd name="connsiteY0" fmla="*/ 13314 h 107888"/>
                <a:gd name="connsiteX1" fmla="*/ 129706 w 139122"/>
                <a:gd name="connsiteY1" fmla="*/ 105786 h 107888"/>
                <a:gd name="connsiteX2" fmla="*/ 138728 w 139122"/>
                <a:gd name="connsiteY2" fmla="*/ 101891 h 107888"/>
                <a:gd name="connsiteX3" fmla="*/ 8405 w 139122"/>
                <a:gd name="connsiteY3" fmla="*/ 186 h 107888"/>
                <a:gd name="connsiteX4" fmla="*/ 4824 w 139122"/>
                <a:gd name="connsiteY4" fmla="*/ 13314 h 10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22" h="107888">
                  <a:moveTo>
                    <a:pt x="4824" y="13314"/>
                  </a:moveTo>
                  <a:cubicBezTo>
                    <a:pt x="56381" y="27409"/>
                    <a:pt x="100920" y="60387"/>
                    <a:pt x="129706" y="105786"/>
                  </a:cubicBezTo>
                  <a:cubicBezTo>
                    <a:pt x="132712" y="109970"/>
                    <a:pt x="141020" y="107517"/>
                    <a:pt x="138728" y="101891"/>
                  </a:cubicBezTo>
                  <a:cubicBezTo>
                    <a:pt x="116959" y="48514"/>
                    <a:pt x="63255" y="11872"/>
                    <a:pt x="8405" y="186"/>
                  </a:cubicBezTo>
                  <a:cubicBezTo>
                    <a:pt x="-46" y="-1689"/>
                    <a:pt x="-3626" y="11150"/>
                    <a:pt x="4824" y="1331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5" name="Freeform: Shape 2894">
              <a:extLst>
                <a:ext uri="{FF2B5EF4-FFF2-40B4-BE49-F238E27FC236}">
                  <a16:creationId xmlns:a16="http://schemas.microsoft.com/office/drawing/2014/main" id="{F9F9378A-6A99-0826-2F9F-778036EAA389}"/>
                </a:ext>
              </a:extLst>
            </p:cNvPr>
            <p:cNvSpPr/>
            <p:nvPr/>
          </p:nvSpPr>
          <p:spPr>
            <a:xfrm>
              <a:off x="10705711" y="1354137"/>
              <a:ext cx="138676" cy="156584"/>
            </a:xfrm>
            <a:custGeom>
              <a:avLst/>
              <a:gdLst>
                <a:gd name="connsiteX0" fmla="*/ 3896 w 138676"/>
                <a:gd name="connsiteY0" fmla="*/ 14702 h 156584"/>
                <a:gd name="connsiteX1" fmla="*/ 77364 w 138676"/>
                <a:gd name="connsiteY1" fmla="*/ 74138 h 156584"/>
                <a:gd name="connsiteX2" fmla="*/ 128349 w 138676"/>
                <a:gd name="connsiteY2" fmla="*/ 153915 h 156584"/>
                <a:gd name="connsiteX3" fmla="*/ 136081 w 138676"/>
                <a:gd name="connsiteY3" fmla="*/ 155747 h 156584"/>
                <a:gd name="connsiteX4" fmla="*/ 138516 w 138676"/>
                <a:gd name="connsiteY4" fmla="*/ 149587 h 156584"/>
                <a:gd name="connsiteX5" fmla="*/ 11773 w 138676"/>
                <a:gd name="connsiteY5" fmla="*/ 998 h 156584"/>
                <a:gd name="connsiteX6" fmla="*/ 3896 w 138676"/>
                <a:gd name="connsiteY6" fmla="*/ 14702 h 15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76" h="156584">
                  <a:moveTo>
                    <a:pt x="3896" y="14702"/>
                  </a:moveTo>
                  <a:cubicBezTo>
                    <a:pt x="31680" y="30037"/>
                    <a:pt x="56456" y="50162"/>
                    <a:pt x="77364" y="74138"/>
                  </a:cubicBezTo>
                  <a:cubicBezTo>
                    <a:pt x="97558" y="98518"/>
                    <a:pt x="114743" y="125308"/>
                    <a:pt x="128349" y="153915"/>
                  </a:cubicBezTo>
                  <a:cubicBezTo>
                    <a:pt x="129924" y="156555"/>
                    <a:pt x="133361" y="157377"/>
                    <a:pt x="136081" y="155747"/>
                  </a:cubicBezTo>
                  <a:cubicBezTo>
                    <a:pt x="138086" y="154449"/>
                    <a:pt x="139090" y="151967"/>
                    <a:pt x="138516" y="149587"/>
                  </a:cubicBezTo>
                  <a:cubicBezTo>
                    <a:pt x="121903" y="85102"/>
                    <a:pt x="69059" y="31292"/>
                    <a:pt x="11773" y="998"/>
                  </a:cubicBezTo>
                  <a:cubicBezTo>
                    <a:pt x="2894" y="-3763"/>
                    <a:pt x="-4983" y="9798"/>
                    <a:pt x="3896" y="147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6" name="Freeform: Shape 2895">
              <a:extLst>
                <a:ext uri="{FF2B5EF4-FFF2-40B4-BE49-F238E27FC236}">
                  <a16:creationId xmlns:a16="http://schemas.microsoft.com/office/drawing/2014/main" id="{EFCA2CE3-2C07-E0C9-44B8-AB84FC91EE29}"/>
                </a:ext>
              </a:extLst>
            </p:cNvPr>
            <p:cNvSpPr/>
            <p:nvPr/>
          </p:nvSpPr>
          <p:spPr>
            <a:xfrm>
              <a:off x="10715269" y="1406356"/>
              <a:ext cx="124865" cy="179413"/>
            </a:xfrm>
            <a:custGeom>
              <a:avLst/>
              <a:gdLst>
                <a:gd name="connsiteX0" fmla="*/ 3216 w 124865"/>
                <a:gd name="connsiteY0" fmla="*/ 13408 h 179413"/>
                <a:gd name="connsiteX1" fmla="*/ 112488 w 124865"/>
                <a:gd name="connsiteY1" fmla="*/ 174981 h 179413"/>
                <a:gd name="connsiteX2" fmla="*/ 124804 w 124865"/>
                <a:gd name="connsiteY2" fmla="*/ 173250 h 179413"/>
                <a:gd name="connsiteX3" fmla="*/ 10234 w 124865"/>
                <a:gd name="connsiteY3" fmla="*/ 1146 h 179413"/>
                <a:gd name="connsiteX4" fmla="*/ 3073 w 124865"/>
                <a:gd name="connsiteY4" fmla="*/ 13408 h 17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65" h="179413">
                  <a:moveTo>
                    <a:pt x="3216" y="13408"/>
                  </a:moveTo>
                  <a:cubicBezTo>
                    <a:pt x="57925" y="52070"/>
                    <a:pt x="96735" y="109530"/>
                    <a:pt x="112488" y="174981"/>
                  </a:cubicBezTo>
                  <a:cubicBezTo>
                    <a:pt x="114206" y="181618"/>
                    <a:pt x="125807" y="180608"/>
                    <a:pt x="124804" y="173250"/>
                  </a:cubicBezTo>
                  <a:cubicBezTo>
                    <a:pt x="113061" y="101899"/>
                    <a:pt x="71242" y="39145"/>
                    <a:pt x="10234" y="1146"/>
                  </a:cubicBezTo>
                  <a:cubicBezTo>
                    <a:pt x="2500" y="-3759"/>
                    <a:pt x="-4088" y="8359"/>
                    <a:pt x="3073" y="134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7" name="Freeform: Shape 2896">
              <a:extLst>
                <a:ext uri="{FF2B5EF4-FFF2-40B4-BE49-F238E27FC236}">
                  <a16:creationId xmlns:a16="http://schemas.microsoft.com/office/drawing/2014/main" id="{838AED9B-784C-863B-9B83-1CE52C67A9CB}"/>
                </a:ext>
              </a:extLst>
            </p:cNvPr>
            <p:cNvSpPr/>
            <p:nvPr/>
          </p:nvSpPr>
          <p:spPr>
            <a:xfrm>
              <a:off x="10685063" y="1646106"/>
              <a:ext cx="32090" cy="170135"/>
            </a:xfrm>
            <a:custGeom>
              <a:avLst/>
              <a:gdLst>
                <a:gd name="connsiteX0" fmla="*/ 198 w 32090"/>
                <a:gd name="connsiteY0" fmla="*/ 8372 h 170135"/>
                <a:gd name="connsiteX1" fmla="*/ 8790 w 32090"/>
                <a:gd name="connsiteY1" fmla="*/ 160713 h 170135"/>
                <a:gd name="connsiteX2" fmla="*/ 14089 w 32090"/>
                <a:gd name="connsiteY2" fmla="*/ 169873 h 170135"/>
                <a:gd name="connsiteX3" fmla="*/ 23111 w 32090"/>
                <a:gd name="connsiteY3" fmla="*/ 164608 h 170135"/>
                <a:gd name="connsiteX4" fmla="*/ 13802 w 32090"/>
                <a:gd name="connsiteY4" fmla="*/ 4621 h 170135"/>
                <a:gd name="connsiteX5" fmla="*/ 483 w 32090"/>
                <a:gd name="connsiteY5" fmla="*/ 8372 h 17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0" h="170135">
                  <a:moveTo>
                    <a:pt x="198" y="8372"/>
                  </a:moveTo>
                  <a:cubicBezTo>
                    <a:pt x="18099" y="57132"/>
                    <a:pt x="21106" y="110206"/>
                    <a:pt x="8790" y="160713"/>
                  </a:cubicBezTo>
                  <a:cubicBezTo>
                    <a:pt x="7787" y="164694"/>
                    <a:pt x="10079" y="168791"/>
                    <a:pt x="14089" y="169873"/>
                  </a:cubicBezTo>
                  <a:cubicBezTo>
                    <a:pt x="17956" y="170955"/>
                    <a:pt x="22108" y="168589"/>
                    <a:pt x="23111" y="164608"/>
                  </a:cubicBezTo>
                  <a:cubicBezTo>
                    <a:pt x="37719" y="111721"/>
                    <a:pt x="34426" y="55416"/>
                    <a:pt x="13802" y="4621"/>
                  </a:cubicBezTo>
                  <a:cubicBezTo>
                    <a:pt x="10509" y="-3457"/>
                    <a:pt x="-2668" y="-140"/>
                    <a:pt x="483" y="83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8" name="Freeform: Shape 2897">
              <a:extLst>
                <a:ext uri="{FF2B5EF4-FFF2-40B4-BE49-F238E27FC236}">
                  <a16:creationId xmlns:a16="http://schemas.microsoft.com/office/drawing/2014/main" id="{5D19F1B5-6599-3C55-7EF8-4ED094EF4842}"/>
                </a:ext>
              </a:extLst>
            </p:cNvPr>
            <p:cNvSpPr/>
            <p:nvPr/>
          </p:nvSpPr>
          <p:spPr>
            <a:xfrm>
              <a:off x="10619833" y="1669570"/>
              <a:ext cx="67196" cy="241502"/>
            </a:xfrm>
            <a:custGeom>
              <a:avLst/>
              <a:gdLst>
                <a:gd name="connsiteX0" fmla="*/ 49531 w 67196"/>
                <a:gd name="connsiteY0" fmla="*/ 6691 h 241502"/>
                <a:gd name="connsiteX1" fmla="*/ 695 w 67196"/>
                <a:gd name="connsiteY1" fmla="*/ 233903 h 241502"/>
                <a:gd name="connsiteX2" fmla="*/ 2557 w 67196"/>
                <a:gd name="connsiteY2" fmla="*/ 240828 h 241502"/>
                <a:gd name="connsiteX3" fmla="*/ 9431 w 67196"/>
                <a:gd name="connsiteY3" fmla="*/ 238953 h 241502"/>
                <a:gd name="connsiteX4" fmla="*/ 64138 w 67196"/>
                <a:gd name="connsiteY4" fmla="*/ 6980 h 241502"/>
                <a:gd name="connsiteX5" fmla="*/ 49816 w 67196"/>
                <a:gd name="connsiteY5" fmla="*/ 6980 h 24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96" h="241502">
                  <a:moveTo>
                    <a:pt x="49531" y="6691"/>
                  </a:moveTo>
                  <a:cubicBezTo>
                    <a:pt x="55689" y="85617"/>
                    <a:pt x="38790" y="164629"/>
                    <a:pt x="695" y="233903"/>
                  </a:cubicBezTo>
                  <a:cubicBezTo>
                    <a:pt x="-737" y="236327"/>
                    <a:pt x="122" y="239429"/>
                    <a:pt x="2557" y="240828"/>
                  </a:cubicBezTo>
                  <a:cubicBezTo>
                    <a:pt x="4992" y="242227"/>
                    <a:pt x="7998" y="241376"/>
                    <a:pt x="9431" y="238953"/>
                  </a:cubicBezTo>
                  <a:cubicBezTo>
                    <a:pt x="58695" y="174468"/>
                    <a:pt x="74594" y="86612"/>
                    <a:pt x="64138" y="6980"/>
                  </a:cubicBezTo>
                  <a:cubicBezTo>
                    <a:pt x="62849" y="-2109"/>
                    <a:pt x="48528" y="-2542"/>
                    <a:pt x="49816" y="69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9" name="Freeform: Shape 2898">
              <a:extLst>
                <a:ext uri="{FF2B5EF4-FFF2-40B4-BE49-F238E27FC236}">
                  <a16:creationId xmlns:a16="http://schemas.microsoft.com/office/drawing/2014/main" id="{0672FFF9-1900-1EF1-FD2E-95ECB4C01BB0}"/>
                </a:ext>
              </a:extLst>
            </p:cNvPr>
            <p:cNvSpPr/>
            <p:nvPr/>
          </p:nvSpPr>
          <p:spPr>
            <a:xfrm>
              <a:off x="10539040" y="1735255"/>
              <a:ext cx="107704" cy="242246"/>
            </a:xfrm>
            <a:custGeom>
              <a:avLst/>
              <a:gdLst>
                <a:gd name="connsiteX0" fmla="*/ 93231 w 107704"/>
                <a:gd name="connsiteY0" fmla="*/ 6357 h 242246"/>
                <a:gd name="connsiteX1" fmla="*/ 88506 w 107704"/>
                <a:gd name="connsiteY1" fmla="*/ 71852 h 242246"/>
                <a:gd name="connsiteX2" fmla="*/ 68456 w 107704"/>
                <a:gd name="connsiteY2" fmla="*/ 130999 h 242246"/>
                <a:gd name="connsiteX3" fmla="*/ 1289 w 107704"/>
                <a:gd name="connsiteY3" fmla="*/ 234579 h 242246"/>
                <a:gd name="connsiteX4" fmla="*/ 1289 w 107704"/>
                <a:gd name="connsiteY4" fmla="*/ 240926 h 242246"/>
                <a:gd name="connsiteX5" fmla="*/ 7590 w 107704"/>
                <a:gd name="connsiteY5" fmla="*/ 240926 h 242246"/>
                <a:gd name="connsiteX6" fmla="*/ 82348 w 107704"/>
                <a:gd name="connsiteY6" fmla="*/ 133740 h 242246"/>
                <a:gd name="connsiteX7" fmla="*/ 102111 w 107704"/>
                <a:gd name="connsiteY7" fmla="*/ 69544 h 242246"/>
                <a:gd name="connsiteX8" fmla="*/ 103256 w 107704"/>
                <a:gd name="connsiteY8" fmla="*/ 3472 h 242246"/>
                <a:gd name="connsiteX9" fmla="*/ 93231 w 107704"/>
                <a:gd name="connsiteY9" fmla="*/ 6357 h 24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704" h="242246">
                  <a:moveTo>
                    <a:pt x="93231" y="6357"/>
                  </a:moveTo>
                  <a:cubicBezTo>
                    <a:pt x="100249" y="26409"/>
                    <a:pt x="93231" y="51655"/>
                    <a:pt x="88506" y="71852"/>
                  </a:cubicBezTo>
                  <a:cubicBezTo>
                    <a:pt x="83636" y="92135"/>
                    <a:pt x="76906" y="111942"/>
                    <a:pt x="68456" y="130999"/>
                  </a:cubicBezTo>
                  <a:cubicBezTo>
                    <a:pt x="51413" y="168767"/>
                    <a:pt x="28785" y="203707"/>
                    <a:pt x="1289" y="234579"/>
                  </a:cubicBezTo>
                  <a:cubicBezTo>
                    <a:pt x="-430" y="236339"/>
                    <a:pt x="-430" y="239181"/>
                    <a:pt x="1289" y="240926"/>
                  </a:cubicBezTo>
                  <a:cubicBezTo>
                    <a:pt x="3007" y="242687"/>
                    <a:pt x="5872" y="242687"/>
                    <a:pt x="7590" y="240926"/>
                  </a:cubicBezTo>
                  <a:cubicBezTo>
                    <a:pt x="40100" y="211237"/>
                    <a:pt x="65591" y="174624"/>
                    <a:pt x="82348" y="133740"/>
                  </a:cubicBezTo>
                  <a:cubicBezTo>
                    <a:pt x="90940" y="113038"/>
                    <a:pt x="97528" y="91529"/>
                    <a:pt x="102111" y="69544"/>
                  </a:cubicBezTo>
                  <a:cubicBezTo>
                    <a:pt x="106264" y="48626"/>
                    <a:pt x="111706" y="23957"/>
                    <a:pt x="103256" y="3472"/>
                  </a:cubicBezTo>
                  <a:cubicBezTo>
                    <a:pt x="100679" y="-2587"/>
                    <a:pt x="90940" y="-135"/>
                    <a:pt x="93231" y="63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0" name="Freeform: Shape 2899">
              <a:extLst>
                <a:ext uri="{FF2B5EF4-FFF2-40B4-BE49-F238E27FC236}">
                  <a16:creationId xmlns:a16="http://schemas.microsoft.com/office/drawing/2014/main" id="{7C0E2721-4DCC-AC3F-8681-9554D0D9C60D}"/>
                </a:ext>
              </a:extLst>
            </p:cNvPr>
            <p:cNvSpPr/>
            <p:nvPr/>
          </p:nvSpPr>
          <p:spPr>
            <a:xfrm>
              <a:off x="10447189" y="1813526"/>
              <a:ext cx="132933" cy="204825"/>
            </a:xfrm>
            <a:custGeom>
              <a:avLst/>
              <a:gdLst>
                <a:gd name="connsiteX0" fmla="*/ 121067 w 132933"/>
                <a:gd name="connsiteY0" fmla="*/ 4400 h 204825"/>
                <a:gd name="connsiteX1" fmla="*/ 76671 w 132933"/>
                <a:gd name="connsiteY1" fmla="*/ 109423 h 204825"/>
                <a:gd name="connsiteX2" fmla="*/ 1913 w 132933"/>
                <a:gd name="connsiteY2" fmla="*/ 194970 h 204825"/>
                <a:gd name="connsiteX3" fmla="*/ 1341 w 132933"/>
                <a:gd name="connsiteY3" fmla="*/ 202904 h 204825"/>
                <a:gd name="connsiteX4" fmla="*/ 8645 w 132933"/>
                <a:gd name="connsiteY4" fmla="*/ 203914 h 204825"/>
                <a:gd name="connsiteX5" fmla="*/ 89846 w 132933"/>
                <a:gd name="connsiteY5" fmla="*/ 118800 h 204825"/>
                <a:gd name="connsiteX6" fmla="*/ 132810 w 132933"/>
                <a:gd name="connsiteY6" fmla="*/ 7718 h 204825"/>
                <a:gd name="connsiteX7" fmla="*/ 120923 w 132933"/>
                <a:gd name="connsiteY7" fmla="*/ 4400 h 2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933" h="204825">
                  <a:moveTo>
                    <a:pt x="121067" y="4400"/>
                  </a:moveTo>
                  <a:cubicBezTo>
                    <a:pt x="112187" y="41677"/>
                    <a:pt x="97294" y="77180"/>
                    <a:pt x="76671" y="109423"/>
                  </a:cubicBezTo>
                  <a:cubicBezTo>
                    <a:pt x="55189" y="140843"/>
                    <a:pt x="30127" y="169565"/>
                    <a:pt x="1913" y="194970"/>
                  </a:cubicBezTo>
                  <a:cubicBezTo>
                    <a:pt x="-378" y="197018"/>
                    <a:pt x="-664" y="200567"/>
                    <a:pt x="1341" y="202904"/>
                  </a:cubicBezTo>
                  <a:cubicBezTo>
                    <a:pt x="3203" y="205010"/>
                    <a:pt x="6353" y="205443"/>
                    <a:pt x="8645" y="203914"/>
                  </a:cubicBezTo>
                  <a:cubicBezTo>
                    <a:pt x="41869" y="182246"/>
                    <a:pt x="69653" y="153119"/>
                    <a:pt x="89846" y="118800"/>
                  </a:cubicBezTo>
                  <a:cubicBezTo>
                    <a:pt x="111042" y="84826"/>
                    <a:pt x="125506" y="47145"/>
                    <a:pt x="132810" y="7718"/>
                  </a:cubicBezTo>
                  <a:cubicBezTo>
                    <a:pt x="134242" y="72"/>
                    <a:pt x="122785" y="-3390"/>
                    <a:pt x="120923" y="44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1" name="Freeform: Shape 2900">
              <a:extLst>
                <a:ext uri="{FF2B5EF4-FFF2-40B4-BE49-F238E27FC236}">
                  <a16:creationId xmlns:a16="http://schemas.microsoft.com/office/drawing/2014/main" id="{3E602DC9-6564-735C-F8F9-0AFF41EC0ACB}"/>
                </a:ext>
              </a:extLst>
            </p:cNvPr>
            <p:cNvSpPr/>
            <p:nvPr/>
          </p:nvSpPr>
          <p:spPr>
            <a:xfrm>
              <a:off x="10280567" y="1904749"/>
              <a:ext cx="208306" cy="152979"/>
            </a:xfrm>
            <a:custGeom>
              <a:avLst/>
              <a:gdLst>
                <a:gd name="connsiteX0" fmla="*/ 196462 w 208306"/>
                <a:gd name="connsiteY0" fmla="*/ 1610 h 152979"/>
                <a:gd name="connsiteX1" fmla="*/ 3697 w 208306"/>
                <a:gd name="connsiteY1" fmla="*/ 138225 h 152979"/>
                <a:gd name="connsiteX2" fmla="*/ 9569 w 208306"/>
                <a:gd name="connsiteY2" fmla="*/ 152652 h 152979"/>
                <a:gd name="connsiteX3" fmla="*/ 206344 w 208306"/>
                <a:gd name="connsiteY3" fmla="*/ 12285 h 152979"/>
                <a:gd name="connsiteX4" fmla="*/ 196462 w 208306"/>
                <a:gd name="connsiteY4" fmla="*/ 2187 h 15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06" h="152979">
                  <a:moveTo>
                    <a:pt x="196462" y="1610"/>
                  </a:moveTo>
                  <a:cubicBezTo>
                    <a:pt x="141325" y="58939"/>
                    <a:pt x="75877" y="105290"/>
                    <a:pt x="3697" y="138225"/>
                  </a:cubicBezTo>
                  <a:cubicBezTo>
                    <a:pt x="-4036" y="141688"/>
                    <a:pt x="1549" y="155248"/>
                    <a:pt x="9569" y="152652"/>
                  </a:cubicBezTo>
                  <a:cubicBezTo>
                    <a:pt x="85042" y="121722"/>
                    <a:pt x="152352" y="73683"/>
                    <a:pt x="206344" y="12285"/>
                  </a:cubicBezTo>
                  <a:cubicBezTo>
                    <a:pt x="212502" y="5505"/>
                    <a:pt x="202763" y="-4449"/>
                    <a:pt x="196462" y="21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2" name="Freeform: Shape 2901">
              <a:extLst>
                <a:ext uri="{FF2B5EF4-FFF2-40B4-BE49-F238E27FC236}">
                  <a16:creationId xmlns:a16="http://schemas.microsoft.com/office/drawing/2014/main" id="{BDB43F3B-9BF3-4501-DB01-3D12D914D7CA}"/>
                </a:ext>
              </a:extLst>
            </p:cNvPr>
            <p:cNvSpPr/>
            <p:nvPr/>
          </p:nvSpPr>
          <p:spPr>
            <a:xfrm>
              <a:off x="10120320" y="1935209"/>
              <a:ext cx="226417" cy="90456"/>
            </a:xfrm>
            <a:custGeom>
              <a:avLst/>
              <a:gdLst>
                <a:gd name="connsiteX0" fmla="*/ 215215 w 226417"/>
                <a:gd name="connsiteY0" fmla="*/ 1300 h 90456"/>
                <a:gd name="connsiteX1" fmla="*/ 3117 w 226417"/>
                <a:gd name="connsiteY1" fmla="*/ 81654 h 90456"/>
                <a:gd name="connsiteX2" fmla="*/ 4406 w 226417"/>
                <a:gd name="connsiteY2" fmla="*/ 90454 h 90456"/>
                <a:gd name="connsiteX3" fmla="*/ 223092 w 226417"/>
                <a:gd name="connsiteY3" fmla="*/ 14717 h 90456"/>
                <a:gd name="connsiteX4" fmla="*/ 215215 w 226417"/>
                <a:gd name="connsiteY4" fmla="*/ 1300 h 9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17" h="90456">
                  <a:moveTo>
                    <a:pt x="215215" y="1300"/>
                  </a:moveTo>
                  <a:cubicBezTo>
                    <a:pt x="150612" y="42213"/>
                    <a:pt x="78476" y="69551"/>
                    <a:pt x="3117" y="81654"/>
                  </a:cubicBezTo>
                  <a:cubicBezTo>
                    <a:pt x="-1753" y="82520"/>
                    <a:pt x="-607" y="90598"/>
                    <a:pt x="4406" y="90454"/>
                  </a:cubicBezTo>
                  <a:cubicBezTo>
                    <a:pt x="82987" y="86732"/>
                    <a:pt x="158861" y="60448"/>
                    <a:pt x="223092" y="14717"/>
                  </a:cubicBezTo>
                  <a:cubicBezTo>
                    <a:pt x="231112" y="9091"/>
                    <a:pt x="223092" y="-4181"/>
                    <a:pt x="215215" y="13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3" name="Freeform: Shape 2902">
              <a:extLst>
                <a:ext uri="{FF2B5EF4-FFF2-40B4-BE49-F238E27FC236}">
                  <a16:creationId xmlns:a16="http://schemas.microsoft.com/office/drawing/2014/main" id="{9134ECAF-F245-E520-6DBD-78A34B509155}"/>
                </a:ext>
              </a:extLst>
            </p:cNvPr>
            <p:cNvSpPr/>
            <p:nvPr/>
          </p:nvSpPr>
          <p:spPr>
            <a:xfrm>
              <a:off x="9860910" y="1925600"/>
              <a:ext cx="278277" cy="37711"/>
            </a:xfrm>
            <a:custGeom>
              <a:avLst/>
              <a:gdLst>
                <a:gd name="connsiteX0" fmla="*/ 271549 w 278277"/>
                <a:gd name="connsiteY0" fmla="*/ 9323 h 37711"/>
                <a:gd name="connsiteX1" fmla="*/ 8181 w 278277"/>
                <a:gd name="connsiteY1" fmla="*/ 234 h 37711"/>
                <a:gd name="connsiteX2" fmla="*/ 233 w 278277"/>
                <a:gd name="connsiteY2" fmla="*/ 4779 h 37711"/>
                <a:gd name="connsiteX3" fmla="*/ 4744 w 278277"/>
                <a:gd name="connsiteY3" fmla="*/ 12785 h 37711"/>
                <a:gd name="connsiteX4" fmla="*/ 274127 w 278277"/>
                <a:gd name="connsiteY4" fmla="*/ 21152 h 37711"/>
                <a:gd name="connsiteX5" fmla="*/ 270977 w 278277"/>
                <a:gd name="connsiteY5" fmla="*/ 9900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277" h="37711">
                  <a:moveTo>
                    <a:pt x="271549" y="9323"/>
                  </a:moveTo>
                  <a:cubicBezTo>
                    <a:pt x="184233" y="26735"/>
                    <a:pt x="94108" y="23634"/>
                    <a:pt x="8181" y="234"/>
                  </a:cubicBezTo>
                  <a:cubicBezTo>
                    <a:pt x="4744" y="-718"/>
                    <a:pt x="1178" y="1316"/>
                    <a:pt x="233" y="4779"/>
                  </a:cubicBezTo>
                  <a:cubicBezTo>
                    <a:pt x="-712" y="8241"/>
                    <a:pt x="1307" y="11833"/>
                    <a:pt x="4744" y="12785"/>
                  </a:cubicBezTo>
                  <a:cubicBezTo>
                    <a:pt x="91645" y="42878"/>
                    <a:pt x="185550" y="45792"/>
                    <a:pt x="274127" y="21152"/>
                  </a:cubicBezTo>
                  <a:cubicBezTo>
                    <a:pt x="281431" y="19277"/>
                    <a:pt x="278280" y="8313"/>
                    <a:pt x="270977" y="99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4" name="Freeform: Shape 2903">
              <a:extLst>
                <a:ext uri="{FF2B5EF4-FFF2-40B4-BE49-F238E27FC236}">
                  <a16:creationId xmlns:a16="http://schemas.microsoft.com/office/drawing/2014/main" id="{8E774402-DEEB-6E0C-35A3-CE234DA40749}"/>
                </a:ext>
              </a:extLst>
            </p:cNvPr>
            <p:cNvSpPr/>
            <p:nvPr/>
          </p:nvSpPr>
          <p:spPr>
            <a:xfrm>
              <a:off x="9737943" y="1768625"/>
              <a:ext cx="248483" cy="120134"/>
            </a:xfrm>
            <a:custGeom>
              <a:avLst/>
              <a:gdLst>
                <a:gd name="connsiteX0" fmla="*/ 242997 w 248483"/>
                <a:gd name="connsiteY0" fmla="*/ 107295 h 120134"/>
                <a:gd name="connsiteX1" fmla="*/ 8271 w 248483"/>
                <a:gd name="connsiteY1" fmla="*/ 1551 h 120134"/>
                <a:gd name="connsiteX2" fmla="*/ 681 w 248483"/>
                <a:gd name="connsiteY2" fmla="*/ 7466 h 120134"/>
                <a:gd name="connsiteX3" fmla="*/ 242997 w 248483"/>
                <a:gd name="connsiteY3" fmla="*/ 120134 h 120134"/>
                <a:gd name="connsiteX4" fmla="*/ 248410 w 248483"/>
                <a:gd name="connsiteY4" fmla="*/ 112748 h 120134"/>
                <a:gd name="connsiteX5" fmla="*/ 242997 w 248483"/>
                <a:gd name="connsiteY5" fmla="*/ 107295 h 12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483" h="120134">
                  <a:moveTo>
                    <a:pt x="242997" y="107295"/>
                  </a:moveTo>
                  <a:cubicBezTo>
                    <a:pt x="153919" y="103977"/>
                    <a:pt x="67132" y="70797"/>
                    <a:pt x="8271" y="1551"/>
                  </a:cubicBezTo>
                  <a:cubicBezTo>
                    <a:pt x="4691" y="-2777"/>
                    <a:pt x="-2183" y="2849"/>
                    <a:pt x="681" y="7466"/>
                  </a:cubicBezTo>
                  <a:cubicBezTo>
                    <a:pt x="51092" y="90849"/>
                    <a:pt x="152057" y="117970"/>
                    <a:pt x="242997" y="120134"/>
                  </a:cubicBezTo>
                  <a:cubicBezTo>
                    <a:pt x="246520" y="119600"/>
                    <a:pt x="248941" y="116297"/>
                    <a:pt x="248410" y="112748"/>
                  </a:cubicBezTo>
                  <a:cubicBezTo>
                    <a:pt x="247995" y="109935"/>
                    <a:pt x="245790" y="107713"/>
                    <a:pt x="242997" y="10729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5" name="Freeform: Shape 2904">
              <a:extLst>
                <a:ext uri="{FF2B5EF4-FFF2-40B4-BE49-F238E27FC236}">
                  <a16:creationId xmlns:a16="http://schemas.microsoft.com/office/drawing/2014/main" id="{6D8F2AA0-5E73-0F4A-C170-36BF2194C046}"/>
                </a:ext>
              </a:extLst>
            </p:cNvPr>
            <p:cNvSpPr/>
            <p:nvPr/>
          </p:nvSpPr>
          <p:spPr>
            <a:xfrm>
              <a:off x="10708907" y="1577117"/>
              <a:ext cx="45949" cy="204013"/>
            </a:xfrm>
            <a:custGeom>
              <a:avLst/>
              <a:gdLst>
                <a:gd name="connsiteX0" fmla="*/ 843 w 45949"/>
                <a:gd name="connsiteY0" fmla="*/ 8981 h 204013"/>
                <a:gd name="connsiteX1" fmla="*/ 28198 w 45949"/>
                <a:gd name="connsiteY1" fmla="*/ 101452 h 204013"/>
                <a:gd name="connsiteX2" fmla="*/ 21752 w 45949"/>
                <a:gd name="connsiteY2" fmla="*/ 196810 h 204013"/>
                <a:gd name="connsiteX3" fmla="*/ 25762 w 45949"/>
                <a:gd name="connsiteY3" fmla="*/ 203806 h 204013"/>
                <a:gd name="connsiteX4" fmla="*/ 32636 w 45949"/>
                <a:gd name="connsiteY4" fmla="*/ 199839 h 204013"/>
                <a:gd name="connsiteX5" fmla="*/ 11011 w 45949"/>
                <a:gd name="connsiteY5" fmla="*/ 2922 h 204013"/>
                <a:gd name="connsiteX6" fmla="*/ 2992 w 45949"/>
                <a:gd name="connsiteY6" fmla="*/ 830 h 204013"/>
                <a:gd name="connsiteX7" fmla="*/ 843 w 45949"/>
                <a:gd name="connsiteY7" fmla="*/ 8981 h 20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49" h="204013">
                  <a:moveTo>
                    <a:pt x="843" y="8981"/>
                  </a:moveTo>
                  <a:cubicBezTo>
                    <a:pt x="15451" y="37905"/>
                    <a:pt x="24617" y="69224"/>
                    <a:pt x="28198" y="101452"/>
                  </a:cubicBezTo>
                  <a:cubicBezTo>
                    <a:pt x="30631" y="133392"/>
                    <a:pt x="28484" y="165505"/>
                    <a:pt x="21752" y="196810"/>
                  </a:cubicBezTo>
                  <a:cubicBezTo>
                    <a:pt x="20894" y="199839"/>
                    <a:pt x="22755" y="202970"/>
                    <a:pt x="25762" y="203806"/>
                  </a:cubicBezTo>
                  <a:cubicBezTo>
                    <a:pt x="28626" y="204643"/>
                    <a:pt x="31778" y="202869"/>
                    <a:pt x="32636" y="199839"/>
                  </a:cubicBezTo>
                  <a:cubicBezTo>
                    <a:pt x="57842" y="137518"/>
                    <a:pt x="45382" y="59184"/>
                    <a:pt x="11011" y="2922"/>
                  </a:cubicBezTo>
                  <a:cubicBezTo>
                    <a:pt x="9293" y="94"/>
                    <a:pt x="5712" y="-844"/>
                    <a:pt x="2992" y="830"/>
                  </a:cubicBezTo>
                  <a:cubicBezTo>
                    <a:pt x="127" y="2503"/>
                    <a:pt x="-875" y="6153"/>
                    <a:pt x="843" y="89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6" name="Freeform: Shape 2905">
              <a:extLst>
                <a:ext uri="{FF2B5EF4-FFF2-40B4-BE49-F238E27FC236}">
                  <a16:creationId xmlns:a16="http://schemas.microsoft.com/office/drawing/2014/main" id="{D5830AEF-5874-B690-6592-59E292601042}"/>
                </a:ext>
              </a:extLst>
            </p:cNvPr>
            <p:cNvSpPr/>
            <p:nvPr/>
          </p:nvSpPr>
          <p:spPr>
            <a:xfrm>
              <a:off x="10718386" y="1499018"/>
              <a:ext cx="90176" cy="171998"/>
            </a:xfrm>
            <a:custGeom>
              <a:avLst/>
              <a:gdLst>
                <a:gd name="connsiteX0" fmla="*/ 1961 w 90176"/>
                <a:gd name="connsiteY0" fmla="*/ 12208 h 171998"/>
                <a:gd name="connsiteX1" fmla="*/ 79010 w 90176"/>
                <a:gd name="connsiteY1" fmla="*/ 167001 h 171998"/>
                <a:gd name="connsiteX2" fmla="*/ 88749 w 90176"/>
                <a:gd name="connsiteY2" fmla="*/ 168300 h 171998"/>
                <a:gd name="connsiteX3" fmla="*/ 11986 w 90176"/>
                <a:gd name="connsiteY3" fmla="*/ 2110 h 171998"/>
                <a:gd name="connsiteX4" fmla="*/ 1961 w 90176"/>
                <a:gd name="connsiteY4" fmla="*/ 12208 h 17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76" h="171998">
                  <a:moveTo>
                    <a:pt x="1961" y="12208"/>
                  </a:moveTo>
                  <a:cubicBezTo>
                    <a:pt x="42777" y="55487"/>
                    <a:pt x="77291" y="105546"/>
                    <a:pt x="79010" y="167001"/>
                  </a:cubicBezTo>
                  <a:cubicBezTo>
                    <a:pt x="79010" y="172483"/>
                    <a:pt x="87889" y="174214"/>
                    <a:pt x="88749" y="168300"/>
                  </a:cubicBezTo>
                  <a:cubicBezTo>
                    <a:pt x="98630" y="102516"/>
                    <a:pt x="55523" y="45821"/>
                    <a:pt x="11986" y="2110"/>
                  </a:cubicBezTo>
                  <a:cubicBezTo>
                    <a:pt x="5542" y="-4382"/>
                    <a:pt x="-4198" y="5572"/>
                    <a:pt x="1961" y="122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7" name="Freeform: Shape 2906">
              <a:extLst>
                <a:ext uri="{FF2B5EF4-FFF2-40B4-BE49-F238E27FC236}">
                  <a16:creationId xmlns:a16="http://schemas.microsoft.com/office/drawing/2014/main" id="{6E0EE7D8-2162-A4DC-B5B9-79E6695E761F}"/>
                </a:ext>
              </a:extLst>
            </p:cNvPr>
            <p:cNvSpPr/>
            <p:nvPr/>
          </p:nvSpPr>
          <p:spPr>
            <a:xfrm>
              <a:off x="10719929" y="1430197"/>
              <a:ext cx="87751" cy="173111"/>
            </a:xfrm>
            <a:custGeom>
              <a:avLst/>
              <a:gdLst>
                <a:gd name="connsiteX0" fmla="*/ 3140 w 87751"/>
                <a:gd name="connsiteY0" fmla="*/ 13081 h 173111"/>
                <a:gd name="connsiteX1" fmla="*/ 76607 w 87751"/>
                <a:gd name="connsiteY1" fmla="*/ 168740 h 173111"/>
                <a:gd name="connsiteX2" fmla="*/ 80904 w 87751"/>
                <a:gd name="connsiteY2" fmla="*/ 173111 h 173111"/>
                <a:gd name="connsiteX3" fmla="*/ 85058 w 87751"/>
                <a:gd name="connsiteY3" fmla="*/ 169894 h 173111"/>
                <a:gd name="connsiteX4" fmla="*/ 10158 w 87751"/>
                <a:gd name="connsiteY4" fmla="*/ 1107 h 173111"/>
                <a:gd name="connsiteX5" fmla="*/ 3140 w 87751"/>
                <a:gd name="connsiteY5" fmla="*/ 13081 h 1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751" h="173111">
                  <a:moveTo>
                    <a:pt x="3140" y="13081"/>
                  </a:moveTo>
                  <a:cubicBezTo>
                    <a:pt x="53406" y="48122"/>
                    <a:pt x="81334" y="107385"/>
                    <a:pt x="76607" y="168740"/>
                  </a:cubicBezTo>
                  <a:cubicBezTo>
                    <a:pt x="76607" y="171134"/>
                    <a:pt x="78469" y="173082"/>
                    <a:pt x="80904" y="173111"/>
                  </a:cubicBezTo>
                  <a:cubicBezTo>
                    <a:pt x="82766" y="173140"/>
                    <a:pt x="84484" y="171812"/>
                    <a:pt x="85058" y="169894"/>
                  </a:cubicBezTo>
                  <a:cubicBezTo>
                    <a:pt x="97230" y="103432"/>
                    <a:pt x="67443" y="36322"/>
                    <a:pt x="10158" y="1107"/>
                  </a:cubicBezTo>
                  <a:cubicBezTo>
                    <a:pt x="2567" y="-3653"/>
                    <a:pt x="-4164" y="8176"/>
                    <a:pt x="3140" y="130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8" name="Freeform: Shape 2907">
              <a:extLst>
                <a:ext uri="{FF2B5EF4-FFF2-40B4-BE49-F238E27FC236}">
                  <a16:creationId xmlns:a16="http://schemas.microsoft.com/office/drawing/2014/main" id="{F7A61C12-FE85-B5AA-F10B-867096FBA708}"/>
                </a:ext>
              </a:extLst>
            </p:cNvPr>
            <p:cNvSpPr/>
            <p:nvPr/>
          </p:nvSpPr>
          <p:spPr>
            <a:xfrm>
              <a:off x="10713945" y="1388064"/>
              <a:ext cx="114317" cy="145312"/>
            </a:xfrm>
            <a:custGeom>
              <a:avLst/>
              <a:gdLst>
                <a:gd name="connsiteX0" fmla="*/ 2679 w 114317"/>
                <a:gd name="connsiteY0" fmla="*/ 10493 h 145312"/>
                <a:gd name="connsiteX1" fmla="*/ 101066 w 114317"/>
                <a:gd name="connsiteY1" fmla="*/ 140328 h 145312"/>
                <a:gd name="connsiteX2" fmla="*/ 114242 w 114317"/>
                <a:gd name="connsiteY2" fmla="*/ 136722 h 145312"/>
                <a:gd name="connsiteX3" fmla="*/ 6833 w 114317"/>
                <a:gd name="connsiteY3" fmla="*/ 395 h 145312"/>
                <a:gd name="connsiteX4" fmla="*/ 2679 w 114317"/>
                <a:gd name="connsiteY4" fmla="*/ 10493 h 14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17" h="145312">
                  <a:moveTo>
                    <a:pt x="2679" y="10493"/>
                  </a:moveTo>
                  <a:cubicBezTo>
                    <a:pt x="52804" y="37210"/>
                    <a:pt x="88750" y="84643"/>
                    <a:pt x="101066" y="140328"/>
                  </a:cubicBezTo>
                  <a:cubicBezTo>
                    <a:pt x="103071" y="149128"/>
                    <a:pt x="115387" y="145233"/>
                    <a:pt x="114242" y="136722"/>
                  </a:cubicBezTo>
                  <a:cubicBezTo>
                    <a:pt x="103788" y="75872"/>
                    <a:pt x="63258" y="24544"/>
                    <a:pt x="6833" y="395"/>
                  </a:cubicBezTo>
                  <a:cubicBezTo>
                    <a:pt x="1104" y="-2058"/>
                    <a:pt x="-2906" y="7608"/>
                    <a:pt x="2679" y="104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9" name="Freeform: Shape 2908">
              <a:extLst>
                <a:ext uri="{FF2B5EF4-FFF2-40B4-BE49-F238E27FC236}">
                  <a16:creationId xmlns:a16="http://schemas.microsoft.com/office/drawing/2014/main" id="{36E0D0EC-2CC4-5128-C9C6-DD65DD6327E3}"/>
                </a:ext>
              </a:extLst>
            </p:cNvPr>
            <p:cNvSpPr/>
            <p:nvPr/>
          </p:nvSpPr>
          <p:spPr>
            <a:xfrm>
              <a:off x="9851413" y="1901693"/>
              <a:ext cx="194625" cy="33099"/>
            </a:xfrm>
            <a:custGeom>
              <a:avLst/>
              <a:gdLst>
                <a:gd name="connsiteX0" fmla="*/ 184235 w 194625"/>
                <a:gd name="connsiteY0" fmla="*/ 5820 h 33099"/>
                <a:gd name="connsiteX1" fmla="*/ 98307 w 194625"/>
                <a:gd name="connsiteY1" fmla="*/ 15630 h 33099"/>
                <a:gd name="connsiteX2" fmla="*/ 7080 w 194625"/>
                <a:gd name="connsiteY2" fmla="*/ 49 h 33099"/>
                <a:gd name="connsiteX3" fmla="*/ 48 w 194625"/>
                <a:gd name="connsiteY3" fmla="*/ 5560 h 33099"/>
                <a:gd name="connsiteX4" fmla="*/ 3787 w 194625"/>
                <a:gd name="connsiteY4" fmla="*/ 12167 h 33099"/>
                <a:gd name="connsiteX5" fmla="*/ 101600 w 194625"/>
                <a:gd name="connsiteY5" fmla="*/ 32508 h 33099"/>
                <a:gd name="connsiteX6" fmla="*/ 191108 w 194625"/>
                <a:gd name="connsiteY6" fmla="*/ 18082 h 33099"/>
                <a:gd name="connsiteX7" fmla="*/ 193686 w 194625"/>
                <a:gd name="connsiteY7" fmla="*/ 8416 h 33099"/>
                <a:gd name="connsiteX8" fmla="*/ 184091 w 194625"/>
                <a:gd name="connsiteY8" fmla="*/ 5820 h 3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25" h="33099">
                  <a:moveTo>
                    <a:pt x="184235" y="5820"/>
                  </a:moveTo>
                  <a:cubicBezTo>
                    <a:pt x="158886" y="19524"/>
                    <a:pt x="126949" y="17649"/>
                    <a:pt x="98307" y="15630"/>
                  </a:cubicBezTo>
                  <a:cubicBezTo>
                    <a:pt x="67502" y="13105"/>
                    <a:pt x="36983" y="7897"/>
                    <a:pt x="7080" y="49"/>
                  </a:cubicBezTo>
                  <a:cubicBezTo>
                    <a:pt x="3629" y="-384"/>
                    <a:pt x="478" y="2083"/>
                    <a:pt x="48" y="5560"/>
                  </a:cubicBezTo>
                  <a:cubicBezTo>
                    <a:pt x="-295" y="8359"/>
                    <a:pt x="1223" y="11042"/>
                    <a:pt x="3787" y="12167"/>
                  </a:cubicBezTo>
                  <a:cubicBezTo>
                    <a:pt x="35064" y="24300"/>
                    <a:pt x="68103" y="31181"/>
                    <a:pt x="101600" y="32508"/>
                  </a:cubicBezTo>
                  <a:cubicBezTo>
                    <a:pt x="131676" y="33951"/>
                    <a:pt x="164471" y="33951"/>
                    <a:pt x="191108" y="18082"/>
                  </a:cubicBezTo>
                  <a:cubicBezTo>
                    <a:pt x="194475" y="16134"/>
                    <a:pt x="195620" y="11807"/>
                    <a:pt x="193686" y="8416"/>
                  </a:cubicBezTo>
                  <a:cubicBezTo>
                    <a:pt x="191754" y="5026"/>
                    <a:pt x="187456" y="3872"/>
                    <a:pt x="184091" y="58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0" name="Freeform: Shape 2909">
              <a:extLst>
                <a:ext uri="{FF2B5EF4-FFF2-40B4-BE49-F238E27FC236}">
                  <a16:creationId xmlns:a16="http://schemas.microsoft.com/office/drawing/2014/main" id="{1DD5401C-5F5D-BF1E-FD35-2F1EC36BCFF3}"/>
                </a:ext>
              </a:extLst>
            </p:cNvPr>
            <p:cNvSpPr/>
            <p:nvPr/>
          </p:nvSpPr>
          <p:spPr>
            <a:xfrm>
              <a:off x="9995790" y="1946514"/>
              <a:ext cx="189884" cy="72102"/>
            </a:xfrm>
            <a:custGeom>
              <a:avLst/>
              <a:gdLst>
                <a:gd name="connsiteX0" fmla="*/ 182211 w 189884"/>
                <a:gd name="connsiteY0" fmla="*/ 1248 h 72102"/>
                <a:gd name="connsiteX1" fmla="*/ 98574 w 189884"/>
                <a:gd name="connsiteY1" fmla="*/ 44526 h 72102"/>
                <a:gd name="connsiteX2" fmla="*/ 5486 w 189884"/>
                <a:gd name="connsiteY2" fmla="*/ 58952 h 72102"/>
                <a:gd name="connsiteX3" fmla="*/ 73 w 189884"/>
                <a:gd name="connsiteY3" fmla="*/ 66338 h 72102"/>
                <a:gd name="connsiteX4" fmla="*/ 5486 w 189884"/>
                <a:gd name="connsiteY4" fmla="*/ 71792 h 72102"/>
                <a:gd name="connsiteX5" fmla="*/ 188369 w 189884"/>
                <a:gd name="connsiteY5" fmla="*/ 8893 h 72102"/>
                <a:gd name="connsiteX6" fmla="*/ 182211 w 189884"/>
                <a:gd name="connsiteY6" fmla="*/ 815 h 7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884" h="72102">
                  <a:moveTo>
                    <a:pt x="182211" y="1248"/>
                  </a:moveTo>
                  <a:cubicBezTo>
                    <a:pt x="156533" y="19626"/>
                    <a:pt x="128363" y="34197"/>
                    <a:pt x="98574" y="44526"/>
                  </a:cubicBezTo>
                  <a:cubicBezTo>
                    <a:pt x="68500" y="54292"/>
                    <a:pt x="37080" y="59154"/>
                    <a:pt x="5486" y="58952"/>
                  </a:cubicBezTo>
                  <a:cubicBezTo>
                    <a:pt x="1963" y="59486"/>
                    <a:pt x="-457" y="62790"/>
                    <a:pt x="73" y="66338"/>
                  </a:cubicBezTo>
                  <a:cubicBezTo>
                    <a:pt x="488" y="69151"/>
                    <a:pt x="2694" y="71373"/>
                    <a:pt x="5486" y="71792"/>
                  </a:cubicBezTo>
                  <a:cubicBezTo>
                    <a:pt x="72181" y="75052"/>
                    <a:pt x="137586" y="52561"/>
                    <a:pt x="188369" y="8893"/>
                  </a:cubicBezTo>
                  <a:cubicBezTo>
                    <a:pt x="192665" y="5143"/>
                    <a:pt x="186937" y="-2503"/>
                    <a:pt x="182211" y="8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1" name="Freeform: Shape 2910">
              <a:extLst>
                <a:ext uri="{FF2B5EF4-FFF2-40B4-BE49-F238E27FC236}">
                  <a16:creationId xmlns:a16="http://schemas.microsoft.com/office/drawing/2014/main" id="{C2A5507C-B51A-16B2-EABD-72F534C64F35}"/>
                </a:ext>
              </a:extLst>
            </p:cNvPr>
            <p:cNvSpPr/>
            <p:nvPr/>
          </p:nvSpPr>
          <p:spPr>
            <a:xfrm>
              <a:off x="10208252" y="1928825"/>
              <a:ext cx="184846" cy="132368"/>
            </a:xfrm>
            <a:custGeom>
              <a:avLst/>
              <a:gdLst>
                <a:gd name="connsiteX0" fmla="*/ 172825 w 184846"/>
                <a:gd name="connsiteY0" fmla="*/ 2491 h 132368"/>
                <a:gd name="connsiteX1" fmla="*/ 4980 w 184846"/>
                <a:gd name="connsiteY1" fmla="*/ 117901 h 132368"/>
                <a:gd name="connsiteX2" fmla="*/ 8703 w 184846"/>
                <a:gd name="connsiteY2" fmla="*/ 132327 h 132368"/>
                <a:gd name="connsiteX3" fmla="*/ 183852 w 184846"/>
                <a:gd name="connsiteY3" fmla="*/ 9416 h 132368"/>
                <a:gd name="connsiteX4" fmla="*/ 172825 w 184846"/>
                <a:gd name="connsiteY4" fmla="*/ 2924 h 13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46" h="132368">
                  <a:moveTo>
                    <a:pt x="172825" y="2491"/>
                  </a:moveTo>
                  <a:cubicBezTo>
                    <a:pt x="132869" y="60398"/>
                    <a:pt x="73092" y="101484"/>
                    <a:pt x="4980" y="117901"/>
                  </a:cubicBezTo>
                  <a:cubicBezTo>
                    <a:pt x="-3757" y="120209"/>
                    <a:pt x="-33" y="133193"/>
                    <a:pt x="8703" y="132327"/>
                  </a:cubicBezTo>
                  <a:cubicBezTo>
                    <a:pt x="81727" y="118175"/>
                    <a:pt x="145328" y="73512"/>
                    <a:pt x="183852" y="9416"/>
                  </a:cubicBezTo>
                  <a:cubicBezTo>
                    <a:pt x="188149" y="2347"/>
                    <a:pt x="177408" y="-3856"/>
                    <a:pt x="172825" y="29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2" name="Freeform: Shape 2911">
              <a:extLst>
                <a:ext uri="{FF2B5EF4-FFF2-40B4-BE49-F238E27FC236}">
                  <a16:creationId xmlns:a16="http://schemas.microsoft.com/office/drawing/2014/main" id="{6D1D4C44-E504-501E-AC8A-9EB6DA59428D}"/>
                </a:ext>
              </a:extLst>
            </p:cNvPr>
            <p:cNvSpPr/>
            <p:nvPr/>
          </p:nvSpPr>
          <p:spPr>
            <a:xfrm>
              <a:off x="10396380" y="1855114"/>
              <a:ext cx="139271" cy="199062"/>
            </a:xfrm>
            <a:custGeom>
              <a:avLst/>
              <a:gdLst>
                <a:gd name="connsiteX0" fmla="*/ 126334 w 139271"/>
                <a:gd name="connsiteY0" fmla="*/ 4216 h 199062"/>
                <a:gd name="connsiteX1" fmla="*/ 77785 w 139271"/>
                <a:gd name="connsiteY1" fmla="*/ 105199 h 199062"/>
                <a:gd name="connsiteX2" fmla="*/ 2025 w 139271"/>
                <a:gd name="connsiteY2" fmla="*/ 187428 h 199062"/>
                <a:gd name="connsiteX3" fmla="*/ 10331 w 139271"/>
                <a:gd name="connsiteY3" fmla="*/ 198248 h 199062"/>
                <a:gd name="connsiteX4" fmla="*/ 139223 w 139271"/>
                <a:gd name="connsiteY4" fmla="*/ 7533 h 199062"/>
                <a:gd name="connsiteX5" fmla="*/ 133638 w 139271"/>
                <a:gd name="connsiteY5" fmla="*/ 61 h 199062"/>
                <a:gd name="connsiteX6" fmla="*/ 126621 w 139271"/>
                <a:gd name="connsiteY6" fmla="*/ 4071 h 19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271" h="199062">
                  <a:moveTo>
                    <a:pt x="126334" y="4216"/>
                  </a:moveTo>
                  <a:cubicBezTo>
                    <a:pt x="115163" y="40108"/>
                    <a:pt x="98837" y="74139"/>
                    <a:pt x="77785" y="105199"/>
                  </a:cubicBezTo>
                  <a:cubicBezTo>
                    <a:pt x="56016" y="135667"/>
                    <a:pt x="30525" y="163279"/>
                    <a:pt x="2025" y="187428"/>
                  </a:cubicBezTo>
                  <a:cubicBezTo>
                    <a:pt x="-3704" y="192621"/>
                    <a:pt x="3887" y="201854"/>
                    <a:pt x="10331" y="198248"/>
                  </a:cubicBezTo>
                  <a:cubicBezTo>
                    <a:pt x="75494" y="153122"/>
                    <a:pt x="121464" y="85089"/>
                    <a:pt x="139223" y="7533"/>
                  </a:cubicBezTo>
                  <a:cubicBezTo>
                    <a:pt x="139653" y="3898"/>
                    <a:pt x="137218" y="551"/>
                    <a:pt x="133638" y="61"/>
                  </a:cubicBezTo>
                  <a:cubicBezTo>
                    <a:pt x="130630" y="-343"/>
                    <a:pt x="127766" y="1301"/>
                    <a:pt x="126621" y="40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3" name="Freeform: Shape 2912">
              <a:extLst>
                <a:ext uri="{FF2B5EF4-FFF2-40B4-BE49-F238E27FC236}">
                  <a16:creationId xmlns:a16="http://schemas.microsoft.com/office/drawing/2014/main" id="{6D93CD14-A7A1-7600-AA53-97FD9739791B}"/>
                </a:ext>
              </a:extLst>
            </p:cNvPr>
            <p:cNvSpPr/>
            <p:nvPr/>
          </p:nvSpPr>
          <p:spPr>
            <a:xfrm>
              <a:off x="10487616" y="1771636"/>
              <a:ext cx="134057" cy="206281"/>
            </a:xfrm>
            <a:custGeom>
              <a:avLst/>
              <a:gdLst>
                <a:gd name="connsiteX0" fmla="*/ 120023 w 134057"/>
                <a:gd name="connsiteY0" fmla="*/ 7195 h 206281"/>
                <a:gd name="connsiteX1" fmla="*/ 2016 w 134057"/>
                <a:gd name="connsiteY1" fmla="*/ 194735 h 206281"/>
                <a:gd name="connsiteX2" fmla="*/ 11754 w 134057"/>
                <a:gd name="connsiteY2" fmla="*/ 204401 h 206281"/>
                <a:gd name="connsiteX3" fmla="*/ 134058 w 134057"/>
                <a:gd name="connsiteY3" fmla="*/ 6762 h 206281"/>
                <a:gd name="connsiteX4" fmla="*/ 119736 w 134057"/>
                <a:gd name="connsiteY4" fmla="*/ 6762 h 20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057" h="206281">
                  <a:moveTo>
                    <a:pt x="120023" y="7195"/>
                  </a:moveTo>
                  <a:cubicBezTo>
                    <a:pt x="114438" y="85962"/>
                    <a:pt x="54288" y="142946"/>
                    <a:pt x="2016" y="194735"/>
                  </a:cubicBezTo>
                  <a:cubicBezTo>
                    <a:pt x="-4142" y="200939"/>
                    <a:pt x="5166" y="210316"/>
                    <a:pt x="11754" y="204401"/>
                  </a:cubicBezTo>
                  <a:cubicBezTo>
                    <a:pt x="69755" y="152322"/>
                    <a:pt x="130621" y="90001"/>
                    <a:pt x="134058" y="6762"/>
                  </a:cubicBezTo>
                  <a:cubicBezTo>
                    <a:pt x="134058" y="-2326"/>
                    <a:pt x="120596" y="-2182"/>
                    <a:pt x="119736" y="67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4" name="Freeform: Shape 2913">
              <a:extLst>
                <a:ext uri="{FF2B5EF4-FFF2-40B4-BE49-F238E27FC236}">
                  <a16:creationId xmlns:a16="http://schemas.microsoft.com/office/drawing/2014/main" id="{C88578EF-03AC-AA6E-AE3D-1A9F41A177C9}"/>
                </a:ext>
              </a:extLst>
            </p:cNvPr>
            <p:cNvSpPr/>
            <p:nvPr/>
          </p:nvSpPr>
          <p:spPr>
            <a:xfrm>
              <a:off x="9709234" y="1776748"/>
              <a:ext cx="215137" cy="54376"/>
            </a:xfrm>
            <a:custGeom>
              <a:avLst/>
              <a:gdLst>
                <a:gd name="connsiteX0" fmla="*/ 209553 w 215137"/>
                <a:gd name="connsiteY0" fmla="*/ 42766 h 54376"/>
                <a:gd name="connsiteX1" fmla="*/ 6906 w 215137"/>
                <a:gd name="connsiteY1" fmla="*/ 353 h 54376"/>
                <a:gd name="connsiteX2" fmla="*/ 2610 w 215137"/>
                <a:gd name="connsiteY2" fmla="*/ 10595 h 54376"/>
                <a:gd name="connsiteX3" fmla="*/ 209553 w 215137"/>
                <a:gd name="connsiteY3" fmla="*/ 53874 h 54376"/>
                <a:gd name="connsiteX4" fmla="*/ 215137 w 215137"/>
                <a:gd name="connsiteY4" fmla="*/ 48248 h 54376"/>
                <a:gd name="connsiteX5" fmla="*/ 209553 w 215137"/>
                <a:gd name="connsiteY5" fmla="*/ 42621 h 5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37" h="54376">
                  <a:moveTo>
                    <a:pt x="209553" y="42766"/>
                  </a:moveTo>
                  <a:cubicBezTo>
                    <a:pt x="139894" y="42160"/>
                    <a:pt x="71037" y="27748"/>
                    <a:pt x="6906" y="353"/>
                  </a:cubicBezTo>
                  <a:cubicBezTo>
                    <a:pt x="1035" y="-1955"/>
                    <a:pt x="-2832" y="7710"/>
                    <a:pt x="2610" y="10595"/>
                  </a:cubicBezTo>
                  <a:cubicBezTo>
                    <a:pt x="66827" y="42492"/>
                    <a:pt x="138046" y="57379"/>
                    <a:pt x="209553" y="53874"/>
                  </a:cubicBezTo>
                  <a:cubicBezTo>
                    <a:pt x="212631" y="53874"/>
                    <a:pt x="215137" y="51349"/>
                    <a:pt x="215137" y="48248"/>
                  </a:cubicBezTo>
                  <a:cubicBezTo>
                    <a:pt x="215137" y="45146"/>
                    <a:pt x="212631" y="42621"/>
                    <a:pt x="209553" y="426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5" name="Freeform: Shape 2914">
              <a:extLst>
                <a:ext uri="{FF2B5EF4-FFF2-40B4-BE49-F238E27FC236}">
                  <a16:creationId xmlns:a16="http://schemas.microsoft.com/office/drawing/2014/main" id="{14E0B4DA-C045-B0D3-8B10-EE5558893438}"/>
                </a:ext>
              </a:extLst>
            </p:cNvPr>
            <p:cNvSpPr/>
            <p:nvPr/>
          </p:nvSpPr>
          <p:spPr>
            <a:xfrm>
              <a:off x="9704777" y="1708694"/>
              <a:ext cx="187873" cy="79369"/>
            </a:xfrm>
            <a:custGeom>
              <a:avLst/>
              <a:gdLst>
                <a:gd name="connsiteX0" fmla="*/ 181643 w 187873"/>
                <a:gd name="connsiteY0" fmla="*/ 66530 h 79369"/>
                <a:gd name="connsiteX1" fmla="*/ 9788 w 187873"/>
                <a:gd name="connsiteY1" fmla="*/ 1036 h 79369"/>
                <a:gd name="connsiteX2" fmla="*/ 1911 w 187873"/>
                <a:gd name="connsiteY2" fmla="*/ 11278 h 79369"/>
                <a:gd name="connsiteX3" fmla="*/ 181643 w 187873"/>
                <a:gd name="connsiteY3" fmla="*/ 79370 h 79369"/>
                <a:gd name="connsiteX4" fmla="*/ 181643 w 187873"/>
                <a:gd name="connsiteY4" fmla="*/ 66242 h 7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3" h="79369">
                  <a:moveTo>
                    <a:pt x="181643" y="66530"/>
                  </a:moveTo>
                  <a:cubicBezTo>
                    <a:pt x="119675" y="60125"/>
                    <a:pt x="60442" y="37548"/>
                    <a:pt x="9788" y="1036"/>
                  </a:cubicBezTo>
                  <a:cubicBezTo>
                    <a:pt x="3772" y="-3148"/>
                    <a:pt x="-3531" y="6373"/>
                    <a:pt x="1911" y="11278"/>
                  </a:cubicBezTo>
                  <a:cubicBezTo>
                    <a:pt x="52408" y="53879"/>
                    <a:pt x="115794" y="77884"/>
                    <a:pt x="181643" y="79370"/>
                  </a:cubicBezTo>
                  <a:cubicBezTo>
                    <a:pt x="190092" y="79370"/>
                    <a:pt x="189806" y="66963"/>
                    <a:pt x="181643" y="6624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6" name="Freeform: Shape 2915">
              <a:extLst>
                <a:ext uri="{FF2B5EF4-FFF2-40B4-BE49-F238E27FC236}">
                  <a16:creationId xmlns:a16="http://schemas.microsoft.com/office/drawing/2014/main" id="{E6D37590-938A-8790-6BCE-6D0DADDFAEEA}"/>
                </a:ext>
              </a:extLst>
            </p:cNvPr>
            <p:cNvSpPr/>
            <p:nvPr/>
          </p:nvSpPr>
          <p:spPr>
            <a:xfrm>
              <a:off x="9686590" y="1660919"/>
              <a:ext cx="157868" cy="75707"/>
            </a:xfrm>
            <a:custGeom>
              <a:avLst/>
              <a:gdLst>
                <a:gd name="connsiteX0" fmla="*/ 151711 w 157868"/>
                <a:gd name="connsiteY0" fmla="*/ 62083 h 75707"/>
                <a:gd name="connsiteX1" fmla="*/ 8498 w 157868"/>
                <a:gd name="connsiteY1" fmla="*/ 1205 h 75707"/>
                <a:gd name="connsiteX2" fmla="*/ 907 w 157868"/>
                <a:gd name="connsiteY2" fmla="*/ 7264 h 75707"/>
                <a:gd name="connsiteX3" fmla="*/ 151137 w 157868"/>
                <a:gd name="connsiteY3" fmla="*/ 75644 h 75707"/>
                <a:gd name="connsiteX4" fmla="*/ 157869 w 157868"/>
                <a:gd name="connsiteY4" fmla="*/ 68864 h 75707"/>
                <a:gd name="connsiteX5" fmla="*/ 151137 w 157868"/>
                <a:gd name="connsiteY5" fmla="*/ 62083 h 7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868" h="75707">
                  <a:moveTo>
                    <a:pt x="151711" y="62083"/>
                  </a:moveTo>
                  <a:cubicBezTo>
                    <a:pt x="98135" y="60381"/>
                    <a:pt x="47093" y="38684"/>
                    <a:pt x="8498" y="1205"/>
                  </a:cubicBezTo>
                  <a:cubicBezTo>
                    <a:pt x="4631" y="-2258"/>
                    <a:pt x="-2530" y="2359"/>
                    <a:pt x="907" y="7264"/>
                  </a:cubicBezTo>
                  <a:cubicBezTo>
                    <a:pt x="34420" y="54149"/>
                    <a:pt x="95142" y="77086"/>
                    <a:pt x="151137" y="75644"/>
                  </a:cubicBezTo>
                  <a:cubicBezTo>
                    <a:pt x="154861" y="75644"/>
                    <a:pt x="157869" y="72614"/>
                    <a:pt x="157869" y="68864"/>
                  </a:cubicBezTo>
                  <a:cubicBezTo>
                    <a:pt x="157869" y="65113"/>
                    <a:pt x="154861" y="62083"/>
                    <a:pt x="151137" y="620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7" name="Freeform: Shape 2916">
              <a:extLst>
                <a:ext uri="{FF2B5EF4-FFF2-40B4-BE49-F238E27FC236}">
                  <a16:creationId xmlns:a16="http://schemas.microsoft.com/office/drawing/2014/main" id="{667F7AEE-276A-4268-F539-DD4C1C7B67E4}"/>
                </a:ext>
              </a:extLst>
            </p:cNvPr>
            <p:cNvSpPr/>
            <p:nvPr/>
          </p:nvSpPr>
          <p:spPr>
            <a:xfrm>
              <a:off x="9654913" y="1578134"/>
              <a:ext cx="167802" cy="124148"/>
            </a:xfrm>
            <a:custGeom>
              <a:avLst/>
              <a:gdLst>
                <a:gd name="connsiteX0" fmla="*/ 162479 w 167802"/>
                <a:gd name="connsiteY0" fmla="*/ 108082 h 124148"/>
                <a:gd name="connsiteX1" fmla="*/ 77410 w 167802"/>
                <a:gd name="connsiteY1" fmla="*/ 67400 h 124148"/>
                <a:gd name="connsiteX2" fmla="*/ 9384 w 167802"/>
                <a:gd name="connsiteY2" fmla="*/ 1761 h 124148"/>
                <a:gd name="connsiteX3" fmla="*/ 648 w 167802"/>
                <a:gd name="connsiteY3" fmla="*/ 8541 h 124148"/>
                <a:gd name="connsiteX4" fmla="*/ 158182 w 167802"/>
                <a:gd name="connsiteY4" fmla="*/ 123950 h 124148"/>
                <a:gd name="connsiteX5" fmla="*/ 167605 w 167802"/>
                <a:gd name="connsiteY5" fmla="*/ 117978 h 124148"/>
                <a:gd name="connsiteX6" fmla="*/ 162335 w 167802"/>
                <a:gd name="connsiteY6" fmla="*/ 108659 h 12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2" h="124148">
                  <a:moveTo>
                    <a:pt x="162479" y="108082"/>
                  </a:moveTo>
                  <a:cubicBezTo>
                    <a:pt x="131974" y="99671"/>
                    <a:pt x="103174" y="85894"/>
                    <a:pt x="77410" y="67400"/>
                  </a:cubicBezTo>
                  <a:cubicBezTo>
                    <a:pt x="52162" y="48400"/>
                    <a:pt x="29305" y="26357"/>
                    <a:pt x="9384" y="1761"/>
                  </a:cubicBezTo>
                  <a:cubicBezTo>
                    <a:pt x="5088" y="-3144"/>
                    <a:pt x="-2216" y="3203"/>
                    <a:pt x="648" y="8541"/>
                  </a:cubicBezTo>
                  <a:cubicBezTo>
                    <a:pt x="31725" y="67400"/>
                    <a:pt x="95598" y="107360"/>
                    <a:pt x="158182" y="123950"/>
                  </a:cubicBezTo>
                  <a:cubicBezTo>
                    <a:pt x="162421" y="124917"/>
                    <a:pt x="166646" y="122248"/>
                    <a:pt x="167605" y="117978"/>
                  </a:cubicBezTo>
                  <a:cubicBezTo>
                    <a:pt x="168508" y="113953"/>
                    <a:pt x="166230" y="109914"/>
                    <a:pt x="162335" y="1086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8" name="Freeform: Shape 2917">
              <a:extLst>
                <a:ext uri="{FF2B5EF4-FFF2-40B4-BE49-F238E27FC236}">
                  <a16:creationId xmlns:a16="http://schemas.microsoft.com/office/drawing/2014/main" id="{362DC2C5-2530-3A34-F45F-9EDC071751C4}"/>
                </a:ext>
              </a:extLst>
            </p:cNvPr>
            <p:cNvSpPr/>
            <p:nvPr/>
          </p:nvSpPr>
          <p:spPr>
            <a:xfrm>
              <a:off x="9641667" y="1504114"/>
              <a:ext cx="160059" cy="148782"/>
            </a:xfrm>
            <a:custGeom>
              <a:avLst/>
              <a:gdLst>
                <a:gd name="connsiteX0" fmla="*/ 155245 w 160059"/>
                <a:gd name="connsiteY0" fmla="*/ 134639 h 148782"/>
                <a:gd name="connsiteX1" fmla="*/ 71179 w 160059"/>
                <a:gd name="connsiteY1" fmla="*/ 82273 h 148782"/>
                <a:gd name="connsiteX2" fmla="*/ 12032 w 160059"/>
                <a:gd name="connsiteY2" fmla="*/ 2929 h 148782"/>
                <a:gd name="connsiteX3" fmla="*/ 432 w 160059"/>
                <a:gd name="connsiteY3" fmla="*/ 7833 h 148782"/>
                <a:gd name="connsiteX4" fmla="*/ 151521 w 160059"/>
                <a:gd name="connsiteY4" fmla="*/ 148345 h 148782"/>
                <a:gd name="connsiteX5" fmla="*/ 155245 w 160059"/>
                <a:gd name="connsiteY5" fmla="*/ 134639 h 14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59" h="148782">
                  <a:moveTo>
                    <a:pt x="155245" y="134639"/>
                  </a:moveTo>
                  <a:cubicBezTo>
                    <a:pt x="124025" y="123027"/>
                    <a:pt x="95439" y="105224"/>
                    <a:pt x="71179" y="82273"/>
                  </a:cubicBezTo>
                  <a:cubicBezTo>
                    <a:pt x="47434" y="59133"/>
                    <a:pt x="27471" y="32358"/>
                    <a:pt x="12032" y="2929"/>
                  </a:cubicBezTo>
                  <a:cubicBezTo>
                    <a:pt x="8595" y="-3130"/>
                    <a:pt x="-2289" y="1053"/>
                    <a:pt x="432" y="7833"/>
                  </a:cubicBezTo>
                  <a:cubicBezTo>
                    <a:pt x="25351" y="74482"/>
                    <a:pt x="86360" y="125263"/>
                    <a:pt x="151521" y="148345"/>
                  </a:cubicBezTo>
                  <a:cubicBezTo>
                    <a:pt x="160114" y="151374"/>
                    <a:pt x="163694" y="137813"/>
                    <a:pt x="155245" y="1346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9" name="Freeform: Shape 2918">
              <a:extLst>
                <a:ext uri="{FF2B5EF4-FFF2-40B4-BE49-F238E27FC236}">
                  <a16:creationId xmlns:a16="http://schemas.microsoft.com/office/drawing/2014/main" id="{682AFA65-3B3F-53C4-FB49-2745680B523E}"/>
                </a:ext>
              </a:extLst>
            </p:cNvPr>
            <p:cNvSpPr/>
            <p:nvPr/>
          </p:nvSpPr>
          <p:spPr>
            <a:xfrm>
              <a:off x="10142075" y="899423"/>
              <a:ext cx="140890" cy="105234"/>
            </a:xfrm>
            <a:custGeom>
              <a:avLst/>
              <a:gdLst>
                <a:gd name="connsiteX0" fmla="*/ 13155 w 140890"/>
                <a:gd name="connsiteY0" fmla="*/ 102271 h 105234"/>
                <a:gd name="connsiteX1" fmla="*/ 135459 w 140890"/>
                <a:gd name="connsiteY1" fmla="*/ 14704 h 105234"/>
                <a:gd name="connsiteX2" fmla="*/ 140615 w 140890"/>
                <a:gd name="connsiteY2" fmla="*/ 5471 h 105234"/>
                <a:gd name="connsiteX3" fmla="*/ 131449 w 140890"/>
                <a:gd name="connsiteY3" fmla="*/ 278 h 105234"/>
                <a:gd name="connsiteX4" fmla="*/ 1269 w 140890"/>
                <a:gd name="connsiteY4" fmla="*/ 95058 h 105234"/>
                <a:gd name="connsiteX5" fmla="*/ 13155 w 140890"/>
                <a:gd name="connsiteY5" fmla="*/ 102126 h 10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890" h="105234">
                  <a:moveTo>
                    <a:pt x="13155" y="102271"/>
                  </a:moveTo>
                  <a:cubicBezTo>
                    <a:pt x="44261" y="61358"/>
                    <a:pt x="86881" y="30847"/>
                    <a:pt x="135459" y="14704"/>
                  </a:cubicBezTo>
                  <a:cubicBezTo>
                    <a:pt x="139412" y="13593"/>
                    <a:pt x="141718" y="9453"/>
                    <a:pt x="140615" y="5471"/>
                  </a:cubicBezTo>
                  <a:cubicBezTo>
                    <a:pt x="139512" y="1489"/>
                    <a:pt x="135402" y="-833"/>
                    <a:pt x="131449" y="278"/>
                  </a:cubicBezTo>
                  <a:cubicBezTo>
                    <a:pt x="78776" y="16348"/>
                    <a:pt x="32947" y="49716"/>
                    <a:pt x="1269" y="95058"/>
                  </a:cubicBezTo>
                  <a:cubicBezTo>
                    <a:pt x="-3887" y="102415"/>
                    <a:pt x="8000" y="109484"/>
                    <a:pt x="13155" y="1021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0" name="Freeform: Shape 2919">
              <a:extLst>
                <a:ext uri="{FF2B5EF4-FFF2-40B4-BE49-F238E27FC236}">
                  <a16:creationId xmlns:a16="http://schemas.microsoft.com/office/drawing/2014/main" id="{B8FA5513-5D3C-5356-DF36-4BE089FF12AB}"/>
                </a:ext>
              </a:extLst>
            </p:cNvPr>
            <p:cNvSpPr/>
            <p:nvPr/>
          </p:nvSpPr>
          <p:spPr>
            <a:xfrm>
              <a:off x="10169791" y="913669"/>
              <a:ext cx="232623" cy="91763"/>
            </a:xfrm>
            <a:custGeom>
              <a:avLst/>
              <a:gdLst>
                <a:gd name="connsiteX0" fmla="*/ 12793 w 232623"/>
                <a:gd name="connsiteY0" fmla="*/ 90043 h 91763"/>
                <a:gd name="connsiteX1" fmla="*/ 227612 w 232623"/>
                <a:gd name="connsiteY1" fmla="*/ 11132 h 91763"/>
                <a:gd name="connsiteX2" fmla="*/ 232624 w 232623"/>
                <a:gd name="connsiteY2" fmla="*/ 6083 h 91763"/>
                <a:gd name="connsiteX3" fmla="*/ 227612 w 232623"/>
                <a:gd name="connsiteY3" fmla="*/ 1034 h 91763"/>
                <a:gd name="connsiteX4" fmla="*/ 2481 w 232623"/>
                <a:gd name="connsiteY4" fmla="*/ 79657 h 91763"/>
                <a:gd name="connsiteX5" fmla="*/ 12793 w 232623"/>
                <a:gd name="connsiteY5" fmla="*/ 90043 h 9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23" h="91763">
                  <a:moveTo>
                    <a:pt x="12793" y="90043"/>
                  </a:moveTo>
                  <a:cubicBezTo>
                    <a:pt x="74804" y="40706"/>
                    <a:pt x="149991" y="17913"/>
                    <a:pt x="227612" y="11132"/>
                  </a:cubicBezTo>
                  <a:cubicBezTo>
                    <a:pt x="230333" y="11132"/>
                    <a:pt x="232624" y="8867"/>
                    <a:pt x="232624" y="6083"/>
                  </a:cubicBezTo>
                  <a:cubicBezTo>
                    <a:pt x="232624" y="3299"/>
                    <a:pt x="230333" y="1034"/>
                    <a:pt x="227612" y="1034"/>
                  </a:cubicBezTo>
                  <a:cubicBezTo>
                    <a:pt x="146410" y="-6468"/>
                    <a:pt x="64063" y="27578"/>
                    <a:pt x="2481" y="79657"/>
                  </a:cubicBezTo>
                  <a:cubicBezTo>
                    <a:pt x="-4822" y="85716"/>
                    <a:pt x="5632" y="95814"/>
                    <a:pt x="12793" y="900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1" name="Freeform: Shape 2920">
              <a:extLst>
                <a:ext uri="{FF2B5EF4-FFF2-40B4-BE49-F238E27FC236}">
                  <a16:creationId xmlns:a16="http://schemas.microsoft.com/office/drawing/2014/main" id="{6B8D8C4C-9AD7-7789-20CC-70A044C31400}"/>
                </a:ext>
              </a:extLst>
            </p:cNvPr>
            <p:cNvSpPr/>
            <p:nvPr/>
          </p:nvSpPr>
          <p:spPr>
            <a:xfrm>
              <a:off x="10246804" y="938609"/>
              <a:ext cx="255085" cy="65346"/>
            </a:xfrm>
            <a:custGeom>
              <a:avLst/>
              <a:gdLst>
                <a:gd name="connsiteX0" fmla="*/ 8961 w 255085"/>
                <a:gd name="connsiteY0" fmla="*/ 62939 h 65346"/>
                <a:gd name="connsiteX1" fmla="*/ 63238 w 255085"/>
                <a:gd name="connsiteY1" fmla="*/ 32789 h 65346"/>
                <a:gd name="connsiteX2" fmla="*/ 122672 w 255085"/>
                <a:gd name="connsiteY2" fmla="*/ 18363 h 65346"/>
                <a:gd name="connsiteX3" fmla="*/ 249558 w 255085"/>
                <a:gd name="connsiteY3" fmla="*/ 19517 h 65346"/>
                <a:gd name="connsiteX4" fmla="*/ 251850 w 255085"/>
                <a:gd name="connsiteY4" fmla="*/ 10861 h 65346"/>
                <a:gd name="connsiteX5" fmla="*/ 117516 w 255085"/>
                <a:gd name="connsiteY5" fmla="*/ 5235 h 65346"/>
                <a:gd name="connsiteX6" fmla="*/ 51065 w 255085"/>
                <a:gd name="connsiteY6" fmla="*/ 24566 h 65346"/>
                <a:gd name="connsiteX7" fmla="*/ 798 w 255085"/>
                <a:gd name="connsiteY7" fmla="*/ 57313 h 65346"/>
                <a:gd name="connsiteX8" fmla="*/ 8961 w 255085"/>
                <a:gd name="connsiteY8" fmla="*/ 63661 h 6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085" h="65346">
                  <a:moveTo>
                    <a:pt x="8961" y="62939"/>
                  </a:moveTo>
                  <a:cubicBezTo>
                    <a:pt x="21420" y="46782"/>
                    <a:pt x="44764" y="39425"/>
                    <a:pt x="63238" y="32789"/>
                  </a:cubicBezTo>
                  <a:cubicBezTo>
                    <a:pt x="82572" y="26268"/>
                    <a:pt x="102479" y="21435"/>
                    <a:pt x="122672" y="18363"/>
                  </a:cubicBezTo>
                  <a:cubicBezTo>
                    <a:pt x="164776" y="11885"/>
                    <a:pt x="207597" y="12275"/>
                    <a:pt x="249558" y="19517"/>
                  </a:cubicBezTo>
                  <a:cubicBezTo>
                    <a:pt x="255000" y="20382"/>
                    <a:pt x="257578" y="12448"/>
                    <a:pt x="251850" y="10861"/>
                  </a:cubicBezTo>
                  <a:cubicBezTo>
                    <a:pt x="208027" y="-1372"/>
                    <a:pt x="162199" y="-3306"/>
                    <a:pt x="117516" y="5235"/>
                  </a:cubicBezTo>
                  <a:cubicBezTo>
                    <a:pt x="94745" y="9332"/>
                    <a:pt x="72491" y="15824"/>
                    <a:pt x="51065" y="24566"/>
                  </a:cubicBezTo>
                  <a:cubicBezTo>
                    <a:pt x="31546" y="30409"/>
                    <a:pt x="14088" y="41776"/>
                    <a:pt x="798" y="57313"/>
                  </a:cubicBezTo>
                  <a:cubicBezTo>
                    <a:pt x="-2496" y="62074"/>
                    <a:pt x="5237" y="68421"/>
                    <a:pt x="8961" y="636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2" name="Freeform: Shape 2921">
              <a:extLst>
                <a:ext uri="{FF2B5EF4-FFF2-40B4-BE49-F238E27FC236}">
                  <a16:creationId xmlns:a16="http://schemas.microsoft.com/office/drawing/2014/main" id="{17A47149-AC2D-40E9-A1DB-2E55339BD5D2}"/>
                </a:ext>
              </a:extLst>
            </p:cNvPr>
            <p:cNvSpPr/>
            <p:nvPr/>
          </p:nvSpPr>
          <p:spPr>
            <a:xfrm>
              <a:off x="10346739" y="980097"/>
              <a:ext cx="237922" cy="35207"/>
            </a:xfrm>
            <a:custGeom>
              <a:avLst/>
              <a:gdLst>
                <a:gd name="connsiteX0" fmla="*/ 7414 w 237922"/>
                <a:gd name="connsiteY0" fmla="*/ 34868 h 35207"/>
                <a:gd name="connsiteX1" fmla="*/ 118977 w 237922"/>
                <a:gd name="connsiteY1" fmla="*/ 16402 h 35207"/>
                <a:gd name="connsiteX2" fmla="*/ 230826 w 237922"/>
                <a:gd name="connsiteY2" fmla="*/ 34146 h 35207"/>
                <a:gd name="connsiteX3" fmla="*/ 235122 w 237922"/>
                <a:gd name="connsiteY3" fmla="*/ 23760 h 35207"/>
                <a:gd name="connsiteX4" fmla="*/ 120552 w 237922"/>
                <a:gd name="connsiteY4" fmla="*/ 101 h 35207"/>
                <a:gd name="connsiteX5" fmla="*/ 4120 w 237922"/>
                <a:gd name="connsiteY5" fmla="*/ 22894 h 35207"/>
                <a:gd name="connsiteX6" fmla="*/ 7414 w 237922"/>
                <a:gd name="connsiteY6" fmla="*/ 34868 h 3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2" h="35207">
                  <a:moveTo>
                    <a:pt x="7414" y="34868"/>
                  </a:moveTo>
                  <a:cubicBezTo>
                    <a:pt x="43217" y="22331"/>
                    <a:pt x="81025" y="16085"/>
                    <a:pt x="118977" y="16402"/>
                  </a:cubicBezTo>
                  <a:cubicBezTo>
                    <a:pt x="156784" y="17758"/>
                    <a:pt x="194449" y="23716"/>
                    <a:pt x="230826" y="34146"/>
                  </a:cubicBezTo>
                  <a:cubicBezTo>
                    <a:pt x="236697" y="35733"/>
                    <a:pt x="240994" y="26789"/>
                    <a:pt x="235122" y="23760"/>
                  </a:cubicBezTo>
                  <a:cubicBezTo>
                    <a:pt x="199319" y="7083"/>
                    <a:pt x="160079" y="-1010"/>
                    <a:pt x="120552" y="101"/>
                  </a:cubicBezTo>
                  <a:cubicBezTo>
                    <a:pt x="80595" y="274"/>
                    <a:pt x="41212" y="8006"/>
                    <a:pt x="4120" y="22894"/>
                  </a:cubicBezTo>
                  <a:cubicBezTo>
                    <a:pt x="-3041" y="25779"/>
                    <a:pt x="-176" y="37320"/>
                    <a:pt x="7414" y="348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3" name="Freeform: Shape 2922">
              <a:extLst>
                <a:ext uri="{FF2B5EF4-FFF2-40B4-BE49-F238E27FC236}">
                  <a16:creationId xmlns:a16="http://schemas.microsoft.com/office/drawing/2014/main" id="{728C6C7B-8D77-E421-CE51-10303C75E8D6}"/>
                </a:ext>
              </a:extLst>
            </p:cNvPr>
            <p:cNvSpPr/>
            <p:nvPr/>
          </p:nvSpPr>
          <p:spPr>
            <a:xfrm>
              <a:off x="10471854" y="1031282"/>
              <a:ext cx="233647" cy="105896"/>
            </a:xfrm>
            <a:custGeom>
              <a:avLst/>
              <a:gdLst>
                <a:gd name="connsiteX0" fmla="*/ 5032 w 233647"/>
                <a:gd name="connsiteY0" fmla="*/ 13834 h 105896"/>
                <a:gd name="connsiteX1" fmla="*/ 222715 w 233647"/>
                <a:gd name="connsiteY1" fmla="*/ 104574 h 105896"/>
                <a:gd name="connsiteX2" fmla="*/ 230306 w 233647"/>
                <a:gd name="connsiteY2" fmla="*/ 91447 h 105896"/>
                <a:gd name="connsiteX3" fmla="*/ 8899 w 233647"/>
                <a:gd name="connsiteY3" fmla="*/ 129 h 105896"/>
                <a:gd name="connsiteX4" fmla="*/ 5032 w 233647"/>
                <a:gd name="connsiteY4" fmla="*/ 13834 h 105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47" h="105896">
                  <a:moveTo>
                    <a:pt x="5032" y="13834"/>
                  </a:moveTo>
                  <a:cubicBezTo>
                    <a:pt x="82653" y="30063"/>
                    <a:pt x="156408" y="60849"/>
                    <a:pt x="222715" y="104574"/>
                  </a:cubicBezTo>
                  <a:cubicBezTo>
                    <a:pt x="231022" y="110056"/>
                    <a:pt x="238040" y="97073"/>
                    <a:pt x="230306" y="91447"/>
                  </a:cubicBezTo>
                  <a:cubicBezTo>
                    <a:pt x="164428" y="44287"/>
                    <a:pt x="88669" y="13040"/>
                    <a:pt x="8899" y="129"/>
                  </a:cubicBezTo>
                  <a:cubicBezTo>
                    <a:pt x="20" y="-1458"/>
                    <a:pt x="-3847" y="12103"/>
                    <a:pt x="5032" y="138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4" name="Freeform: Shape 2923">
              <a:extLst>
                <a:ext uri="{FF2B5EF4-FFF2-40B4-BE49-F238E27FC236}">
                  <a16:creationId xmlns:a16="http://schemas.microsoft.com/office/drawing/2014/main" id="{072E3E24-58FC-1E5C-13F3-6C0ACD5168F1}"/>
                </a:ext>
              </a:extLst>
            </p:cNvPr>
            <p:cNvSpPr/>
            <p:nvPr/>
          </p:nvSpPr>
          <p:spPr>
            <a:xfrm>
              <a:off x="10574081" y="1135617"/>
              <a:ext cx="192941" cy="152884"/>
            </a:xfrm>
            <a:custGeom>
              <a:avLst/>
              <a:gdLst>
                <a:gd name="connsiteX0" fmla="*/ 4056 w 192941"/>
                <a:gd name="connsiteY0" fmla="*/ 14088 h 152884"/>
                <a:gd name="connsiteX1" fmla="*/ 185220 w 192941"/>
                <a:gd name="connsiteY1" fmla="*/ 151570 h 152884"/>
                <a:gd name="connsiteX2" fmla="*/ 192237 w 192941"/>
                <a:gd name="connsiteY2" fmla="*/ 146088 h 152884"/>
                <a:gd name="connsiteX3" fmla="*/ 11790 w 192941"/>
                <a:gd name="connsiteY3" fmla="*/ 672 h 152884"/>
                <a:gd name="connsiteX4" fmla="*/ 4056 w 192941"/>
                <a:gd name="connsiteY4" fmla="*/ 14088 h 15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941" h="152884">
                  <a:moveTo>
                    <a:pt x="4056" y="14088"/>
                  </a:moveTo>
                  <a:cubicBezTo>
                    <a:pt x="73085" y="47095"/>
                    <a:pt x="134667" y="93865"/>
                    <a:pt x="185220" y="151570"/>
                  </a:cubicBezTo>
                  <a:cubicBezTo>
                    <a:pt x="188514" y="155321"/>
                    <a:pt x="195103" y="150272"/>
                    <a:pt x="192237" y="146088"/>
                  </a:cubicBezTo>
                  <a:cubicBezTo>
                    <a:pt x="147127" y="81257"/>
                    <a:pt x="84542" y="30808"/>
                    <a:pt x="11790" y="672"/>
                  </a:cubicBezTo>
                  <a:cubicBezTo>
                    <a:pt x="2910" y="-3079"/>
                    <a:pt x="-5109" y="9905"/>
                    <a:pt x="4056" y="1408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5" name="Freeform: Shape 2924">
              <a:extLst>
                <a:ext uri="{FF2B5EF4-FFF2-40B4-BE49-F238E27FC236}">
                  <a16:creationId xmlns:a16="http://schemas.microsoft.com/office/drawing/2014/main" id="{EEBEA536-759A-F6E2-C264-CBF688882B79}"/>
                </a:ext>
              </a:extLst>
            </p:cNvPr>
            <p:cNvSpPr/>
            <p:nvPr/>
          </p:nvSpPr>
          <p:spPr>
            <a:xfrm>
              <a:off x="10683686" y="1312898"/>
              <a:ext cx="147910" cy="243643"/>
            </a:xfrm>
            <a:custGeom>
              <a:avLst/>
              <a:gdLst>
                <a:gd name="connsiteX0" fmla="*/ 1719 w 147910"/>
                <a:gd name="connsiteY0" fmla="*/ 9922 h 243643"/>
                <a:gd name="connsiteX1" fmla="*/ 135192 w 147910"/>
                <a:gd name="connsiteY1" fmla="*/ 238865 h 243643"/>
                <a:gd name="connsiteX2" fmla="*/ 143213 w 147910"/>
                <a:gd name="connsiteY2" fmla="*/ 243409 h 243643"/>
                <a:gd name="connsiteX3" fmla="*/ 147652 w 147910"/>
                <a:gd name="connsiteY3" fmla="*/ 235403 h 243643"/>
                <a:gd name="connsiteX4" fmla="*/ 9881 w 147910"/>
                <a:gd name="connsiteY4" fmla="*/ 1699 h 243643"/>
                <a:gd name="connsiteX5" fmla="*/ 1719 w 147910"/>
                <a:gd name="connsiteY5" fmla="*/ 1699 h 243643"/>
                <a:gd name="connsiteX6" fmla="*/ 1719 w 147910"/>
                <a:gd name="connsiteY6" fmla="*/ 9922 h 24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910" h="243643">
                  <a:moveTo>
                    <a:pt x="1719" y="9922"/>
                  </a:moveTo>
                  <a:cubicBezTo>
                    <a:pt x="63156" y="74854"/>
                    <a:pt x="108842" y="153203"/>
                    <a:pt x="135192" y="238865"/>
                  </a:cubicBezTo>
                  <a:cubicBezTo>
                    <a:pt x="136194" y="242327"/>
                    <a:pt x="139633" y="244362"/>
                    <a:pt x="143213" y="243409"/>
                  </a:cubicBezTo>
                  <a:cubicBezTo>
                    <a:pt x="146650" y="242457"/>
                    <a:pt x="148654" y="238865"/>
                    <a:pt x="147652" y="235403"/>
                  </a:cubicBezTo>
                  <a:cubicBezTo>
                    <a:pt x="126313" y="145254"/>
                    <a:pt x="78194" y="63760"/>
                    <a:pt x="9881" y="1699"/>
                  </a:cubicBezTo>
                  <a:cubicBezTo>
                    <a:pt x="7589" y="-566"/>
                    <a:pt x="4009" y="-566"/>
                    <a:pt x="1719" y="1699"/>
                  </a:cubicBezTo>
                  <a:cubicBezTo>
                    <a:pt x="-573" y="3964"/>
                    <a:pt x="-573" y="7657"/>
                    <a:pt x="1719" y="99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6" name="Freeform: Shape 2925">
              <a:extLst>
                <a:ext uri="{FF2B5EF4-FFF2-40B4-BE49-F238E27FC236}">
                  <a16:creationId xmlns:a16="http://schemas.microsoft.com/office/drawing/2014/main" id="{D15F9F07-253A-A411-0AC1-AC5589591471}"/>
                </a:ext>
              </a:extLst>
            </p:cNvPr>
            <p:cNvSpPr/>
            <p:nvPr/>
          </p:nvSpPr>
          <p:spPr>
            <a:xfrm>
              <a:off x="10716549" y="1474400"/>
              <a:ext cx="67056" cy="271507"/>
            </a:xfrm>
            <a:custGeom>
              <a:avLst/>
              <a:gdLst>
                <a:gd name="connsiteX0" fmla="*/ 505 w 67056"/>
                <a:gd name="connsiteY0" fmla="*/ 8983 h 271507"/>
                <a:gd name="connsiteX1" fmla="*/ 37597 w 67056"/>
                <a:gd name="connsiteY1" fmla="*/ 265192 h 271507"/>
                <a:gd name="connsiteX2" fmla="*/ 46619 w 67056"/>
                <a:gd name="connsiteY2" fmla="*/ 269087 h 271507"/>
                <a:gd name="connsiteX3" fmla="*/ 11533 w 67056"/>
                <a:gd name="connsiteY3" fmla="*/ 2491 h 271507"/>
                <a:gd name="connsiteX4" fmla="*/ 2510 w 67056"/>
                <a:gd name="connsiteY4" fmla="*/ 1380 h 271507"/>
                <a:gd name="connsiteX5" fmla="*/ 505 w 67056"/>
                <a:gd name="connsiteY5" fmla="*/ 8983 h 27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56" h="271507">
                  <a:moveTo>
                    <a:pt x="505" y="8983"/>
                  </a:moveTo>
                  <a:cubicBezTo>
                    <a:pt x="45474" y="86596"/>
                    <a:pt x="64234" y="177913"/>
                    <a:pt x="37597" y="265192"/>
                  </a:cubicBezTo>
                  <a:cubicBezTo>
                    <a:pt x="36022" y="270529"/>
                    <a:pt x="44184" y="274136"/>
                    <a:pt x="46619" y="269087"/>
                  </a:cubicBezTo>
                  <a:cubicBezTo>
                    <a:pt x="89583" y="181232"/>
                    <a:pt x="58505" y="81547"/>
                    <a:pt x="11533" y="2491"/>
                  </a:cubicBezTo>
                  <a:cubicBezTo>
                    <a:pt x="9384" y="-337"/>
                    <a:pt x="5230" y="-827"/>
                    <a:pt x="2510" y="1380"/>
                  </a:cubicBezTo>
                  <a:cubicBezTo>
                    <a:pt x="218" y="3169"/>
                    <a:pt x="-640" y="6285"/>
                    <a:pt x="505" y="89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7" name="Freeform: Shape 2926">
              <a:extLst>
                <a:ext uri="{FF2B5EF4-FFF2-40B4-BE49-F238E27FC236}">
                  <a16:creationId xmlns:a16="http://schemas.microsoft.com/office/drawing/2014/main" id="{1C3E20C7-22CB-7A45-3BF7-9B400E3C84A0}"/>
                </a:ext>
              </a:extLst>
            </p:cNvPr>
            <p:cNvSpPr/>
            <p:nvPr/>
          </p:nvSpPr>
          <p:spPr>
            <a:xfrm>
              <a:off x="10073401" y="889250"/>
              <a:ext cx="161159" cy="132136"/>
            </a:xfrm>
            <a:custGeom>
              <a:avLst/>
              <a:gdLst>
                <a:gd name="connsiteX0" fmla="*/ 10796 w 161159"/>
                <a:gd name="connsiteY0" fmla="*/ 129466 h 132136"/>
                <a:gd name="connsiteX1" fmla="*/ 73093 w 161159"/>
                <a:gd name="connsiteY1" fmla="*/ 57335 h 132136"/>
                <a:gd name="connsiteX2" fmla="*/ 157016 w 161159"/>
                <a:gd name="connsiteY2" fmla="*/ 11171 h 132136"/>
                <a:gd name="connsiteX3" fmla="*/ 160954 w 161159"/>
                <a:gd name="connsiteY3" fmla="*/ 4174 h 132136"/>
                <a:gd name="connsiteX4" fmla="*/ 154009 w 161159"/>
                <a:gd name="connsiteY4" fmla="*/ 207 h 132136"/>
                <a:gd name="connsiteX5" fmla="*/ 63785 w 161159"/>
                <a:gd name="connsiteY5" fmla="*/ 44784 h 132136"/>
                <a:gd name="connsiteX6" fmla="*/ 484 w 161159"/>
                <a:gd name="connsiteY6" fmla="*/ 123695 h 132136"/>
                <a:gd name="connsiteX7" fmla="*/ 3649 w 161159"/>
                <a:gd name="connsiteY7" fmla="*/ 131644 h 132136"/>
                <a:gd name="connsiteX8" fmla="*/ 10796 w 161159"/>
                <a:gd name="connsiteY8" fmla="*/ 129754 h 1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9" h="132136">
                  <a:moveTo>
                    <a:pt x="10796" y="129466"/>
                  </a:moveTo>
                  <a:cubicBezTo>
                    <a:pt x="27165" y="101897"/>
                    <a:pt x="48260" y="77474"/>
                    <a:pt x="73093" y="57335"/>
                  </a:cubicBezTo>
                  <a:cubicBezTo>
                    <a:pt x="98614" y="37816"/>
                    <a:pt x="126913" y="22250"/>
                    <a:pt x="157016" y="11171"/>
                  </a:cubicBezTo>
                  <a:cubicBezTo>
                    <a:pt x="160024" y="10334"/>
                    <a:pt x="161785" y="7204"/>
                    <a:pt x="160954" y="4174"/>
                  </a:cubicBezTo>
                  <a:cubicBezTo>
                    <a:pt x="160124" y="1145"/>
                    <a:pt x="157016" y="-630"/>
                    <a:pt x="154009" y="207"/>
                  </a:cubicBezTo>
                  <a:cubicBezTo>
                    <a:pt x="120726" y="7305"/>
                    <a:pt x="89720" y="22625"/>
                    <a:pt x="63785" y="44784"/>
                  </a:cubicBezTo>
                  <a:cubicBezTo>
                    <a:pt x="37162" y="66062"/>
                    <a:pt x="15536" y="93011"/>
                    <a:pt x="484" y="123695"/>
                  </a:cubicBezTo>
                  <a:cubicBezTo>
                    <a:pt x="-819" y="126768"/>
                    <a:pt x="599" y="130331"/>
                    <a:pt x="3649" y="131644"/>
                  </a:cubicBezTo>
                  <a:cubicBezTo>
                    <a:pt x="6184" y="132740"/>
                    <a:pt x="9120" y="131961"/>
                    <a:pt x="10796" y="12975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8" name="Freeform: Shape 2927">
              <a:extLst>
                <a:ext uri="{FF2B5EF4-FFF2-40B4-BE49-F238E27FC236}">
                  <a16:creationId xmlns:a16="http://schemas.microsoft.com/office/drawing/2014/main" id="{A0FA77FF-814E-97A2-8758-A2CA39F7B515}"/>
                </a:ext>
              </a:extLst>
            </p:cNvPr>
            <p:cNvSpPr/>
            <p:nvPr/>
          </p:nvSpPr>
          <p:spPr>
            <a:xfrm>
              <a:off x="10001646" y="891925"/>
              <a:ext cx="104947" cy="163102"/>
            </a:xfrm>
            <a:custGeom>
              <a:avLst/>
              <a:gdLst>
                <a:gd name="connsiteX0" fmla="*/ 13808 w 104947"/>
                <a:gd name="connsiteY0" fmla="*/ 158095 h 163102"/>
                <a:gd name="connsiteX1" fmla="*/ 102457 w 104947"/>
                <a:gd name="connsiteY1" fmla="*/ 9506 h 163102"/>
                <a:gd name="connsiteX2" fmla="*/ 104247 w 104947"/>
                <a:gd name="connsiteY2" fmla="*/ 2509 h 163102"/>
                <a:gd name="connsiteX3" fmla="*/ 97301 w 104947"/>
                <a:gd name="connsiteY3" fmla="*/ 706 h 163102"/>
                <a:gd name="connsiteX4" fmla="*/ 203 w 104947"/>
                <a:gd name="connsiteY4" fmla="*/ 154200 h 163102"/>
                <a:gd name="connsiteX5" fmla="*/ 13808 w 104947"/>
                <a:gd name="connsiteY5" fmla="*/ 158095 h 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47" h="163102">
                  <a:moveTo>
                    <a:pt x="13808" y="158095"/>
                  </a:moveTo>
                  <a:cubicBezTo>
                    <a:pt x="28130" y="100391"/>
                    <a:pt x="51759" y="43696"/>
                    <a:pt x="102457" y="9506"/>
                  </a:cubicBezTo>
                  <a:cubicBezTo>
                    <a:pt x="104863" y="8078"/>
                    <a:pt x="105665" y="4933"/>
                    <a:pt x="104247" y="2509"/>
                  </a:cubicBezTo>
                  <a:cubicBezTo>
                    <a:pt x="102829" y="86"/>
                    <a:pt x="99707" y="-722"/>
                    <a:pt x="97301" y="706"/>
                  </a:cubicBezTo>
                  <a:cubicBezTo>
                    <a:pt x="37725" y="27106"/>
                    <a:pt x="13378" y="94909"/>
                    <a:pt x="203" y="154200"/>
                  </a:cubicBezTo>
                  <a:cubicBezTo>
                    <a:pt x="-1802" y="163145"/>
                    <a:pt x="11660" y="166895"/>
                    <a:pt x="13808" y="15809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9" name="Freeform: Shape 2928">
              <a:extLst>
                <a:ext uri="{FF2B5EF4-FFF2-40B4-BE49-F238E27FC236}">
                  <a16:creationId xmlns:a16="http://schemas.microsoft.com/office/drawing/2014/main" id="{85FEFF03-B9C5-6B48-D1FD-47CB64748269}"/>
                </a:ext>
              </a:extLst>
            </p:cNvPr>
            <p:cNvSpPr/>
            <p:nvPr/>
          </p:nvSpPr>
          <p:spPr>
            <a:xfrm>
              <a:off x="9943260" y="929738"/>
              <a:ext cx="106995" cy="161397"/>
            </a:xfrm>
            <a:custGeom>
              <a:avLst/>
              <a:gdLst>
                <a:gd name="connsiteX0" fmla="*/ 13907 w 106995"/>
                <a:gd name="connsiteY0" fmla="*/ 154184 h 161397"/>
                <a:gd name="connsiteX1" fmla="*/ 104991 w 106995"/>
                <a:gd name="connsiteY1" fmla="*/ 8336 h 161397"/>
                <a:gd name="connsiteX2" fmla="*/ 101554 w 106995"/>
                <a:gd name="connsiteY2" fmla="*/ 257 h 161397"/>
                <a:gd name="connsiteX3" fmla="*/ 15 w 106995"/>
                <a:gd name="connsiteY3" fmla="*/ 154184 h 161397"/>
                <a:gd name="connsiteX4" fmla="*/ 7176 w 106995"/>
                <a:gd name="connsiteY4" fmla="*/ 161397 h 161397"/>
                <a:gd name="connsiteX5" fmla="*/ 14337 w 106995"/>
                <a:gd name="connsiteY5" fmla="*/ 154184 h 16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995" h="161397">
                  <a:moveTo>
                    <a:pt x="13907" y="154184"/>
                  </a:moveTo>
                  <a:cubicBezTo>
                    <a:pt x="16156" y="92642"/>
                    <a:pt x="50899" y="37015"/>
                    <a:pt x="104991" y="8336"/>
                  </a:cubicBezTo>
                  <a:cubicBezTo>
                    <a:pt x="109143" y="6027"/>
                    <a:pt x="106280" y="-1474"/>
                    <a:pt x="101554" y="257"/>
                  </a:cubicBezTo>
                  <a:cubicBezTo>
                    <a:pt x="39428" y="25546"/>
                    <a:pt x="-901" y="86684"/>
                    <a:pt x="15" y="154184"/>
                  </a:cubicBezTo>
                  <a:cubicBezTo>
                    <a:pt x="15" y="158166"/>
                    <a:pt x="3223" y="161397"/>
                    <a:pt x="7176" y="161397"/>
                  </a:cubicBezTo>
                  <a:cubicBezTo>
                    <a:pt x="11129" y="161397"/>
                    <a:pt x="14337" y="158166"/>
                    <a:pt x="14337" y="1541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0" name="Freeform: Shape 2929">
              <a:extLst>
                <a:ext uri="{FF2B5EF4-FFF2-40B4-BE49-F238E27FC236}">
                  <a16:creationId xmlns:a16="http://schemas.microsoft.com/office/drawing/2014/main" id="{96DE937C-967F-0E22-D15C-76F3831B3574}"/>
                </a:ext>
              </a:extLst>
            </p:cNvPr>
            <p:cNvSpPr/>
            <p:nvPr/>
          </p:nvSpPr>
          <p:spPr>
            <a:xfrm>
              <a:off x="9910023" y="948514"/>
              <a:ext cx="71274" cy="170214"/>
            </a:xfrm>
            <a:custGeom>
              <a:avLst/>
              <a:gdLst>
                <a:gd name="connsiteX0" fmla="*/ 13202 w 71274"/>
                <a:gd name="connsiteY0" fmla="*/ 164838 h 170214"/>
                <a:gd name="connsiteX1" fmla="*/ 69198 w 71274"/>
                <a:gd name="connsiteY1" fmla="*/ 11488 h 170214"/>
                <a:gd name="connsiteX2" fmla="*/ 59603 w 71274"/>
                <a:gd name="connsiteY2" fmla="*/ 1822 h 170214"/>
                <a:gd name="connsiteX3" fmla="*/ 2318 w 71274"/>
                <a:gd name="connsiteY3" fmla="*/ 166281 h 170214"/>
                <a:gd name="connsiteX4" fmla="*/ 13059 w 71274"/>
                <a:gd name="connsiteY4" fmla="*/ 164838 h 17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74" h="170214">
                  <a:moveTo>
                    <a:pt x="13202" y="164838"/>
                  </a:moveTo>
                  <a:cubicBezTo>
                    <a:pt x="8791" y="107941"/>
                    <a:pt x="29242" y="51939"/>
                    <a:pt x="69198" y="11488"/>
                  </a:cubicBezTo>
                  <a:cubicBezTo>
                    <a:pt x="75499" y="5284"/>
                    <a:pt x="66048" y="-3948"/>
                    <a:pt x="59603" y="1822"/>
                  </a:cubicBezTo>
                  <a:cubicBezTo>
                    <a:pt x="14104" y="43341"/>
                    <a:pt x="-7463" y="105229"/>
                    <a:pt x="2318" y="166281"/>
                  </a:cubicBezTo>
                  <a:cubicBezTo>
                    <a:pt x="3320" y="172340"/>
                    <a:pt x="13631" y="171041"/>
                    <a:pt x="13059" y="16483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1" name="Freeform: Shape 2930">
              <a:extLst>
                <a:ext uri="{FF2B5EF4-FFF2-40B4-BE49-F238E27FC236}">
                  <a16:creationId xmlns:a16="http://schemas.microsoft.com/office/drawing/2014/main" id="{72F3735B-1826-F47A-ACCF-25D098173DA7}"/>
                </a:ext>
              </a:extLst>
            </p:cNvPr>
            <p:cNvSpPr/>
            <p:nvPr/>
          </p:nvSpPr>
          <p:spPr>
            <a:xfrm>
              <a:off x="10710965" y="1407251"/>
              <a:ext cx="105370" cy="170546"/>
            </a:xfrm>
            <a:custGeom>
              <a:avLst/>
              <a:gdLst>
                <a:gd name="connsiteX0" fmla="*/ 3223 w 105370"/>
                <a:gd name="connsiteY0" fmla="*/ 12657 h 170546"/>
                <a:gd name="connsiteX1" fmla="*/ 57358 w 105370"/>
                <a:gd name="connsiteY1" fmla="*/ 80171 h 170546"/>
                <a:gd name="connsiteX2" fmla="*/ 93305 w 105370"/>
                <a:gd name="connsiteY2" fmla="*/ 166728 h 170546"/>
                <a:gd name="connsiteX3" fmla="*/ 101612 w 105370"/>
                <a:gd name="connsiteY3" fmla="*/ 170018 h 170546"/>
                <a:gd name="connsiteX4" fmla="*/ 105334 w 105370"/>
                <a:gd name="connsiteY4" fmla="*/ 163410 h 170546"/>
                <a:gd name="connsiteX5" fmla="*/ 70248 w 105370"/>
                <a:gd name="connsiteY5" fmla="*/ 69640 h 170546"/>
                <a:gd name="connsiteX6" fmla="*/ 10242 w 105370"/>
                <a:gd name="connsiteY6" fmla="*/ 827 h 170546"/>
                <a:gd name="connsiteX7" fmla="*/ 3223 w 105370"/>
                <a:gd name="connsiteY7" fmla="*/ 13089 h 17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370" h="170546">
                  <a:moveTo>
                    <a:pt x="3223" y="12657"/>
                  </a:moveTo>
                  <a:cubicBezTo>
                    <a:pt x="28144" y="27083"/>
                    <a:pt x="44040" y="55935"/>
                    <a:pt x="57358" y="80171"/>
                  </a:cubicBezTo>
                  <a:cubicBezTo>
                    <a:pt x="71823" y="107898"/>
                    <a:pt x="83852" y="136866"/>
                    <a:pt x="93305" y="166728"/>
                  </a:cubicBezTo>
                  <a:cubicBezTo>
                    <a:pt x="94737" y="169945"/>
                    <a:pt x="98460" y="171417"/>
                    <a:pt x="101612" y="170018"/>
                  </a:cubicBezTo>
                  <a:cubicBezTo>
                    <a:pt x="104189" y="168892"/>
                    <a:pt x="105621" y="166195"/>
                    <a:pt x="105334" y="163410"/>
                  </a:cubicBezTo>
                  <a:cubicBezTo>
                    <a:pt x="98747" y="130432"/>
                    <a:pt x="87004" y="98767"/>
                    <a:pt x="70248" y="69640"/>
                  </a:cubicBezTo>
                  <a:cubicBezTo>
                    <a:pt x="55926" y="43385"/>
                    <a:pt x="37882" y="14965"/>
                    <a:pt x="10242" y="827"/>
                  </a:cubicBezTo>
                  <a:cubicBezTo>
                    <a:pt x="2222" y="-3212"/>
                    <a:pt x="-4079" y="8617"/>
                    <a:pt x="3223" y="1308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2" name="Freeform: Shape 2931">
              <a:extLst>
                <a:ext uri="{FF2B5EF4-FFF2-40B4-BE49-F238E27FC236}">
                  <a16:creationId xmlns:a16="http://schemas.microsoft.com/office/drawing/2014/main" id="{6702782D-8721-7B11-016C-28E20092B385}"/>
                </a:ext>
              </a:extLst>
            </p:cNvPr>
            <p:cNvSpPr/>
            <p:nvPr/>
          </p:nvSpPr>
          <p:spPr>
            <a:xfrm>
              <a:off x="10669754" y="1268043"/>
              <a:ext cx="157227" cy="131601"/>
            </a:xfrm>
            <a:custGeom>
              <a:avLst/>
              <a:gdLst>
                <a:gd name="connsiteX0" fmla="*/ 3476 w 157227"/>
                <a:gd name="connsiteY0" fmla="*/ 10200 h 131601"/>
                <a:gd name="connsiteX1" fmla="*/ 84535 w 157227"/>
                <a:gd name="connsiteY1" fmla="*/ 57951 h 131601"/>
                <a:gd name="connsiteX2" fmla="*/ 145687 w 157227"/>
                <a:gd name="connsiteY2" fmla="*/ 128784 h 131601"/>
                <a:gd name="connsiteX3" fmla="*/ 154423 w 157227"/>
                <a:gd name="connsiteY3" fmla="*/ 130529 h 131601"/>
                <a:gd name="connsiteX4" fmla="*/ 156572 w 157227"/>
                <a:gd name="connsiteY4" fmla="*/ 122436 h 131601"/>
                <a:gd name="connsiteX5" fmla="*/ 6198 w 157227"/>
                <a:gd name="connsiteY5" fmla="*/ 246 h 131601"/>
                <a:gd name="connsiteX6" fmla="*/ 3476 w 157227"/>
                <a:gd name="connsiteY6" fmla="*/ 10200 h 13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227" h="131601">
                  <a:moveTo>
                    <a:pt x="3476" y="10200"/>
                  </a:moveTo>
                  <a:cubicBezTo>
                    <a:pt x="32692" y="21986"/>
                    <a:pt x="60046" y="38072"/>
                    <a:pt x="84535" y="57951"/>
                  </a:cubicBezTo>
                  <a:cubicBezTo>
                    <a:pt x="108596" y="78119"/>
                    <a:pt x="129217" y="102037"/>
                    <a:pt x="145687" y="128784"/>
                  </a:cubicBezTo>
                  <a:cubicBezTo>
                    <a:pt x="147692" y="131698"/>
                    <a:pt x="151559" y="132477"/>
                    <a:pt x="154423" y="130529"/>
                  </a:cubicBezTo>
                  <a:cubicBezTo>
                    <a:pt x="157002" y="128755"/>
                    <a:pt x="158003" y="125292"/>
                    <a:pt x="156572" y="122436"/>
                  </a:cubicBezTo>
                  <a:cubicBezTo>
                    <a:pt x="123775" y="63866"/>
                    <a:pt x="69927" y="20154"/>
                    <a:pt x="6198" y="246"/>
                  </a:cubicBezTo>
                  <a:cubicBezTo>
                    <a:pt x="-389" y="-1629"/>
                    <a:pt x="-2394" y="7748"/>
                    <a:pt x="3476" y="102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3" name="Freeform: Shape 2932">
              <a:extLst>
                <a:ext uri="{FF2B5EF4-FFF2-40B4-BE49-F238E27FC236}">
                  <a16:creationId xmlns:a16="http://schemas.microsoft.com/office/drawing/2014/main" id="{608CD4DD-CBA1-A25B-E1C9-4A265AEDE45F}"/>
                </a:ext>
              </a:extLst>
            </p:cNvPr>
            <p:cNvSpPr/>
            <p:nvPr/>
          </p:nvSpPr>
          <p:spPr>
            <a:xfrm>
              <a:off x="10543683" y="1100605"/>
              <a:ext cx="203912" cy="95019"/>
            </a:xfrm>
            <a:custGeom>
              <a:avLst/>
              <a:gdLst>
                <a:gd name="connsiteX0" fmla="*/ 5526 w 203912"/>
                <a:gd name="connsiteY0" fmla="*/ 12892 h 95019"/>
                <a:gd name="connsiteX1" fmla="*/ 192418 w 203912"/>
                <a:gd name="connsiteY1" fmla="*/ 93390 h 95019"/>
                <a:gd name="connsiteX2" fmla="*/ 202301 w 203912"/>
                <a:gd name="connsiteY2" fmla="*/ 92466 h 95019"/>
                <a:gd name="connsiteX3" fmla="*/ 202301 w 203912"/>
                <a:gd name="connsiteY3" fmla="*/ 83436 h 95019"/>
                <a:gd name="connsiteX4" fmla="*/ 5526 w 203912"/>
                <a:gd name="connsiteY4" fmla="*/ 52 h 95019"/>
                <a:gd name="connsiteX5" fmla="*/ 83 w 203912"/>
                <a:gd name="connsiteY5" fmla="*/ 7438 h 95019"/>
                <a:gd name="connsiteX6" fmla="*/ 5526 w 203912"/>
                <a:gd name="connsiteY6" fmla="*/ 12892 h 9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12" h="95019">
                  <a:moveTo>
                    <a:pt x="5526" y="12892"/>
                  </a:moveTo>
                  <a:cubicBezTo>
                    <a:pt x="75557" y="15806"/>
                    <a:pt x="142007" y="44442"/>
                    <a:pt x="192418" y="93390"/>
                  </a:cubicBezTo>
                  <a:cubicBezTo>
                    <a:pt x="195427" y="95885"/>
                    <a:pt x="199865" y="95467"/>
                    <a:pt x="202301" y="92466"/>
                  </a:cubicBezTo>
                  <a:cubicBezTo>
                    <a:pt x="204449" y="89855"/>
                    <a:pt x="204449" y="86047"/>
                    <a:pt x="202301" y="83436"/>
                  </a:cubicBezTo>
                  <a:cubicBezTo>
                    <a:pt x="151316" y="28861"/>
                    <a:pt x="79853" y="-1434"/>
                    <a:pt x="5526" y="52"/>
                  </a:cubicBezTo>
                  <a:cubicBezTo>
                    <a:pt x="1945" y="586"/>
                    <a:pt x="-489" y="3889"/>
                    <a:pt x="83" y="7438"/>
                  </a:cubicBezTo>
                  <a:cubicBezTo>
                    <a:pt x="514" y="10252"/>
                    <a:pt x="2661" y="12473"/>
                    <a:pt x="5526" y="128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4" name="Freeform: Shape 2933">
              <a:extLst>
                <a:ext uri="{FF2B5EF4-FFF2-40B4-BE49-F238E27FC236}">
                  <a16:creationId xmlns:a16="http://schemas.microsoft.com/office/drawing/2014/main" id="{79ACFAFE-AE74-57AC-980B-62BE569DD221}"/>
                </a:ext>
              </a:extLst>
            </p:cNvPr>
            <p:cNvSpPr/>
            <p:nvPr/>
          </p:nvSpPr>
          <p:spPr>
            <a:xfrm>
              <a:off x="10405324" y="1000884"/>
              <a:ext cx="236648" cy="38299"/>
            </a:xfrm>
            <a:custGeom>
              <a:avLst/>
              <a:gdLst>
                <a:gd name="connsiteX0" fmla="*/ 7832 w 236648"/>
                <a:gd name="connsiteY0" fmla="*/ 30671 h 38299"/>
                <a:gd name="connsiteX1" fmla="*/ 118536 w 236648"/>
                <a:gd name="connsiteY1" fmla="*/ 17832 h 38299"/>
                <a:gd name="connsiteX2" fmla="*/ 227950 w 236648"/>
                <a:gd name="connsiteY2" fmla="*/ 38029 h 38299"/>
                <a:gd name="connsiteX3" fmla="*/ 233249 w 236648"/>
                <a:gd name="connsiteY3" fmla="*/ 25478 h 38299"/>
                <a:gd name="connsiteX4" fmla="*/ 4108 w 236648"/>
                <a:gd name="connsiteY4" fmla="*/ 17976 h 38299"/>
                <a:gd name="connsiteX5" fmla="*/ 528 w 236648"/>
                <a:gd name="connsiteY5" fmla="*/ 26617 h 38299"/>
                <a:gd name="connsiteX6" fmla="*/ 7689 w 236648"/>
                <a:gd name="connsiteY6" fmla="*/ 30671 h 3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648" h="38299">
                  <a:moveTo>
                    <a:pt x="7832" y="30671"/>
                  </a:moveTo>
                  <a:cubicBezTo>
                    <a:pt x="43922" y="20861"/>
                    <a:pt x="81157" y="16533"/>
                    <a:pt x="118536" y="17832"/>
                  </a:cubicBezTo>
                  <a:cubicBezTo>
                    <a:pt x="155628" y="20010"/>
                    <a:pt x="192433" y="26790"/>
                    <a:pt x="227950" y="38029"/>
                  </a:cubicBezTo>
                  <a:cubicBezTo>
                    <a:pt x="235111" y="40192"/>
                    <a:pt x="240409" y="28796"/>
                    <a:pt x="233249" y="25478"/>
                  </a:cubicBezTo>
                  <a:cubicBezTo>
                    <a:pt x="160497" y="-5683"/>
                    <a:pt x="78722" y="-8352"/>
                    <a:pt x="4108" y="17976"/>
                  </a:cubicBezTo>
                  <a:cubicBezTo>
                    <a:pt x="671" y="19346"/>
                    <a:pt x="-904" y="23213"/>
                    <a:pt x="528" y="26617"/>
                  </a:cubicBezTo>
                  <a:cubicBezTo>
                    <a:pt x="1674" y="29517"/>
                    <a:pt x="4682" y="31205"/>
                    <a:pt x="7689" y="306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5" name="Freeform: Shape 2934">
              <a:extLst>
                <a:ext uri="{FF2B5EF4-FFF2-40B4-BE49-F238E27FC236}">
                  <a16:creationId xmlns:a16="http://schemas.microsoft.com/office/drawing/2014/main" id="{8D488999-3240-22AB-398B-1DE606868E76}"/>
                </a:ext>
              </a:extLst>
            </p:cNvPr>
            <p:cNvSpPr/>
            <p:nvPr/>
          </p:nvSpPr>
          <p:spPr>
            <a:xfrm>
              <a:off x="10289914" y="966522"/>
              <a:ext cx="239777" cy="37992"/>
            </a:xfrm>
            <a:custGeom>
              <a:avLst/>
              <a:gdLst>
                <a:gd name="connsiteX0" fmla="*/ 10534 w 239777"/>
                <a:gd name="connsiteY0" fmla="*/ 36469 h 37992"/>
                <a:gd name="connsiteX1" fmla="*/ 231225 w 239777"/>
                <a:gd name="connsiteY1" fmla="*/ 36469 h 37992"/>
                <a:gd name="connsiteX2" fmla="*/ 239531 w 239777"/>
                <a:gd name="connsiteY2" fmla="*/ 31708 h 37992"/>
                <a:gd name="connsiteX3" fmla="*/ 234806 w 239777"/>
                <a:gd name="connsiteY3" fmla="*/ 23341 h 37992"/>
                <a:gd name="connsiteX4" fmla="*/ 3517 w 239777"/>
                <a:gd name="connsiteY4" fmla="*/ 24784 h 37992"/>
                <a:gd name="connsiteX5" fmla="*/ 939 w 239777"/>
                <a:gd name="connsiteY5" fmla="*/ 34450 h 37992"/>
                <a:gd name="connsiteX6" fmla="*/ 10534 w 239777"/>
                <a:gd name="connsiteY6" fmla="*/ 37046 h 3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777" h="37992">
                  <a:moveTo>
                    <a:pt x="10534" y="36469"/>
                  </a:moveTo>
                  <a:cubicBezTo>
                    <a:pt x="79563" y="-1039"/>
                    <a:pt x="159332" y="19446"/>
                    <a:pt x="231225" y="36469"/>
                  </a:cubicBezTo>
                  <a:cubicBezTo>
                    <a:pt x="234806" y="37465"/>
                    <a:pt x="238529" y="35330"/>
                    <a:pt x="239531" y="31708"/>
                  </a:cubicBezTo>
                  <a:cubicBezTo>
                    <a:pt x="240534" y="28087"/>
                    <a:pt x="238386" y="24337"/>
                    <a:pt x="234806" y="23341"/>
                  </a:cubicBezTo>
                  <a:cubicBezTo>
                    <a:pt x="160048" y="1846"/>
                    <a:pt x="74980" y="-16763"/>
                    <a:pt x="3517" y="24784"/>
                  </a:cubicBezTo>
                  <a:cubicBezTo>
                    <a:pt x="151" y="26731"/>
                    <a:pt x="-994" y="31059"/>
                    <a:pt x="939" y="34450"/>
                  </a:cubicBezTo>
                  <a:cubicBezTo>
                    <a:pt x="2873" y="37840"/>
                    <a:pt x="7169" y="38994"/>
                    <a:pt x="10534" y="370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6" name="Freeform: Shape 2935">
              <a:extLst>
                <a:ext uri="{FF2B5EF4-FFF2-40B4-BE49-F238E27FC236}">
                  <a16:creationId xmlns:a16="http://schemas.microsoft.com/office/drawing/2014/main" id="{478F3662-F045-1A48-16CF-7BE24738247F}"/>
                </a:ext>
              </a:extLst>
            </p:cNvPr>
            <p:cNvSpPr/>
            <p:nvPr/>
          </p:nvSpPr>
          <p:spPr>
            <a:xfrm>
              <a:off x="10701868" y="1558254"/>
              <a:ext cx="85074" cy="207269"/>
            </a:xfrm>
            <a:custGeom>
              <a:avLst/>
              <a:gdLst>
                <a:gd name="connsiteX0" fmla="*/ 1152 w 85074"/>
                <a:gd name="connsiteY0" fmla="*/ 8224 h 207269"/>
                <a:gd name="connsiteX1" fmla="*/ 74190 w 85074"/>
                <a:gd name="connsiteY1" fmla="*/ 203410 h 207269"/>
                <a:gd name="connsiteX2" fmla="*/ 81207 w 85074"/>
                <a:gd name="connsiteY2" fmla="*/ 206988 h 207269"/>
                <a:gd name="connsiteX3" fmla="*/ 85074 w 85074"/>
                <a:gd name="connsiteY3" fmla="*/ 201823 h 207269"/>
                <a:gd name="connsiteX4" fmla="*/ 10889 w 85074"/>
                <a:gd name="connsiteY4" fmla="*/ 2454 h 207269"/>
                <a:gd name="connsiteX5" fmla="*/ 1152 w 85074"/>
                <a:gd name="connsiteY5" fmla="*/ 8224 h 20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074" h="207269">
                  <a:moveTo>
                    <a:pt x="1152" y="8224"/>
                  </a:moveTo>
                  <a:cubicBezTo>
                    <a:pt x="37956" y="67819"/>
                    <a:pt x="62875" y="134136"/>
                    <a:pt x="74190" y="203410"/>
                  </a:cubicBezTo>
                  <a:cubicBezTo>
                    <a:pt x="75191" y="206353"/>
                    <a:pt x="78343" y="207954"/>
                    <a:pt x="81207" y="206988"/>
                  </a:cubicBezTo>
                  <a:cubicBezTo>
                    <a:pt x="83499" y="206238"/>
                    <a:pt x="84931" y="204175"/>
                    <a:pt x="85074" y="201823"/>
                  </a:cubicBezTo>
                  <a:cubicBezTo>
                    <a:pt x="77627" y="130096"/>
                    <a:pt x="51991" y="61485"/>
                    <a:pt x="10889" y="2454"/>
                  </a:cubicBezTo>
                  <a:cubicBezTo>
                    <a:pt x="6880" y="-3461"/>
                    <a:pt x="-3432" y="2454"/>
                    <a:pt x="1152" y="82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7" name="Freeform: Shape 2936">
              <a:extLst>
                <a:ext uri="{FF2B5EF4-FFF2-40B4-BE49-F238E27FC236}">
                  <a16:creationId xmlns:a16="http://schemas.microsoft.com/office/drawing/2014/main" id="{B04B0A64-76F0-4D81-066F-47838B7E3662}"/>
                </a:ext>
              </a:extLst>
            </p:cNvPr>
            <p:cNvSpPr/>
            <p:nvPr/>
          </p:nvSpPr>
          <p:spPr>
            <a:xfrm>
              <a:off x="10682660" y="1608052"/>
              <a:ext cx="52938" cy="196955"/>
            </a:xfrm>
            <a:custGeom>
              <a:avLst/>
              <a:gdLst>
                <a:gd name="connsiteX0" fmla="*/ 596 w 52938"/>
                <a:gd name="connsiteY0" fmla="*/ 9639 h 196955"/>
                <a:gd name="connsiteX1" fmla="*/ 37401 w 52938"/>
                <a:gd name="connsiteY1" fmla="*/ 190543 h 196955"/>
                <a:gd name="connsiteX2" fmla="*/ 50290 w 52938"/>
                <a:gd name="connsiteY2" fmla="*/ 192274 h 196955"/>
                <a:gd name="connsiteX3" fmla="*/ 11767 w 52938"/>
                <a:gd name="connsiteY3" fmla="*/ 3002 h 196955"/>
                <a:gd name="connsiteX4" fmla="*/ 596 w 52938"/>
                <a:gd name="connsiteY4" fmla="*/ 9639 h 19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38" h="196955">
                  <a:moveTo>
                    <a:pt x="596" y="9639"/>
                  </a:moveTo>
                  <a:cubicBezTo>
                    <a:pt x="28235" y="65699"/>
                    <a:pt x="40981" y="128049"/>
                    <a:pt x="37401" y="190543"/>
                  </a:cubicBezTo>
                  <a:cubicBezTo>
                    <a:pt x="37401" y="197756"/>
                    <a:pt x="49002" y="199631"/>
                    <a:pt x="50290" y="192274"/>
                  </a:cubicBezTo>
                  <a:cubicBezTo>
                    <a:pt x="59169" y="126606"/>
                    <a:pt x="45565" y="59870"/>
                    <a:pt x="11767" y="3002"/>
                  </a:cubicBezTo>
                  <a:cubicBezTo>
                    <a:pt x="7613" y="-4211"/>
                    <a:pt x="-2554" y="3002"/>
                    <a:pt x="596" y="96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8" name="Freeform: Shape 2937">
              <a:extLst>
                <a:ext uri="{FF2B5EF4-FFF2-40B4-BE49-F238E27FC236}">
                  <a16:creationId xmlns:a16="http://schemas.microsoft.com/office/drawing/2014/main" id="{4B2F6F93-B5FC-6258-B9F7-F81389DE764C}"/>
                </a:ext>
              </a:extLst>
            </p:cNvPr>
            <p:cNvSpPr/>
            <p:nvPr/>
          </p:nvSpPr>
          <p:spPr>
            <a:xfrm>
              <a:off x="10663814" y="1677302"/>
              <a:ext cx="46265" cy="169941"/>
            </a:xfrm>
            <a:custGeom>
              <a:avLst/>
              <a:gdLst>
                <a:gd name="connsiteX0" fmla="*/ 1110 w 46265"/>
                <a:gd name="connsiteY0" fmla="*/ 9779 h 169941"/>
                <a:gd name="connsiteX1" fmla="*/ 26603 w 46265"/>
                <a:gd name="connsiteY1" fmla="*/ 163706 h 169941"/>
                <a:gd name="connsiteX2" fmla="*/ 30040 w 46265"/>
                <a:gd name="connsiteY2" fmla="*/ 169765 h 169941"/>
                <a:gd name="connsiteX3" fmla="*/ 36053 w 46265"/>
                <a:gd name="connsiteY3" fmla="*/ 166303 h 169941"/>
                <a:gd name="connsiteX4" fmla="*/ 12711 w 46265"/>
                <a:gd name="connsiteY4" fmla="*/ 2999 h 169941"/>
                <a:gd name="connsiteX5" fmla="*/ 1110 w 46265"/>
                <a:gd name="connsiteY5" fmla="*/ 9779 h 16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65" h="169941">
                  <a:moveTo>
                    <a:pt x="1110" y="9779"/>
                  </a:moveTo>
                  <a:cubicBezTo>
                    <a:pt x="28178" y="56174"/>
                    <a:pt x="37200" y="110979"/>
                    <a:pt x="26603" y="163706"/>
                  </a:cubicBezTo>
                  <a:cubicBezTo>
                    <a:pt x="25886" y="166332"/>
                    <a:pt x="27461" y="169044"/>
                    <a:pt x="30040" y="169765"/>
                  </a:cubicBezTo>
                  <a:cubicBezTo>
                    <a:pt x="32616" y="170487"/>
                    <a:pt x="35338" y="168929"/>
                    <a:pt x="36053" y="166303"/>
                  </a:cubicBezTo>
                  <a:cubicBezTo>
                    <a:pt x="57250" y="113215"/>
                    <a:pt x="43501" y="49451"/>
                    <a:pt x="12711" y="2999"/>
                  </a:cubicBezTo>
                  <a:cubicBezTo>
                    <a:pt x="7984" y="-4214"/>
                    <a:pt x="-3616" y="2999"/>
                    <a:pt x="1110" y="97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9" name="Freeform: Shape 2938">
              <a:extLst>
                <a:ext uri="{FF2B5EF4-FFF2-40B4-BE49-F238E27FC236}">
                  <a16:creationId xmlns:a16="http://schemas.microsoft.com/office/drawing/2014/main" id="{6DDA98EB-9BB8-C950-BFB7-2B31E60EC8E7}"/>
                </a:ext>
              </a:extLst>
            </p:cNvPr>
            <p:cNvSpPr/>
            <p:nvPr/>
          </p:nvSpPr>
          <p:spPr>
            <a:xfrm>
              <a:off x="10638411" y="1714316"/>
              <a:ext cx="36344" cy="203799"/>
            </a:xfrm>
            <a:custGeom>
              <a:avLst/>
              <a:gdLst>
                <a:gd name="connsiteX0" fmla="*/ 7180 w 36344"/>
                <a:gd name="connsiteY0" fmla="*/ 9696 h 203799"/>
                <a:gd name="connsiteX1" fmla="*/ 18780 w 36344"/>
                <a:gd name="connsiteY1" fmla="*/ 103754 h 203799"/>
                <a:gd name="connsiteX2" fmla="*/ 162 w 36344"/>
                <a:gd name="connsiteY2" fmla="*/ 196803 h 203799"/>
                <a:gd name="connsiteX3" fmla="*/ 4172 w 36344"/>
                <a:gd name="connsiteY3" fmla="*/ 203627 h 203799"/>
                <a:gd name="connsiteX4" fmla="*/ 10330 w 36344"/>
                <a:gd name="connsiteY4" fmla="*/ 201131 h 203799"/>
                <a:gd name="connsiteX5" fmla="*/ 22360 w 36344"/>
                <a:gd name="connsiteY5" fmla="*/ 5512 h 203799"/>
                <a:gd name="connsiteX6" fmla="*/ 12479 w 36344"/>
                <a:gd name="connsiteY6" fmla="*/ 376 h 203799"/>
                <a:gd name="connsiteX7" fmla="*/ 7180 w 36344"/>
                <a:gd name="connsiteY7" fmla="*/ 9696 h 2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44" h="203799">
                  <a:moveTo>
                    <a:pt x="7180" y="9696"/>
                  </a:moveTo>
                  <a:cubicBezTo>
                    <a:pt x="16345" y="40149"/>
                    <a:pt x="20355" y="71959"/>
                    <a:pt x="18780" y="103754"/>
                  </a:cubicBezTo>
                  <a:cubicBezTo>
                    <a:pt x="16345" y="135405"/>
                    <a:pt x="10043" y="166653"/>
                    <a:pt x="162" y="196803"/>
                  </a:cubicBezTo>
                  <a:cubicBezTo>
                    <a:pt x="-554" y="199818"/>
                    <a:pt x="1164" y="202877"/>
                    <a:pt x="4172" y="203627"/>
                  </a:cubicBezTo>
                  <a:cubicBezTo>
                    <a:pt x="6606" y="204233"/>
                    <a:pt x="9042" y="203208"/>
                    <a:pt x="10330" y="201131"/>
                  </a:cubicBezTo>
                  <a:cubicBezTo>
                    <a:pt x="42983" y="143426"/>
                    <a:pt x="42410" y="67689"/>
                    <a:pt x="22360" y="5512"/>
                  </a:cubicBezTo>
                  <a:cubicBezTo>
                    <a:pt x="21071" y="1343"/>
                    <a:pt x="16632" y="-951"/>
                    <a:pt x="12479" y="376"/>
                  </a:cubicBezTo>
                  <a:cubicBezTo>
                    <a:pt x="8612" y="1646"/>
                    <a:pt x="6321" y="5685"/>
                    <a:pt x="7180" y="96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0" name="Freeform: Shape 2939">
              <a:extLst>
                <a:ext uri="{FF2B5EF4-FFF2-40B4-BE49-F238E27FC236}">
                  <a16:creationId xmlns:a16="http://schemas.microsoft.com/office/drawing/2014/main" id="{5CF1CFFB-285C-2BA3-2966-BDF2FDECA52F}"/>
                </a:ext>
              </a:extLst>
            </p:cNvPr>
            <p:cNvSpPr/>
            <p:nvPr/>
          </p:nvSpPr>
          <p:spPr>
            <a:xfrm>
              <a:off x="10582455" y="1758564"/>
              <a:ext cx="54882" cy="210210"/>
            </a:xfrm>
            <a:custGeom>
              <a:avLst/>
              <a:gdLst>
                <a:gd name="connsiteX0" fmla="*/ 34350 w 54882"/>
                <a:gd name="connsiteY0" fmla="*/ 8293 h 210210"/>
                <a:gd name="connsiteX1" fmla="*/ 838 w 54882"/>
                <a:gd name="connsiteY1" fmla="*/ 200594 h 210210"/>
                <a:gd name="connsiteX2" fmla="*/ 3130 w 54882"/>
                <a:gd name="connsiteY2" fmla="*/ 209322 h 210210"/>
                <a:gd name="connsiteX3" fmla="*/ 11722 w 54882"/>
                <a:gd name="connsiteY3" fmla="*/ 207086 h 210210"/>
                <a:gd name="connsiteX4" fmla="*/ 47956 w 54882"/>
                <a:gd name="connsiteY4" fmla="*/ 5120 h 210210"/>
                <a:gd name="connsiteX5" fmla="*/ 33634 w 54882"/>
                <a:gd name="connsiteY5" fmla="*/ 8870 h 21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82" h="210210">
                  <a:moveTo>
                    <a:pt x="34350" y="8293"/>
                  </a:moveTo>
                  <a:cubicBezTo>
                    <a:pt x="46810" y="74365"/>
                    <a:pt x="34923" y="142745"/>
                    <a:pt x="838" y="200594"/>
                  </a:cubicBezTo>
                  <a:cubicBezTo>
                    <a:pt x="-880" y="203624"/>
                    <a:pt x="122" y="207533"/>
                    <a:pt x="3130" y="209322"/>
                  </a:cubicBezTo>
                  <a:cubicBezTo>
                    <a:pt x="5994" y="211111"/>
                    <a:pt x="10004" y="210116"/>
                    <a:pt x="11722" y="207086"/>
                  </a:cubicBezTo>
                  <a:cubicBezTo>
                    <a:pt x="53684" y="150535"/>
                    <a:pt x="63422" y="72057"/>
                    <a:pt x="47956" y="5120"/>
                  </a:cubicBezTo>
                  <a:cubicBezTo>
                    <a:pt x="45807" y="-3825"/>
                    <a:pt x="32345" y="-74"/>
                    <a:pt x="33634" y="88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1" name="Freeform: Shape 2940">
              <a:extLst>
                <a:ext uri="{FF2B5EF4-FFF2-40B4-BE49-F238E27FC236}">
                  <a16:creationId xmlns:a16="http://schemas.microsoft.com/office/drawing/2014/main" id="{FCCEC1FD-9596-DB55-C38E-080A23713FAC}"/>
                </a:ext>
              </a:extLst>
            </p:cNvPr>
            <p:cNvSpPr/>
            <p:nvPr/>
          </p:nvSpPr>
          <p:spPr>
            <a:xfrm>
              <a:off x="10327531" y="1908272"/>
              <a:ext cx="116124" cy="132414"/>
            </a:xfrm>
            <a:custGeom>
              <a:avLst/>
              <a:gdLst>
                <a:gd name="connsiteX0" fmla="*/ 103097 w 116124"/>
                <a:gd name="connsiteY0" fmla="*/ 3281 h 132414"/>
                <a:gd name="connsiteX1" fmla="*/ 3564 w 116124"/>
                <a:gd name="connsiteY1" fmla="*/ 118690 h 132414"/>
                <a:gd name="connsiteX2" fmla="*/ 987 w 116124"/>
                <a:gd name="connsiteY2" fmla="*/ 128788 h 132414"/>
                <a:gd name="connsiteX3" fmla="*/ 11012 w 116124"/>
                <a:gd name="connsiteY3" fmla="*/ 131385 h 132414"/>
                <a:gd name="connsiteX4" fmla="*/ 115700 w 116124"/>
                <a:gd name="connsiteY4" fmla="*/ 8763 h 132414"/>
                <a:gd name="connsiteX5" fmla="*/ 103097 w 116124"/>
                <a:gd name="connsiteY5" fmla="*/ 3425 h 13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24" h="132414">
                  <a:moveTo>
                    <a:pt x="103097" y="3281"/>
                  </a:moveTo>
                  <a:cubicBezTo>
                    <a:pt x="82331" y="51031"/>
                    <a:pt x="47674" y="91295"/>
                    <a:pt x="3564" y="118690"/>
                  </a:cubicBezTo>
                  <a:cubicBezTo>
                    <a:pt x="127" y="120767"/>
                    <a:pt x="-1019" y="125283"/>
                    <a:pt x="987" y="128788"/>
                  </a:cubicBezTo>
                  <a:cubicBezTo>
                    <a:pt x="2992" y="132294"/>
                    <a:pt x="7574" y="133462"/>
                    <a:pt x="11012" y="131385"/>
                  </a:cubicBezTo>
                  <a:cubicBezTo>
                    <a:pt x="58558" y="103499"/>
                    <a:pt x="95507" y="60307"/>
                    <a:pt x="115700" y="8763"/>
                  </a:cubicBezTo>
                  <a:cubicBezTo>
                    <a:pt x="118564" y="1550"/>
                    <a:pt x="106104" y="-3788"/>
                    <a:pt x="103097" y="34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2" name="Freeform: Shape 2941">
              <a:extLst>
                <a:ext uri="{FF2B5EF4-FFF2-40B4-BE49-F238E27FC236}">
                  <a16:creationId xmlns:a16="http://schemas.microsoft.com/office/drawing/2014/main" id="{21AD2B0E-8FE6-A74F-7953-296C175BEE63}"/>
                </a:ext>
              </a:extLst>
            </p:cNvPr>
            <p:cNvSpPr/>
            <p:nvPr/>
          </p:nvSpPr>
          <p:spPr>
            <a:xfrm>
              <a:off x="10208248" y="1913234"/>
              <a:ext cx="208114" cy="141180"/>
            </a:xfrm>
            <a:custGeom>
              <a:avLst/>
              <a:gdLst>
                <a:gd name="connsiteX0" fmla="*/ 195743 w 208114"/>
                <a:gd name="connsiteY0" fmla="*/ 2935 h 141180"/>
                <a:gd name="connsiteX1" fmla="*/ 3694 w 208114"/>
                <a:gd name="connsiteY1" fmla="*/ 131184 h 141180"/>
                <a:gd name="connsiteX2" fmla="*/ 186 w 208114"/>
                <a:gd name="connsiteY2" fmla="*/ 137459 h 141180"/>
                <a:gd name="connsiteX3" fmla="*/ 6415 w 208114"/>
                <a:gd name="connsiteY3" fmla="*/ 140993 h 141180"/>
                <a:gd name="connsiteX4" fmla="*/ 206913 w 208114"/>
                <a:gd name="connsiteY4" fmla="*/ 11158 h 141180"/>
                <a:gd name="connsiteX5" fmla="*/ 195456 w 208114"/>
                <a:gd name="connsiteY5" fmla="*/ 2358 h 14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114" h="141180">
                  <a:moveTo>
                    <a:pt x="195743" y="2935"/>
                  </a:moveTo>
                  <a:cubicBezTo>
                    <a:pt x="145619" y="63684"/>
                    <a:pt x="78781" y="108275"/>
                    <a:pt x="3694" y="131184"/>
                  </a:cubicBezTo>
                  <a:cubicBezTo>
                    <a:pt x="1002" y="131934"/>
                    <a:pt x="-559" y="134747"/>
                    <a:pt x="186" y="137459"/>
                  </a:cubicBezTo>
                  <a:cubicBezTo>
                    <a:pt x="944" y="140171"/>
                    <a:pt x="3723" y="141744"/>
                    <a:pt x="6415" y="140993"/>
                  </a:cubicBezTo>
                  <a:cubicBezTo>
                    <a:pt x="87188" y="129164"/>
                    <a:pt x="159367" y="76797"/>
                    <a:pt x="206913" y="11158"/>
                  </a:cubicBezTo>
                  <a:cubicBezTo>
                    <a:pt x="211783" y="4522"/>
                    <a:pt x="200612" y="-4278"/>
                    <a:pt x="195456" y="23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3" name="Freeform: Shape 2942">
              <a:extLst>
                <a:ext uri="{FF2B5EF4-FFF2-40B4-BE49-F238E27FC236}">
                  <a16:creationId xmlns:a16="http://schemas.microsoft.com/office/drawing/2014/main" id="{11E2AE46-EB7C-CD5B-FE67-9E10C168B647}"/>
                </a:ext>
              </a:extLst>
            </p:cNvPr>
            <p:cNvSpPr/>
            <p:nvPr/>
          </p:nvSpPr>
          <p:spPr>
            <a:xfrm>
              <a:off x="10103817" y="1934046"/>
              <a:ext cx="238199" cy="110423"/>
            </a:xfrm>
            <a:custGeom>
              <a:avLst/>
              <a:gdLst>
                <a:gd name="connsiteX0" fmla="*/ 228425 w 238199"/>
                <a:gd name="connsiteY0" fmla="*/ 2752 h 110423"/>
                <a:gd name="connsiteX1" fmla="*/ 182310 w 238199"/>
                <a:gd name="connsiteY1" fmla="*/ 44732 h 110423"/>
                <a:gd name="connsiteX2" fmla="*/ 126314 w 238199"/>
                <a:gd name="connsiteY2" fmla="*/ 73584 h 110423"/>
                <a:gd name="connsiteX3" fmla="*/ 4440 w 238199"/>
                <a:gd name="connsiteY3" fmla="*/ 101283 h 110423"/>
                <a:gd name="connsiteX4" fmla="*/ 0 w 238199"/>
                <a:gd name="connsiteY4" fmla="*/ 105755 h 110423"/>
                <a:gd name="connsiteX5" fmla="*/ 4440 w 238199"/>
                <a:gd name="connsiteY5" fmla="*/ 110227 h 110423"/>
                <a:gd name="connsiteX6" fmla="*/ 135765 w 238199"/>
                <a:gd name="connsiteY6" fmla="*/ 84837 h 110423"/>
                <a:gd name="connsiteX7" fmla="*/ 194912 w 238199"/>
                <a:gd name="connsiteY7" fmla="*/ 51368 h 110423"/>
                <a:gd name="connsiteX8" fmla="*/ 237876 w 238199"/>
                <a:gd name="connsiteY8" fmla="*/ 6647 h 110423"/>
                <a:gd name="connsiteX9" fmla="*/ 228425 w 238199"/>
                <a:gd name="connsiteY9" fmla="*/ 2608 h 11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99" h="110423">
                  <a:moveTo>
                    <a:pt x="228425" y="2752"/>
                  </a:moveTo>
                  <a:cubicBezTo>
                    <a:pt x="219975" y="21362"/>
                    <a:pt x="198779" y="34057"/>
                    <a:pt x="182310" y="44732"/>
                  </a:cubicBezTo>
                  <a:cubicBezTo>
                    <a:pt x="164551" y="56042"/>
                    <a:pt x="145805" y="65693"/>
                    <a:pt x="126314" y="73584"/>
                  </a:cubicBezTo>
                  <a:cubicBezTo>
                    <a:pt x="87331" y="89049"/>
                    <a:pt x="46229" y="98383"/>
                    <a:pt x="4440" y="101283"/>
                  </a:cubicBezTo>
                  <a:cubicBezTo>
                    <a:pt x="1990" y="101283"/>
                    <a:pt x="0" y="103288"/>
                    <a:pt x="0" y="105755"/>
                  </a:cubicBezTo>
                  <a:cubicBezTo>
                    <a:pt x="0" y="108222"/>
                    <a:pt x="1990" y="110227"/>
                    <a:pt x="4440" y="110227"/>
                  </a:cubicBezTo>
                  <a:cubicBezTo>
                    <a:pt x="49552" y="111871"/>
                    <a:pt x="94463" y="103201"/>
                    <a:pt x="135765" y="84837"/>
                  </a:cubicBezTo>
                  <a:cubicBezTo>
                    <a:pt x="156589" y="75792"/>
                    <a:pt x="176409" y="64582"/>
                    <a:pt x="194912" y="51368"/>
                  </a:cubicBezTo>
                  <a:cubicBezTo>
                    <a:pt x="213258" y="41010"/>
                    <a:pt x="228138" y="25459"/>
                    <a:pt x="237876" y="6647"/>
                  </a:cubicBezTo>
                  <a:cubicBezTo>
                    <a:pt x="240025" y="1165"/>
                    <a:pt x="230859" y="-2874"/>
                    <a:pt x="228425" y="26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4" name="Freeform: Shape 2943">
              <a:extLst>
                <a:ext uri="{FF2B5EF4-FFF2-40B4-BE49-F238E27FC236}">
                  <a16:creationId xmlns:a16="http://schemas.microsoft.com/office/drawing/2014/main" id="{360C84C3-3951-B074-F005-A44CA5E9C334}"/>
                </a:ext>
              </a:extLst>
            </p:cNvPr>
            <p:cNvSpPr/>
            <p:nvPr/>
          </p:nvSpPr>
          <p:spPr>
            <a:xfrm>
              <a:off x="10010396" y="1945916"/>
              <a:ext cx="231862" cy="69802"/>
            </a:xfrm>
            <a:custGeom>
              <a:avLst/>
              <a:gdLst>
                <a:gd name="connsiteX0" fmla="*/ 223028 w 231862"/>
                <a:gd name="connsiteY0" fmla="*/ 837 h 69802"/>
                <a:gd name="connsiteX1" fmla="*/ 118483 w 231862"/>
                <a:gd name="connsiteY1" fmla="*/ 44836 h 69802"/>
                <a:gd name="connsiteX2" fmla="*/ 5775 w 231862"/>
                <a:gd name="connsiteY2" fmla="*/ 53636 h 69802"/>
                <a:gd name="connsiteX3" fmla="*/ 3 w 231862"/>
                <a:gd name="connsiteY3" fmla="*/ 59075 h 69802"/>
                <a:gd name="connsiteX4" fmla="*/ 4342 w 231862"/>
                <a:gd name="connsiteY4" fmla="*/ 64744 h 69802"/>
                <a:gd name="connsiteX5" fmla="*/ 121347 w 231862"/>
                <a:gd name="connsiteY5" fmla="*/ 60850 h 69802"/>
                <a:gd name="connsiteX6" fmla="*/ 229186 w 231862"/>
                <a:gd name="connsiteY6" fmla="*/ 11512 h 69802"/>
                <a:gd name="connsiteX7" fmla="*/ 223028 w 231862"/>
                <a:gd name="connsiteY7" fmla="*/ 837 h 6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862" h="69802">
                  <a:moveTo>
                    <a:pt x="223028" y="837"/>
                  </a:moveTo>
                  <a:cubicBezTo>
                    <a:pt x="190891" y="21336"/>
                    <a:pt x="155547" y="36209"/>
                    <a:pt x="118483" y="44836"/>
                  </a:cubicBezTo>
                  <a:cubicBezTo>
                    <a:pt x="81405" y="52309"/>
                    <a:pt x="43554" y="55266"/>
                    <a:pt x="5775" y="53636"/>
                  </a:cubicBezTo>
                  <a:cubicBezTo>
                    <a:pt x="2695" y="53535"/>
                    <a:pt x="103" y="55959"/>
                    <a:pt x="3" y="59075"/>
                  </a:cubicBezTo>
                  <a:cubicBezTo>
                    <a:pt x="-83" y="61758"/>
                    <a:pt x="1736" y="64139"/>
                    <a:pt x="4342" y="64744"/>
                  </a:cubicBezTo>
                  <a:cubicBezTo>
                    <a:pt x="43110" y="72621"/>
                    <a:pt x="83181" y="71280"/>
                    <a:pt x="121347" y="60850"/>
                  </a:cubicBezTo>
                  <a:cubicBezTo>
                    <a:pt x="160058" y="51400"/>
                    <a:pt x="196649" y="34651"/>
                    <a:pt x="229186" y="11512"/>
                  </a:cubicBezTo>
                  <a:cubicBezTo>
                    <a:pt x="235631" y="6896"/>
                    <a:pt x="229186" y="-2914"/>
                    <a:pt x="223028" y="83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5" name="Freeform: Shape 2944">
              <a:extLst>
                <a:ext uri="{FF2B5EF4-FFF2-40B4-BE49-F238E27FC236}">
                  <a16:creationId xmlns:a16="http://schemas.microsoft.com/office/drawing/2014/main" id="{7D5D946B-4BC8-545B-14EF-CB2870862BDF}"/>
                </a:ext>
              </a:extLst>
            </p:cNvPr>
            <p:cNvSpPr/>
            <p:nvPr/>
          </p:nvSpPr>
          <p:spPr>
            <a:xfrm>
              <a:off x="9864865" y="1908748"/>
              <a:ext cx="248349" cy="53023"/>
            </a:xfrm>
            <a:custGeom>
              <a:avLst/>
              <a:gdLst>
                <a:gd name="connsiteX0" fmla="*/ 241529 w 248349"/>
                <a:gd name="connsiteY0" fmla="*/ 38004 h 53023"/>
                <a:gd name="connsiteX1" fmla="*/ 9095 w 248349"/>
                <a:gd name="connsiteY1" fmla="*/ 496 h 53023"/>
                <a:gd name="connsiteX2" fmla="*/ 5085 w 248349"/>
                <a:gd name="connsiteY2" fmla="*/ 14922 h 53023"/>
                <a:gd name="connsiteX3" fmla="*/ 241529 w 248349"/>
                <a:gd name="connsiteY3" fmla="*/ 51421 h 53023"/>
                <a:gd name="connsiteX4" fmla="*/ 241529 w 248349"/>
                <a:gd name="connsiteY4" fmla="*/ 36994 h 5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349" h="53023">
                  <a:moveTo>
                    <a:pt x="241529" y="38004"/>
                  </a:moveTo>
                  <a:cubicBezTo>
                    <a:pt x="162404" y="40240"/>
                    <a:pt x="83565" y="27531"/>
                    <a:pt x="9095" y="496"/>
                  </a:cubicBezTo>
                  <a:cubicBezTo>
                    <a:pt x="-357" y="-2822"/>
                    <a:pt x="-3651" y="11460"/>
                    <a:pt x="5085" y="14922"/>
                  </a:cubicBezTo>
                  <a:cubicBezTo>
                    <a:pt x="80056" y="45261"/>
                    <a:pt x="160972" y="57754"/>
                    <a:pt x="241529" y="51421"/>
                  </a:cubicBezTo>
                  <a:cubicBezTo>
                    <a:pt x="250552" y="51421"/>
                    <a:pt x="250695" y="36994"/>
                    <a:pt x="241529" y="369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6" name="Freeform: Shape 2945">
              <a:extLst>
                <a:ext uri="{FF2B5EF4-FFF2-40B4-BE49-F238E27FC236}">
                  <a16:creationId xmlns:a16="http://schemas.microsoft.com/office/drawing/2014/main" id="{B6B8E7C5-B0B9-930F-2E4D-56A24824A7CD}"/>
                </a:ext>
              </a:extLst>
            </p:cNvPr>
            <p:cNvSpPr/>
            <p:nvPr/>
          </p:nvSpPr>
          <p:spPr>
            <a:xfrm>
              <a:off x="9770379" y="1775803"/>
              <a:ext cx="220234" cy="107161"/>
            </a:xfrm>
            <a:custGeom>
              <a:avLst/>
              <a:gdLst>
                <a:gd name="connsiteX0" fmla="*/ 213998 w 220234"/>
                <a:gd name="connsiteY0" fmla="*/ 92037 h 107161"/>
                <a:gd name="connsiteX1" fmla="*/ 6626 w 220234"/>
                <a:gd name="connsiteY1" fmla="*/ 720 h 107161"/>
                <a:gd name="connsiteX2" fmla="*/ 1327 w 220234"/>
                <a:gd name="connsiteY2" fmla="*/ 7789 h 107161"/>
                <a:gd name="connsiteX3" fmla="*/ 210417 w 220234"/>
                <a:gd name="connsiteY3" fmla="*/ 107041 h 107161"/>
                <a:gd name="connsiteX4" fmla="*/ 214428 w 220234"/>
                <a:gd name="connsiteY4" fmla="*/ 92615 h 10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234" h="107161">
                  <a:moveTo>
                    <a:pt x="213998" y="92037"/>
                  </a:moveTo>
                  <a:cubicBezTo>
                    <a:pt x="139484" y="75952"/>
                    <a:pt x="68952" y="44893"/>
                    <a:pt x="6626" y="720"/>
                  </a:cubicBezTo>
                  <a:cubicBezTo>
                    <a:pt x="2473" y="-2165"/>
                    <a:pt x="-2397" y="4326"/>
                    <a:pt x="1327" y="7789"/>
                  </a:cubicBezTo>
                  <a:cubicBezTo>
                    <a:pt x="60173" y="60329"/>
                    <a:pt x="132739" y="94764"/>
                    <a:pt x="210417" y="107041"/>
                  </a:cubicBezTo>
                  <a:cubicBezTo>
                    <a:pt x="220013" y="108628"/>
                    <a:pt x="224739" y="94057"/>
                    <a:pt x="214428" y="926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7" name="Freeform: Shape 2946">
              <a:extLst>
                <a:ext uri="{FF2B5EF4-FFF2-40B4-BE49-F238E27FC236}">
                  <a16:creationId xmlns:a16="http://schemas.microsoft.com/office/drawing/2014/main" id="{C73F0F94-2B74-87A4-0037-A972F4E83AE4}"/>
                </a:ext>
              </a:extLst>
            </p:cNvPr>
            <p:cNvSpPr/>
            <p:nvPr/>
          </p:nvSpPr>
          <p:spPr>
            <a:xfrm>
              <a:off x="9645640" y="1529652"/>
              <a:ext cx="197370" cy="205778"/>
            </a:xfrm>
            <a:custGeom>
              <a:avLst/>
              <a:gdLst>
                <a:gd name="connsiteX0" fmla="*/ 194665 w 197370"/>
                <a:gd name="connsiteY0" fmla="*/ 194793 h 205778"/>
                <a:gd name="connsiteX1" fmla="*/ 12069 w 197370"/>
                <a:gd name="connsiteY1" fmla="*/ 3213 h 205778"/>
                <a:gd name="connsiteX2" fmla="*/ 3190 w 197370"/>
                <a:gd name="connsiteY2" fmla="*/ 905 h 205778"/>
                <a:gd name="connsiteX3" fmla="*/ 899 w 197370"/>
                <a:gd name="connsiteY3" fmla="*/ 9849 h 205778"/>
                <a:gd name="connsiteX4" fmla="*/ 188650 w 197370"/>
                <a:gd name="connsiteY4" fmla="*/ 205036 h 205778"/>
                <a:gd name="connsiteX5" fmla="*/ 196627 w 197370"/>
                <a:gd name="connsiteY5" fmla="*/ 202727 h 205778"/>
                <a:gd name="connsiteX6" fmla="*/ 194522 w 197370"/>
                <a:gd name="connsiteY6" fmla="*/ 194793 h 20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70" h="205778">
                  <a:moveTo>
                    <a:pt x="194665" y="194793"/>
                  </a:moveTo>
                  <a:cubicBezTo>
                    <a:pt x="119894" y="146033"/>
                    <a:pt x="57396" y="80451"/>
                    <a:pt x="12069" y="3213"/>
                  </a:cubicBezTo>
                  <a:cubicBezTo>
                    <a:pt x="10251" y="112"/>
                    <a:pt x="6269" y="-927"/>
                    <a:pt x="3190" y="905"/>
                  </a:cubicBezTo>
                  <a:cubicBezTo>
                    <a:pt x="111" y="2737"/>
                    <a:pt x="-920" y="6748"/>
                    <a:pt x="899" y="9849"/>
                  </a:cubicBezTo>
                  <a:cubicBezTo>
                    <a:pt x="42459" y="92540"/>
                    <a:pt x="107921" y="160588"/>
                    <a:pt x="188650" y="205036"/>
                  </a:cubicBezTo>
                  <a:cubicBezTo>
                    <a:pt x="191486" y="206623"/>
                    <a:pt x="195066" y="205584"/>
                    <a:pt x="196627" y="202727"/>
                  </a:cubicBezTo>
                  <a:cubicBezTo>
                    <a:pt x="198174" y="199943"/>
                    <a:pt x="197229" y="196438"/>
                    <a:pt x="194522" y="1947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8" name="Freeform: Shape 2947">
              <a:extLst>
                <a:ext uri="{FF2B5EF4-FFF2-40B4-BE49-F238E27FC236}">
                  <a16:creationId xmlns:a16="http://schemas.microsoft.com/office/drawing/2014/main" id="{8CB6B565-B81B-6EA0-B931-3920C01F3C13}"/>
                </a:ext>
              </a:extLst>
            </p:cNvPr>
            <p:cNvSpPr/>
            <p:nvPr/>
          </p:nvSpPr>
          <p:spPr>
            <a:xfrm>
              <a:off x="9662893" y="1330059"/>
              <a:ext cx="110817" cy="256038"/>
            </a:xfrm>
            <a:custGeom>
              <a:avLst/>
              <a:gdLst>
                <a:gd name="connsiteX0" fmla="*/ 109529 w 110817"/>
                <a:gd name="connsiteY0" fmla="*/ 245651 h 256038"/>
                <a:gd name="connsiteX1" fmla="*/ 14435 w 110817"/>
                <a:gd name="connsiteY1" fmla="*/ 5023 h 256038"/>
                <a:gd name="connsiteX2" fmla="*/ 9695 w 110817"/>
                <a:gd name="connsiteY2" fmla="*/ 2 h 256038"/>
                <a:gd name="connsiteX3" fmla="*/ 4840 w 110817"/>
                <a:gd name="connsiteY3" fmla="*/ 3724 h 256038"/>
                <a:gd name="connsiteX4" fmla="*/ 100506 w 110817"/>
                <a:gd name="connsiteY4" fmla="*/ 254740 h 256038"/>
                <a:gd name="connsiteX5" fmla="*/ 109529 w 110817"/>
                <a:gd name="connsiteY5" fmla="*/ 253442 h 256038"/>
                <a:gd name="connsiteX6" fmla="*/ 109529 w 110817"/>
                <a:gd name="connsiteY6" fmla="*/ 245651 h 2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17" h="256038">
                  <a:moveTo>
                    <a:pt x="109529" y="245651"/>
                  </a:moveTo>
                  <a:cubicBezTo>
                    <a:pt x="47947" y="180734"/>
                    <a:pt x="9280" y="96052"/>
                    <a:pt x="14435" y="5023"/>
                  </a:cubicBezTo>
                  <a:cubicBezTo>
                    <a:pt x="14507" y="2311"/>
                    <a:pt x="12373" y="60"/>
                    <a:pt x="9695" y="2"/>
                  </a:cubicBezTo>
                  <a:cubicBezTo>
                    <a:pt x="7404" y="-70"/>
                    <a:pt x="5385" y="1488"/>
                    <a:pt x="4840" y="3724"/>
                  </a:cubicBezTo>
                  <a:cubicBezTo>
                    <a:pt x="-16642" y="99081"/>
                    <a:pt x="36634" y="189101"/>
                    <a:pt x="100506" y="254740"/>
                  </a:cubicBezTo>
                  <a:cubicBezTo>
                    <a:pt x="103357" y="256889"/>
                    <a:pt x="107395" y="256312"/>
                    <a:pt x="109529" y="253442"/>
                  </a:cubicBezTo>
                  <a:cubicBezTo>
                    <a:pt x="111247" y="251133"/>
                    <a:pt x="111247" y="247960"/>
                    <a:pt x="109529" y="24565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9" name="Freeform: Shape 2948">
              <a:extLst>
                <a:ext uri="{FF2B5EF4-FFF2-40B4-BE49-F238E27FC236}">
                  <a16:creationId xmlns:a16="http://schemas.microsoft.com/office/drawing/2014/main" id="{AEF067FA-89C5-4E6B-835D-0ECE47AA1E0D}"/>
                </a:ext>
              </a:extLst>
            </p:cNvPr>
            <p:cNvSpPr/>
            <p:nvPr/>
          </p:nvSpPr>
          <p:spPr>
            <a:xfrm>
              <a:off x="10377427" y="1876402"/>
              <a:ext cx="129009" cy="163606"/>
            </a:xfrm>
            <a:custGeom>
              <a:avLst/>
              <a:gdLst>
                <a:gd name="connsiteX0" fmla="*/ 117790 w 129009"/>
                <a:gd name="connsiteY0" fmla="*/ 3557 h 163606"/>
                <a:gd name="connsiteX1" fmla="*/ 73537 w 129009"/>
                <a:gd name="connsiteY1" fmla="*/ 88816 h 163606"/>
                <a:gd name="connsiteX2" fmla="*/ 2790 w 129009"/>
                <a:gd name="connsiteY2" fmla="*/ 153012 h 163606"/>
                <a:gd name="connsiteX3" fmla="*/ 785 w 129009"/>
                <a:gd name="connsiteY3" fmla="*/ 160802 h 163606"/>
                <a:gd name="connsiteX4" fmla="*/ 8519 w 129009"/>
                <a:gd name="connsiteY4" fmla="*/ 162822 h 163606"/>
                <a:gd name="connsiteX5" fmla="*/ 85997 w 129009"/>
                <a:gd name="connsiteY5" fmla="*/ 98048 h 163606"/>
                <a:gd name="connsiteX6" fmla="*/ 128961 w 129009"/>
                <a:gd name="connsiteY6" fmla="*/ 6731 h 163606"/>
                <a:gd name="connsiteX7" fmla="*/ 123662 w 129009"/>
                <a:gd name="connsiteY7" fmla="*/ 37 h 163606"/>
                <a:gd name="connsiteX8" fmla="*/ 117504 w 129009"/>
                <a:gd name="connsiteY8" fmla="*/ 3557 h 16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9" h="163606">
                  <a:moveTo>
                    <a:pt x="117790" y="3557"/>
                  </a:moveTo>
                  <a:cubicBezTo>
                    <a:pt x="108195" y="34415"/>
                    <a:pt x="93301" y="63296"/>
                    <a:pt x="73537" y="88816"/>
                  </a:cubicBezTo>
                  <a:cubicBezTo>
                    <a:pt x="53201" y="113585"/>
                    <a:pt x="29428" y="135225"/>
                    <a:pt x="2790" y="153012"/>
                  </a:cubicBezTo>
                  <a:cubicBezTo>
                    <a:pt x="69" y="154599"/>
                    <a:pt x="-790" y="158090"/>
                    <a:pt x="785" y="160802"/>
                  </a:cubicBezTo>
                  <a:cubicBezTo>
                    <a:pt x="2361" y="163514"/>
                    <a:pt x="5798" y="164409"/>
                    <a:pt x="8519" y="162822"/>
                  </a:cubicBezTo>
                  <a:cubicBezTo>
                    <a:pt x="39309" y="148093"/>
                    <a:pt x="65947" y="125819"/>
                    <a:pt x="85997" y="98048"/>
                  </a:cubicBezTo>
                  <a:cubicBezTo>
                    <a:pt x="106763" y="71144"/>
                    <a:pt x="121513" y="39969"/>
                    <a:pt x="128961" y="6731"/>
                  </a:cubicBezTo>
                  <a:cubicBezTo>
                    <a:pt x="129391" y="3398"/>
                    <a:pt x="126955" y="412"/>
                    <a:pt x="123662" y="37"/>
                  </a:cubicBezTo>
                  <a:cubicBezTo>
                    <a:pt x="121084" y="-251"/>
                    <a:pt x="118650" y="1162"/>
                    <a:pt x="117504" y="35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0" name="Freeform: Shape 2949">
              <a:extLst>
                <a:ext uri="{FF2B5EF4-FFF2-40B4-BE49-F238E27FC236}">
                  <a16:creationId xmlns:a16="http://schemas.microsoft.com/office/drawing/2014/main" id="{4995CCE4-B0A5-0A32-0503-13C9DB0E292F}"/>
                </a:ext>
              </a:extLst>
            </p:cNvPr>
            <p:cNvSpPr/>
            <p:nvPr/>
          </p:nvSpPr>
          <p:spPr>
            <a:xfrm>
              <a:off x="10501592" y="1826293"/>
              <a:ext cx="67436" cy="181280"/>
            </a:xfrm>
            <a:custGeom>
              <a:avLst/>
              <a:gdLst>
                <a:gd name="connsiteX0" fmla="*/ 53202 w 67436"/>
                <a:gd name="connsiteY0" fmla="*/ 7357 h 181280"/>
                <a:gd name="connsiteX1" fmla="*/ 1216 w 67436"/>
                <a:gd name="connsiteY1" fmla="*/ 172393 h 181280"/>
                <a:gd name="connsiteX2" fmla="*/ 7374 w 67436"/>
                <a:gd name="connsiteY2" fmla="*/ 180327 h 181280"/>
                <a:gd name="connsiteX3" fmla="*/ 67380 w 67436"/>
                <a:gd name="connsiteY3" fmla="*/ 7213 h 181280"/>
                <a:gd name="connsiteX4" fmla="*/ 60219 w 67436"/>
                <a:gd name="connsiteY4" fmla="*/ 0 h 181280"/>
                <a:gd name="connsiteX5" fmla="*/ 53059 w 67436"/>
                <a:gd name="connsiteY5" fmla="*/ 7213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36" h="181280">
                  <a:moveTo>
                    <a:pt x="53202" y="7357"/>
                  </a:moveTo>
                  <a:cubicBezTo>
                    <a:pt x="53202" y="66649"/>
                    <a:pt x="42605" y="127239"/>
                    <a:pt x="1216" y="172393"/>
                  </a:cubicBezTo>
                  <a:cubicBezTo>
                    <a:pt x="-2365" y="176432"/>
                    <a:pt x="2648" y="183934"/>
                    <a:pt x="7374" y="180327"/>
                  </a:cubicBezTo>
                  <a:cubicBezTo>
                    <a:pt x="59790" y="140078"/>
                    <a:pt x="68239" y="69246"/>
                    <a:pt x="67380" y="7213"/>
                  </a:cubicBezTo>
                  <a:cubicBezTo>
                    <a:pt x="67380" y="3231"/>
                    <a:pt x="64230" y="0"/>
                    <a:pt x="60219" y="0"/>
                  </a:cubicBezTo>
                  <a:cubicBezTo>
                    <a:pt x="56210" y="0"/>
                    <a:pt x="53059" y="3231"/>
                    <a:pt x="53059" y="721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1" name="Freeform: Shape 2950">
              <a:extLst>
                <a:ext uri="{FF2B5EF4-FFF2-40B4-BE49-F238E27FC236}">
                  <a16:creationId xmlns:a16="http://schemas.microsoft.com/office/drawing/2014/main" id="{D23471DB-5324-915F-CCC7-547214022D9B}"/>
                </a:ext>
              </a:extLst>
            </p:cNvPr>
            <p:cNvSpPr/>
            <p:nvPr/>
          </p:nvSpPr>
          <p:spPr>
            <a:xfrm>
              <a:off x="10547450" y="1778783"/>
              <a:ext cx="74567" cy="178736"/>
            </a:xfrm>
            <a:custGeom>
              <a:avLst/>
              <a:gdLst>
                <a:gd name="connsiteX0" fmla="*/ 56323 w 74567"/>
                <a:gd name="connsiteY0" fmla="*/ 8127 h 178736"/>
                <a:gd name="connsiteX1" fmla="*/ 1329 w 74567"/>
                <a:gd name="connsiteY1" fmla="*/ 171143 h 178736"/>
                <a:gd name="connsiteX2" fmla="*/ 6485 w 74567"/>
                <a:gd name="connsiteY2" fmla="*/ 178067 h 178736"/>
                <a:gd name="connsiteX3" fmla="*/ 69641 w 74567"/>
                <a:gd name="connsiteY3" fmla="*/ 4953 h 178736"/>
                <a:gd name="connsiteX4" fmla="*/ 56323 w 74567"/>
                <a:gd name="connsiteY4" fmla="*/ 8704 h 17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67" h="178736">
                  <a:moveTo>
                    <a:pt x="56323" y="8127"/>
                  </a:moveTo>
                  <a:cubicBezTo>
                    <a:pt x="68066" y="68443"/>
                    <a:pt x="47158" y="130490"/>
                    <a:pt x="1329" y="171143"/>
                  </a:cubicBezTo>
                  <a:cubicBezTo>
                    <a:pt x="-2394" y="174461"/>
                    <a:pt x="2474" y="180808"/>
                    <a:pt x="6485" y="178067"/>
                  </a:cubicBezTo>
                  <a:cubicBezTo>
                    <a:pt x="60906" y="138987"/>
                    <a:pt x="85968" y="70261"/>
                    <a:pt x="69641" y="4953"/>
                  </a:cubicBezTo>
                  <a:cubicBezTo>
                    <a:pt x="67494" y="-3702"/>
                    <a:pt x="54318" y="-96"/>
                    <a:pt x="56323" y="87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2" name="Freeform: Shape 2951">
              <a:extLst>
                <a:ext uri="{FF2B5EF4-FFF2-40B4-BE49-F238E27FC236}">
                  <a16:creationId xmlns:a16="http://schemas.microsoft.com/office/drawing/2014/main" id="{72085FB9-8C4B-5E37-50E1-E331BB84D318}"/>
                </a:ext>
              </a:extLst>
            </p:cNvPr>
            <p:cNvSpPr/>
            <p:nvPr/>
          </p:nvSpPr>
          <p:spPr>
            <a:xfrm>
              <a:off x="10609670" y="1743438"/>
              <a:ext cx="44333" cy="179163"/>
            </a:xfrm>
            <a:custGeom>
              <a:avLst/>
              <a:gdLst>
                <a:gd name="connsiteX0" fmla="*/ 20310 w 44333"/>
                <a:gd name="connsiteY0" fmla="*/ 6974 h 179163"/>
                <a:gd name="connsiteX1" fmla="*/ 1119 w 44333"/>
                <a:gd name="connsiteY1" fmla="*/ 168980 h 179163"/>
                <a:gd name="connsiteX2" fmla="*/ 12863 w 44333"/>
                <a:gd name="connsiteY2" fmla="*/ 175904 h 179163"/>
                <a:gd name="connsiteX3" fmla="*/ 30335 w 44333"/>
                <a:gd name="connsiteY3" fmla="*/ 2790 h 179163"/>
                <a:gd name="connsiteX4" fmla="*/ 20310 w 44333"/>
                <a:gd name="connsiteY4" fmla="*/ 7118 h 17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3" h="179163">
                  <a:moveTo>
                    <a:pt x="20310" y="6974"/>
                  </a:moveTo>
                  <a:cubicBezTo>
                    <a:pt x="37639" y="61202"/>
                    <a:pt x="30622" y="120392"/>
                    <a:pt x="1119" y="168980"/>
                  </a:cubicBezTo>
                  <a:cubicBezTo>
                    <a:pt x="-3606" y="176625"/>
                    <a:pt x="7850" y="183406"/>
                    <a:pt x="12863" y="175904"/>
                  </a:cubicBezTo>
                  <a:cubicBezTo>
                    <a:pt x="47377" y="124908"/>
                    <a:pt x="53965" y="59759"/>
                    <a:pt x="30335" y="2790"/>
                  </a:cubicBezTo>
                  <a:cubicBezTo>
                    <a:pt x="27901" y="-2980"/>
                    <a:pt x="18448" y="1059"/>
                    <a:pt x="20310" y="71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3" name="Freeform: Shape 2952">
              <a:extLst>
                <a:ext uri="{FF2B5EF4-FFF2-40B4-BE49-F238E27FC236}">
                  <a16:creationId xmlns:a16="http://schemas.microsoft.com/office/drawing/2014/main" id="{EC24062D-7566-742B-3FCB-31964690093D}"/>
                </a:ext>
              </a:extLst>
            </p:cNvPr>
            <p:cNvSpPr/>
            <p:nvPr/>
          </p:nvSpPr>
          <p:spPr>
            <a:xfrm>
              <a:off x="9655311" y="1505204"/>
              <a:ext cx="139979" cy="145477"/>
            </a:xfrm>
            <a:custGeom>
              <a:avLst/>
              <a:gdLst>
                <a:gd name="connsiteX0" fmla="*/ 134440 w 139979"/>
                <a:gd name="connsiteY0" fmla="*/ 131530 h 145477"/>
                <a:gd name="connsiteX1" fmla="*/ 64696 w 139979"/>
                <a:gd name="connsiteY1" fmla="*/ 76710 h 145477"/>
                <a:gd name="connsiteX2" fmla="*/ 11564 w 139979"/>
                <a:gd name="connsiteY2" fmla="*/ 3137 h 145477"/>
                <a:gd name="connsiteX3" fmla="*/ 3114 w 139979"/>
                <a:gd name="connsiteY3" fmla="*/ 828 h 145477"/>
                <a:gd name="connsiteX4" fmla="*/ 823 w 139979"/>
                <a:gd name="connsiteY4" fmla="*/ 9340 h 145477"/>
                <a:gd name="connsiteX5" fmla="*/ 54384 w 139979"/>
                <a:gd name="connsiteY5" fmla="*/ 90127 h 145477"/>
                <a:gd name="connsiteX6" fmla="*/ 130717 w 139979"/>
                <a:gd name="connsiteY6" fmla="*/ 145235 h 145477"/>
                <a:gd name="connsiteX7" fmla="*/ 139739 w 139979"/>
                <a:gd name="connsiteY7" fmla="*/ 139897 h 145477"/>
                <a:gd name="connsiteX8" fmla="*/ 134440 w 139979"/>
                <a:gd name="connsiteY8" fmla="*/ 130808 h 1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979" h="145477">
                  <a:moveTo>
                    <a:pt x="134440" y="131530"/>
                  </a:moveTo>
                  <a:cubicBezTo>
                    <a:pt x="105798" y="123451"/>
                    <a:pt x="83600" y="98205"/>
                    <a:pt x="64696" y="76710"/>
                  </a:cubicBezTo>
                  <a:cubicBezTo>
                    <a:pt x="44903" y="53787"/>
                    <a:pt x="27116" y="29162"/>
                    <a:pt x="11564" y="3137"/>
                  </a:cubicBezTo>
                  <a:cubicBezTo>
                    <a:pt x="9859" y="150"/>
                    <a:pt x="6079" y="-888"/>
                    <a:pt x="3114" y="828"/>
                  </a:cubicBezTo>
                  <a:cubicBezTo>
                    <a:pt x="149" y="2545"/>
                    <a:pt x="-882" y="6354"/>
                    <a:pt x="823" y="9340"/>
                  </a:cubicBezTo>
                  <a:cubicBezTo>
                    <a:pt x="14213" y="39015"/>
                    <a:pt x="32301" y="66295"/>
                    <a:pt x="54384" y="90127"/>
                  </a:cubicBezTo>
                  <a:cubicBezTo>
                    <a:pt x="75293" y="113064"/>
                    <a:pt x="99782" y="137877"/>
                    <a:pt x="130717" y="145235"/>
                  </a:cubicBezTo>
                  <a:cubicBezTo>
                    <a:pt x="134669" y="146273"/>
                    <a:pt x="138708" y="143878"/>
                    <a:pt x="139739" y="139897"/>
                  </a:cubicBezTo>
                  <a:cubicBezTo>
                    <a:pt x="140770" y="135915"/>
                    <a:pt x="138393" y="131847"/>
                    <a:pt x="134440" y="1308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4" name="Freeform: Shape 2953">
              <a:extLst>
                <a:ext uri="{FF2B5EF4-FFF2-40B4-BE49-F238E27FC236}">
                  <a16:creationId xmlns:a16="http://schemas.microsoft.com/office/drawing/2014/main" id="{CD381640-4481-DEF9-F6EE-DFD1BB512296}"/>
                </a:ext>
              </a:extLst>
            </p:cNvPr>
            <p:cNvSpPr/>
            <p:nvPr/>
          </p:nvSpPr>
          <p:spPr>
            <a:xfrm>
              <a:off x="9686302" y="1681401"/>
              <a:ext cx="181006" cy="94112"/>
            </a:xfrm>
            <a:custGeom>
              <a:avLst/>
              <a:gdLst>
                <a:gd name="connsiteX0" fmla="*/ 177347 w 181006"/>
                <a:gd name="connsiteY0" fmla="*/ 83870 h 94112"/>
                <a:gd name="connsiteX1" fmla="*/ 87123 w 181006"/>
                <a:gd name="connsiteY1" fmla="*/ 56605 h 94112"/>
                <a:gd name="connsiteX2" fmla="*/ 10361 w 181006"/>
                <a:gd name="connsiteY2" fmla="*/ 1497 h 94112"/>
                <a:gd name="connsiteX3" fmla="*/ 1482 w 181006"/>
                <a:gd name="connsiteY3" fmla="*/ 2261 h 94112"/>
                <a:gd name="connsiteX4" fmla="*/ 1482 w 181006"/>
                <a:gd name="connsiteY4" fmla="*/ 10441 h 94112"/>
                <a:gd name="connsiteX5" fmla="*/ 176059 w 181006"/>
                <a:gd name="connsiteY5" fmla="*/ 94113 h 94112"/>
                <a:gd name="connsiteX6" fmla="*/ 177347 w 181006"/>
                <a:gd name="connsiteY6" fmla="*/ 83870 h 9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006" h="94112">
                  <a:moveTo>
                    <a:pt x="177347" y="83870"/>
                  </a:moveTo>
                  <a:cubicBezTo>
                    <a:pt x="146113" y="79239"/>
                    <a:pt x="115723" y="70064"/>
                    <a:pt x="87123" y="56605"/>
                  </a:cubicBezTo>
                  <a:cubicBezTo>
                    <a:pt x="58781" y="42481"/>
                    <a:pt x="32860" y="23872"/>
                    <a:pt x="10361" y="1497"/>
                  </a:cubicBezTo>
                  <a:cubicBezTo>
                    <a:pt x="7697" y="-768"/>
                    <a:pt x="3730" y="-422"/>
                    <a:pt x="1482" y="2261"/>
                  </a:cubicBezTo>
                  <a:cubicBezTo>
                    <a:pt x="-494" y="4627"/>
                    <a:pt x="-494" y="8075"/>
                    <a:pt x="1482" y="10441"/>
                  </a:cubicBezTo>
                  <a:cubicBezTo>
                    <a:pt x="46952" y="59750"/>
                    <a:pt x="109393" y="89684"/>
                    <a:pt x="176059" y="94113"/>
                  </a:cubicBezTo>
                  <a:cubicBezTo>
                    <a:pt x="181643" y="94113"/>
                    <a:pt x="183076" y="84880"/>
                    <a:pt x="177347" y="838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5" name="Freeform: Shape 2954">
              <a:extLst>
                <a:ext uri="{FF2B5EF4-FFF2-40B4-BE49-F238E27FC236}">
                  <a16:creationId xmlns:a16="http://schemas.microsoft.com/office/drawing/2014/main" id="{186AE4E1-3B84-9B3C-B8F2-7CEE94237F9B}"/>
                </a:ext>
              </a:extLst>
            </p:cNvPr>
            <p:cNvSpPr/>
            <p:nvPr/>
          </p:nvSpPr>
          <p:spPr>
            <a:xfrm>
              <a:off x="9810196" y="1861069"/>
              <a:ext cx="217986" cy="56313"/>
            </a:xfrm>
            <a:custGeom>
              <a:avLst/>
              <a:gdLst>
                <a:gd name="connsiteX0" fmla="*/ 210271 w 217986"/>
                <a:gd name="connsiteY0" fmla="*/ 35336 h 56313"/>
                <a:gd name="connsiteX1" fmla="*/ 9773 w 217986"/>
                <a:gd name="connsiteY1" fmla="*/ 569 h 56313"/>
                <a:gd name="connsiteX2" fmla="*/ 564 w 217986"/>
                <a:gd name="connsiteY2" fmla="*/ 4291 h 56313"/>
                <a:gd name="connsiteX3" fmla="*/ 2756 w 217986"/>
                <a:gd name="connsiteY3" fmla="*/ 12687 h 56313"/>
                <a:gd name="connsiteX4" fmla="*/ 213421 w 217986"/>
                <a:gd name="connsiteY4" fmla="*/ 47742 h 56313"/>
                <a:gd name="connsiteX5" fmla="*/ 209984 w 217986"/>
                <a:gd name="connsiteY5" fmla="*/ 35336 h 5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986" h="56313">
                  <a:moveTo>
                    <a:pt x="210271" y="35336"/>
                  </a:moveTo>
                  <a:cubicBezTo>
                    <a:pt x="141471" y="48940"/>
                    <a:pt x="70109" y="36562"/>
                    <a:pt x="9773" y="569"/>
                  </a:cubicBezTo>
                  <a:cubicBezTo>
                    <a:pt x="6207" y="-960"/>
                    <a:pt x="2083" y="698"/>
                    <a:pt x="564" y="4291"/>
                  </a:cubicBezTo>
                  <a:cubicBezTo>
                    <a:pt x="-696" y="7262"/>
                    <a:pt x="206" y="10725"/>
                    <a:pt x="2756" y="12687"/>
                  </a:cubicBezTo>
                  <a:cubicBezTo>
                    <a:pt x="64867" y="53931"/>
                    <a:pt x="141443" y="66670"/>
                    <a:pt x="213421" y="47742"/>
                  </a:cubicBezTo>
                  <a:cubicBezTo>
                    <a:pt x="221442" y="45723"/>
                    <a:pt x="218004" y="33316"/>
                    <a:pt x="209984" y="3533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6" name="Freeform: Shape 2955">
              <a:extLst>
                <a:ext uri="{FF2B5EF4-FFF2-40B4-BE49-F238E27FC236}">
                  <a16:creationId xmlns:a16="http://schemas.microsoft.com/office/drawing/2014/main" id="{3B2C4D36-951A-8B25-EC8C-517E540BAD7F}"/>
                </a:ext>
              </a:extLst>
            </p:cNvPr>
            <p:cNvSpPr/>
            <p:nvPr/>
          </p:nvSpPr>
          <p:spPr>
            <a:xfrm>
              <a:off x="9949036" y="1943738"/>
              <a:ext cx="232335" cy="62737"/>
            </a:xfrm>
            <a:custGeom>
              <a:avLst/>
              <a:gdLst>
                <a:gd name="connsiteX0" fmla="*/ 223094 w 232335"/>
                <a:gd name="connsiteY0" fmla="*/ 561 h 62737"/>
                <a:gd name="connsiteX1" fmla="*/ 118262 w 232335"/>
                <a:gd name="connsiteY1" fmla="*/ 38935 h 62737"/>
                <a:gd name="connsiteX2" fmla="*/ 7128 w 232335"/>
                <a:gd name="connsiteY2" fmla="*/ 44850 h 62737"/>
                <a:gd name="connsiteX3" fmla="*/ 11 w 232335"/>
                <a:gd name="connsiteY3" fmla="*/ 51226 h 62737"/>
                <a:gd name="connsiteX4" fmla="*/ 5410 w 232335"/>
                <a:gd name="connsiteY4" fmla="*/ 58266 h 62737"/>
                <a:gd name="connsiteX5" fmla="*/ 229681 w 232335"/>
                <a:gd name="connsiteY5" fmla="*/ 11958 h 62737"/>
                <a:gd name="connsiteX6" fmla="*/ 231027 w 232335"/>
                <a:gd name="connsiteY6" fmla="*/ 2667 h 62737"/>
                <a:gd name="connsiteX7" fmla="*/ 223094 w 232335"/>
                <a:gd name="connsiteY7" fmla="*/ 561 h 6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335" h="62737">
                  <a:moveTo>
                    <a:pt x="223094" y="561"/>
                  </a:moveTo>
                  <a:cubicBezTo>
                    <a:pt x="190254" y="18551"/>
                    <a:pt x="154909" y="31491"/>
                    <a:pt x="118262" y="38935"/>
                  </a:cubicBezTo>
                  <a:cubicBezTo>
                    <a:pt x="81599" y="45441"/>
                    <a:pt x="44278" y="47432"/>
                    <a:pt x="7128" y="44850"/>
                  </a:cubicBezTo>
                  <a:cubicBezTo>
                    <a:pt x="3419" y="44633"/>
                    <a:pt x="240" y="47490"/>
                    <a:pt x="11" y="51226"/>
                  </a:cubicBezTo>
                  <a:cubicBezTo>
                    <a:pt x="-176" y="54602"/>
                    <a:pt x="2115" y="57602"/>
                    <a:pt x="5410" y="58266"/>
                  </a:cubicBezTo>
                  <a:cubicBezTo>
                    <a:pt x="83289" y="71538"/>
                    <a:pt x="163274" y="55020"/>
                    <a:pt x="229681" y="11958"/>
                  </a:cubicBezTo>
                  <a:cubicBezTo>
                    <a:pt x="232603" y="9765"/>
                    <a:pt x="233204" y="5610"/>
                    <a:pt x="231027" y="2667"/>
                  </a:cubicBezTo>
                  <a:cubicBezTo>
                    <a:pt x="229194" y="186"/>
                    <a:pt x="225900" y="-679"/>
                    <a:pt x="223094" y="5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7" name="Freeform: Shape 2956">
              <a:extLst>
                <a:ext uri="{FF2B5EF4-FFF2-40B4-BE49-F238E27FC236}">
                  <a16:creationId xmlns:a16="http://schemas.microsoft.com/office/drawing/2014/main" id="{1EEB3A35-7C53-B429-6B1E-AD964DCDC881}"/>
                </a:ext>
              </a:extLst>
            </p:cNvPr>
            <p:cNvSpPr/>
            <p:nvPr/>
          </p:nvSpPr>
          <p:spPr>
            <a:xfrm>
              <a:off x="10066438" y="1944689"/>
              <a:ext cx="233890" cy="68565"/>
            </a:xfrm>
            <a:custGeom>
              <a:avLst/>
              <a:gdLst>
                <a:gd name="connsiteX0" fmla="*/ 221980 w 233890"/>
                <a:gd name="connsiteY0" fmla="*/ 1197 h 68565"/>
                <a:gd name="connsiteX1" fmla="*/ 7161 w 233890"/>
                <a:gd name="connsiteY1" fmla="*/ 53132 h 68565"/>
                <a:gd name="connsiteX2" fmla="*/ 0 w 233890"/>
                <a:gd name="connsiteY2" fmla="*/ 60345 h 68565"/>
                <a:gd name="connsiteX3" fmla="*/ 7161 w 233890"/>
                <a:gd name="connsiteY3" fmla="*/ 67558 h 68565"/>
                <a:gd name="connsiteX4" fmla="*/ 231718 w 233890"/>
                <a:gd name="connsiteY4" fmla="*/ 11873 h 68565"/>
                <a:gd name="connsiteX5" fmla="*/ 221836 w 233890"/>
                <a:gd name="connsiteY5" fmla="*/ 1919 h 6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90" h="68565">
                  <a:moveTo>
                    <a:pt x="221980" y="1197"/>
                  </a:moveTo>
                  <a:cubicBezTo>
                    <a:pt x="163405" y="53709"/>
                    <a:pt x="80915" y="52266"/>
                    <a:pt x="7161" y="53132"/>
                  </a:cubicBezTo>
                  <a:cubicBezTo>
                    <a:pt x="3208" y="53132"/>
                    <a:pt x="0" y="56363"/>
                    <a:pt x="0" y="60345"/>
                  </a:cubicBezTo>
                  <a:cubicBezTo>
                    <a:pt x="0" y="64326"/>
                    <a:pt x="3208" y="67558"/>
                    <a:pt x="7161" y="67558"/>
                  </a:cubicBezTo>
                  <a:cubicBezTo>
                    <a:pt x="84782" y="70876"/>
                    <a:pt x="171712" y="69145"/>
                    <a:pt x="231718" y="11873"/>
                  </a:cubicBezTo>
                  <a:cubicBezTo>
                    <a:pt x="238305" y="5525"/>
                    <a:pt x="228424" y="-4140"/>
                    <a:pt x="221836" y="191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8" name="Freeform: Shape 2957">
              <a:extLst>
                <a:ext uri="{FF2B5EF4-FFF2-40B4-BE49-F238E27FC236}">
                  <a16:creationId xmlns:a16="http://schemas.microsoft.com/office/drawing/2014/main" id="{692701D7-A11E-7EE6-1656-D7351B950E94}"/>
                </a:ext>
              </a:extLst>
            </p:cNvPr>
            <p:cNvSpPr/>
            <p:nvPr/>
          </p:nvSpPr>
          <p:spPr>
            <a:xfrm>
              <a:off x="9640568" y="1315696"/>
              <a:ext cx="128149" cy="185384"/>
            </a:xfrm>
            <a:custGeom>
              <a:avLst/>
              <a:gdLst>
                <a:gd name="connsiteX0" fmla="*/ 126412 w 128149"/>
                <a:gd name="connsiteY0" fmla="*/ 175910 h 185384"/>
                <a:gd name="connsiteX1" fmla="*/ 10409 w 128149"/>
                <a:gd name="connsiteY1" fmla="*/ 2796 h 185384"/>
                <a:gd name="connsiteX2" fmla="*/ 241 w 128149"/>
                <a:gd name="connsiteY2" fmla="*/ 6979 h 185384"/>
                <a:gd name="connsiteX3" fmla="*/ 118392 w 128149"/>
                <a:gd name="connsiteY3" fmla="*/ 183844 h 185384"/>
                <a:gd name="connsiteX4" fmla="*/ 126412 w 128149"/>
                <a:gd name="connsiteY4" fmla="*/ 175766 h 18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9" h="185384">
                  <a:moveTo>
                    <a:pt x="126412" y="175910"/>
                  </a:moveTo>
                  <a:cubicBezTo>
                    <a:pt x="76803" y="126457"/>
                    <a:pt x="37376" y="67627"/>
                    <a:pt x="10409" y="2796"/>
                  </a:cubicBezTo>
                  <a:cubicBezTo>
                    <a:pt x="7832" y="-2975"/>
                    <a:pt x="-1621" y="1065"/>
                    <a:pt x="241" y="6979"/>
                  </a:cubicBezTo>
                  <a:cubicBezTo>
                    <a:pt x="24072" y="75085"/>
                    <a:pt x="64730" y="135949"/>
                    <a:pt x="118392" y="183844"/>
                  </a:cubicBezTo>
                  <a:cubicBezTo>
                    <a:pt x="123690" y="188749"/>
                    <a:pt x="131710" y="180815"/>
                    <a:pt x="126412" y="17576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9" name="Freeform: Shape 2958">
              <a:extLst>
                <a:ext uri="{FF2B5EF4-FFF2-40B4-BE49-F238E27FC236}">
                  <a16:creationId xmlns:a16="http://schemas.microsoft.com/office/drawing/2014/main" id="{6EEDB773-58C1-3C16-DA32-97317A860634}"/>
                </a:ext>
              </a:extLst>
            </p:cNvPr>
            <p:cNvSpPr/>
            <p:nvPr/>
          </p:nvSpPr>
          <p:spPr>
            <a:xfrm>
              <a:off x="9684060" y="1265388"/>
              <a:ext cx="91892" cy="182993"/>
            </a:xfrm>
            <a:custGeom>
              <a:avLst/>
              <a:gdLst>
                <a:gd name="connsiteX0" fmla="*/ 90367 w 91892"/>
                <a:gd name="connsiteY0" fmla="*/ 171687 h 182993"/>
                <a:gd name="connsiteX1" fmla="*/ 12746 w 91892"/>
                <a:gd name="connsiteY1" fmla="*/ 4343 h 182993"/>
                <a:gd name="connsiteX2" fmla="*/ 4282 w 91892"/>
                <a:gd name="connsiteY2" fmla="*/ 405 h 182993"/>
                <a:gd name="connsiteX3" fmla="*/ 0 w 91892"/>
                <a:gd name="connsiteY3" fmla="*/ 6074 h 182993"/>
                <a:gd name="connsiteX4" fmla="*/ 81058 w 91892"/>
                <a:gd name="connsiteY4" fmla="*/ 180920 h 182993"/>
                <a:gd name="connsiteX5" fmla="*/ 90367 w 91892"/>
                <a:gd name="connsiteY5" fmla="*/ 171687 h 18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92" h="182993">
                  <a:moveTo>
                    <a:pt x="90367" y="171687"/>
                  </a:moveTo>
                  <a:cubicBezTo>
                    <a:pt x="50511" y="123633"/>
                    <a:pt x="23759" y="65972"/>
                    <a:pt x="12746" y="4343"/>
                  </a:cubicBezTo>
                  <a:cubicBezTo>
                    <a:pt x="11486" y="910"/>
                    <a:pt x="7704" y="-850"/>
                    <a:pt x="4282" y="405"/>
                  </a:cubicBezTo>
                  <a:cubicBezTo>
                    <a:pt x="1891" y="1299"/>
                    <a:pt x="215" y="3506"/>
                    <a:pt x="0" y="6074"/>
                  </a:cubicBezTo>
                  <a:cubicBezTo>
                    <a:pt x="6516" y="71944"/>
                    <a:pt x="35115" y="133602"/>
                    <a:pt x="81058" y="180920"/>
                  </a:cubicBezTo>
                  <a:cubicBezTo>
                    <a:pt x="86930" y="187123"/>
                    <a:pt x="95379" y="178034"/>
                    <a:pt x="90367" y="1716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0" name="Freeform: Shape 2959">
              <a:extLst>
                <a:ext uri="{FF2B5EF4-FFF2-40B4-BE49-F238E27FC236}">
                  <a16:creationId xmlns:a16="http://schemas.microsoft.com/office/drawing/2014/main" id="{6B2E4A1F-DFA3-805F-8E64-407F522DCDE1}"/>
                </a:ext>
              </a:extLst>
            </p:cNvPr>
            <p:cNvSpPr/>
            <p:nvPr/>
          </p:nvSpPr>
          <p:spPr>
            <a:xfrm>
              <a:off x="9704730" y="1216832"/>
              <a:ext cx="73415" cy="160218"/>
            </a:xfrm>
            <a:custGeom>
              <a:avLst/>
              <a:gdLst>
                <a:gd name="connsiteX0" fmla="*/ 71416 w 73415"/>
                <a:gd name="connsiteY0" fmla="*/ 149123 h 160218"/>
                <a:gd name="connsiteX1" fmla="*/ 11123 w 73415"/>
                <a:gd name="connsiteY1" fmla="*/ 4861 h 160218"/>
                <a:gd name="connsiteX2" fmla="*/ 1528 w 73415"/>
                <a:gd name="connsiteY2" fmla="*/ 3562 h 160218"/>
                <a:gd name="connsiteX3" fmla="*/ 61821 w 73415"/>
                <a:gd name="connsiteY3" fmla="*/ 158355 h 160218"/>
                <a:gd name="connsiteX4" fmla="*/ 71416 w 73415"/>
                <a:gd name="connsiteY4" fmla="*/ 148690 h 16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15" h="160218">
                  <a:moveTo>
                    <a:pt x="71416" y="149123"/>
                  </a:moveTo>
                  <a:cubicBezTo>
                    <a:pt x="34309" y="110201"/>
                    <a:pt x="12827" y="58800"/>
                    <a:pt x="11123" y="4861"/>
                  </a:cubicBezTo>
                  <a:cubicBezTo>
                    <a:pt x="11123" y="-188"/>
                    <a:pt x="2387" y="-2352"/>
                    <a:pt x="1528" y="3562"/>
                  </a:cubicBezTo>
                  <a:cubicBezTo>
                    <a:pt x="-6922" y="61267"/>
                    <a:pt x="20575" y="119837"/>
                    <a:pt x="61821" y="158355"/>
                  </a:cubicBezTo>
                  <a:cubicBezTo>
                    <a:pt x="68122" y="164270"/>
                    <a:pt x="77574" y="154749"/>
                    <a:pt x="71416" y="1486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1" name="Freeform: Shape 2960">
              <a:extLst>
                <a:ext uri="{FF2B5EF4-FFF2-40B4-BE49-F238E27FC236}">
                  <a16:creationId xmlns:a16="http://schemas.microsoft.com/office/drawing/2014/main" id="{D70A0772-4A22-B6A6-191C-5F9BFEF18482}"/>
                </a:ext>
              </a:extLst>
            </p:cNvPr>
            <p:cNvSpPr/>
            <p:nvPr/>
          </p:nvSpPr>
          <p:spPr>
            <a:xfrm>
              <a:off x="9732087" y="1135378"/>
              <a:ext cx="55466" cy="201458"/>
            </a:xfrm>
            <a:custGeom>
              <a:avLst/>
              <a:gdLst>
                <a:gd name="connsiteX0" fmla="*/ 54370 w 55466"/>
                <a:gd name="connsiteY0" fmla="*/ 189462 h 201458"/>
                <a:gd name="connsiteX1" fmla="*/ 21574 w 55466"/>
                <a:gd name="connsiteY1" fmla="*/ 100597 h 201458"/>
                <a:gd name="connsiteX2" fmla="*/ 18281 w 55466"/>
                <a:gd name="connsiteY2" fmla="*/ 5817 h 201458"/>
                <a:gd name="connsiteX3" fmla="*/ 12881 w 55466"/>
                <a:gd name="connsiteY3" fmla="*/ 3 h 201458"/>
                <a:gd name="connsiteX4" fmla="*/ 7253 w 55466"/>
                <a:gd name="connsiteY4" fmla="*/ 4374 h 201458"/>
                <a:gd name="connsiteX5" fmla="*/ 40765 w 55466"/>
                <a:gd name="connsiteY5" fmla="*/ 197541 h 201458"/>
                <a:gd name="connsiteX6" fmla="*/ 51578 w 55466"/>
                <a:gd name="connsiteY6" fmla="*/ 200354 h 201458"/>
                <a:gd name="connsiteX7" fmla="*/ 54370 w 55466"/>
                <a:gd name="connsiteY7" fmla="*/ 189462 h 20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466" h="201458">
                  <a:moveTo>
                    <a:pt x="54370" y="189462"/>
                  </a:moveTo>
                  <a:cubicBezTo>
                    <a:pt x="38402" y="161980"/>
                    <a:pt x="27303" y="131916"/>
                    <a:pt x="21574" y="100597"/>
                  </a:cubicBezTo>
                  <a:cubicBezTo>
                    <a:pt x="16619" y="69263"/>
                    <a:pt x="15502" y="37424"/>
                    <a:pt x="18281" y="5817"/>
                  </a:cubicBezTo>
                  <a:cubicBezTo>
                    <a:pt x="18380" y="2715"/>
                    <a:pt x="15975" y="104"/>
                    <a:pt x="12881" y="3"/>
                  </a:cubicBezTo>
                  <a:cubicBezTo>
                    <a:pt x="10218" y="-84"/>
                    <a:pt x="7854" y="1749"/>
                    <a:pt x="7253" y="4374"/>
                  </a:cubicBezTo>
                  <a:cubicBezTo>
                    <a:pt x="-11078" y="68426"/>
                    <a:pt x="7253" y="141711"/>
                    <a:pt x="40765" y="197541"/>
                  </a:cubicBezTo>
                  <a:cubicBezTo>
                    <a:pt x="42985" y="201320"/>
                    <a:pt x="47825" y="202590"/>
                    <a:pt x="51578" y="200354"/>
                  </a:cubicBezTo>
                  <a:cubicBezTo>
                    <a:pt x="55330" y="198118"/>
                    <a:pt x="56590" y="193241"/>
                    <a:pt x="54370" y="1894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2" name="Freeform: Shape 2961">
              <a:extLst>
                <a:ext uri="{FF2B5EF4-FFF2-40B4-BE49-F238E27FC236}">
                  <a16:creationId xmlns:a16="http://schemas.microsoft.com/office/drawing/2014/main" id="{33F69E45-678F-87A3-F7B2-C629722D05AD}"/>
                </a:ext>
              </a:extLst>
            </p:cNvPr>
            <p:cNvSpPr/>
            <p:nvPr/>
          </p:nvSpPr>
          <p:spPr>
            <a:xfrm>
              <a:off x="9764425" y="1073460"/>
              <a:ext cx="40976" cy="213747"/>
            </a:xfrm>
            <a:custGeom>
              <a:avLst/>
              <a:gdLst>
                <a:gd name="connsiteX0" fmla="*/ 40220 w 40976"/>
                <a:gd name="connsiteY0" fmla="*/ 202907 h 213747"/>
                <a:gd name="connsiteX1" fmla="*/ 28620 w 40976"/>
                <a:gd name="connsiteY1" fmla="*/ 8154 h 213747"/>
                <a:gd name="connsiteX2" fmla="*/ 17020 w 40976"/>
                <a:gd name="connsiteY2" fmla="*/ 3249 h 213747"/>
                <a:gd name="connsiteX3" fmla="*/ 28048 w 40976"/>
                <a:gd name="connsiteY3" fmla="*/ 210121 h 213747"/>
                <a:gd name="connsiteX4" fmla="*/ 40220 w 40976"/>
                <a:gd name="connsiteY4" fmla="*/ 202907 h 2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76" h="213747">
                  <a:moveTo>
                    <a:pt x="40220" y="202907"/>
                  </a:moveTo>
                  <a:cubicBezTo>
                    <a:pt x="12982" y="141567"/>
                    <a:pt x="8857" y="72336"/>
                    <a:pt x="28620" y="8154"/>
                  </a:cubicBezTo>
                  <a:cubicBezTo>
                    <a:pt x="30482" y="1374"/>
                    <a:pt x="20028" y="-3531"/>
                    <a:pt x="17020" y="3249"/>
                  </a:cubicBezTo>
                  <a:cubicBezTo>
                    <a:pt x="-9045" y="70591"/>
                    <a:pt x="-5021" y="145982"/>
                    <a:pt x="28048" y="210121"/>
                  </a:cubicBezTo>
                  <a:cubicBezTo>
                    <a:pt x="32057" y="218344"/>
                    <a:pt x="44087" y="211130"/>
                    <a:pt x="40220" y="2029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3" name="Freeform: Shape 2962">
              <a:extLst>
                <a:ext uri="{FF2B5EF4-FFF2-40B4-BE49-F238E27FC236}">
                  <a16:creationId xmlns:a16="http://schemas.microsoft.com/office/drawing/2014/main" id="{77BADAD2-8C6C-4FB3-73A4-8BBE45E75A7B}"/>
                </a:ext>
              </a:extLst>
            </p:cNvPr>
            <p:cNvSpPr/>
            <p:nvPr/>
          </p:nvSpPr>
          <p:spPr>
            <a:xfrm>
              <a:off x="10344418" y="964968"/>
              <a:ext cx="165892" cy="46870"/>
            </a:xfrm>
            <a:custGeom>
              <a:avLst/>
              <a:gdLst>
                <a:gd name="connsiteX0" fmla="*/ 9878 w 165892"/>
                <a:gd name="connsiteY0" fmla="*/ 45525 h 46870"/>
                <a:gd name="connsiteX1" fmla="*/ 158676 w 165892"/>
                <a:gd name="connsiteY1" fmla="*/ 16672 h 46870"/>
                <a:gd name="connsiteX2" fmla="*/ 160681 w 165892"/>
                <a:gd name="connsiteY2" fmla="*/ 2246 h 46870"/>
                <a:gd name="connsiteX3" fmla="*/ 3147 w 165892"/>
                <a:gd name="connsiteY3" fmla="*/ 34128 h 46870"/>
                <a:gd name="connsiteX4" fmla="*/ 1142 w 165892"/>
                <a:gd name="connsiteY4" fmla="*/ 43707 h 46870"/>
                <a:gd name="connsiteX5" fmla="*/ 10021 w 165892"/>
                <a:gd name="connsiteY5" fmla="*/ 46102 h 4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92" h="46870">
                  <a:moveTo>
                    <a:pt x="9878" y="45525"/>
                  </a:moveTo>
                  <a:cubicBezTo>
                    <a:pt x="55419" y="20986"/>
                    <a:pt x="107262" y="10931"/>
                    <a:pt x="158676" y="16672"/>
                  </a:cubicBezTo>
                  <a:cubicBezTo>
                    <a:pt x="166839" y="17394"/>
                    <a:pt x="168844" y="3400"/>
                    <a:pt x="160681" y="2246"/>
                  </a:cubicBezTo>
                  <a:cubicBezTo>
                    <a:pt x="106117" y="-5212"/>
                    <a:pt x="50693" y="6026"/>
                    <a:pt x="3147" y="34128"/>
                  </a:cubicBezTo>
                  <a:cubicBezTo>
                    <a:pt x="-4" y="36205"/>
                    <a:pt x="-1006" y="40490"/>
                    <a:pt x="1142" y="43707"/>
                  </a:cubicBezTo>
                  <a:cubicBezTo>
                    <a:pt x="3004" y="46693"/>
                    <a:pt x="6870" y="47732"/>
                    <a:pt x="10021" y="461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001DCA7E-D130-4969-E07D-DAF2D7928AA1}"/>
                </a:ext>
              </a:extLst>
            </p:cNvPr>
            <p:cNvSpPr/>
            <p:nvPr/>
          </p:nvSpPr>
          <p:spPr>
            <a:xfrm>
              <a:off x="10368895" y="996121"/>
              <a:ext cx="244983" cy="45082"/>
            </a:xfrm>
            <a:custGeom>
              <a:avLst/>
              <a:gdLst>
                <a:gd name="connsiteX0" fmla="*/ 9604 w 244983"/>
                <a:gd name="connsiteY0" fmla="*/ 27356 h 45082"/>
                <a:gd name="connsiteX1" fmla="*/ 238744 w 244983"/>
                <a:gd name="connsiteY1" fmla="*/ 44811 h 45082"/>
                <a:gd name="connsiteX2" fmla="*/ 242611 w 244983"/>
                <a:gd name="connsiteY2" fmla="*/ 35579 h 45082"/>
                <a:gd name="connsiteX3" fmla="*/ 5451 w 244983"/>
                <a:gd name="connsiteY3" fmla="*/ 13218 h 45082"/>
                <a:gd name="connsiteX4" fmla="*/ 295 w 244983"/>
                <a:gd name="connsiteY4" fmla="*/ 22451 h 45082"/>
                <a:gd name="connsiteX5" fmla="*/ 9461 w 244983"/>
                <a:gd name="connsiteY5" fmla="*/ 27644 h 4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983" h="45082">
                  <a:moveTo>
                    <a:pt x="9604" y="27356"/>
                  </a:moveTo>
                  <a:cubicBezTo>
                    <a:pt x="86796" y="8025"/>
                    <a:pt x="164560" y="18844"/>
                    <a:pt x="238744" y="44811"/>
                  </a:cubicBezTo>
                  <a:cubicBezTo>
                    <a:pt x="244186" y="46687"/>
                    <a:pt x="247480" y="38319"/>
                    <a:pt x="242611" y="35579"/>
                  </a:cubicBezTo>
                  <a:cubicBezTo>
                    <a:pt x="171721" y="-4959"/>
                    <a:pt x="82785" y="-8566"/>
                    <a:pt x="5451" y="13218"/>
                  </a:cubicBezTo>
                  <a:cubicBezTo>
                    <a:pt x="1441" y="14329"/>
                    <a:pt x="-850" y="18469"/>
                    <a:pt x="295" y="22451"/>
                  </a:cubicBezTo>
                  <a:cubicBezTo>
                    <a:pt x="1441" y="26432"/>
                    <a:pt x="5451" y="28755"/>
                    <a:pt x="9461" y="276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8B6E6B27-9209-BA61-2CBD-467E579130B3}"/>
                </a:ext>
              </a:extLst>
            </p:cNvPr>
            <p:cNvSpPr/>
            <p:nvPr/>
          </p:nvSpPr>
          <p:spPr>
            <a:xfrm>
              <a:off x="10440004" y="1032354"/>
              <a:ext cx="251081" cy="80068"/>
            </a:xfrm>
            <a:custGeom>
              <a:avLst/>
              <a:gdLst>
                <a:gd name="connsiteX0" fmla="*/ 7237 w 251081"/>
                <a:gd name="connsiteY0" fmla="*/ 18965 h 80068"/>
                <a:gd name="connsiteX1" fmla="*/ 69391 w 251081"/>
                <a:gd name="connsiteY1" fmla="*/ 14493 h 80068"/>
                <a:gd name="connsiteX2" fmla="*/ 131545 w 251081"/>
                <a:gd name="connsiteY2" fmla="*/ 26178 h 80068"/>
                <a:gd name="connsiteX3" fmla="*/ 244254 w 251081"/>
                <a:gd name="connsiteY3" fmla="*/ 79410 h 80068"/>
                <a:gd name="connsiteX4" fmla="*/ 249696 w 251081"/>
                <a:gd name="connsiteY4" fmla="*/ 72342 h 80068"/>
                <a:gd name="connsiteX5" fmla="*/ 130829 w 251081"/>
                <a:gd name="connsiteY5" fmla="*/ 11607 h 80068"/>
                <a:gd name="connsiteX6" fmla="*/ 64952 w 251081"/>
                <a:gd name="connsiteY6" fmla="*/ 1365 h 80068"/>
                <a:gd name="connsiteX7" fmla="*/ 1938 w 251081"/>
                <a:gd name="connsiteY7" fmla="*/ 9876 h 80068"/>
                <a:gd name="connsiteX8" fmla="*/ 1222 w 251081"/>
                <a:gd name="connsiteY8" fmla="*/ 17392 h 80068"/>
                <a:gd name="connsiteX9" fmla="*/ 7237 w 251081"/>
                <a:gd name="connsiteY9" fmla="*/ 18965 h 8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081" h="80068">
                  <a:moveTo>
                    <a:pt x="7237" y="18965"/>
                  </a:moveTo>
                  <a:cubicBezTo>
                    <a:pt x="24995" y="9588"/>
                    <a:pt x="50201" y="12906"/>
                    <a:pt x="69391" y="14493"/>
                  </a:cubicBezTo>
                  <a:cubicBezTo>
                    <a:pt x="90443" y="16426"/>
                    <a:pt x="111209" y="20350"/>
                    <a:pt x="131545" y="26178"/>
                  </a:cubicBezTo>
                  <a:cubicBezTo>
                    <a:pt x="171646" y="37906"/>
                    <a:pt x="209596" y="55867"/>
                    <a:pt x="244254" y="79410"/>
                  </a:cubicBezTo>
                  <a:cubicBezTo>
                    <a:pt x="248551" y="82151"/>
                    <a:pt x="253563" y="75660"/>
                    <a:pt x="249696" y="72342"/>
                  </a:cubicBezTo>
                  <a:cubicBezTo>
                    <a:pt x="215182" y="43316"/>
                    <a:pt x="174509" y="22557"/>
                    <a:pt x="130829" y="11607"/>
                  </a:cubicBezTo>
                  <a:cubicBezTo>
                    <a:pt x="109204" y="6039"/>
                    <a:pt x="87150" y="2606"/>
                    <a:pt x="64952" y="1365"/>
                  </a:cubicBezTo>
                  <a:cubicBezTo>
                    <a:pt x="43613" y="-2025"/>
                    <a:pt x="21701" y="932"/>
                    <a:pt x="1938" y="9876"/>
                  </a:cubicBezTo>
                  <a:cubicBezTo>
                    <a:pt x="-353" y="11752"/>
                    <a:pt x="-640" y="15113"/>
                    <a:pt x="1222" y="17392"/>
                  </a:cubicBezTo>
                  <a:cubicBezTo>
                    <a:pt x="2654" y="19167"/>
                    <a:pt x="5089" y="19802"/>
                    <a:pt x="7237" y="189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81208968-1C7E-CF32-794F-3C4E9D2B9027}"/>
                </a:ext>
              </a:extLst>
            </p:cNvPr>
            <p:cNvSpPr/>
            <p:nvPr/>
          </p:nvSpPr>
          <p:spPr>
            <a:xfrm>
              <a:off x="10525345" y="1092434"/>
              <a:ext cx="217808" cy="105315"/>
            </a:xfrm>
            <a:custGeom>
              <a:avLst/>
              <a:gdLst>
                <a:gd name="connsiteX0" fmla="*/ 6248 w 217808"/>
                <a:gd name="connsiteY0" fmla="*/ 12407 h 105315"/>
                <a:gd name="connsiteX1" fmla="*/ 115089 w 217808"/>
                <a:gd name="connsiteY1" fmla="*/ 41980 h 105315"/>
                <a:gd name="connsiteX2" fmla="*/ 208607 w 217808"/>
                <a:gd name="connsiteY2" fmla="*/ 104157 h 105315"/>
                <a:gd name="connsiteX3" fmla="*/ 216628 w 217808"/>
                <a:gd name="connsiteY3" fmla="*/ 103003 h 105315"/>
                <a:gd name="connsiteX4" fmla="*/ 216628 w 217808"/>
                <a:gd name="connsiteY4" fmla="*/ 96078 h 105315"/>
                <a:gd name="connsiteX5" fmla="*/ 120532 w 217808"/>
                <a:gd name="connsiteY5" fmla="*/ 26833 h 105315"/>
                <a:gd name="connsiteX6" fmla="*/ 5961 w 217808"/>
                <a:gd name="connsiteY6" fmla="*/ 0 h 105315"/>
                <a:gd name="connsiteX7" fmla="*/ 5961 w 217808"/>
                <a:gd name="connsiteY7" fmla="*/ 12407 h 10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808" h="105315">
                  <a:moveTo>
                    <a:pt x="6248" y="12407"/>
                  </a:moveTo>
                  <a:cubicBezTo>
                    <a:pt x="43913" y="15927"/>
                    <a:pt x="80719" y="25924"/>
                    <a:pt x="115089" y="41980"/>
                  </a:cubicBezTo>
                  <a:cubicBezTo>
                    <a:pt x="148602" y="58902"/>
                    <a:pt x="179964" y="79762"/>
                    <a:pt x="208607" y="104157"/>
                  </a:cubicBezTo>
                  <a:cubicBezTo>
                    <a:pt x="211185" y="106076"/>
                    <a:pt x="214766" y="105556"/>
                    <a:pt x="216628" y="103003"/>
                  </a:cubicBezTo>
                  <a:cubicBezTo>
                    <a:pt x="218203" y="100954"/>
                    <a:pt x="218203" y="98127"/>
                    <a:pt x="216628" y="96078"/>
                  </a:cubicBezTo>
                  <a:cubicBezTo>
                    <a:pt x="190420" y="65682"/>
                    <a:pt x="157481" y="41951"/>
                    <a:pt x="120532" y="26833"/>
                  </a:cubicBezTo>
                  <a:cubicBezTo>
                    <a:pt x="84299" y="10733"/>
                    <a:pt x="45488" y="1630"/>
                    <a:pt x="5961" y="0"/>
                  </a:cubicBezTo>
                  <a:cubicBezTo>
                    <a:pt x="-2059" y="0"/>
                    <a:pt x="-1915" y="11685"/>
                    <a:pt x="5961" y="1240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7" name="Freeform: Shape 2966">
              <a:extLst>
                <a:ext uri="{FF2B5EF4-FFF2-40B4-BE49-F238E27FC236}">
                  <a16:creationId xmlns:a16="http://schemas.microsoft.com/office/drawing/2014/main" id="{CD518257-413E-A0F8-D0CB-5281320D6E48}"/>
                </a:ext>
              </a:extLst>
            </p:cNvPr>
            <p:cNvSpPr/>
            <p:nvPr/>
          </p:nvSpPr>
          <p:spPr>
            <a:xfrm>
              <a:off x="10628053" y="1169945"/>
              <a:ext cx="176578" cy="188403"/>
            </a:xfrm>
            <a:custGeom>
              <a:avLst/>
              <a:gdLst>
                <a:gd name="connsiteX0" fmla="*/ 3073 w 176578"/>
                <a:gd name="connsiteY0" fmla="*/ 13951 h 188403"/>
                <a:gd name="connsiteX1" fmla="*/ 162899 w 176578"/>
                <a:gd name="connsiteY1" fmla="*/ 185334 h 188403"/>
                <a:gd name="connsiteX2" fmla="*/ 173497 w 176578"/>
                <a:gd name="connsiteY2" fmla="*/ 186877 h 188403"/>
                <a:gd name="connsiteX3" fmla="*/ 175930 w 176578"/>
                <a:gd name="connsiteY3" fmla="*/ 177688 h 188403"/>
                <a:gd name="connsiteX4" fmla="*/ 10234 w 176578"/>
                <a:gd name="connsiteY4" fmla="*/ 1256 h 188403"/>
                <a:gd name="connsiteX5" fmla="*/ 3073 w 176578"/>
                <a:gd name="connsiteY5" fmla="*/ 13518 h 18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578" h="188403">
                  <a:moveTo>
                    <a:pt x="3073" y="13951"/>
                  </a:moveTo>
                  <a:cubicBezTo>
                    <a:pt x="66515" y="60547"/>
                    <a:pt x="120650" y="118685"/>
                    <a:pt x="162899" y="185334"/>
                  </a:cubicBezTo>
                  <a:cubicBezTo>
                    <a:pt x="165476" y="188709"/>
                    <a:pt x="170203" y="189416"/>
                    <a:pt x="173497" y="186877"/>
                  </a:cubicBezTo>
                  <a:cubicBezTo>
                    <a:pt x="176360" y="184757"/>
                    <a:pt x="177364" y="180948"/>
                    <a:pt x="175930" y="177688"/>
                  </a:cubicBezTo>
                  <a:cubicBezTo>
                    <a:pt x="134828" y="106826"/>
                    <a:pt x="78260" y="46453"/>
                    <a:pt x="10234" y="1256"/>
                  </a:cubicBezTo>
                  <a:cubicBezTo>
                    <a:pt x="2500" y="-3938"/>
                    <a:pt x="-4088" y="8324"/>
                    <a:pt x="3073" y="135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8" name="Freeform: Shape 2967">
              <a:extLst>
                <a:ext uri="{FF2B5EF4-FFF2-40B4-BE49-F238E27FC236}">
                  <a16:creationId xmlns:a16="http://schemas.microsoft.com/office/drawing/2014/main" id="{35FC7036-B91D-6BEB-6227-22C11E4F2680}"/>
                </a:ext>
              </a:extLst>
            </p:cNvPr>
            <p:cNvSpPr/>
            <p:nvPr/>
          </p:nvSpPr>
          <p:spPr>
            <a:xfrm>
              <a:off x="10678389" y="1308103"/>
              <a:ext cx="118618" cy="215773"/>
            </a:xfrm>
            <a:custGeom>
              <a:avLst/>
              <a:gdLst>
                <a:gd name="connsiteX0" fmla="*/ 2001 w 118618"/>
                <a:gd name="connsiteY0" fmla="*/ 13418 h 215773"/>
                <a:gd name="connsiteX1" fmla="*/ 109841 w 118618"/>
                <a:gd name="connsiteY1" fmla="*/ 212500 h 215773"/>
                <a:gd name="connsiteX2" fmla="*/ 115283 w 118618"/>
                <a:gd name="connsiteY2" fmla="*/ 215601 h 215773"/>
                <a:gd name="connsiteX3" fmla="*/ 118433 w 118618"/>
                <a:gd name="connsiteY3" fmla="*/ 210047 h 215773"/>
                <a:gd name="connsiteX4" fmla="*/ 12886 w 118618"/>
                <a:gd name="connsiteY4" fmla="*/ 2454 h 215773"/>
                <a:gd name="connsiteX5" fmla="*/ 2001 w 118618"/>
                <a:gd name="connsiteY5" fmla="*/ 13418 h 21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618" h="215773">
                  <a:moveTo>
                    <a:pt x="2001" y="13418"/>
                  </a:moveTo>
                  <a:cubicBezTo>
                    <a:pt x="50837" y="71787"/>
                    <a:pt x="87644" y="139503"/>
                    <a:pt x="109841" y="212500"/>
                  </a:cubicBezTo>
                  <a:cubicBezTo>
                    <a:pt x="110558" y="214894"/>
                    <a:pt x="112991" y="216279"/>
                    <a:pt x="115283" y="215601"/>
                  </a:cubicBezTo>
                  <a:cubicBezTo>
                    <a:pt x="117718" y="214923"/>
                    <a:pt x="119150" y="212442"/>
                    <a:pt x="118433" y="210047"/>
                  </a:cubicBezTo>
                  <a:cubicBezTo>
                    <a:pt x="103684" y="132132"/>
                    <a:pt x="67020" y="60101"/>
                    <a:pt x="12886" y="2454"/>
                  </a:cubicBezTo>
                  <a:cubicBezTo>
                    <a:pt x="6155" y="-4903"/>
                    <a:pt x="-4443" y="5917"/>
                    <a:pt x="2001" y="134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9" name="Freeform: Shape 2968">
              <a:extLst>
                <a:ext uri="{FF2B5EF4-FFF2-40B4-BE49-F238E27FC236}">
                  <a16:creationId xmlns:a16="http://schemas.microsoft.com/office/drawing/2014/main" id="{1B4DF056-242E-5509-C61F-C0DFCAE41AD6}"/>
                </a:ext>
              </a:extLst>
            </p:cNvPr>
            <p:cNvSpPr/>
            <p:nvPr/>
          </p:nvSpPr>
          <p:spPr>
            <a:xfrm>
              <a:off x="10705983" y="1514811"/>
              <a:ext cx="49303" cy="279402"/>
            </a:xfrm>
            <a:custGeom>
              <a:avLst/>
              <a:gdLst>
                <a:gd name="connsiteX0" fmla="*/ 330 w 49303"/>
                <a:gd name="connsiteY0" fmla="*/ 7523 h 279402"/>
                <a:gd name="connsiteX1" fmla="*/ 28256 w 49303"/>
                <a:gd name="connsiteY1" fmla="*/ 273109 h 279402"/>
                <a:gd name="connsiteX2" fmla="*/ 41002 w 49303"/>
                <a:gd name="connsiteY2" fmla="*/ 274841 h 279402"/>
                <a:gd name="connsiteX3" fmla="*/ 10927 w 49303"/>
                <a:gd name="connsiteY3" fmla="*/ 2907 h 279402"/>
                <a:gd name="connsiteX4" fmla="*/ 330 w 49303"/>
                <a:gd name="connsiteY4" fmla="*/ 7523 h 27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3" h="279402">
                  <a:moveTo>
                    <a:pt x="330" y="7523"/>
                  </a:moveTo>
                  <a:cubicBezTo>
                    <a:pt x="29831" y="92696"/>
                    <a:pt x="39427" y="183595"/>
                    <a:pt x="28256" y="273109"/>
                  </a:cubicBezTo>
                  <a:cubicBezTo>
                    <a:pt x="28256" y="280323"/>
                    <a:pt x="39427" y="281909"/>
                    <a:pt x="41002" y="274841"/>
                  </a:cubicBezTo>
                  <a:cubicBezTo>
                    <a:pt x="58617" y="183220"/>
                    <a:pt x="48019" y="88397"/>
                    <a:pt x="10927" y="2907"/>
                  </a:cubicBezTo>
                  <a:cubicBezTo>
                    <a:pt x="8349" y="-3152"/>
                    <a:pt x="-1962" y="1176"/>
                    <a:pt x="330" y="75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0" name="Freeform: Shape 2969">
              <a:extLst>
                <a:ext uri="{FF2B5EF4-FFF2-40B4-BE49-F238E27FC236}">
                  <a16:creationId xmlns:a16="http://schemas.microsoft.com/office/drawing/2014/main" id="{80CA9C44-4A32-8DF4-9C42-98A053AF5443}"/>
                </a:ext>
              </a:extLst>
            </p:cNvPr>
            <p:cNvSpPr/>
            <p:nvPr/>
          </p:nvSpPr>
          <p:spPr>
            <a:xfrm>
              <a:off x="10597525" y="1675431"/>
              <a:ext cx="87982" cy="263862"/>
            </a:xfrm>
            <a:custGeom>
              <a:avLst/>
              <a:gdLst>
                <a:gd name="connsiteX0" fmla="*/ 71982 w 87982"/>
                <a:gd name="connsiteY0" fmla="*/ 6168 h 263862"/>
                <a:gd name="connsiteX1" fmla="*/ 1379 w 87982"/>
                <a:gd name="connsiteY1" fmla="*/ 255452 h 263862"/>
                <a:gd name="connsiteX2" fmla="*/ 1522 w 87982"/>
                <a:gd name="connsiteY2" fmla="*/ 262449 h 263862"/>
                <a:gd name="connsiteX3" fmla="*/ 8396 w 87982"/>
                <a:gd name="connsiteY3" fmla="*/ 262377 h 263862"/>
                <a:gd name="connsiteX4" fmla="*/ 84728 w 87982"/>
                <a:gd name="connsiteY4" fmla="*/ 6168 h 263862"/>
                <a:gd name="connsiteX5" fmla="*/ 71982 w 87982"/>
                <a:gd name="connsiteY5" fmla="*/ 6168 h 26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982" h="263862">
                  <a:moveTo>
                    <a:pt x="71982" y="6168"/>
                  </a:moveTo>
                  <a:cubicBezTo>
                    <a:pt x="81291" y="95466"/>
                    <a:pt x="61385" y="186928"/>
                    <a:pt x="1379" y="255452"/>
                  </a:cubicBezTo>
                  <a:cubicBezTo>
                    <a:pt x="-483" y="257400"/>
                    <a:pt x="-483" y="260530"/>
                    <a:pt x="1522" y="262449"/>
                  </a:cubicBezTo>
                  <a:cubicBezTo>
                    <a:pt x="3384" y="264368"/>
                    <a:pt x="6534" y="264324"/>
                    <a:pt x="8396" y="262377"/>
                  </a:cubicBezTo>
                  <a:cubicBezTo>
                    <a:pt x="82581" y="200777"/>
                    <a:pt x="95326" y="96620"/>
                    <a:pt x="84728" y="6168"/>
                  </a:cubicBezTo>
                  <a:cubicBezTo>
                    <a:pt x="83870" y="-1911"/>
                    <a:pt x="70407" y="-2200"/>
                    <a:pt x="71982" y="616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1" name="Freeform: Shape 2970">
              <a:extLst>
                <a:ext uri="{FF2B5EF4-FFF2-40B4-BE49-F238E27FC236}">
                  <a16:creationId xmlns:a16="http://schemas.microsoft.com/office/drawing/2014/main" id="{84F34265-1653-4272-80C7-9F17564992B6}"/>
                </a:ext>
              </a:extLst>
            </p:cNvPr>
            <p:cNvSpPr/>
            <p:nvPr/>
          </p:nvSpPr>
          <p:spPr>
            <a:xfrm>
              <a:off x="10273566" y="932289"/>
              <a:ext cx="197596" cy="65108"/>
            </a:xfrm>
            <a:custGeom>
              <a:avLst/>
              <a:gdLst>
                <a:gd name="connsiteX0" fmla="*/ 9123 w 197596"/>
                <a:gd name="connsiteY0" fmla="*/ 64211 h 65108"/>
                <a:gd name="connsiteX1" fmla="*/ 96340 w 197596"/>
                <a:gd name="connsiteY1" fmla="*/ 23673 h 65108"/>
                <a:gd name="connsiteX2" fmla="*/ 192150 w 197596"/>
                <a:gd name="connsiteY2" fmla="*/ 16605 h 65108"/>
                <a:gd name="connsiteX3" fmla="*/ 197591 w 197596"/>
                <a:gd name="connsiteY3" fmla="*/ 10517 h 65108"/>
                <a:gd name="connsiteX4" fmla="*/ 193581 w 197596"/>
                <a:gd name="connsiteY4" fmla="*/ 5352 h 65108"/>
                <a:gd name="connsiteX5" fmla="*/ 1819 w 197596"/>
                <a:gd name="connsiteY5" fmla="*/ 54690 h 65108"/>
                <a:gd name="connsiteX6" fmla="*/ 9123 w 197596"/>
                <a:gd name="connsiteY6" fmla="*/ 64211 h 6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596" h="65108">
                  <a:moveTo>
                    <a:pt x="9123" y="64211"/>
                  </a:moveTo>
                  <a:cubicBezTo>
                    <a:pt x="35518" y="45471"/>
                    <a:pt x="65119" y="31738"/>
                    <a:pt x="96340" y="23673"/>
                  </a:cubicBezTo>
                  <a:cubicBezTo>
                    <a:pt x="127704" y="16561"/>
                    <a:pt x="160069" y="14181"/>
                    <a:pt x="192150" y="16605"/>
                  </a:cubicBezTo>
                  <a:cubicBezTo>
                    <a:pt x="195300" y="16417"/>
                    <a:pt x="197734" y="13690"/>
                    <a:pt x="197591" y="10517"/>
                  </a:cubicBezTo>
                  <a:cubicBezTo>
                    <a:pt x="197448" y="8136"/>
                    <a:pt x="195872" y="6088"/>
                    <a:pt x="193581" y="5352"/>
                  </a:cubicBezTo>
                  <a:cubicBezTo>
                    <a:pt x="128133" y="-11238"/>
                    <a:pt x="52946" y="12277"/>
                    <a:pt x="1819" y="54690"/>
                  </a:cubicBezTo>
                  <a:cubicBezTo>
                    <a:pt x="-3336" y="59018"/>
                    <a:pt x="3538" y="67962"/>
                    <a:pt x="9123" y="642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2" name="Freeform: Shape 2971">
              <a:extLst>
                <a:ext uri="{FF2B5EF4-FFF2-40B4-BE49-F238E27FC236}">
                  <a16:creationId xmlns:a16="http://schemas.microsoft.com/office/drawing/2014/main" id="{BF05CA6C-08E9-1C01-8306-C159B85A1710}"/>
                </a:ext>
              </a:extLst>
            </p:cNvPr>
            <p:cNvSpPr/>
            <p:nvPr/>
          </p:nvSpPr>
          <p:spPr>
            <a:xfrm>
              <a:off x="10194883" y="887438"/>
              <a:ext cx="158586" cy="111553"/>
            </a:xfrm>
            <a:custGeom>
              <a:avLst/>
              <a:gdLst>
                <a:gd name="connsiteX0" fmla="*/ 11761 w 158586"/>
                <a:gd name="connsiteY0" fmla="*/ 109062 h 111553"/>
                <a:gd name="connsiteX1" fmla="*/ 154974 w 158586"/>
                <a:gd name="connsiteY1" fmla="*/ 9810 h 111553"/>
                <a:gd name="connsiteX2" fmla="*/ 153684 w 158586"/>
                <a:gd name="connsiteY2" fmla="*/ 0 h 111553"/>
                <a:gd name="connsiteX3" fmla="*/ 1163 w 158586"/>
                <a:gd name="connsiteY3" fmla="*/ 100983 h 111553"/>
                <a:gd name="connsiteX4" fmla="*/ 12191 w 158586"/>
                <a:gd name="connsiteY4" fmla="*/ 109495 h 1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586" h="111553">
                  <a:moveTo>
                    <a:pt x="11761" y="109062"/>
                  </a:moveTo>
                  <a:cubicBezTo>
                    <a:pt x="48710" y="62033"/>
                    <a:pt x="93822" y="20197"/>
                    <a:pt x="154974" y="9810"/>
                  </a:cubicBezTo>
                  <a:cubicBezTo>
                    <a:pt x="160703" y="8944"/>
                    <a:pt x="159127" y="0"/>
                    <a:pt x="153684" y="0"/>
                  </a:cubicBezTo>
                  <a:cubicBezTo>
                    <a:pt x="87664" y="0"/>
                    <a:pt x="37826" y="51213"/>
                    <a:pt x="1163" y="100983"/>
                  </a:cubicBezTo>
                  <a:cubicBezTo>
                    <a:pt x="-3563" y="107331"/>
                    <a:pt x="7321" y="115410"/>
                    <a:pt x="12191" y="1094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3" name="Freeform: Shape 2972">
              <a:extLst>
                <a:ext uri="{FF2B5EF4-FFF2-40B4-BE49-F238E27FC236}">
                  <a16:creationId xmlns:a16="http://schemas.microsoft.com/office/drawing/2014/main" id="{60766244-EDEB-3AF2-FF3F-86B3DAD5C977}"/>
                </a:ext>
              </a:extLst>
            </p:cNvPr>
            <p:cNvSpPr/>
            <p:nvPr/>
          </p:nvSpPr>
          <p:spPr>
            <a:xfrm>
              <a:off x="10128495" y="898853"/>
              <a:ext cx="159349" cy="108236"/>
            </a:xfrm>
            <a:custGeom>
              <a:avLst/>
              <a:gdLst>
                <a:gd name="connsiteX0" fmla="*/ 11841 w 159349"/>
                <a:gd name="connsiteY0" fmla="*/ 104571 h 108236"/>
                <a:gd name="connsiteX1" fmla="*/ 155054 w 159349"/>
                <a:gd name="connsiteY1" fmla="*/ 8781 h 108236"/>
                <a:gd name="connsiteX2" fmla="*/ 159350 w 159349"/>
                <a:gd name="connsiteY2" fmla="*/ 4453 h 108236"/>
                <a:gd name="connsiteX3" fmla="*/ 155054 w 159349"/>
                <a:gd name="connsiteY3" fmla="*/ 126 h 108236"/>
                <a:gd name="connsiteX4" fmla="*/ 671 w 159349"/>
                <a:gd name="connsiteY4" fmla="*/ 97647 h 108236"/>
                <a:gd name="connsiteX5" fmla="*/ 12557 w 159349"/>
                <a:gd name="connsiteY5" fmla="*/ 104571 h 10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349" h="108236">
                  <a:moveTo>
                    <a:pt x="11841" y="104571"/>
                  </a:moveTo>
                  <a:cubicBezTo>
                    <a:pt x="39151" y="49160"/>
                    <a:pt x="93759" y="12633"/>
                    <a:pt x="155054" y="8781"/>
                  </a:cubicBezTo>
                  <a:cubicBezTo>
                    <a:pt x="157431" y="8781"/>
                    <a:pt x="159350" y="6848"/>
                    <a:pt x="159350" y="4453"/>
                  </a:cubicBezTo>
                  <a:cubicBezTo>
                    <a:pt x="159350" y="2059"/>
                    <a:pt x="157431" y="126"/>
                    <a:pt x="155054" y="126"/>
                  </a:cubicBezTo>
                  <a:cubicBezTo>
                    <a:pt x="88560" y="-2500"/>
                    <a:pt x="27279" y="36220"/>
                    <a:pt x="671" y="97647"/>
                  </a:cubicBezTo>
                  <a:cubicBezTo>
                    <a:pt x="-2910" y="105725"/>
                    <a:pt x="8833" y="112794"/>
                    <a:pt x="12557" y="10457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4" name="Freeform: Shape 2973">
              <a:extLst>
                <a:ext uri="{FF2B5EF4-FFF2-40B4-BE49-F238E27FC236}">
                  <a16:creationId xmlns:a16="http://schemas.microsoft.com/office/drawing/2014/main" id="{31025983-4384-4056-F7CB-B7F8AD05118E}"/>
                </a:ext>
              </a:extLst>
            </p:cNvPr>
            <p:cNvSpPr/>
            <p:nvPr/>
          </p:nvSpPr>
          <p:spPr>
            <a:xfrm>
              <a:off x="10087300" y="885651"/>
              <a:ext cx="128268" cy="133112"/>
            </a:xfrm>
            <a:custGeom>
              <a:avLst/>
              <a:gdLst>
                <a:gd name="connsiteX0" fmla="*/ 10788 w 128268"/>
                <a:gd name="connsiteY0" fmla="*/ 129026 h 133112"/>
                <a:gd name="connsiteX1" fmla="*/ 123639 w 128268"/>
                <a:gd name="connsiteY1" fmla="*/ 13617 h 133112"/>
                <a:gd name="connsiteX2" fmla="*/ 119916 w 128268"/>
                <a:gd name="connsiteY2" fmla="*/ 344 h 133112"/>
                <a:gd name="connsiteX3" fmla="*/ 190 w 128268"/>
                <a:gd name="connsiteY3" fmla="*/ 126141 h 133112"/>
                <a:gd name="connsiteX4" fmla="*/ 4057 w 128268"/>
                <a:gd name="connsiteY4" fmla="*/ 132921 h 133112"/>
                <a:gd name="connsiteX5" fmla="*/ 10788 w 128268"/>
                <a:gd name="connsiteY5" fmla="*/ 129026 h 133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68" h="133112">
                  <a:moveTo>
                    <a:pt x="10788" y="129026"/>
                  </a:moveTo>
                  <a:cubicBezTo>
                    <a:pt x="29950" y="75851"/>
                    <a:pt x="71152" y="33727"/>
                    <a:pt x="123639" y="13617"/>
                  </a:cubicBezTo>
                  <a:cubicBezTo>
                    <a:pt x="131659" y="10587"/>
                    <a:pt x="128509" y="-2252"/>
                    <a:pt x="119916" y="344"/>
                  </a:cubicBezTo>
                  <a:cubicBezTo>
                    <a:pt x="61457" y="19185"/>
                    <a:pt x="16402" y="66503"/>
                    <a:pt x="190" y="126141"/>
                  </a:cubicBezTo>
                  <a:cubicBezTo>
                    <a:pt x="-598" y="129084"/>
                    <a:pt x="1135" y="132128"/>
                    <a:pt x="4057" y="132921"/>
                  </a:cubicBezTo>
                  <a:cubicBezTo>
                    <a:pt x="6978" y="133714"/>
                    <a:pt x="10000" y="131969"/>
                    <a:pt x="10788" y="12902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5" name="Freeform: Shape 2974">
              <a:extLst>
                <a:ext uri="{FF2B5EF4-FFF2-40B4-BE49-F238E27FC236}">
                  <a16:creationId xmlns:a16="http://schemas.microsoft.com/office/drawing/2014/main" id="{2B62BDF7-4085-C66C-092A-8C64E8D63474}"/>
                </a:ext>
              </a:extLst>
            </p:cNvPr>
            <p:cNvSpPr/>
            <p:nvPr/>
          </p:nvSpPr>
          <p:spPr>
            <a:xfrm>
              <a:off x="10691401" y="1611907"/>
              <a:ext cx="40982" cy="195785"/>
            </a:xfrm>
            <a:custGeom>
              <a:avLst/>
              <a:gdLst>
                <a:gd name="connsiteX0" fmla="*/ 1164 w 40982"/>
                <a:gd name="connsiteY0" fmla="*/ 10833 h 195785"/>
                <a:gd name="connsiteX1" fmla="*/ 23217 w 40982"/>
                <a:gd name="connsiteY1" fmla="*/ 93784 h 195785"/>
                <a:gd name="connsiteX2" fmla="*/ 20784 w 40982"/>
                <a:gd name="connsiteY2" fmla="*/ 189718 h 195785"/>
                <a:gd name="connsiteX3" fmla="*/ 32813 w 40982"/>
                <a:gd name="connsiteY3" fmla="*/ 191449 h 195785"/>
                <a:gd name="connsiteX4" fmla="*/ 39114 w 40982"/>
                <a:gd name="connsiteY4" fmla="*/ 86859 h 195785"/>
                <a:gd name="connsiteX5" fmla="*/ 12190 w 40982"/>
                <a:gd name="connsiteY5" fmla="*/ 2178 h 195785"/>
                <a:gd name="connsiteX6" fmla="*/ 1164 w 40982"/>
                <a:gd name="connsiteY6" fmla="*/ 10833 h 1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82" h="195785">
                  <a:moveTo>
                    <a:pt x="1164" y="10833"/>
                  </a:moveTo>
                  <a:cubicBezTo>
                    <a:pt x="18062" y="34059"/>
                    <a:pt x="21212" y="65941"/>
                    <a:pt x="23217" y="93784"/>
                  </a:cubicBezTo>
                  <a:cubicBezTo>
                    <a:pt x="25222" y="125767"/>
                    <a:pt x="24364" y="157879"/>
                    <a:pt x="20784" y="189718"/>
                  </a:cubicBezTo>
                  <a:cubicBezTo>
                    <a:pt x="19924" y="196787"/>
                    <a:pt x="31238" y="198085"/>
                    <a:pt x="32813" y="191449"/>
                  </a:cubicBezTo>
                  <a:cubicBezTo>
                    <a:pt x="40832" y="157201"/>
                    <a:pt x="42981" y="121828"/>
                    <a:pt x="39114" y="86859"/>
                  </a:cubicBezTo>
                  <a:cubicBezTo>
                    <a:pt x="38399" y="56622"/>
                    <a:pt x="28946" y="27250"/>
                    <a:pt x="12190" y="2178"/>
                  </a:cubicBezTo>
                  <a:cubicBezTo>
                    <a:pt x="7321" y="-4026"/>
                    <a:pt x="-3563" y="4342"/>
                    <a:pt x="1164" y="10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6" name="Freeform: Shape 2975">
              <a:extLst>
                <a:ext uri="{FF2B5EF4-FFF2-40B4-BE49-F238E27FC236}">
                  <a16:creationId xmlns:a16="http://schemas.microsoft.com/office/drawing/2014/main" id="{7CDB1606-64DC-7296-FCBC-6EB318885BEC}"/>
                </a:ext>
              </a:extLst>
            </p:cNvPr>
            <p:cNvSpPr/>
            <p:nvPr/>
          </p:nvSpPr>
          <p:spPr>
            <a:xfrm>
              <a:off x="10712113" y="1468415"/>
              <a:ext cx="95194" cy="181391"/>
            </a:xfrm>
            <a:custGeom>
              <a:avLst/>
              <a:gdLst>
                <a:gd name="connsiteX0" fmla="*/ 1074 w 95194"/>
                <a:gd name="connsiteY0" fmla="*/ 8332 h 181391"/>
                <a:gd name="connsiteX1" fmla="*/ 55780 w 95194"/>
                <a:gd name="connsiteY1" fmla="*/ 85945 h 181391"/>
                <a:gd name="connsiteX2" fmla="*/ 82704 w 95194"/>
                <a:gd name="connsiteY2" fmla="*/ 176830 h 181391"/>
                <a:gd name="connsiteX3" fmla="*/ 95164 w 95194"/>
                <a:gd name="connsiteY3" fmla="*/ 175098 h 181391"/>
                <a:gd name="connsiteX4" fmla="*/ 8378 w 95194"/>
                <a:gd name="connsiteY4" fmla="*/ 1119 h 181391"/>
                <a:gd name="connsiteX5" fmla="*/ 1074 w 95194"/>
                <a:gd name="connsiteY5" fmla="*/ 1970 h 181391"/>
                <a:gd name="connsiteX6" fmla="*/ 1074 w 95194"/>
                <a:gd name="connsiteY6" fmla="*/ 8332 h 18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94" h="181391">
                  <a:moveTo>
                    <a:pt x="1074" y="8332"/>
                  </a:moveTo>
                  <a:cubicBezTo>
                    <a:pt x="22986" y="31370"/>
                    <a:pt x="41459" y="57511"/>
                    <a:pt x="55780" y="85945"/>
                  </a:cubicBezTo>
                  <a:cubicBezTo>
                    <a:pt x="69530" y="114609"/>
                    <a:pt x="78552" y="145279"/>
                    <a:pt x="82704" y="176830"/>
                  </a:cubicBezTo>
                  <a:cubicBezTo>
                    <a:pt x="83708" y="183898"/>
                    <a:pt x="95881" y="182311"/>
                    <a:pt x="95164" y="175098"/>
                  </a:cubicBezTo>
                  <a:cubicBezTo>
                    <a:pt x="89293" y="108074"/>
                    <a:pt x="58216" y="45840"/>
                    <a:pt x="8378" y="1119"/>
                  </a:cubicBezTo>
                  <a:cubicBezTo>
                    <a:pt x="6086" y="-656"/>
                    <a:pt x="2936" y="-281"/>
                    <a:pt x="1074" y="1970"/>
                  </a:cubicBezTo>
                  <a:cubicBezTo>
                    <a:pt x="-358" y="3831"/>
                    <a:pt x="-358" y="6442"/>
                    <a:pt x="1074" y="83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7" name="Freeform: Shape 2976">
              <a:extLst>
                <a:ext uri="{FF2B5EF4-FFF2-40B4-BE49-F238E27FC236}">
                  <a16:creationId xmlns:a16="http://schemas.microsoft.com/office/drawing/2014/main" id="{8C5080D4-266C-44BE-D470-3CA9AE5AD9EF}"/>
                </a:ext>
              </a:extLst>
            </p:cNvPr>
            <p:cNvSpPr/>
            <p:nvPr/>
          </p:nvSpPr>
          <p:spPr>
            <a:xfrm>
              <a:off x="10664007" y="1263523"/>
              <a:ext cx="154993" cy="167107"/>
            </a:xfrm>
            <a:custGeom>
              <a:avLst/>
              <a:gdLst>
                <a:gd name="connsiteX0" fmla="*/ 3496 w 154993"/>
                <a:gd name="connsiteY0" fmla="*/ 11690 h 167107"/>
                <a:gd name="connsiteX1" fmla="*/ 141123 w 154993"/>
                <a:gd name="connsiteY1" fmla="*/ 162299 h 167107"/>
                <a:gd name="connsiteX2" fmla="*/ 154585 w 154993"/>
                <a:gd name="connsiteY2" fmla="*/ 158549 h 167107"/>
                <a:gd name="connsiteX3" fmla="*/ 9940 w 154993"/>
                <a:gd name="connsiteY3" fmla="*/ 582 h 167107"/>
                <a:gd name="connsiteX4" fmla="*/ 3496 w 154993"/>
                <a:gd name="connsiteY4" fmla="*/ 11690 h 16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3" h="167107">
                  <a:moveTo>
                    <a:pt x="3496" y="11690"/>
                  </a:moveTo>
                  <a:cubicBezTo>
                    <a:pt x="66080" y="43255"/>
                    <a:pt x="115058" y="96834"/>
                    <a:pt x="141123" y="162299"/>
                  </a:cubicBezTo>
                  <a:cubicBezTo>
                    <a:pt x="144417" y="170522"/>
                    <a:pt x="157450" y="167493"/>
                    <a:pt x="154585" y="158549"/>
                  </a:cubicBezTo>
                  <a:cubicBezTo>
                    <a:pt x="130669" y="87658"/>
                    <a:pt x="78109" y="30271"/>
                    <a:pt x="9940" y="582"/>
                  </a:cubicBezTo>
                  <a:cubicBezTo>
                    <a:pt x="2493" y="-2592"/>
                    <a:pt x="-4381" y="8084"/>
                    <a:pt x="3496" y="116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8" name="Freeform: Shape 2977">
              <a:extLst>
                <a:ext uri="{FF2B5EF4-FFF2-40B4-BE49-F238E27FC236}">
                  <a16:creationId xmlns:a16="http://schemas.microsoft.com/office/drawing/2014/main" id="{2F2018DA-811A-59E4-11E4-53C8AF72969D}"/>
                </a:ext>
              </a:extLst>
            </p:cNvPr>
            <p:cNvSpPr/>
            <p:nvPr/>
          </p:nvSpPr>
          <p:spPr>
            <a:xfrm>
              <a:off x="10572155" y="1131355"/>
              <a:ext cx="213712" cy="112247"/>
            </a:xfrm>
            <a:custGeom>
              <a:avLst/>
              <a:gdLst>
                <a:gd name="connsiteX0" fmla="*/ 4693 w 213712"/>
                <a:gd name="connsiteY0" fmla="*/ 12869 h 112247"/>
                <a:gd name="connsiteX1" fmla="*/ 110814 w 213712"/>
                <a:gd name="connsiteY1" fmla="*/ 46771 h 112247"/>
                <a:gd name="connsiteX2" fmla="*/ 202471 w 213712"/>
                <a:gd name="connsiteY2" fmla="*/ 110679 h 112247"/>
                <a:gd name="connsiteX3" fmla="*/ 212208 w 213712"/>
                <a:gd name="connsiteY3" fmla="*/ 109712 h 112247"/>
                <a:gd name="connsiteX4" fmla="*/ 212208 w 213712"/>
                <a:gd name="connsiteY4" fmla="*/ 101013 h 112247"/>
                <a:gd name="connsiteX5" fmla="*/ 6412 w 213712"/>
                <a:gd name="connsiteY5" fmla="*/ 30 h 112247"/>
                <a:gd name="connsiteX6" fmla="*/ 4693 w 213712"/>
                <a:gd name="connsiteY6" fmla="*/ 13014 h 11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712" h="112247">
                  <a:moveTo>
                    <a:pt x="4693" y="12869"/>
                  </a:moveTo>
                  <a:cubicBezTo>
                    <a:pt x="41499" y="18842"/>
                    <a:pt x="77302" y="30267"/>
                    <a:pt x="110814" y="46771"/>
                  </a:cubicBezTo>
                  <a:cubicBezTo>
                    <a:pt x="143754" y="64284"/>
                    <a:pt x="174543" y="85736"/>
                    <a:pt x="202471" y="110679"/>
                  </a:cubicBezTo>
                  <a:cubicBezTo>
                    <a:pt x="205335" y="113102"/>
                    <a:pt x="209775" y="112670"/>
                    <a:pt x="212208" y="109712"/>
                  </a:cubicBezTo>
                  <a:cubicBezTo>
                    <a:pt x="214214" y="107188"/>
                    <a:pt x="214214" y="103567"/>
                    <a:pt x="212208" y="101013"/>
                  </a:cubicBezTo>
                  <a:cubicBezTo>
                    <a:pt x="158504" y="42760"/>
                    <a:pt x="85036" y="6753"/>
                    <a:pt x="6412" y="30"/>
                  </a:cubicBezTo>
                  <a:cubicBezTo>
                    <a:pt x="-891" y="-691"/>
                    <a:pt x="-2610" y="11859"/>
                    <a:pt x="4693" y="130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9" name="Freeform: Shape 2978">
              <a:extLst>
                <a:ext uri="{FF2B5EF4-FFF2-40B4-BE49-F238E27FC236}">
                  <a16:creationId xmlns:a16="http://schemas.microsoft.com/office/drawing/2014/main" id="{D7FCFEF8-B2CD-87E4-3144-21C35090B17C}"/>
                </a:ext>
              </a:extLst>
            </p:cNvPr>
            <p:cNvSpPr/>
            <p:nvPr/>
          </p:nvSpPr>
          <p:spPr>
            <a:xfrm>
              <a:off x="10479141" y="1056671"/>
              <a:ext cx="219968" cy="107893"/>
            </a:xfrm>
            <a:custGeom>
              <a:avLst/>
              <a:gdLst>
                <a:gd name="connsiteX0" fmla="*/ 6767 w 219968"/>
                <a:gd name="connsiteY0" fmla="*/ 14845 h 107893"/>
                <a:gd name="connsiteX1" fmla="*/ 209557 w 219968"/>
                <a:gd name="connsiteY1" fmla="*/ 106740 h 107893"/>
                <a:gd name="connsiteX2" fmla="*/ 217863 w 219968"/>
                <a:gd name="connsiteY2" fmla="*/ 95920 h 107893"/>
                <a:gd name="connsiteX3" fmla="*/ 6767 w 219968"/>
                <a:gd name="connsiteY3" fmla="*/ 852 h 107893"/>
                <a:gd name="connsiteX4" fmla="*/ 6767 w 219968"/>
                <a:gd name="connsiteY4" fmla="*/ 15278 h 10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968" h="107893">
                  <a:moveTo>
                    <a:pt x="6767" y="14845"/>
                  </a:moveTo>
                  <a:cubicBezTo>
                    <a:pt x="85821" y="9507"/>
                    <a:pt x="149980" y="61297"/>
                    <a:pt x="209557" y="106740"/>
                  </a:cubicBezTo>
                  <a:cubicBezTo>
                    <a:pt x="215714" y="111356"/>
                    <a:pt x="223878" y="100969"/>
                    <a:pt x="217863" y="95920"/>
                  </a:cubicBezTo>
                  <a:cubicBezTo>
                    <a:pt x="158716" y="45428"/>
                    <a:pt x="88971" y="-7372"/>
                    <a:pt x="6767" y="852"/>
                  </a:cubicBezTo>
                  <a:cubicBezTo>
                    <a:pt x="-2112" y="1717"/>
                    <a:pt x="-2399" y="15278"/>
                    <a:pt x="6767" y="152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0" name="Freeform: Shape 2979">
              <a:extLst>
                <a:ext uri="{FF2B5EF4-FFF2-40B4-BE49-F238E27FC236}">
                  <a16:creationId xmlns:a16="http://schemas.microsoft.com/office/drawing/2014/main" id="{8D849357-37B3-B9F2-8D6E-104ADBEA08CE}"/>
                </a:ext>
              </a:extLst>
            </p:cNvPr>
            <p:cNvSpPr/>
            <p:nvPr/>
          </p:nvSpPr>
          <p:spPr>
            <a:xfrm>
              <a:off x="10609499" y="1745893"/>
              <a:ext cx="31895" cy="220540"/>
            </a:xfrm>
            <a:custGeom>
              <a:avLst/>
              <a:gdLst>
                <a:gd name="connsiteX0" fmla="*/ 13464 w 31895"/>
                <a:gd name="connsiteY0" fmla="*/ 7115 h 220540"/>
                <a:gd name="connsiteX1" fmla="*/ 145 w 31895"/>
                <a:gd name="connsiteY1" fmla="*/ 213698 h 220540"/>
                <a:gd name="connsiteX2" fmla="*/ 4442 w 31895"/>
                <a:gd name="connsiteY2" fmla="*/ 220406 h 220540"/>
                <a:gd name="connsiteX3" fmla="*/ 10886 w 31895"/>
                <a:gd name="connsiteY3" fmla="*/ 216728 h 220540"/>
                <a:gd name="connsiteX4" fmla="*/ 24348 w 31895"/>
                <a:gd name="connsiteY4" fmla="*/ 4086 h 220540"/>
                <a:gd name="connsiteX5" fmla="*/ 13464 w 31895"/>
                <a:gd name="connsiteY5" fmla="*/ 7115 h 22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95" h="220540">
                  <a:moveTo>
                    <a:pt x="13464" y="7115"/>
                  </a:moveTo>
                  <a:cubicBezTo>
                    <a:pt x="22487" y="76188"/>
                    <a:pt x="17904" y="146371"/>
                    <a:pt x="145" y="213698"/>
                  </a:cubicBezTo>
                  <a:cubicBezTo>
                    <a:pt x="-570" y="216728"/>
                    <a:pt x="1434" y="219743"/>
                    <a:pt x="4442" y="220406"/>
                  </a:cubicBezTo>
                  <a:cubicBezTo>
                    <a:pt x="7163" y="221027"/>
                    <a:pt x="10027" y="219440"/>
                    <a:pt x="10886" y="216728"/>
                  </a:cubicBezTo>
                  <a:cubicBezTo>
                    <a:pt x="33228" y="148146"/>
                    <a:pt x="37811" y="74962"/>
                    <a:pt x="24348" y="4086"/>
                  </a:cubicBezTo>
                  <a:cubicBezTo>
                    <a:pt x="23059" y="-3127"/>
                    <a:pt x="12462" y="46"/>
                    <a:pt x="13464" y="71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1" name="Freeform: Shape 2980">
              <a:extLst>
                <a:ext uri="{FF2B5EF4-FFF2-40B4-BE49-F238E27FC236}">
                  <a16:creationId xmlns:a16="http://schemas.microsoft.com/office/drawing/2014/main" id="{ED05C233-0050-FF89-21A0-7D5A4987267D}"/>
                </a:ext>
              </a:extLst>
            </p:cNvPr>
            <p:cNvSpPr/>
            <p:nvPr/>
          </p:nvSpPr>
          <p:spPr>
            <a:xfrm>
              <a:off x="10542933" y="1783664"/>
              <a:ext cx="55718" cy="196261"/>
            </a:xfrm>
            <a:custGeom>
              <a:avLst/>
              <a:gdLst>
                <a:gd name="connsiteX0" fmla="*/ 40790 w 55718"/>
                <a:gd name="connsiteY0" fmla="*/ 6276 h 196261"/>
                <a:gd name="connsiteX1" fmla="*/ 833 w 55718"/>
                <a:gd name="connsiteY1" fmla="*/ 186459 h 196261"/>
                <a:gd name="connsiteX2" fmla="*/ 3268 w 55718"/>
                <a:gd name="connsiteY2" fmla="*/ 195403 h 196261"/>
                <a:gd name="connsiteX3" fmla="*/ 12147 w 55718"/>
                <a:gd name="connsiteY3" fmla="*/ 192951 h 196261"/>
                <a:gd name="connsiteX4" fmla="*/ 53822 w 55718"/>
                <a:gd name="connsiteY4" fmla="*/ 6276 h 196261"/>
                <a:gd name="connsiteX5" fmla="*/ 40790 w 55718"/>
                <a:gd name="connsiteY5" fmla="*/ 6276 h 19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718" h="196261">
                  <a:moveTo>
                    <a:pt x="40790" y="6276"/>
                  </a:moveTo>
                  <a:cubicBezTo>
                    <a:pt x="43224" y="68813"/>
                    <a:pt x="29476" y="130932"/>
                    <a:pt x="833" y="186459"/>
                  </a:cubicBezTo>
                  <a:cubicBezTo>
                    <a:pt x="-886" y="189604"/>
                    <a:pt x="117" y="193614"/>
                    <a:pt x="3268" y="195403"/>
                  </a:cubicBezTo>
                  <a:cubicBezTo>
                    <a:pt x="6418" y="197192"/>
                    <a:pt x="10429" y="196095"/>
                    <a:pt x="12147" y="192951"/>
                  </a:cubicBezTo>
                  <a:cubicBezTo>
                    <a:pt x="46661" y="137266"/>
                    <a:pt x="61269" y="71453"/>
                    <a:pt x="53822" y="6276"/>
                  </a:cubicBezTo>
                  <a:cubicBezTo>
                    <a:pt x="53822" y="-1947"/>
                    <a:pt x="40360" y="-2236"/>
                    <a:pt x="40790" y="62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2" name="Freeform: Shape 2981">
              <a:extLst>
                <a:ext uri="{FF2B5EF4-FFF2-40B4-BE49-F238E27FC236}">
                  <a16:creationId xmlns:a16="http://schemas.microsoft.com/office/drawing/2014/main" id="{765A2AF0-6646-7284-E891-B2F4274E111A}"/>
                </a:ext>
              </a:extLst>
            </p:cNvPr>
            <p:cNvSpPr/>
            <p:nvPr/>
          </p:nvSpPr>
          <p:spPr>
            <a:xfrm>
              <a:off x="10498281" y="1838395"/>
              <a:ext cx="56921" cy="166213"/>
            </a:xfrm>
            <a:custGeom>
              <a:avLst/>
              <a:gdLst>
                <a:gd name="connsiteX0" fmla="*/ 41189 w 56921"/>
                <a:gd name="connsiteY0" fmla="*/ 8528 h 166213"/>
                <a:gd name="connsiteX1" fmla="*/ 803 w 56921"/>
                <a:gd name="connsiteY1" fmla="*/ 158849 h 166213"/>
                <a:gd name="connsiteX2" fmla="*/ 8394 w 56921"/>
                <a:gd name="connsiteY2" fmla="*/ 164908 h 166213"/>
                <a:gd name="connsiteX3" fmla="*/ 54222 w 56921"/>
                <a:gd name="connsiteY3" fmla="*/ 4921 h 166213"/>
                <a:gd name="connsiteX4" fmla="*/ 41189 w 56921"/>
                <a:gd name="connsiteY4" fmla="*/ 8528 h 16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21" h="166213">
                  <a:moveTo>
                    <a:pt x="41189" y="8528"/>
                  </a:moveTo>
                  <a:cubicBezTo>
                    <a:pt x="48780" y="62915"/>
                    <a:pt x="30019" y="113983"/>
                    <a:pt x="803" y="158849"/>
                  </a:cubicBezTo>
                  <a:cubicBezTo>
                    <a:pt x="-2347" y="163609"/>
                    <a:pt x="4527" y="168658"/>
                    <a:pt x="8394" y="164908"/>
                  </a:cubicBezTo>
                  <a:cubicBezTo>
                    <a:pt x="50068" y="124659"/>
                    <a:pt x="63244" y="60606"/>
                    <a:pt x="54222" y="4921"/>
                  </a:cubicBezTo>
                  <a:cubicBezTo>
                    <a:pt x="52789" y="-3735"/>
                    <a:pt x="39901" y="16"/>
                    <a:pt x="41189" y="852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3" name="Freeform: Shape 2982">
              <a:extLst>
                <a:ext uri="{FF2B5EF4-FFF2-40B4-BE49-F238E27FC236}">
                  <a16:creationId xmlns:a16="http://schemas.microsoft.com/office/drawing/2014/main" id="{F15ECD08-76BC-6F5E-DAE7-17210EF9B3F9}"/>
                </a:ext>
              </a:extLst>
            </p:cNvPr>
            <p:cNvSpPr/>
            <p:nvPr/>
          </p:nvSpPr>
          <p:spPr>
            <a:xfrm>
              <a:off x="10421549" y="1865515"/>
              <a:ext cx="99650" cy="183291"/>
            </a:xfrm>
            <a:custGeom>
              <a:avLst/>
              <a:gdLst>
                <a:gd name="connsiteX0" fmla="*/ 84410 w 99650"/>
                <a:gd name="connsiteY0" fmla="*/ 7520 h 183291"/>
                <a:gd name="connsiteX1" fmla="*/ 55767 w 99650"/>
                <a:gd name="connsiteY1" fmla="*/ 97251 h 183291"/>
                <a:gd name="connsiteX2" fmla="*/ 1346 w 99650"/>
                <a:gd name="connsiteY2" fmla="*/ 173421 h 183291"/>
                <a:gd name="connsiteX3" fmla="*/ 8077 w 99650"/>
                <a:gd name="connsiteY3" fmla="*/ 182221 h 183291"/>
                <a:gd name="connsiteX4" fmla="*/ 99590 w 99650"/>
                <a:gd name="connsiteY4" fmla="*/ 7520 h 183291"/>
                <a:gd name="connsiteX5" fmla="*/ 83836 w 99650"/>
                <a:gd name="connsiteY5" fmla="*/ 7520 h 18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50" h="183291">
                  <a:moveTo>
                    <a:pt x="84410" y="7520"/>
                  </a:moveTo>
                  <a:cubicBezTo>
                    <a:pt x="80113" y="38897"/>
                    <a:pt x="70518" y="69264"/>
                    <a:pt x="55767" y="97251"/>
                  </a:cubicBezTo>
                  <a:cubicBezTo>
                    <a:pt x="40729" y="124718"/>
                    <a:pt x="22398" y="150296"/>
                    <a:pt x="1346" y="173421"/>
                  </a:cubicBezTo>
                  <a:cubicBezTo>
                    <a:pt x="-2521" y="177893"/>
                    <a:pt x="2635" y="186260"/>
                    <a:pt x="8077" y="182221"/>
                  </a:cubicBezTo>
                  <a:cubicBezTo>
                    <a:pt x="62354" y="142405"/>
                    <a:pt x="92430" y="73303"/>
                    <a:pt x="99590" y="7520"/>
                  </a:cubicBezTo>
                  <a:cubicBezTo>
                    <a:pt x="100735" y="-2579"/>
                    <a:pt x="85269" y="-2434"/>
                    <a:pt x="83836" y="75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4" name="Freeform: Shape 2983">
              <a:extLst>
                <a:ext uri="{FF2B5EF4-FFF2-40B4-BE49-F238E27FC236}">
                  <a16:creationId xmlns:a16="http://schemas.microsoft.com/office/drawing/2014/main" id="{420B7DD5-A328-95F2-08AF-7E3EF48138DF}"/>
                </a:ext>
              </a:extLst>
            </p:cNvPr>
            <p:cNvSpPr/>
            <p:nvPr/>
          </p:nvSpPr>
          <p:spPr>
            <a:xfrm>
              <a:off x="10350714" y="1893016"/>
              <a:ext cx="125463" cy="178632"/>
            </a:xfrm>
            <a:custGeom>
              <a:avLst/>
              <a:gdLst>
                <a:gd name="connsiteX0" fmla="*/ 111707 w 125463"/>
                <a:gd name="connsiteY0" fmla="*/ 5120 h 178632"/>
                <a:gd name="connsiteX1" fmla="*/ 2865 w 125463"/>
                <a:gd name="connsiteY1" fmla="*/ 166837 h 178632"/>
                <a:gd name="connsiteX2" fmla="*/ 9167 w 125463"/>
                <a:gd name="connsiteY2" fmla="*/ 177945 h 178632"/>
                <a:gd name="connsiteX3" fmla="*/ 125312 w 125463"/>
                <a:gd name="connsiteY3" fmla="*/ 8870 h 178632"/>
                <a:gd name="connsiteX4" fmla="*/ 111707 w 125463"/>
                <a:gd name="connsiteY4" fmla="*/ 5120 h 17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63" h="178632">
                  <a:moveTo>
                    <a:pt x="111707" y="5120"/>
                  </a:moveTo>
                  <a:cubicBezTo>
                    <a:pt x="96240" y="70586"/>
                    <a:pt x="57573" y="128103"/>
                    <a:pt x="2865" y="166837"/>
                  </a:cubicBezTo>
                  <a:cubicBezTo>
                    <a:pt x="-3579" y="171742"/>
                    <a:pt x="1863" y="181263"/>
                    <a:pt x="9167" y="177945"/>
                  </a:cubicBezTo>
                  <a:cubicBezTo>
                    <a:pt x="70461" y="144044"/>
                    <a:pt x="111850" y="76962"/>
                    <a:pt x="125312" y="8870"/>
                  </a:cubicBezTo>
                  <a:cubicBezTo>
                    <a:pt x="127031" y="-74"/>
                    <a:pt x="113569" y="-3825"/>
                    <a:pt x="111707" y="51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5" name="Freeform: Shape 2984">
              <a:extLst>
                <a:ext uri="{FF2B5EF4-FFF2-40B4-BE49-F238E27FC236}">
                  <a16:creationId xmlns:a16="http://schemas.microsoft.com/office/drawing/2014/main" id="{D3301B63-F904-90BB-874D-92785FE9A410}"/>
                </a:ext>
              </a:extLst>
            </p:cNvPr>
            <p:cNvSpPr/>
            <p:nvPr/>
          </p:nvSpPr>
          <p:spPr>
            <a:xfrm>
              <a:off x="10089237" y="1952332"/>
              <a:ext cx="155199" cy="79534"/>
            </a:xfrm>
            <a:custGeom>
              <a:avLst/>
              <a:gdLst>
                <a:gd name="connsiteX0" fmla="*/ 143328 w 155199"/>
                <a:gd name="connsiteY0" fmla="*/ 1922 h 79534"/>
                <a:gd name="connsiteX1" fmla="*/ 5270 w 155199"/>
                <a:gd name="connsiteY1" fmla="*/ 65108 h 79534"/>
                <a:gd name="connsiteX2" fmla="*/ 7132 w 155199"/>
                <a:gd name="connsiteY2" fmla="*/ 79535 h 79534"/>
                <a:gd name="connsiteX3" fmla="*/ 153066 w 155199"/>
                <a:gd name="connsiteY3" fmla="*/ 11587 h 79534"/>
                <a:gd name="connsiteX4" fmla="*/ 143328 w 155199"/>
                <a:gd name="connsiteY4" fmla="*/ 1922 h 7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199" h="79534">
                  <a:moveTo>
                    <a:pt x="143328" y="1922"/>
                  </a:moveTo>
                  <a:cubicBezTo>
                    <a:pt x="104689" y="36516"/>
                    <a:pt x="56555" y="58545"/>
                    <a:pt x="5270" y="65108"/>
                  </a:cubicBezTo>
                  <a:cubicBezTo>
                    <a:pt x="-2893" y="66263"/>
                    <a:pt x="-1031" y="79535"/>
                    <a:pt x="7132" y="79535"/>
                  </a:cubicBezTo>
                  <a:cubicBezTo>
                    <a:pt x="61954" y="73995"/>
                    <a:pt x="113353" y="50062"/>
                    <a:pt x="153066" y="11587"/>
                  </a:cubicBezTo>
                  <a:cubicBezTo>
                    <a:pt x="159511" y="5528"/>
                    <a:pt x="149916" y="-4137"/>
                    <a:pt x="143328" y="192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6" name="Freeform: Shape 2985">
              <a:extLst>
                <a:ext uri="{FF2B5EF4-FFF2-40B4-BE49-F238E27FC236}">
                  <a16:creationId xmlns:a16="http://schemas.microsoft.com/office/drawing/2014/main" id="{A016FD29-3AD4-43A7-5F1D-AAC0603C1895}"/>
                </a:ext>
              </a:extLst>
            </p:cNvPr>
            <p:cNvSpPr/>
            <p:nvPr/>
          </p:nvSpPr>
          <p:spPr>
            <a:xfrm>
              <a:off x="9974689" y="1945850"/>
              <a:ext cx="242965" cy="57673"/>
            </a:xfrm>
            <a:custGeom>
              <a:avLst/>
              <a:gdLst>
                <a:gd name="connsiteX0" fmla="*/ 231954 w 242965"/>
                <a:gd name="connsiteY0" fmla="*/ 902 h 57673"/>
                <a:gd name="connsiteX1" fmla="*/ 4819 w 242965"/>
                <a:gd name="connsiteY1" fmla="*/ 37544 h 57673"/>
                <a:gd name="connsiteX2" fmla="*/ 3530 w 242965"/>
                <a:gd name="connsiteY2" fmla="*/ 47498 h 57673"/>
                <a:gd name="connsiteX3" fmla="*/ 239402 w 242965"/>
                <a:gd name="connsiteY3" fmla="*/ 13597 h 57673"/>
                <a:gd name="connsiteX4" fmla="*/ 231954 w 242965"/>
                <a:gd name="connsiteY4" fmla="*/ 902 h 5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65" h="57673">
                  <a:moveTo>
                    <a:pt x="231954" y="902"/>
                  </a:moveTo>
                  <a:cubicBezTo>
                    <a:pt x="161207" y="37689"/>
                    <a:pt x="83013" y="45479"/>
                    <a:pt x="4819" y="37544"/>
                  </a:cubicBezTo>
                  <a:cubicBezTo>
                    <a:pt x="-910" y="37544"/>
                    <a:pt x="-1769" y="45911"/>
                    <a:pt x="3530" y="47498"/>
                  </a:cubicBezTo>
                  <a:cubicBezTo>
                    <a:pt x="81868" y="70292"/>
                    <a:pt x="169084" y="52980"/>
                    <a:pt x="239402" y="13597"/>
                  </a:cubicBezTo>
                  <a:cubicBezTo>
                    <a:pt x="247565" y="8981"/>
                    <a:pt x="240261" y="-3426"/>
                    <a:pt x="231954" y="9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48B6049E-A2DD-F74A-2415-398BEE21861A}"/>
                </a:ext>
              </a:extLst>
            </p:cNvPr>
            <p:cNvSpPr/>
            <p:nvPr/>
          </p:nvSpPr>
          <p:spPr>
            <a:xfrm>
              <a:off x="9882413" y="1932375"/>
              <a:ext cx="259546" cy="39805"/>
            </a:xfrm>
            <a:custGeom>
              <a:avLst/>
              <a:gdLst>
                <a:gd name="connsiteX0" fmla="*/ 250475 w 259546"/>
                <a:gd name="connsiteY0" fmla="*/ 3702 h 39805"/>
                <a:gd name="connsiteX1" fmla="*/ 191042 w 259546"/>
                <a:gd name="connsiteY1" fmla="*/ 22456 h 39805"/>
                <a:gd name="connsiteX2" fmla="*/ 128315 w 259546"/>
                <a:gd name="connsiteY2" fmla="*/ 25774 h 39805"/>
                <a:gd name="connsiteX3" fmla="*/ 5868 w 259546"/>
                <a:gd name="connsiteY3" fmla="*/ 240 h 39805"/>
                <a:gd name="connsiteX4" fmla="*/ 240 w 259546"/>
                <a:gd name="connsiteY4" fmla="*/ 3038 h 39805"/>
                <a:gd name="connsiteX5" fmla="*/ 2431 w 259546"/>
                <a:gd name="connsiteY5" fmla="*/ 8462 h 39805"/>
                <a:gd name="connsiteX6" fmla="*/ 133041 w 259546"/>
                <a:gd name="connsiteY6" fmla="*/ 39767 h 39805"/>
                <a:gd name="connsiteX7" fmla="*/ 200637 w 259546"/>
                <a:gd name="connsiteY7" fmla="*/ 33853 h 39805"/>
                <a:gd name="connsiteX8" fmla="*/ 257922 w 259546"/>
                <a:gd name="connsiteY8" fmla="*/ 11203 h 39805"/>
                <a:gd name="connsiteX9" fmla="*/ 250618 w 259546"/>
                <a:gd name="connsiteY9" fmla="*/ 3702 h 3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546" h="39805">
                  <a:moveTo>
                    <a:pt x="250475" y="3702"/>
                  </a:moveTo>
                  <a:cubicBezTo>
                    <a:pt x="235295" y="16974"/>
                    <a:pt x="210090" y="19715"/>
                    <a:pt x="191042" y="22456"/>
                  </a:cubicBezTo>
                  <a:cubicBezTo>
                    <a:pt x="170276" y="25500"/>
                    <a:pt x="149281" y="26611"/>
                    <a:pt x="128315" y="25774"/>
                  </a:cubicBezTo>
                  <a:cubicBezTo>
                    <a:pt x="86426" y="23711"/>
                    <a:pt x="45122" y="15098"/>
                    <a:pt x="5868" y="240"/>
                  </a:cubicBezTo>
                  <a:cubicBezTo>
                    <a:pt x="3548" y="-554"/>
                    <a:pt x="1028" y="687"/>
                    <a:pt x="240" y="3038"/>
                  </a:cubicBezTo>
                  <a:cubicBezTo>
                    <a:pt x="-476" y="5144"/>
                    <a:pt x="455" y="7453"/>
                    <a:pt x="2431" y="8462"/>
                  </a:cubicBezTo>
                  <a:cubicBezTo>
                    <a:pt x="43032" y="28789"/>
                    <a:pt x="87700" y="39493"/>
                    <a:pt x="133041" y="39767"/>
                  </a:cubicBezTo>
                  <a:cubicBezTo>
                    <a:pt x="155711" y="40113"/>
                    <a:pt x="178368" y="38123"/>
                    <a:pt x="200637" y="33853"/>
                  </a:cubicBezTo>
                  <a:cubicBezTo>
                    <a:pt x="221518" y="32078"/>
                    <a:pt x="241425" y="24201"/>
                    <a:pt x="257922" y="11203"/>
                  </a:cubicBezTo>
                  <a:cubicBezTo>
                    <a:pt x="262792" y="6443"/>
                    <a:pt x="255631" y="-626"/>
                    <a:pt x="250618" y="37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8FF488C2-EE86-9B04-DACE-590C8CE0CE68}"/>
                </a:ext>
              </a:extLst>
            </p:cNvPr>
            <p:cNvSpPr/>
            <p:nvPr/>
          </p:nvSpPr>
          <p:spPr>
            <a:xfrm>
              <a:off x="9811886" y="1860709"/>
              <a:ext cx="234206" cy="60589"/>
            </a:xfrm>
            <a:custGeom>
              <a:avLst/>
              <a:gdLst>
                <a:gd name="connsiteX0" fmla="*/ 226482 w 234206"/>
                <a:gd name="connsiteY0" fmla="*/ 42765 h 60589"/>
                <a:gd name="connsiteX1" fmla="*/ 113774 w 234206"/>
                <a:gd name="connsiteY1" fmla="*/ 39302 h 60589"/>
                <a:gd name="connsiteX2" fmla="*/ 8513 w 234206"/>
                <a:gd name="connsiteY2" fmla="*/ 784 h 60589"/>
                <a:gd name="connsiteX3" fmla="*/ 778 w 234206"/>
                <a:gd name="connsiteY3" fmla="*/ 2804 h 60589"/>
                <a:gd name="connsiteX4" fmla="*/ 2784 w 234206"/>
                <a:gd name="connsiteY4" fmla="*/ 10594 h 60589"/>
                <a:gd name="connsiteX5" fmla="*/ 112342 w 234206"/>
                <a:gd name="connsiteY5" fmla="*/ 55604 h 60589"/>
                <a:gd name="connsiteX6" fmla="*/ 229776 w 234206"/>
                <a:gd name="connsiteY6" fmla="*/ 54738 h 60589"/>
                <a:gd name="connsiteX7" fmla="*/ 226482 w 234206"/>
                <a:gd name="connsiteY7" fmla="*/ 42765 h 6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206" h="60589">
                  <a:moveTo>
                    <a:pt x="226482" y="42765"/>
                  </a:moveTo>
                  <a:cubicBezTo>
                    <a:pt x="188989" y="48117"/>
                    <a:pt x="150865" y="46934"/>
                    <a:pt x="113774" y="39302"/>
                  </a:cubicBezTo>
                  <a:cubicBezTo>
                    <a:pt x="77297" y="30690"/>
                    <a:pt x="41967" y="17764"/>
                    <a:pt x="8513" y="784"/>
                  </a:cubicBezTo>
                  <a:cubicBezTo>
                    <a:pt x="5819" y="-803"/>
                    <a:pt x="2354" y="92"/>
                    <a:pt x="778" y="2804"/>
                  </a:cubicBezTo>
                  <a:cubicBezTo>
                    <a:pt x="-797" y="5516"/>
                    <a:pt x="91" y="9007"/>
                    <a:pt x="2784" y="10594"/>
                  </a:cubicBezTo>
                  <a:cubicBezTo>
                    <a:pt x="35307" y="34008"/>
                    <a:pt x="72829" y="49430"/>
                    <a:pt x="112342" y="55604"/>
                  </a:cubicBezTo>
                  <a:cubicBezTo>
                    <a:pt x="151210" y="62528"/>
                    <a:pt x="191008" y="62240"/>
                    <a:pt x="229776" y="54738"/>
                  </a:cubicBezTo>
                  <a:cubicBezTo>
                    <a:pt x="237653" y="53151"/>
                    <a:pt x="234073" y="41755"/>
                    <a:pt x="226482" y="427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CD213498-2B83-C6A4-46E0-FC94006227EF}"/>
                </a:ext>
              </a:extLst>
            </p:cNvPr>
            <p:cNvSpPr/>
            <p:nvPr/>
          </p:nvSpPr>
          <p:spPr>
            <a:xfrm>
              <a:off x="9716016" y="1718468"/>
              <a:ext cx="212104" cy="145706"/>
            </a:xfrm>
            <a:custGeom>
              <a:avLst/>
              <a:gdLst>
                <a:gd name="connsiteX0" fmla="*/ 207352 w 212104"/>
                <a:gd name="connsiteY0" fmla="*/ 131484 h 145706"/>
                <a:gd name="connsiteX1" fmla="*/ 12296 w 212104"/>
                <a:gd name="connsiteY1" fmla="*/ 1649 h 145706"/>
                <a:gd name="connsiteX2" fmla="*/ 1642 w 212104"/>
                <a:gd name="connsiteY2" fmla="*/ 2904 h 145706"/>
                <a:gd name="connsiteX3" fmla="*/ 1699 w 212104"/>
                <a:gd name="connsiteY3" fmla="*/ 12468 h 145706"/>
                <a:gd name="connsiteX4" fmla="*/ 203629 w 212104"/>
                <a:gd name="connsiteY4" fmla="*/ 145189 h 145706"/>
                <a:gd name="connsiteX5" fmla="*/ 207352 w 212104"/>
                <a:gd name="connsiteY5" fmla="*/ 130763 h 14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104" h="145706">
                  <a:moveTo>
                    <a:pt x="207352" y="131484"/>
                  </a:moveTo>
                  <a:cubicBezTo>
                    <a:pt x="134816" y="100944"/>
                    <a:pt x="68636" y="56887"/>
                    <a:pt x="12296" y="1649"/>
                  </a:cubicBezTo>
                  <a:cubicBezTo>
                    <a:pt x="9003" y="-977"/>
                    <a:pt x="4233" y="-400"/>
                    <a:pt x="1642" y="2904"/>
                  </a:cubicBezTo>
                  <a:cubicBezTo>
                    <a:pt x="-564" y="5717"/>
                    <a:pt x="-550" y="9684"/>
                    <a:pt x="1699" y="12468"/>
                  </a:cubicBezTo>
                  <a:cubicBezTo>
                    <a:pt x="57996" y="71746"/>
                    <a:pt x="127081" y="117174"/>
                    <a:pt x="203629" y="145189"/>
                  </a:cubicBezTo>
                  <a:cubicBezTo>
                    <a:pt x="212222" y="148507"/>
                    <a:pt x="215659" y="134947"/>
                    <a:pt x="207352" y="1307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D3187FF9-4F8C-C3E4-9FE2-4F47BE70FF3C}"/>
                </a:ext>
              </a:extLst>
            </p:cNvPr>
            <p:cNvSpPr/>
            <p:nvPr/>
          </p:nvSpPr>
          <p:spPr>
            <a:xfrm>
              <a:off x="9684754" y="1557007"/>
              <a:ext cx="162361" cy="185388"/>
            </a:xfrm>
            <a:custGeom>
              <a:avLst/>
              <a:gdLst>
                <a:gd name="connsiteX0" fmla="*/ 158988 w 162361"/>
                <a:gd name="connsiteY0" fmla="*/ 170612 h 185388"/>
                <a:gd name="connsiteX1" fmla="*/ 8329 w 162361"/>
                <a:gd name="connsiteY1" fmla="*/ 2258 h 185388"/>
                <a:gd name="connsiteX2" fmla="*/ 2242 w 162361"/>
                <a:gd name="connsiteY2" fmla="*/ 599 h 185388"/>
                <a:gd name="connsiteX3" fmla="*/ 595 w 162361"/>
                <a:gd name="connsiteY3" fmla="*/ 6730 h 185388"/>
                <a:gd name="connsiteX4" fmla="*/ 151255 w 162361"/>
                <a:gd name="connsiteY4" fmla="*/ 184028 h 185388"/>
                <a:gd name="connsiteX5" fmla="*/ 158988 w 162361"/>
                <a:gd name="connsiteY5" fmla="*/ 170612 h 18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361" h="185388">
                  <a:moveTo>
                    <a:pt x="158988" y="170612"/>
                  </a:moveTo>
                  <a:cubicBezTo>
                    <a:pt x="98023" y="125285"/>
                    <a:pt x="46781" y="68027"/>
                    <a:pt x="8329" y="2258"/>
                  </a:cubicBezTo>
                  <a:cubicBezTo>
                    <a:pt x="7097" y="109"/>
                    <a:pt x="4376" y="-642"/>
                    <a:pt x="2242" y="599"/>
                  </a:cubicBezTo>
                  <a:cubicBezTo>
                    <a:pt x="108" y="1840"/>
                    <a:pt x="-637" y="4581"/>
                    <a:pt x="595" y="6730"/>
                  </a:cubicBezTo>
                  <a:cubicBezTo>
                    <a:pt x="32947" y="79121"/>
                    <a:pt x="85234" y="140649"/>
                    <a:pt x="151255" y="184028"/>
                  </a:cubicBezTo>
                  <a:cubicBezTo>
                    <a:pt x="159561" y="189654"/>
                    <a:pt x="166865" y="176382"/>
                    <a:pt x="158988" y="1706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AB7D5402-5CBA-E0F6-8B93-7829FC679289}"/>
                </a:ext>
              </a:extLst>
            </p:cNvPr>
            <p:cNvSpPr/>
            <p:nvPr/>
          </p:nvSpPr>
          <p:spPr>
            <a:xfrm>
              <a:off x="9671309" y="1282028"/>
              <a:ext cx="102540" cy="264683"/>
            </a:xfrm>
            <a:custGeom>
              <a:avLst/>
              <a:gdLst>
                <a:gd name="connsiteX0" fmla="*/ 101113 w 102540"/>
                <a:gd name="connsiteY0" fmla="*/ 256319 h 264683"/>
                <a:gd name="connsiteX1" fmla="*/ 12894 w 102540"/>
                <a:gd name="connsiteY1" fmla="*/ 6169 h 264683"/>
                <a:gd name="connsiteX2" fmla="*/ 5 w 102540"/>
                <a:gd name="connsiteY2" fmla="*/ 6169 h 264683"/>
                <a:gd name="connsiteX3" fmla="*/ 91375 w 102540"/>
                <a:gd name="connsiteY3" fmla="*/ 262234 h 264683"/>
                <a:gd name="connsiteX4" fmla="*/ 101543 w 102540"/>
                <a:gd name="connsiteY4" fmla="*/ 256319 h 26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40" h="264683">
                  <a:moveTo>
                    <a:pt x="101113" y="256319"/>
                  </a:moveTo>
                  <a:cubicBezTo>
                    <a:pt x="52879" y="180942"/>
                    <a:pt x="22676" y="95309"/>
                    <a:pt x="12894" y="6169"/>
                  </a:cubicBezTo>
                  <a:cubicBezTo>
                    <a:pt x="11892" y="-1765"/>
                    <a:pt x="-282" y="-2342"/>
                    <a:pt x="5" y="6169"/>
                  </a:cubicBezTo>
                  <a:cubicBezTo>
                    <a:pt x="4072" y="98857"/>
                    <a:pt x="35923" y="188141"/>
                    <a:pt x="91375" y="262234"/>
                  </a:cubicBezTo>
                  <a:cubicBezTo>
                    <a:pt x="95814" y="268148"/>
                    <a:pt x="105696" y="262234"/>
                    <a:pt x="101543" y="25631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9D3AAC9-5BA1-20BC-9C1E-D82699A24A98}"/>
                </a:ext>
              </a:extLst>
            </p:cNvPr>
            <p:cNvSpPr/>
            <p:nvPr/>
          </p:nvSpPr>
          <p:spPr>
            <a:xfrm>
              <a:off x="9733224" y="1108472"/>
              <a:ext cx="50200" cy="274113"/>
            </a:xfrm>
            <a:custGeom>
              <a:avLst/>
              <a:gdLst>
                <a:gd name="connsiteX0" fmla="*/ 38195 w 50200"/>
                <a:gd name="connsiteY0" fmla="*/ 266282 h 274113"/>
                <a:gd name="connsiteX1" fmla="*/ 49510 w 50200"/>
                <a:gd name="connsiteY1" fmla="*/ 7476 h 274113"/>
                <a:gd name="connsiteX2" fmla="*/ 47791 w 50200"/>
                <a:gd name="connsiteY2" fmla="*/ 696 h 274113"/>
                <a:gd name="connsiteX3" fmla="*/ 41060 w 50200"/>
                <a:gd name="connsiteY3" fmla="*/ 2427 h 274113"/>
                <a:gd name="connsiteX4" fmla="*/ 25879 w 50200"/>
                <a:gd name="connsiteY4" fmla="*/ 269744 h 274113"/>
                <a:gd name="connsiteX5" fmla="*/ 38195 w 50200"/>
                <a:gd name="connsiteY5" fmla="*/ 266282 h 27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00" h="274113">
                  <a:moveTo>
                    <a:pt x="38195" y="266282"/>
                  </a:moveTo>
                  <a:cubicBezTo>
                    <a:pt x="8550" y="181456"/>
                    <a:pt x="6975" y="88118"/>
                    <a:pt x="49510" y="7476"/>
                  </a:cubicBezTo>
                  <a:cubicBezTo>
                    <a:pt x="50899" y="5124"/>
                    <a:pt x="50125" y="2095"/>
                    <a:pt x="47791" y="696"/>
                  </a:cubicBezTo>
                  <a:cubicBezTo>
                    <a:pt x="45456" y="-704"/>
                    <a:pt x="42449" y="75"/>
                    <a:pt x="41060" y="2427"/>
                  </a:cubicBezTo>
                  <a:cubicBezTo>
                    <a:pt x="-17085" y="79895"/>
                    <a:pt x="-5198" y="184197"/>
                    <a:pt x="25879" y="269744"/>
                  </a:cubicBezTo>
                  <a:cubicBezTo>
                    <a:pt x="28600" y="277390"/>
                    <a:pt x="40200" y="274216"/>
                    <a:pt x="38195" y="2662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7DD2AAF6-65D3-355F-225C-5B2323132F27}"/>
                </a:ext>
              </a:extLst>
            </p:cNvPr>
            <p:cNvSpPr/>
            <p:nvPr/>
          </p:nvSpPr>
          <p:spPr>
            <a:xfrm>
              <a:off x="10134365" y="1948873"/>
              <a:ext cx="181560" cy="101910"/>
            </a:xfrm>
            <a:custGeom>
              <a:avLst/>
              <a:gdLst>
                <a:gd name="connsiteX0" fmla="*/ 171238 w 181560"/>
                <a:gd name="connsiteY0" fmla="*/ 2207 h 101910"/>
                <a:gd name="connsiteX1" fmla="*/ 95478 w 181560"/>
                <a:gd name="connsiteY1" fmla="*/ 61931 h 101910"/>
                <a:gd name="connsiteX2" fmla="*/ 3965 w 181560"/>
                <a:gd name="connsiteY2" fmla="*/ 90784 h 101910"/>
                <a:gd name="connsiteX3" fmla="*/ 5541 w 181560"/>
                <a:gd name="connsiteY3" fmla="*/ 101892 h 101910"/>
                <a:gd name="connsiteX4" fmla="*/ 180547 w 181560"/>
                <a:gd name="connsiteY4" fmla="*/ 8987 h 101910"/>
                <a:gd name="connsiteX5" fmla="*/ 171238 w 181560"/>
                <a:gd name="connsiteY5" fmla="*/ 1774 h 10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560" h="101910">
                  <a:moveTo>
                    <a:pt x="171238" y="2207"/>
                  </a:moveTo>
                  <a:cubicBezTo>
                    <a:pt x="149699" y="26486"/>
                    <a:pt x="124049" y="46712"/>
                    <a:pt x="95478" y="61931"/>
                  </a:cubicBezTo>
                  <a:cubicBezTo>
                    <a:pt x="66535" y="75997"/>
                    <a:pt x="35701" y="85720"/>
                    <a:pt x="3965" y="90784"/>
                  </a:cubicBezTo>
                  <a:cubicBezTo>
                    <a:pt x="-2336" y="91938"/>
                    <a:pt x="-618" y="101748"/>
                    <a:pt x="5541" y="101892"/>
                  </a:cubicBezTo>
                  <a:cubicBezTo>
                    <a:pt x="72994" y="102902"/>
                    <a:pt x="140734" y="62220"/>
                    <a:pt x="180547" y="8987"/>
                  </a:cubicBezTo>
                  <a:cubicBezTo>
                    <a:pt x="184557" y="3505"/>
                    <a:pt x="175677" y="-3275"/>
                    <a:pt x="171238" y="17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4514153E-C52E-162C-4C58-12FE2D433CEF}"/>
                </a:ext>
              </a:extLst>
            </p:cNvPr>
            <p:cNvSpPr/>
            <p:nvPr/>
          </p:nvSpPr>
          <p:spPr>
            <a:xfrm>
              <a:off x="10260178" y="1930222"/>
              <a:ext cx="131397" cy="142931"/>
            </a:xfrm>
            <a:custGeom>
              <a:avLst/>
              <a:gdLst>
                <a:gd name="connsiteX0" fmla="*/ 118321 w 131397"/>
                <a:gd name="connsiteY0" fmla="*/ 3114 h 142931"/>
                <a:gd name="connsiteX1" fmla="*/ 3751 w 131397"/>
                <a:gd name="connsiteY1" fmla="*/ 132950 h 142931"/>
                <a:gd name="connsiteX2" fmla="*/ 171 w 131397"/>
                <a:gd name="connsiteY2" fmla="*/ 139153 h 142931"/>
                <a:gd name="connsiteX3" fmla="*/ 6329 w 131397"/>
                <a:gd name="connsiteY3" fmla="*/ 142759 h 142931"/>
                <a:gd name="connsiteX4" fmla="*/ 130781 w 131397"/>
                <a:gd name="connsiteY4" fmla="*/ 10904 h 142931"/>
                <a:gd name="connsiteX5" fmla="*/ 118608 w 131397"/>
                <a:gd name="connsiteY5" fmla="*/ 3691 h 14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397" h="142931">
                  <a:moveTo>
                    <a:pt x="118321" y="3114"/>
                  </a:moveTo>
                  <a:cubicBezTo>
                    <a:pt x="93546" y="56779"/>
                    <a:pt x="59604" y="108569"/>
                    <a:pt x="3751" y="132950"/>
                  </a:cubicBezTo>
                  <a:cubicBezTo>
                    <a:pt x="1059" y="133671"/>
                    <a:pt x="-545" y="136441"/>
                    <a:pt x="171" y="139153"/>
                  </a:cubicBezTo>
                  <a:cubicBezTo>
                    <a:pt x="886" y="141865"/>
                    <a:pt x="3636" y="143481"/>
                    <a:pt x="6329" y="142759"/>
                  </a:cubicBezTo>
                  <a:cubicBezTo>
                    <a:pt x="69915" y="128333"/>
                    <a:pt x="106578" y="66733"/>
                    <a:pt x="130781" y="10904"/>
                  </a:cubicBezTo>
                  <a:cubicBezTo>
                    <a:pt x="134217" y="2681"/>
                    <a:pt x="122331" y="-4676"/>
                    <a:pt x="118608" y="36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2DAD0316-02EF-57B3-BBB5-9639C266DBC2}"/>
                </a:ext>
              </a:extLst>
            </p:cNvPr>
            <p:cNvSpPr/>
            <p:nvPr/>
          </p:nvSpPr>
          <p:spPr>
            <a:xfrm>
              <a:off x="10322653" y="1905959"/>
              <a:ext cx="133167" cy="139912"/>
            </a:xfrm>
            <a:custGeom>
              <a:avLst/>
              <a:gdLst>
                <a:gd name="connsiteX0" fmla="*/ 119719 w 133167"/>
                <a:gd name="connsiteY0" fmla="*/ 5016 h 139912"/>
                <a:gd name="connsiteX1" fmla="*/ 3143 w 133167"/>
                <a:gd name="connsiteY1" fmla="*/ 131389 h 139912"/>
                <a:gd name="connsiteX2" fmla="*/ 135 w 133167"/>
                <a:gd name="connsiteY2" fmla="*/ 136727 h 139912"/>
                <a:gd name="connsiteX3" fmla="*/ 5434 w 133167"/>
                <a:gd name="connsiteY3" fmla="*/ 139756 h 139912"/>
                <a:gd name="connsiteX4" fmla="*/ 133037 w 133167"/>
                <a:gd name="connsiteY4" fmla="*/ 8767 h 139912"/>
                <a:gd name="connsiteX5" fmla="*/ 119719 w 133167"/>
                <a:gd name="connsiteY5" fmla="*/ 5016 h 13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167" h="139912">
                  <a:moveTo>
                    <a:pt x="119719" y="5016"/>
                  </a:moveTo>
                  <a:cubicBezTo>
                    <a:pt x="106113" y="65115"/>
                    <a:pt x="61717" y="113313"/>
                    <a:pt x="3143" y="131389"/>
                  </a:cubicBezTo>
                  <a:cubicBezTo>
                    <a:pt x="851" y="132024"/>
                    <a:pt x="-437" y="134419"/>
                    <a:pt x="135" y="136727"/>
                  </a:cubicBezTo>
                  <a:cubicBezTo>
                    <a:pt x="709" y="139035"/>
                    <a:pt x="3143" y="140391"/>
                    <a:pt x="5434" y="139756"/>
                  </a:cubicBezTo>
                  <a:cubicBezTo>
                    <a:pt x="70739" y="126729"/>
                    <a:pt x="121294" y="74723"/>
                    <a:pt x="133037" y="8767"/>
                  </a:cubicBezTo>
                  <a:cubicBezTo>
                    <a:pt x="134612" y="-33"/>
                    <a:pt x="121437" y="-3784"/>
                    <a:pt x="119719" y="50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9B30492F-1A20-AC7E-F1D0-90E3291A63A9}"/>
                </a:ext>
              </a:extLst>
            </p:cNvPr>
            <p:cNvSpPr/>
            <p:nvPr/>
          </p:nvSpPr>
          <p:spPr>
            <a:xfrm>
              <a:off x="10394581" y="1884845"/>
              <a:ext cx="97342" cy="156746"/>
            </a:xfrm>
            <a:custGeom>
              <a:avLst/>
              <a:gdLst>
                <a:gd name="connsiteX0" fmla="*/ 86315 w 97342"/>
                <a:gd name="connsiteY0" fmla="*/ 5357 h 156746"/>
                <a:gd name="connsiteX1" fmla="*/ 3109 w 97342"/>
                <a:gd name="connsiteY1" fmla="*/ 143848 h 156746"/>
                <a:gd name="connsiteX2" fmla="*/ 9983 w 97342"/>
                <a:gd name="connsiteY2" fmla="*/ 155678 h 156746"/>
                <a:gd name="connsiteX3" fmla="*/ 97342 w 97342"/>
                <a:gd name="connsiteY3" fmla="*/ 5357 h 156746"/>
                <a:gd name="connsiteX4" fmla="*/ 86315 w 97342"/>
                <a:gd name="connsiteY4" fmla="*/ 5357 h 15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42" h="156746">
                  <a:moveTo>
                    <a:pt x="86315" y="5357"/>
                  </a:moveTo>
                  <a:cubicBezTo>
                    <a:pt x="79871" y="61532"/>
                    <a:pt x="49510" y="112096"/>
                    <a:pt x="3109" y="143848"/>
                  </a:cubicBezTo>
                  <a:cubicBezTo>
                    <a:pt x="-4052" y="148753"/>
                    <a:pt x="2392" y="160294"/>
                    <a:pt x="9983" y="155678"/>
                  </a:cubicBezTo>
                  <a:cubicBezTo>
                    <a:pt x="62542" y="123767"/>
                    <a:pt x="95480" y="67159"/>
                    <a:pt x="97342" y="5357"/>
                  </a:cubicBezTo>
                  <a:cubicBezTo>
                    <a:pt x="97342" y="-2000"/>
                    <a:pt x="87175" y="-1568"/>
                    <a:pt x="86315" y="53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90E931C1-01B9-5DDB-1F88-8241BE9CE524}"/>
                </a:ext>
              </a:extLst>
            </p:cNvPr>
            <p:cNvSpPr/>
            <p:nvPr/>
          </p:nvSpPr>
          <p:spPr>
            <a:xfrm>
              <a:off x="9690361" y="1263635"/>
              <a:ext cx="74706" cy="185611"/>
            </a:xfrm>
            <a:custGeom>
              <a:avLst/>
              <a:gdLst>
                <a:gd name="connsiteX0" fmla="*/ 72322 w 74706"/>
                <a:gd name="connsiteY0" fmla="*/ 173873 h 185611"/>
                <a:gd name="connsiteX1" fmla="*/ 31793 w 74706"/>
                <a:gd name="connsiteY1" fmla="*/ 98136 h 185611"/>
                <a:gd name="connsiteX2" fmla="*/ 12316 w 74706"/>
                <a:gd name="connsiteY2" fmla="*/ 5953 h 185611"/>
                <a:gd name="connsiteX3" fmla="*/ 0 w 74706"/>
                <a:gd name="connsiteY3" fmla="*/ 5953 h 185611"/>
                <a:gd name="connsiteX4" fmla="*/ 16899 w 74706"/>
                <a:gd name="connsiteY4" fmla="*/ 105638 h 185611"/>
                <a:gd name="connsiteX5" fmla="*/ 62297 w 74706"/>
                <a:gd name="connsiteY5" fmla="*/ 183972 h 185611"/>
                <a:gd name="connsiteX6" fmla="*/ 72322 w 74706"/>
                <a:gd name="connsiteY6" fmla="*/ 173873 h 1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706" h="185611">
                  <a:moveTo>
                    <a:pt x="72322" y="173873"/>
                  </a:moveTo>
                  <a:cubicBezTo>
                    <a:pt x="50410" y="155264"/>
                    <a:pt x="40243" y="124825"/>
                    <a:pt x="31793" y="98136"/>
                  </a:cubicBezTo>
                  <a:cubicBezTo>
                    <a:pt x="22584" y="68058"/>
                    <a:pt x="16054" y="37200"/>
                    <a:pt x="12316" y="5953"/>
                  </a:cubicBezTo>
                  <a:cubicBezTo>
                    <a:pt x="11313" y="-1693"/>
                    <a:pt x="0" y="-2270"/>
                    <a:pt x="0" y="5953"/>
                  </a:cubicBezTo>
                  <a:cubicBezTo>
                    <a:pt x="86" y="39897"/>
                    <a:pt x="5786" y="73583"/>
                    <a:pt x="16899" y="105638"/>
                  </a:cubicBezTo>
                  <a:cubicBezTo>
                    <a:pt x="26494" y="134490"/>
                    <a:pt x="38238" y="164929"/>
                    <a:pt x="62297" y="183972"/>
                  </a:cubicBezTo>
                  <a:cubicBezTo>
                    <a:pt x="69315" y="189454"/>
                    <a:pt x="79340" y="179932"/>
                    <a:pt x="72322" y="1738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D01ED425-4BDD-A395-062E-1D193B6464B2}"/>
                </a:ext>
              </a:extLst>
            </p:cNvPr>
            <p:cNvSpPr/>
            <p:nvPr/>
          </p:nvSpPr>
          <p:spPr>
            <a:xfrm>
              <a:off x="9645985" y="1436654"/>
              <a:ext cx="132185" cy="157141"/>
            </a:xfrm>
            <a:custGeom>
              <a:avLst/>
              <a:gdLst>
                <a:gd name="connsiteX0" fmla="*/ 130017 w 132185"/>
                <a:gd name="connsiteY0" fmla="*/ 147713 h 157141"/>
                <a:gd name="connsiteX1" fmla="*/ 59700 w 132185"/>
                <a:gd name="connsiteY1" fmla="*/ 85824 h 157141"/>
                <a:gd name="connsiteX2" fmla="*/ 12439 w 132185"/>
                <a:gd name="connsiteY2" fmla="*/ 4316 h 157141"/>
                <a:gd name="connsiteX3" fmla="*/ 267 w 132185"/>
                <a:gd name="connsiteY3" fmla="*/ 7634 h 157141"/>
                <a:gd name="connsiteX4" fmla="*/ 124862 w 132185"/>
                <a:gd name="connsiteY4" fmla="*/ 156657 h 157141"/>
                <a:gd name="connsiteX5" fmla="*/ 131707 w 132185"/>
                <a:gd name="connsiteY5" fmla="*/ 154132 h 157141"/>
                <a:gd name="connsiteX6" fmla="*/ 130017 w 132185"/>
                <a:gd name="connsiteY6" fmla="*/ 147713 h 15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185" h="157141">
                  <a:moveTo>
                    <a:pt x="130017" y="147713"/>
                  </a:moveTo>
                  <a:cubicBezTo>
                    <a:pt x="103766" y="130574"/>
                    <a:pt x="80079" y="109728"/>
                    <a:pt x="59700" y="85824"/>
                  </a:cubicBezTo>
                  <a:cubicBezTo>
                    <a:pt x="39664" y="61415"/>
                    <a:pt x="23711" y="33890"/>
                    <a:pt x="12439" y="4316"/>
                  </a:cubicBezTo>
                  <a:cubicBezTo>
                    <a:pt x="9576" y="-3185"/>
                    <a:pt x="-1882" y="-156"/>
                    <a:pt x="267" y="7634"/>
                  </a:cubicBezTo>
                  <a:cubicBezTo>
                    <a:pt x="21448" y="71484"/>
                    <a:pt x="66002" y="124775"/>
                    <a:pt x="124862" y="156657"/>
                  </a:cubicBezTo>
                  <a:cubicBezTo>
                    <a:pt x="127440" y="157869"/>
                    <a:pt x="130504" y="156729"/>
                    <a:pt x="131707" y="154132"/>
                  </a:cubicBezTo>
                  <a:cubicBezTo>
                    <a:pt x="132752" y="151853"/>
                    <a:pt x="132037" y="149155"/>
                    <a:pt x="130017" y="1477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12DE19BB-C0FC-AEAB-0F89-6D9623469E88}"/>
                </a:ext>
              </a:extLst>
            </p:cNvPr>
            <p:cNvSpPr/>
            <p:nvPr/>
          </p:nvSpPr>
          <p:spPr>
            <a:xfrm>
              <a:off x="9685194" y="1652208"/>
              <a:ext cx="186375" cy="129917"/>
            </a:xfrm>
            <a:custGeom>
              <a:avLst/>
              <a:gdLst>
                <a:gd name="connsiteX0" fmla="*/ 181749 w 186375"/>
                <a:gd name="connsiteY0" fmla="*/ 117391 h 129917"/>
                <a:gd name="connsiteX1" fmla="*/ 13188 w 186375"/>
                <a:gd name="connsiteY1" fmla="*/ 2991 h 129917"/>
                <a:gd name="connsiteX2" fmla="*/ 1157 w 186375"/>
                <a:gd name="connsiteY2" fmla="*/ 10060 h 129917"/>
                <a:gd name="connsiteX3" fmla="*/ 178312 w 186375"/>
                <a:gd name="connsiteY3" fmla="*/ 129798 h 129917"/>
                <a:gd name="connsiteX4" fmla="*/ 181749 w 186375"/>
                <a:gd name="connsiteY4" fmla="*/ 117391 h 12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375" h="129917">
                  <a:moveTo>
                    <a:pt x="181749" y="117391"/>
                  </a:moveTo>
                  <a:cubicBezTo>
                    <a:pt x="113508" y="101421"/>
                    <a:pt x="53502" y="60696"/>
                    <a:pt x="13188" y="2991"/>
                  </a:cubicBezTo>
                  <a:cubicBezTo>
                    <a:pt x="8032" y="-4222"/>
                    <a:pt x="-3711" y="2991"/>
                    <a:pt x="1157" y="10060"/>
                  </a:cubicBezTo>
                  <a:cubicBezTo>
                    <a:pt x="40655" y="73492"/>
                    <a:pt x="105058" y="117031"/>
                    <a:pt x="178312" y="129798"/>
                  </a:cubicBezTo>
                  <a:cubicBezTo>
                    <a:pt x="186332" y="131240"/>
                    <a:pt x="189912" y="119267"/>
                    <a:pt x="181749" y="1173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CC795290-0541-AB28-0F22-3A4FE8A72DDE}"/>
                </a:ext>
              </a:extLst>
            </p:cNvPr>
            <p:cNvSpPr/>
            <p:nvPr/>
          </p:nvSpPr>
          <p:spPr>
            <a:xfrm>
              <a:off x="9760803" y="1826502"/>
              <a:ext cx="230845" cy="66131"/>
            </a:xfrm>
            <a:custGeom>
              <a:avLst/>
              <a:gdLst>
                <a:gd name="connsiteX0" fmla="*/ 224433 w 230845"/>
                <a:gd name="connsiteY0" fmla="*/ 49418 h 66131"/>
                <a:gd name="connsiteX1" fmla="*/ 113443 w 230845"/>
                <a:gd name="connsiteY1" fmla="*/ 41195 h 66131"/>
                <a:gd name="connsiteX2" fmla="*/ 9471 w 230845"/>
                <a:gd name="connsiteY2" fmla="*/ 513 h 66131"/>
                <a:gd name="connsiteX3" fmla="*/ 506 w 230845"/>
                <a:gd name="connsiteY3" fmla="*/ 4322 h 66131"/>
                <a:gd name="connsiteX4" fmla="*/ 2597 w 230845"/>
                <a:gd name="connsiteY4" fmla="*/ 12343 h 66131"/>
                <a:gd name="connsiteX5" fmla="*/ 226152 w 230845"/>
                <a:gd name="connsiteY5" fmla="*/ 62546 h 66131"/>
                <a:gd name="connsiteX6" fmla="*/ 224433 w 230845"/>
                <a:gd name="connsiteY6" fmla="*/ 49562 h 6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845" h="66131">
                  <a:moveTo>
                    <a:pt x="224433" y="49418"/>
                  </a:moveTo>
                  <a:cubicBezTo>
                    <a:pt x="187241" y="52245"/>
                    <a:pt x="149834" y="49476"/>
                    <a:pt x="113443" y="41195"/>
                  </a:cubicBezTo>
                  <a:cubicBezTo>
                    <a:pt x="77268" y="31948"/>
                    <a:pt x="42353" y="18286"/>
                    <a:pt x="9471" y="513"/>
                  </a:cubicBezTo>
                  <a:cubicBezTo>
                    <a:pt x="5948" y="-929"/>
                    <a:pt x="1938" y="773"/>
                    <a:pt x="506" y="4322"/>
                  </a:cubicBezTo>
                  <a:cubicBezTo>
                    <a:pt x="-640" y="7164"/>
                    <a:pt x="205" y="10424"/>
                    <a:pt x="2597" y="12343"/>
                  </a:cubicBezTo>
                  <a:cubicBezTo>
                    <a:pt x="68317" y="56530"/>
                    <a:pt x="148030" y="74433"/>
                    <a:pt x="226152" y="62546"/>
                  </a:cubicBezTo>
                  <a:cubicBezTo>
                    <a:pt x="233456" y="61536"/>
                    <a:pt x="231737" y="48985"/>
                    <a:pt x="224433" y="4956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B74AC073-33DA-1A18-5651-782BF807F967}"/>
                </a:ext>
              </a:extLst>
            </p:cNvPr>
            <p:cNvSpPr/>
            <p:nvPr/>
          </p:nvSpPr>
          <p:spPr>
            <a:xfrm>
              <a:off x="9863508" y="1883490"/>
              <a:ext cx="235466" cy="65349"/>
            </a:xfrm>
            <a:custGeom>
              <a:avLst/>
              <a:gdLst>
                <a:gd name="connsiteX0" fmla="*/ 226991 w 235466"/>
                <a:gd name="connsiteY0" fmla="*/ 41911 h 65349"/>
                <a:gd name="connsiteX1" fmla="*/ 10166 w 235466"/>
                <a:gd name="connsiteY1" fmla="*/ 652 h 65349"/>
                <a:gd name="connsiteX2" fmla="*/ 3292 w 235466"/>
                <a:gd name="connsiteY2" fmla="*/ 12482 h 65349"/>
                <a:gd name="connsiteX3" fmla="*/ 230714 w 235466"/>
                <a:gd name="connsiteY3" fmla="*/ 55760 h 65349"/>
                <a:gd name="connsiteX4" fmla="*/ 226991 w 235466"/>
                <a:gd name="connsiteY4" fmla="*/ 42200 h 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466" h="65349">
                  <a:moveTo>
                    <a:pt x="226991" y="41911"/>
                  </a:moveTo>
                  <a:cubicBezTo>
                    <a:pt x="151947" y="65570"/>
                    <a:pt x="77762" y="30659"/>
                    <a:pt x="10166" y="652"/>
                  </a:cubicBezTo>
                  <a:cubicBezTo>
                    <a:pt x="2290" y="-2810"/>
                    <a:pt x="-4155" y="8443"/>
                    <a:pt x="3292" y="12482"/>
                  </a:cubicBezTo>
                  <a:cubicBezTo>
                    <a:pt x="72463" y="47826"/>
                    <a:pt x="152520" y="82737"/>
                    <a:pt x="230714" y="55760"/>
                  </a:cubicBezTo>
                  <a:cubicBezTo>
                    <a:pt x="239020" y="52875"/>
                    <a:pt x="235583" y="39459"/>
                    <a:pt x="226991" y="422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97FF73A3-0F3B-EC9B-623E-34437EC9FF32}"/>
                </a:ext>
              </a:extLst>
            </p:cNvPr>
            <p:cNvSpPr/>
            <p:nvPr/>
          </p:nvSpPr>
          <p:spPr>
            <a:xfrm>
              <a:off x="9753063" y="1084968"/>
              <a:ext cx="48084" cy="217960"/>
            </a:xfrm>
            <a:custGeom>
              <a:avLst/>
              <a:gdLst>
                <a:gd name="connsiteX0" fmla="*/ 47715 w 48084"/>
                <a:gd name="connsiteY0" fmla="*/ 210875 h 217960"/>
                <a:gd name="connsiteX1" fmla="*/ 12485 w 48084"/>
                <a:gd name="connsiteY1" fmla="*/ 5302 h 217960"/>
                <a:gd name="connsiteX2" fmla="*/ 1457 w 48084"/>
                <a:gd name="connsiteY2" fmla="*/ 5302 h 217960"/>
                <a:gd name="connsiteX3" fmla="*/ 37404 w 48084"/>
                <a:gd name="connsiteY3" fmla="*/ 215203 h 217960"/>
                <a:gd name="connsiteX4" fmla="*/ 47715 w 48084"/>
                <a:gd name="connsiteY4" fmla="*/ 210875 h 21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4" h="217960">
                  <a:moveTo>
                    <a:pt x="47715" y="210875"/>
                  </a:moveTo>
                  <a:cubicBezTo>
                    <a:pt x="22739" y="145337"/>
                    <a:pt x="10767" y="75485"/>
                    <a:pt x="12485" y="5302"/>
                  </a:cubicBezTo>
                  <a:cubicBezTo>
                    <a:pt x="12485" y="-1911"/>
                    <a:pt x="2173" y="-1622"/>
                    <a:pt x="1457" y="5302"/>
                  </a:cubicBezTo>
                  <a:cubicBezTo>
                    <a:pt x="-4501" y="77217"/>
                    <a:pt x="7873" y="149463"/>
                    <a:pt x="37404" y="215203"/>
                  </a:cubicBezTo>
                  <a:cubicBezTo>
                    <a:pt x="39838" y="220974"/>
                    <a:pt x="50150" y="216790"/>
                    <a:pt x="47715" y="2108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BCB0EEA8-8E77-940F-6614-44DCD6B5DC2E}"/>
                </a:ext>
              </a:extLst>
            </p:cNvPr>
            <p:cNvSpPr/>
            <p:nvPr/>
          </p:nvSpPr>
          <p:spPr>
            <a:xfrm>
              <a:off x="9799896" y="1056495"/>
              <a:ext cx="30271" cy="200822"/>
            </a:xfrm>
            <a:custGeom>
              <a:avLst/>
              <a:gdLst>
                <a:gd name="connsiteX0" fmla="*/ 29955 w 30271"/>
                <a:gd name="connsiteY0" fmla="*/ 192752 h 200822"/>
                <a:gd name="connsiteX1" fmla="*/ 27377 w 30271"/>
                <a:gd name="connsiteY1" fmla="*/ 8241 h 200822"/>
                <a:gd name="connsiteX2" fmla="*/ 22866 w 30271"/>
                <a:gd name="connsiteY2" fmla="*/ 234 h 200822"/>
                <a:gd name="connsiteX3" fmla="*/ 14918 w 30271"/>
                <a:gd name="connsiteY3" fmla="*/ 4779 h 200822"/>
                <a:gd name="connsiteX4" fmla="*/ 17352 w 30271"/>
                <a:gd name="connsiteY4" fmla="*/ 196358 h 200822"/>
                <a:gd name="connsiteX5" fmla="*/ 29955 w 30271"/>
                <a:gd name="connsiteY5" fmla="*/ 192752 h 20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71" h="200822">
                  <a:moveTo>
                    <a:pt x="29955" y="192752"/>
                  </a:moveTo>
                  <a:cubicBezTo>
                    <a:pt x="13285" y="132508"/>
                    <a:pt x="12397" y="68932"/>
                    <a:pt x="27377" y="8241"/>
                  </a:cubicBezTo>
                  <a:cubicBezTo>
                    <a:pt x="28322" y="4779"/>
                    <a:pt x="26303" y="1187"/>
                    <a:pt x="22866" y="234"/>
                  </a:cubicBezTo>
                  <a:cubicBezTo>
                    <a:pt x="19429" y="-718"/>
                    <a:pt x="15863" y="1317"/>
                    <a:pt x="14918" y="4779"/>
                  </a:cubicBezTo>
                  <a:cubicBezTo>
                    <a:pt x="-5776" y="67085"/>
                    <a:pt x="-4917" y="134614"/>
                    <a:pt x="17352" y="196358"/>
                  </a:cubicBezTo>
                  <a:cubicBezTo>
                    <a:pt x="20073" y="204149"/>
                    <a:pt x="32389" y="200975"/>
                    <a:pt x="29955" y="1927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A7469707-4AA1-8B2A-8D52-5E0C71889926}"/>
                </a:ext>
              </a:extLst>
            </p:cNvPr>
            <p:cNvSpPr/>
            <p:nvPr/>
          </p:nvSpPr>
          <p:spPr>
            <a:xfrm>
              <a:off x="9831856" y="1021856"/>
              <a:ext cx="32969" cy="171470"/>
            </a:xfrm>
            <a:custGeom>
              <a:avLst/>
              <a:gdLst>
                <a:gd name="connsiteX0" fmla="*/ 28642 w 32969"/>
                <a:gd name="connsiteY0" fmla="*/ 163338 h 171470"/>
                <a:gd name="connsiteX1" fmla="*/ 32652 w 32969"/>
                <a:gd name="connsiteY1" fmla="*/ 6092 h 171470"/>
                <a:gd name="connsiteX2" fmla="*/ 23772 w 32969"/>
                <a:gd name="connsiteY2" fmla="*/ 2197 h 171470"/>
                <a:gd name="connsiteX3" fmla="*/ 15609 w 32969"/>
                <a:gd name="connsiteY3" fmla="*/ 166944 h 171470"/>
                <a:gd name="connsiteX4" fmla="*/ 28642 w 32969"/>
                <a:gd name="connsiteY4" fmla="*/ 163338 h 17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9" h="171470">
                  <a:moveTo>
                    <a:pt x="28642" y="163338"/>
                  </a:moveTo>
                  <a:cubicBezTo>
                    <a:pt x="10683" y="112211"/>
                    <a:pt x="12115" y="56209"/>
                    <a:pt x="32652" y="6092"/>
                  </a:cubicBezTo>
                  <a:cubicBezTo>
                    <a:pt x="34657" y="610"/>
                    <a:pt x="26637" y="-2275"/>
                    <a:pt x="23772" y="2197"/>
                  </a:cubicBezTo>
                  <a:cubicBezTo>
                    <a:pt x="-7018" y="50381"/>
                    <a:pt x="-5873" y="115443"/>
                    <a:pt x="15609" y="166944"/>
                  </a:cubicBezTo>
                  <a:cubicBezTo>
                    <a:pt x="18904" y="174879"/>
                    <a:pt x="31792" y="171561"/>
                    <a:pt x="28642" y="1633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DB7D4109-D5EA-2B6A-81EE-D7F2AAE76EA3}"/>
                </a:ext>
              </a:extLst>
            </p:cNvPr>
            <p:cNvSpPr/>
            <p:nvPr/>
          </p:nvSpPr>
          <p:spPr>
            <a:xfrm>
              <a:off x="9868558" y="961065"/>
              <a:ext cx="60614" cy="198811"/>
            </a:xfrm>
            <a:custGeom>
              <a:avLst/>
              <a:gdLst>
                <a:gd name="connsiteX0" fmla="*/ 18005 w 60614"/>
                <a:gd name="connsiteY0" fmla="*/ 191237 h 198811"/>
                <a:gd name="connsiteX1" fmla="*/ 24306 w 60614"/>
                <a:gd name="connsiteY1" fmla="*/ 96746 h 198811"/>
                <a:gd name="connsiteX2" fmla="*/ 59966 w 60614"/>
                <a:gd name="connsiteY2" fmla="*/ 8602 h 198811"/>
                <a:gd name="connsiteX3" fmla="*/ 51230 w 60614"/>
                <a:gd name="connsiteY3" fmla="*/ 1822 h 198811"/>
                <a:gd name="connsiteX4" fmla="*/ 2251 w 60614"/>
                <a:gd name="connsiteY4" fmla="*/ 191237 h 198811"/>
                <a:gd name="connsiteX5" fmla="*/ 18005 w 60614"/>
                <a:gd name="connsiteY5" fmla="*/ 191237 h 19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614" h="198811">
                  <a:moveTo>
                    <a:pt x="18005" y="191237"/>
                  </a:moveTo>
                  <a:cubicBezTo>
                    <a:pt x="14725" y="159615"/>
                    <a:pt x="16844" y="127647"/>
                    <a:pt x="24306" y="96746"/>
                  </a:cubicBezTo>
                  <a:cubicBezTo>
                    <a:pt x="32569" y="66004"/>
                    <a:pt x="44542" y="36401"/>
                    <a:pt x="59966" y="8602"/>
                  </a:cubicBezTo>
                  <a:cubicBezTo>
                    <a:pt x="62831" y="3264"/>
                    <a:pt x="55527" y="-3227"/>
                    <a:pt x="51230" y="1822"/>
                  </a:cubicBezTo>
                  <a:cubicBezTo>
                    <a:pt x="8266" y="52458"/>
                    <a:pt x="-6055" y="126320"/>
                    <a:pt x="2251" y="191237"/>
                  </a:cubicBezTo>
                  <a:cubicBezTo>
                    <a:pt x="3540" y="201192"/>
                    <a:pt x="19150" y="201480"/>
                    <a:pt x="18005" y="19123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48CCB47F-72B3-D5A5-7971-F83AD70311A6}"/>
                </a:ext>
              </a:extLst>
            </p:cNvPr>
            <p:cNvSpPr/>
            <p:nvPr/>
          </p:nvSpPr>
          <p:spPr>
            <a:xfrm>
              <a:off x="9908864" y="922106"/>
              <a:ext cx="84849" cy="200767"/>
            </a:xfrm>
            <a:custGeom>
              <a:avLst/>
              <a:gdLst>
                <a:gd name="connsiteX0" fmla="*/ 14219 w 84849"/>
                <a:gd name="connsiteY0" fmla="*/ 193554 h 200767"/>
                <a:gd name="connsiteX1" fmla="*/ 82961 w 84849"/>
                <a:gd name="connsiteY1" fmla="*/ 10919 h 200767"/>
                <a:gd name="connsiteX2" fmla="*/ 83032 w 84849"/>
                <a:gd name="connsiteY2" fmla="*/ 1903 h 200767"/>
                <a:gd name="connsiteX3" fmla="*/ 74081 w 84849"/>
                <a:gd name="connsiteY3" fmla="*/ 1831 h 200767"/>
                <a:gd name="connsiteX4" fmla="*/ 183 w 84849"/>
                <a:gd name="connsiteY4" fmla="*/ 193554 h 200767"/>
                <a:gd name="connsiteX5" fmla="*/ 7344 w 84849"/>
                <a:gd name="connsiteY5" fmla="*/ 200768 h 200767"/>
                <a:gd name="connsiteX6" fmla="*/ 14504 w 84849"/>
                <a:gd name="connsiteY6" fmla="*/ 193554 h 20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49" h="200767">
                  <a:moveTo>
                    <a:pt x="14219" y="193554"/>
                  </a:moveTo>
                  <a:cubicBezTo>
                    <a:pt x="14233" y="126271"/>
                    <a:pt x="38693" y="61310"/>
                    <a:pt x="82961" y="10919"/>
                  </a:cubicBezTo>
                  <a:cubicBezTo>
                    <a:pt x="85453" y="8452"/>
                    <a:pt x="85481" y="4413"/>
                    <a:pt x="83032" y="1903"/>
                  </a:cubicBezTo>
                  <a:cubicBezTo>
                    <a:pt x="80583" y="-608"/>
                    <a:pt x="76574" y="-636"/>
                    <a:pt x="74081" y="1831"/>
                  </a:cubicBezTo>
                  <a:cubicBezTo>
                    <a:pt x="22238" y="49148"/>
                    <a:pt x="-2395" y="124309"/>
                    <a:pt x="183" y="193554"/>
                  </a:cubicBezTo>
                  <a:cubicBezTo>
                    <a:pt x="183" y="197536"/>
                    <a:pt x="3391" y="200768"/>
                    <a:pt x="7344" y="200768"/>
                  </a:cubicBezTo>
                  <a:cubicBezTo>
                    <a:pt x="11296" y="200768"/>
                    <a:pt x="14504" y="197536"/>
                    <a:pt x="14504" y="1935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DA7EF457-E706-44D1-9947-010F41E3A50B}"/>
                </a:ext>
              </a:extLst>
            </p:cNvPr>
            <p:cNvSpPr/>
            <p:nvPr/>
          </p:nvSpPr>
          <p:spPr>
            <a:xfrm>
              <a:off x="10427411" y="1012108"/>
              <a:ext cx="169292" cy="28654"/>
            </a:xfrm>
            <a:custGeom>
              <a:avLst/>
              <a:gdLst>
                <a:gd name="connsiteX0" fmla="*/ 8373 w 169292"/>
                <a:gd name="connsiteY0" fmla="*/ 28391 h 28654"/>
                <a:gd name="connsiteX1" fmla="*/ 159893 w 169292"/>
                <a:gd name="connsiteY1" fmla="*/ 26372 h 28654"/>
                <a:gd name="connsiteX2" fmla="*/ 169058 w 169292"/>
                <a:gd name="connsiteY2" fmla="*/ 21106 h 28654"/>
                <a:gd name="connsiteX3" fmla="*/ 163759 w 169292"/>
                <a:gd name="connsiteY3" fmla="*/ 11946 h 28654"/>
                <a:gd name="connsiteX4" fmla="*/ 4650 w 169292"/>
                <a:gd name="connsiteY4" fmla="*/ 14975 h 28654"/>
                <a:gd name="connsiteX5" fmla="*/ 8373 w 169292"/>
                <a:gd name="connsiteY5" fmla="*/ 28247 h 2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92" h="28654">
                  <a:moveTo>
                    <a:pt x="8373" y="28391"/>
                  </a:moveTo>
                  <a:cubicBezTo>
                    <a:pt x="57495" y="12364"/>
                    <a:pt x="110341" y="11671"/>
                    <a:pt x="159893" y="26372"/>
                  </a:cubicBezTo>
                  <a:cubicBezTo>
                    <a:pt x="163902" y="27454"/>
                    <a:pt x="167913" y="25088"/>
                    <a:pt x="169058" y="21106"/>
                  </a:cubicBezTo>
                  <a:cubicBezTo>
                    <a:pt x="170060" y="17125"/>
                    <a:pt x="167769" y="13028"/>
                    <a:pt x="163759" y="11946"/>
                  </a:cubicBezTo>
                  <a:cubicBezTo>
                    <a:pt x="111916" y="-4962"/>
                    <a:pt x="55920" y="-3894"/>
                    <a:pt x="4650" y="14975"/>
                  </a:cubicBezTo>
                  <a:cubicBezTo>
                    <a:pt x="-3514" y="17860"/>
                    <a:pt x="-77" y="31132"/>
                    <a:pt x="8373" y="282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8" name="Freeform: Shape 3007">
              <a:extLst>
                <a:ext uri="{FF2B5EF4-FFF2-40B4-BE49-F238E27FC236}">
                  <a16:creationId xmlns:a16="http://schemas.microsoft.com/office/drawing/2014/main" id="{51471369-0C8C-46DF-1711-7A30EBD46C61}"/>
                </a:ext>
              </a:extLst>
            </p:cNvPr>
            <p:cNvSpPr/>
            <p:nvPr/>
          </p:nvSpPr>
          <p:spPr>
            <a:xfrm>
              <a:off x="10449711" y="1041509"/>
              <a:ext cx="237781" cy="75218"/>
            </a:xfrm>
            <a:custGeom>
              <a:avLst/>
              <a:gdLst>
                <a:gd name="connsiteX0" fmla="*/ 7268 w 237781"/>
                <a:gd name="connsiteY0" fmla="*/ 16013 h 75218"/>
                <a:gd name="connsiteX1" fmla="*/ 230108 w 237781"/>
                <a:gd name="connsiteY1" fmla="*/ 74584 h 75218"/>
                <a:gd name="connsiteX2" fmla="*/ 236122 w 237781"/>
                <a:gd name="connsiteY2" fmla="*/ 66649 h 75218"/>
                <a:gd name="connsiteX3" fmla="*/ 6982 w 237781"/>
                <a:gd name="connsiteY3" fmla="*/ 1299 h 75218"/>
                <a:gd name="connsiteX4" fmla="*/ 6982 w 237781"/>
                <a:gd name="connsiteY4" fmla="*/ 15725 h 7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81" h="75218">
                  <a:moveTo>
                    <a:pt x="7268" y="16013"/>
                  </a:moveTo>
                  <a:cubicBezTo>
                    <a:pt x="85606" y="13171"/>
                    <a:pt x="163084" y="33527"/>
                    <a:pt x="230108" y="74584"/>
                  </a:cubicBezTo>
                  <a:cubicBezTo>
                    <a:pt x="234833" y="77325"/>
                    <a:pt x="240706" y="70544"/>
                    <a:pt x="236122" y="66649"/>
                  </a:cubicBezTo>
                  <a:cubicBezTo>
                    <a:pt x="173681" y="13994"/>
                    <a:pt x="87324" y="-5482"/>
                    <a:pt x="6982" y="1299"/>
                  </a:cubicBezTo>
                  <a:cubicBezTo>
                    <a:pt x="-2184" y="2164"/>
                    <a:pt x="-2470" y="16735"/>
                    <a:pt x="6982" y="157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9" name="Freeform: Shape 3008">
              <a:extLst>
                <a:ext uri="{FF2B5EF4-FFF2-40B4-BE49-F238E27FC236}">
                  <a16:creationId xmlns:a16="http://schemas.microsoft.com/office/drawing/2014/main" id="{6FA056CD-1EA4-75B9-BAE3-1BEC856900E6}"/>
                </a:ext>
              </a:extLst>
            </p:cNvPr>
            <p:cNvSpPr/>
            <p:nvPr/>
          </p:nvSpPr>
          <p:spPr>
            <a:xfrm>
              <a:off x="10513579" y="1083987"/>
              <a:ext cx="236413" cy="117242"/>
            </a:xfrm>
            <a:custGeom>
              <a:avLst/>
              <a:gdLst>
                <a:gd name="connsiteX0" fmla="*/ 6557 w 236413"/>
                <a:gd name="connsiteY0" fmla="*/ 13641 h 117242"/>
                <a:gd name="connsiteX1" fmla="*/ 71289 w 236413"/>
                <a:gd name="connsiteY1" fmla="*/ 21142 h 117242"/>
                <a:gd name="connsiteX2" fmla="*/ 128574 w 236413"/>
                <a:gd name="connsiteY2" fmla="*/ 43791 h 117242"/>
                <a:gd name="connsiteX3" fmla="*/ 228824 w 236413"/>
                <a:gd name="connsiteY3" fmla="*/ 115922 h 117242"/>
                <a:gd name="connsiteX4" fmla="*/ 235124 w 236413"/>
                <a:gd name="connsiteY4" fmla="*/ 115922 h 117242"/>
                <a:gd name="connsiteX5" fmla="*/ 235124 w 236413"/>
                <a:gd name="connsiteY5" fmla="*/ 109575 h 117242"/>
                <a:gd name="connsiteX6" fmla="*/ 130722 w 236413"/>
                <a:gd name="connsiteY6" fmla="*/ 29365 h 117242"/>
                <a:gd name="connsiteX7" fmla="*/ 68998 w 236413"/>
                <a:gd name="connsiteY7" fmla="*/ 7438 h 117242"/>
                <a:gd name="connsiteX8" fmla="*/ 3549 w 236413"/>
                <a:gd name="connsiteY8" fmla="*/ 3542 h 117242"/>
                <a:gd name="connsiteX9" fmla="*/ 6414 w 236413"/>
                <a:gd name="connsiteY9" fmla="*/ 13785 h 1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413" h="117242">
                  <a:moveTo>
                    <a:pt x="6557" y="13641"/>
                  </a:moveTo>
                  <a:cubicBezTo>
                    <a:pt x="26606" y="7293"/>
                    <a:pt x="51669" y="15516"/>
                    <a:pt x="71289" y="21142"/>
                  </a:cubicBezTo>
                  <a:cubicBezTo>
                    <a:pt x="91052" y="26870"/>
                    <a:pt x="110243" y="34458"/>
                    <a:pt x="128574" y="43791"/>
                  </a:cubicBezTo>
                  <a:cubicBezTo>
                    <a:pt x="165523" y="62531"/>
                    <a:pt x="199321" y="86854"/>
                    <a:pt x="228824" y="115922"/>
                  </a:cubicBezTo>
                  <a:cubicBezTo>
                    <a:pt x="230542" y="117682"/>
                    <a:pt x="233406" y="117682"/>
                    <a:pt x="235124" y="115922"/>
                  </a:cubicBezTo>
                  <a:cubicBezTo>
                    <a:pt x="236843" y="114177"/>
                    <a:pt x="236843" y="111335"/>
                    <a:pt x="235124" y="109575"/>
                  </a:cubicBezTo>
                  <a:cubicBezTo>
                    <a:pt x="206768" y="75212"/>
                    <a:pt x="171109" y="47788"/>
                    <a:pt x="130722" y="29365"/>
                  </a:cubicBezTo>
                  <a:cubicBezTo>
                    <a:pt x="110959" y="19988"/>
                    <a:pt x="90193" y="12645"/>
                    <a:pt x="68998" y="7438"/>
                  </a:cubicBezTo>
                  <a:cubicBezTo>
                    <a:pt x="48375" y="2244"/>
                    <a:pt x="24172" y="-4103"/>
                    <a:pt x="3549" y="3542"/>
                  </a:cubicBezTo>
                  <a:cubicBezTo>
                    <a:pt x="-2609" y="5851"/>
                    <a:pt x="-174" y="15805"/>
                    <a:pt x="6414" y="137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0" name="Freeform: Shape 3009">
              <a:extLst>
                <a:ext uri="{FF2B5EF4-FFF2-40B4-BE49-F238E27FC236}">
                  <a16:creationId xmlns:a16="http://schemas.microsoft.com/office/drawing/2014/main" id="{D7B6164D-0925-890B-B102-8D88E34F195D}"/>
                </a:ext>
              </a:extLst>
            </p:cNvPr>
            <p:cNvSpPr/>
            <p:nvPr/>
          </p:nvSpPr>
          <p:spPr>
            <a:xfrm>
              <a:off x="10588813" y="1153083"/>
              <a:ext cx="197956" cy="141861"/>
            </a:xfrm>
            <a:custGeom>
              <a:avLst/>
              <a:gdLst>
                <a:gd name="connsiteX0" fmla="*/ 4505 w 197956"/>
                <a:gd name="connsiteY0" fmla="*/ 12203 h 141861"/>
                <a:gd name="connsiteX1" fmla="*/ 106759 w 197956"/>
                <a:gd name="connsiteY1" fmla="*/ 61252 h 141861"/>
                <a:gd name="connsiteX2" fmla="*/ 188390 w 197956"/>
                <a:gd name="connsiteY2" fmla="*/ 140019 h 141861"/>
                <a:gd name="connsiteX3" fmla="*/ 197269 w 197956"/>
                <a:gd name="connsiteY3" fmla="*/ 133239 h 141861"/>
                <a:gd name="connsiteX4" fmla="*/ 116068 w 197956"/>
                <a:gd name="connsiteY4" fmla="*/ 47980 h 141861"/>
                <a:gd name="connsiteX5" fmla="*/ 7799 w 197956"/>
                <a:gd name="connsiteY5" fmla="*/ 229 h 141861"/>
                <a:gd name="connsiteX6" fmla="*/ 209 w 197956"/>
                <a:gd name="connsiteY6" fmla="*/ 4557 h 141861"/>
                <a:gd name="connsiteX7" fmla="*/ 4505 w 197956"/>
                <a:gd name="connsiteY7" fmla="*/ 12203 h 14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956" h="141861">
                  <a:moveTo>
                    <a:pt x="4505" y="12203"/>
                  </a:moveTo>
                  <a:cubicBezTo>
                    <a:pt x="41168" y="22604"/>
                    <a:pt x="75681" y="39195"/>
                    <a:pt x="106759" y="61252"/>
                  </a:cubicBezTo>
                  <a:cubicBezTo>
                    <a:pt x="136977" y="84089"/>
                    <a:pt x="164474" y="110546"/>
                    <a:pt x="188390" y="140019"/>
                  </a:cubicBezTo>
                  <a:cubicBezTo>
                    <a:pt x="192687" y="145068"/>
                    <a:pt x="200278" y="138721"/>
                    <a:pt x="197269" y="133239"/>
                  </a:cubicBezTo>
                  <a:cubicBezTo>
                    <a:pt x="177077" y="98904"/>
                    <a:pt x="149293" y="69735"/>
                    <a:pt x="116068" y="47980"/>
                  </a:cubicBezTo>
                  <a:cubicBezTo>
                    <a:pt x="83272" y="25331"/>
                    <a:pt x="46610" y="9130"/>
                    <a:pt x="7799" y="229"/>
                  </a:cubicBezTo>
                  <a:cubicBezTo>
                    <a:pt x="4505" y="-694"/>
                    <a:pt x="1068" y="1254"/>
                    <a:pt x="209" y="4557"/>
                  </a:cubicBezTo>
                  <a:cubicBezTo>
                    <a:pt x="-650" y="7861"/>
                    <a:pt x="1211" y="11280"/>
                    <a:pt x="4505" y="122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1" name="Freeform: Shape 3010">
              <a:extLst>
                <a:ext uri="{FF2B5EF4-FFF2-40B4-BE49-F238E27FC236}">
                  <a16:creationId xmlns:a16="http://schemas.microsoft.com/office/drawing/2014/main" id="{7BFD8C02-0E11-7BC2-B1A4-3AEA7B40CAE5}"/>
                </a:ext>
              </a:extLst>
            </p:cNvPr>
            <p:cNvSpPr/>
            <p:nvPr/>
          </p:nvSpPr>
          <p:spPr>
            <a:xfrm>
              <a:off x="10674984" y="1248792"/>
              <a:ext cx="143710" cy="215044"/>
            </a:xfrm>
            <a:custGeom>
              <a:avLst/>
              <a:gdLst>
                <a:gd name="connsiteX0" fmla="*/ 2257 w 143710"/>
                <a:gd name="connsiteY0" fmla="*/ 12140 h 215044"/>
                <a:gd name="connsiteX1" fmla="*/ 128856 w 143710"/>
                <a:gd name="connsiteY1" fmla="*/ 209923 h 215044"/>
                <a:gd name="connsiteX2" fmla="*/ 143178 w 143710"/>
                <a:gd name="connsiteY2" fmla="*/ 205883 h 215044"/>
                <a:gd name="connsiteX3" fmla="*/ 11996 w 143710"/>
                <a:gd name="connsiteY3" fmla="*/ 2041 h 215044"/>
                <a:gd name="connsiteX4" fmla="*/ 1970 w 143710"/>
                <a:gd name="connsiteY4" fmla="*/ 2114 h 215044"/>
                <a:gd name="connsiteX5" fmla="*/ 2113 w 143710"/>
                <a:gd name="connsiteY5" fmla="*/ 12140 h 21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710" h="215044">
                  <a:moveTo>
                    <a:pt x="2257" y="12140"/>
                  </a:moveTo>
                  <a:cubicBezTo>
                    <a:pt x="56391" y="69498"/>
                    <a:pt x="99355" y="136595"/>
                    <a:pt x="128856" y="209923"/>
                  </a:cubicBezTo>
                  <a:cubicBezTo>
                    <a:pt x="132437" y="218723"/>
                    <a:pt x="146614" y="215405"/>
                    <a:pt x="143178" y="205883"/>
                  </a:cubicBezTo>
                  <a:cubicBezTo>
                    <a:pt x="115538" y="128689"/>
                    <a:pt x="70713" y="58924"/>
                    <a:pt x="11996" y="2041"/>
                  </a:cubicBezTo>
                  <a:cubicBezTo>
                    <a:pt x="9274" y="-714"/>
                    <a:pt x="4835" y="-671"/>
                    <a:pt x="1970" y="2114"/>
                  </a:cubicBezTo>
                  <a:cubicBezTo>
                    <a:pt x="-750" y="4898"/>
                    <a:pt x="-607" y="9384"/>
                    <a:pt x="2113" y="1214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2" name="Freeform: Shape 3011">
              <a:extLst>
                <a:ext uri="{FF2B5EF4-FFF2-40B4-BE49-F238E27FC236}">
                  <a16:creationId xmlns:a16="http://schemas.microsoft.com/office/drawing/2014/main" id="{5EB27FC0-052C-2AE7-A2A4-959124B92D28}"/>
                </a:ext>
              </a:extLst>
            </p:cNvPr>
            <p:cNvSpPr/>
            <p:nvPr/>
          </p:nvSpPr>
          <p:spPr>
            <a:xfrm>
              <a:off x="10700112" y="1393459"/>
              <a:ext cx="80670" cy="231392"/>
            </a:xfrm>
            <a:custGeom>
              <a:avLst/>
              <a:gdLst>
                <a:gd name="connsiteX0" fmla="*/ 1045 w 80670"/>
                <a:gd name="connsiteY0" fmla="*/ 11590 h 231392"/>
                <a:gd name="connsiteX1" fmla="*/ 71648 w 80670"/>
                <a:gd name="connsiteY1" fmla="*/ 227117 h 231392"/>
                <a:gd name="connsiteX2" fmla="*/ 80671 w 80670"/>
                <a:gd name="connsiteY2" fmla="*/ 227117 h 231392"/>
                <a:gd name="connsiteX3" fmla="*/ 14220 w 80670"/>
                <a:gd name="connsiteY3" fmla="*/ 3800 h 231392"/>
                <a:gd name="connsiteX4" fmla="*/ 3766 w 80670"/>
                <a:gd name="connsiteY4" fmla="*/ 1059 h 231392"/>
                <a:gd name="connsiteX5" fmla="*/ 1045 w 80670"/>
                <a:gd name="connsiteY5" fmla="*/ 11590 h 23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70" h="231392">
                  <a:moveTo>
                    <a:pt x="1045" y="11590"/>
                  </a:moveTo>
                  <a:cubicBezTo>
                    <a:pt x="38710" y="77936"/>
                    <a:pt x="62626" y="151236"/>
                    <a:pt x="71648" y="227117"/>
                  </a:cubicBezTo>
                  <a:cubicBezTo>
                    <a:pt x="71648" y="232599"/>
                    <a:pt x="80527" y="233032"/>
                    <a:pt x="80671" y="227117"/>
                  </a:cubicBezTo>
                  <a:cubicBezTo>
                    <a:pt x="80099" y="147817"/>
                    <a:pt x="57040" y="70319"/>
                    <a:pt x="14220" y="3800"/>
                  </a:cubicBezTo>
                  <a:cubicBezTo>
                    <a:pt x="12073" y="136"/>
                    <a:pt x="7346" y="-1091"/>
                    <a:pt x="3766" y="1059"/>
                  </a:cubicBezTo>
                  <a:cubicBezTo>
                    <a:pt x="185" y="3209"/>
                    <a:pt x="-1103" y="7926"/>
                    <a:pt x="1045" y="115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3" name="Freeform: Shape 3012">
              <a:extLst>
                <a:ext uri="{FF2B5EF4-FFF2-40B4-BE49-F238E27FC236}">
                  <a16:creationId xmlns:a16="http://schemas.microsoft.com/office/drawing/2014/main" id="{F5FE97CE-9B7A-7119-520C-13DB40E60E13}"/>
                </a:ext>
              </a:extLst>
            </p:cNvPr>
            <p:cNvSpPr/>
            <p:nvPr/>
          </p:nvSpPr>
          <p:spPr>
            <a:xfrm>
              <a:off x="10670753" y="1601465"/>
              <a:ext cx="43623" cy="279854"/>
            </a:xfrm>
            <a:custGeom>
              <a:avLst/>
              <a:gdLst>
                <a:gd name="connsiteX0" fmla="*/ 20378 w 43623"/>
                <a:gd name="connsiteY0" fmla="*/ 7281 h 279854"/>
                <a:gd name="connsiteX1" fmla="*/ 330 w 43623"/>
                <a:gd name="connsiteY1" fmla="*/ 272002 h 279854"/>
                <a:gd name="connsiteX2" fmla="*/ 12646 w 43623"/>
                <a:gd name="connsiteY2" fmla="*/ 275464 h 279854"/>
                <a:gd name="connsiteX3" fmla="*/ 31549 w 43623"/>
                <a:gd name="connsiteY3" fmla="*/ 4252 h 279854"/>
                <a:gd name="connsiteX4" fmla="*/ 20378 w 43623"/>
                <a:gd name="connsiteY4" fmla="*/ 7281 h 27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23" h="279854">
                  <a:moveTo>
                    <a:pt x="20378" y="7281"/>
                  </a:moveTo>
                  <a:cubicBezTo>
                    <a:pt x="33985" y="95901"/>
                    <a:pt x="27111" y="186483"/>
                    <a:pt x="330" y="272002"/>
                  </a:cubicBezTo>
                  <a:cubicBezTo>
                    <a:pt x="-2105" y="280225"/>
                    <a:pt x="9637" y="282966"/>
                    <a:pt x="12646" y="275464"/>
                  </a:cubicBezTo>
                  <a:cubicBezTo>
                    <a:pt x="46014" y="189066"/>
                    <a:pt x="52601" y="94502"/>
                    <a:pt x="31549" y="4252"/>
                  </a:cubicBezTo>
                  <a:cubicBezTo>
                    <a:pt x="29831" y="-3250"/>
                    <a:pt x="19090" y="68"/>
                    <a:pt x="20378" y="72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4" name="Freeform: Shape 3013">
              <a:extLst>
                <a:ext uri="{FF2B5EF4-FFF2-40B4-BE49-F238E27FC236}">
                  <a16:creationId xmlns:a16="http://schemas.microsoft.com/office/drawing/2014/main" id="{DD1DF51C-9580-049B-B3F2-032051CE8F74}"/>
                </a:ext>
              </a:extLst>
            </p:cNvPr>
            <p:cNvSpPr/>
            <p:nvPr/>
          </p:nvSpPr>
          <p:spPr>
            <a:xfrm>
              <a:off x="10509861" y="1752990"/>
              <a:ext cx="129142" cy="246274"/>
            </a:xfrm>
            <a:custGeom>
              <a:avLst/>
              <a:gdLst>
                <a:gd name="connsiteX0" fmla="*/ 116253 w 129142"/>
                <a:gd name="connsiteY0" fmla="*/ 6221 h 246274"/>
                <a:gd name="connsiteX1" fmla="*/ 1682 w 129142"/>
                <a:gd name="connsiteY1" fmla="*/ 237906 h 246274"/>
                <a:gd name="connsiteX2" fmla="*/ 7555 w 129142"/>
                <a:gd name="connsiteY2" fmla="*/ 245696 h 246274"/>
                <a:gd name="connsiteX3" fmla="*/ 95057 w 129142"/>
                <a:gd name="connsiteY3" fmla="*/ 148896 h 246274"/>
                <a:gd name="connsiteX4" fmla="*/ 129142 w 129142"/>
                <a:gd name="connsiteY4" fmla="*/ 6221 h 246274"/>
                <a:gd name="connsiteX5" fmla="*/ 116253 w 129142"/>
                <a:gd name="connsiteY5" fmla="*/ 6221 h 24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42" h="246274">
                  <a:moveTo>
                    <a:pt x="116253" y="6221"/>
                  </a:moveTo>
                  <a:cubicBezTo>
                    <a:pt x="109379" y="95808"/>
                    <a:pt x="73289" y="181644"/>
                    <a:pt x="1682" y="237906"/>
                  </a:cubicBezTo>
                  <a:cubicBezTo>
                    <a:pt x="-2901" y="241512"/>
                    <a:pt x="2828" y="248293"/>
                    <a:pt x="7555" y="245696"/>
                  </a:cubicBezTo>
                  <a:cubicBezTo>
                    <a:pt x="45792" y="223033"/>
                    <a:pt x="76153" y="189290"/>
                    <a:pt x="95057" y="148896"/>
                  </a:cubicBezTo>
                  <a:cubicBezTo>
                    <a:pt x="115823" y="104103"/>
                    <a:pt x="127280" y="55602"/>
                    <a:pt x="129142" y="6221"/>
                  </a:cubicBezTo>
                  <a:cubicBezTo>
                    <a:pt x="129142" y="-2146"/>
                    <a:pt x="116969" y="-2002"/>
                    <a:pt x="116253" y="62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5" name="Freeform: Shape 3014">
              <a:extLst>
                <a:ext uri="{FF2B5EF4-FFF2-40B4-BE49-F238E27FC236}">
                  <a16:creationId xmlns:a16="http://schemas.microsoft.com/office/drawing/2014/main" id="{4601F942-D3C0-5C42-0753-D14C0C747275}"/>
                </a:ext>
              </a:extLst>
            </p:cNvPr>
            <p:cNvSpPr/>
            <p:nvPr/>
          </p:nvSpPr>
          <p:spPr>
            <a:xfrm>
              <a:off x="10360421" y="972375"/>
              <a:ext cx="203315" cy="41344"/>
            </a:xfrm>
            <a:custGeom>
              <a:avLst/>
              <a:gdLst>
                <a:gd name="connsiteX0" fmla="*/ 8912 w 203315"/>
                <a:gd name="connsiteY0" fmla="*/ 40715 h 41344"/>
                <a:gd name="connsiteX1" fmla="*/ 102000 w 203315"/>
                <a:gd name="connsiteY1" fmla="*/ 17056 h 41344"/>
                <a:gd name="connsiteX2" fmla="*/ 196091 w 203315"/>
                <a:gd name="connsiteY2" fmla="*/ 27587 h 41344"/>
                <a:gd name="connsiteX3" fmla="*/ 200387 w 203315"/>
                <a:gd name="connsiteY3" fmla="*/ 17200 h 41344"/>
                <a:gd name="connsiteX4" fmla="*/ 3040 w 203315"/>
                <a:gd name="connsiteY4" fmla="*/ 30328 h 41344"/>
                <a:gd name="connsiteX5" fmla="*/ 8912 w 203315"/>
                <a:gd name="connsiteY5" fmla="*/ 40715 h 4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315" h="41344">
                  <a:moveTo>
                    <a:pt x="8912" y="40715"/>
                  </a:moveTo>
                  <a:cubicBezTo>
                    <a:pt x="38270" y="27284"/>
                    <a:pt x="69777" y="19263"/>
                    <a:pt x="102000" y="17056"/>
                  </a:cubicBezTo>
                  <a:cubicBezTo>
                    <a:pt x="133650" y="16017"/>
                    <a:pt x="165443" y="19552"/>
                    <a:pt x="196091" y="27587"/>
                  </a:cubicBezTo>
                  <a:cubicBezTo>
                    <a:pt x="201963" y="28886"/>
                    <a:pt x="206545" y="19941"/>
                    <a:pt x="200387" y="17200"/>
                  </a:cubicBezTo>
                  <a:cubicBezTo>
                    <a:pt x="138949" y="-11652"/>
                    <a:pt x="61041" y="-2131"/>
                    <a:pt x="3040" y="30328"/>
                  </a:cubicBezTo>
                  <a:cubicBezTo>
                    <a:pt x="-3835" y="34223"/>
                    <a:pt x="2181" y="43889"/>
                    <a:pt x="8912" y="407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6" name="Freeform: Shape 3015">
              <a:extLst>
                <a:ext uri="{FF2B5EF4-FFF2-40B4-BE49-F238E27FC236}">
                  <a16:creationId xmlns:a16="http://schemas.microsoft.com/office/drawing/2014/main" id="{3F213092-F424-FEEC-1A8F-04A43CA8152A}"/>
                </a:ext>
              </a:extLst>
            </p:cNvPr>
            <p:cNvSpPr/>
            <p:nvPr/>
          </p:nvSpPr>
          <p:spPr>
            <a:xfrm>
              <a:off x="10283020" y="916028"/>
              <a:ext cx="174102" cy="84970"/>
            </a:xfrm>
            <a:custGeom>
              <a:avLst/>
              <a:gdLst>
                <a:gd name="connsiteX0" fmla="*/ 12273 w 174102"/>
                <a:gd name="connsiteY0" fmla="*/ 83068 h 84970"/>
                <a:gd name="connsiteX1" fmla="*/ 168947 w 174102"/>
                <a:gd name="connsiteY1" fmla="*/ 12236 h 84970"/>
                <a:gd name="connsiteX2" fmla="*/ 174103 w 174102"/>
                <a:gd name="connsiteY2" fmla="*/ 7288 h 84970"/>
                <a:gd name="connsiteX3" fmla="*/ 170236 w 174102"/>
                <a:gd name="connsiteY3" fmla="*/ 2282 h 84970"/>
                <a:gd name="connsiteX4" fmla="*/ 2247 w 174102"/>
                <a:gd name="connsiteY4" fmla="*/ 73114 h 84970"/>
                <a:gd name="connsiteX5" fmla="*/ 12273 w 174102"/>
                <a:gd name="connsiteY5" fmla="*/ 83068 h 8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102" h="84970">
                  <a:moveTo>
                    <a:pt x="12273" y="83068"/>
                  </a:moveTo>
                  <a:cubicBezTo>
                    <a:pt x="56526" y="43974"/>
                    <a:pt x="107939" y="10938"/>
                    <a:pt x="168947" y="12236"/>
                  </a:cubicBezTo>
                  <a:cubicBezTo>
                    <a:pt x="171668" y="12294"/>
                    <a:pt x="173959" y="10087"/>
                    <a:pt x="174103" y="7288"/>
                  </a:cubicBezTo>
                  <a:cubicBezTo>
                    <a:pt x="174103" y="4922"/>
                    <a:pt x="172528" y="2845"/>
                    <a:pt x="170236" y="2282"/>
                  </a:cubicBezTo>
                  <a:cubicBezTo>
                    <a:pt x="105361" y="-10269"/>
                    <a:pt x="47360" y="31134"/>
                    <a:pt x="2247" y="73114"/>
                  </a:cubicBezTo>
                  <a:cubicBezTo>
                    <a:pt x="-4483" y="79318"/>
                    <a:pt x="5399" y="89127"/>
                    <a:pt x="12273" y="830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7" name="Freeform: Shape 3016">
              <a:extLst>
                <a:ext uri="{FF2B5EF4-FFF2-40B4-BE49-F238E27FC236}">
                  <a16:creationId xmlns:a16="http://schemas.microsoft.com/office/drawing/2014/main" id="{6CC6EA88-AC96-961F-D116-16E56AFCD815}"/>
                </a:ext>
              </a:extLst>
            </p:cNvPr>
            <p:cNvSpPr/>
            <p:nvPr/>
          </p:nvSpPr>
          <p:spPr>
            <a:xfrm>
              <a:off x="10214888" y="913754"/>
              <a:ext cx="174785" cy="82996"/>
            </a:xfrm>
            <a:custGeom>
              <a:avLst/>
              <a:gdLst>
                <a:gd name="connsiteX0" fmla="*/ 13094 w 174785"/>
                <a:gd name="connsiteY0" fmla="*/ 79861 h 82996"/>
                <a:gd name="connsiteX1" fmla="*/ 170628 w 174785"/>
                <a:gd name="connsiteY1" fmla="*/ 12635 h 82996"/>
                <a:gd name="connsiteX2" fmla="*/ 171774 w 174785"/>
                <a:gd name="connsiteY2" fmla="*/ 3979 h 82996"/>
                <a:gd name="connsiteX3" fmla="*/ 1207 w 174785"/>
                <a:gd name="connsiteY3" fmla="*/ 72792 h 82996"/>
                <a:gd name="connsiteX4" fmla="*/ 13238 w 174785"/>
                <a:gd name="connsiteY4" fmla="*/ 79861 h 8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85" h="82996">
                  <a:moveTo>
                    <a:pt x="13094" y="79861"/>
                  </a:moveTo>
                  <a:cubicBezTo>
                    <a:pt x="49900" y="30696"/>
                    <a:pt x="109906" y="5061"/>
                    <a:pt x="170628" y="12635"/>
                  </a:cubicBezTo>
                  <a:cubicBezTo>
                    <a:pt x="175498" y="12635"/>
                    <a:pt x="176357" y="5277"/>
                    <a:pt x="171774" y="3979"/>
                  </a:cubicBezTo>
                  <a:cubicBezTo>
                    <a:pt x="106254" y="-10837"/>
                    <a:pt x="38457" y="16515"/>
                    <a:pt x="1207" y="72792"/>
                  </a:cubicBezTo>
                  <a:cubicBezTo>
                    <a:pt x="-3805" y="80294"/>
                    <a:pt x="8082" y="87218"/>
                    <a:pt x="13238" y="798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8" name="Freeform: Shape 3017">
              <a:extLst>
                <a:ext uri="{FF2B5EF4-FFF2-40B4-BE49-F238E27FC236}">
                  <a16:creationId xmlns:a16="http://schemas.microsoft.com/office/drawing/2014/main" id="{92AAF7DA-33D2-4217-B855-DCCEA091959E}"/>
                </a:ext>
              </a:extLst>
            </p:cNvPr>
            <p:cNvSpPr/>
            <p:nvPr/>
          </p:nvSpPr>
          <p:spPr>
            <a:xfrm>
              <a:off x="10173281" y="891148"/>
              <a:ext cx="147993" cy="109436"/>
            </a:xfrm>
            <a:custGeom>
              <a:avLst/>
              <a:gdLst>
                <a:gd name="connsiteX0" fmla="*/ 10162 w 147993"/>
                <a:gd name="connsiteY0" fmla="*/ 107227 h 109436"/>
                <a:gd name="connsiteX1" fmla="*/ 143206 w 147993"/>
                <a:gd name="connsiteY1" fmla="*/ 13601 h 109436"/>
                <a:gd name="connsiteX2" fmla="*/ 141344 w 147993"/>
                <a:gd name="connsiteY2" fmla="*/ 41 h 109436"/>
                <a:gd name="connsiteX3" fmla="*/ 567 w 147993"/>
                <a:gd name="connsiteY3" fmla="*/ 101024 h 109436"/>
                <a:gd name="connsiteX4" fmla="*/ 10162 w 147993"/>
                <a:gd name="connsiteY4" fmla="*/ 106650 h 10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93" h="109436">
                  <a:moveTo>
                    <a:pt x="10162" y="107227"/>
                  </a:moveTo>
                  <a:cubicBezTo>
                    <a:pt x="38733" y="57876"/>
                    <a:pt x="87368" y="23642"/>
                    <a:pt x="143206" y="13601"/>
                  </a:cubicBezTo>
                  <a:cubicBezTo>
                    <a:pt x="150654" y="12303"/>
                    <a:pt x="148935" y="-825"/>
                    <a:pt x="141344" y="41"/>
                  </a:cubicBezTo>
                  <a:cubicBezTo>
                    <a:pt x="80508" y="7615"/>
                    <a:pt x="27562" y="45584"/>
                    <a:pt x="567" y="101024"/>
                  </a:cubicBezTo>
                  <a:cubicBezTo>
                    <a:pt x="-2298" y="107372"/>
                    <a:pt x="6438" y="112998"/>
                    <a:pt x="10162" y="1066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9" name="Freeform: Shape 3018">
              <a:extLst>
                <a:ext uri="{FF2B5EF4-FFF2-40B4-BE49-F238E27FC236}">
                  <a16:creationId xmlns:a16="http://schemas.microsoft.com/office/drawing/2014/main" id="{7A51D0D7-9E9B-90AC-DBFD-C8B79347E630}"/>
                </a:ext>
              </a:extLst>
            </p:cNvPr>
            <p:cNvSpPr/>
            <p:nvPr/>
          </p:nvSpPr>
          <p:spPr>
            <a:xfrm>
              <a:off x="10646513" y="1694418"/>
              <a:ext cx="38053" cy="196563"/>
            </a:xfrm>
            <a:custGeom>
              <a:avLst/>
              <a:gdLst>
                <a:gd name="connsiteX0" fmla="*/ 13542 w 38053"/>
                <a:gd name="connsiteY0" fmla="*/ 10840 h 196563"/>
                <a:gd name="connsiteX1" fmla="*/ 19413 w 38053"/>
                <a:gd name="connsiteY1" fmla="*/ 98407 h 196563"/>
                <a:gd name="connsiteX2" fmla="*/ 223 w 38053"/>
                <a:gd name="connsiteY2" fmla="*/ 188571 h 196563"/>
                <a:gd name="connsiteX3" fmla="*/ 11538 w 38053"/>
                <a:gd name="connsiteY3" fmla="*/ 193475 h 196563"/>
                <a:gd name="connsiteX4" fmla="*/ 36170 w 38053"/>
                <a:gd name="connsiteY4" fmla="*/ 96676 h 196563"/>
                <a:gd name="connsiteX5" fmla="*/ 25716 w 38053"/>
                <a:gd name="connsiteY5" fmla="*/ 3627 h 196563"/>
                <a:gd name="connsiteX6" fmla="*/ 13542 w 38053"/>
                <a:gd name="connsiteY6" fmla="*/ 10840 h 19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053" h="196563">
                  <a:moveTo>
                    <a:pt x="13542" y="10840"/>
                  </a:moveTo>
                  <a:cubicBezTo>
                    <a:pt x="26002" y="36952"/>
                    <a:pt x="22565" y="70420"/>
                    <a:pt x="19413" y="98407"/>
                  </a:cubicBezTo>
                  <a:cubicBezTo>
                    <a:pt x="15547" y="128962"/>
                    <a:pt x="9246" y="159127"/>
                    <a:pt x="223" y="188571"/>
                  </a:cubicBezTo>
                  <a:cubicBezTo>
                    <a:pt x="-1639" y="195207"/>
                    <a:pt x="8673" y="199967"/>
                    <a:pt x="11538" y="193475"/>
                  </a:cubicBezTo>
                  <a:cubicBezTo>
                    <a:pt x="24855" y="162748"/>
                    <a:pt x="33163" y="130072"/>
                    <a:pt x="36170" y="96676"/>
                  </a:cubicBezTo>
                  <a:cubicBezTo>
                    <a:pt x="39033" y="65804"/>
                    <a:pt x="40610" y="31902"/>
                    <a:pt x="25716" y="3627"/>
                  </a:cubicBezTo>
                  <a:cubicBezTo>
                    <a:pt x="21418" y="-4596"/>
                    <a:pt x="9532" y="2617"/>
                    <a:pt x="13542" y="1084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0" name="Freeform: Shape 3019">
              <a:extLst>
                <a:ext uri="{FF2B5EF4-FFF2-40B4-BE49-F238E27FC236}">
                  <a16:creationId xmlns:a16="http://schemas.microsoft.com/office/drawing/2014/main" id="{468110F8-38AA-71E9-D2C0-A03D15AB886C}"/>
                </a:ext>
              </a:extLst>
            </p:cNvPr>
            <p:cNvSpPr/>
            <p:nvPr/>
          </p:nvSpPr>
          <p:spPr>
            <a:xfrm>
              <a:off x="10704981" y="1556442"/>
              <a:ext cx="64694" cy="194366"/>
            </a:xfrm>
            <a:custGeom>
              <a:avLst/>
              <a:gdLst>
                <a:gd name="connsiteX0" fmla="*/ 758 w 64694"/>
                <a:gd name="connsiteY0" fmla="*/ 7439 h 194366"/>
                <a:gd name="connsiteX1" fmla="*/ 40715 w 64694"/>
                <a:gd name="connsiteY1" fmla="*/ 93996 h 194366"/>
                <a:gd name="connsiteX2" fmla="*/ 51026 w 64694"/>
                <a:gd name="connsiteY2" fmla="*/ 188199 h 194366"/>
                <a:gd name="connsiteX3" fmla="*/ 63629 w 64694"/>
                <a:gd name="connsiteY3" fmla="*/ 188199 h 194366"/>
                <a:gd name="connsiteX4" fmla="*/ 8779 w 64694"/>
                <a:gd name="connsiteY4" fmla="*/ 1668 h 194366"/>
                <a:gd name="connsiteX5" fmla="*/ 758 w 64694"/>
                <a:gd name="connsiteY5" fmla="*/ 7872 h 19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94" h="194366">
                  <a:moveTo>
                    <a:pt x="758" y="7439"/>
                  </a:moveTo>
                  <a:cubicBezTo>
                    <a:pt x="18230" y="34171"/>
                    <a:pt x="31693" y="63341"/>
                    <a:pt x="40715" y="93996"/>
                  </a:cubicBezTo>
                  <a:cubicBezTo>
                    <a:pt x="49164" y="124637"/>
                    <a:pt x="52601" y="156447"/>
                    <a:pt x="51026" y="188199"/>
                  </a:cubicBezTo>
                  <a:cubicBezTo>
                    <a:pt x="51026" y="196566"/>
                    <a:pt x="62912" y="196278"/>
                    <a:pt x="63629" y="188199"/>
                  </a:cubicBezTo>
                  <a:cubicBezTo>
                    <a:pt x="69645" y="121247"/>
                    <a:pt x="50024" y="54497"/>
                    <a:pt x="8779" y="1668"/>
                  </a:cubicBezTo>
                  <a:cubicBezTo>
                    <a:pt x="5055" y="-2948"/>
                    <a:pt x="-2392" y="2967"/>
                    <a:pt x="758" y="78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1" name="Freeform: Shape 3020">
              <a:extLst>
                <a:ext uri="{FF2B5EF4-FFF2-40B4-BE49-F238E27FC236}">
                  <a16:creationId xmlns:a16="http://schemas.microsoft.com/office/drawing/2014/main" id="{C2213903-BCC6-B607-2D57-4F52DA5C37B9}"/>
                </a:ext>
              </a:extLst>
            </p:cNvPr>
            <p:cNvSpPr/>
            <p:nvPr/>
          </p:nvSpPr>
          <p:spPr>
            <a:xfrm>
              <a:off x="10695400" y="1345596"/>
              <a:ext cx="123806" cy="191111"/>
            </a:xfrm>
            <a:custGeom>
              <a:avLst/>
              <a:gdLst>
                <a:gd name="connsiteX0" fmla="*/ 2464 w 123806"/>
                <a:gd name="connsiteY0" fmla="*/ 12857 h 191111"/>
                <a:gd name="connsiteX1" fmla="*/ 110302 w 123806"/>
                <a:gd name="connsiteY1" fmla="*/ 185971 h 191111"/>
                <a:gd name="connsiteX2" fmla="*/ 123765 w 123806"/>
                <a:gd name="connsiteY2" fmla="*/ 182220 h 191111"/>
                <a:gd name="connsiteX3" fmla="*/ 9194 w 123806"/>
                <a:gd name="connsiteY3" fmla="*/ 1172 h 191111"/>
                <a:gd name="connsiteX4" fmla="*/ 2749 w 123806"/>
                <a:gd name="connsiteY4" fmla="*/ 12280 h 19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06" h="191111">
                  <a:moveTo>
                    <a:pt x="2464" y="12857"/>
                  </a:moveTo>
                  <a:cubicBezTo>
                    <a:pt x="58172" y="55371"/>
                    <a:pt x="96554" y="116942"/>
                    <a:pt x="110302" y="185971"/>
                  </a:cubicBezTo>
                  <a:cubicBezTo>
                    <a:pt x="112163" y="195060"/>
                    <a:pt x="124623" y="191020"/>
                    <a:pt x="123765" y="182220"/>
                  </a:cubicBezTo>
                  <a:cubicBezTo>
                    <a:pt x="112737" y="108257"/>
                    <a:pt x="71061" y="42459"/>
                    <a:pt x="9194" y="1172"/>
                  </a:cubicBezTo>
                  <a:cubicBezTo>
                    <a:pt x="2320" y="-3589"/>
                    <a:pt x="-3695" y="7375"/>
                    <a:pt x="2749" y="122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2" name="Freeform: Shape 3021">
              <a:extLst>
                <a:ext uri="{FF2B5EF4-FFF2-40B4-BE49-F238E27FC236}">
                  <a16:creationId xmlns:a16="http://schemas.microsoft.com/office/drawing/2014/main" id="{1BAC178A-4CC4-7095-E33C-1D952C6398A1}"/>
                </a:ext>
              </a:extLst>
            </p:cNvPr>
            <p:cNvSpPr/>
            <p:nvPr/>
          </p:nvSpPr>
          <p:spPr>
            <a:xfrm>
              <a:off x="10628340" y="1199993"/>
              <a:ext cx="192340" cy="147722"/>
            </a:xfrm>
            <a:custGeom>
              <a:avLst/>
              <a:gdLst>
                <a:gd name="connsiteX0" fmla="*/ 4075 w 192340"/>
                <a:gd name="connsiteY0" fmla="*/ 12756 h 147722"/>
                <a:gd name="connsiteX1" fmla="*/ 102462 w 192340"/>
                <a:gd name="connsiteY1" fmla="*/ 65988 h 147722"/>
                <a:gd name="connsiteX2" fmla="*/ 180799 w 192340"/>
                <a:gd name="connsiteY2" fmla="*/ 145477 h 147722"/>
                <a:gd name="connsiteX3" fmla="*/ 191540 w 192340"/>
                <a:gd name="connsiteY3" fmla="*/ 137254 h 147722"/>
                <a:gd name="connsiteX4" fmla="*/ 7512 w 192340"/>
                <a:gd name="connsiteY4" fmla="*/ 61 h 147722"/>
                <a:gd name="connsiteX5" fmla="*/ 66 w 192340"/>
                <a:gd name="connsiteY5" fmla="*/ 5745 h 147722"/>
                <a:gd name="connsiteX6" fmla="*/ 4075 w 192340"/>
                <a:gd name="connsiteY6" fmla="*/ 12756 h 14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40" h="147722">
                  <a:moveTo>
                    <a:pt x="4075" y="12756"/>
                  </a:moveTo>
                  <a:cubicBezTo>
                    <a:pt x="39305" y="25451"/>
                    <a:pt x="72531" y="43397"/>
                    <a:pt x="102462" y="65988"/>
                  </a:cubicBezTo>
                  <a:cubicBezTo>
                    <a:pt x="131678" y="89157"/>
                    <a:pt x="158029" y="115845"/>
                    <a:pt x="180799" y="145477"/>
                  </a:cubicBezTo>
                  <a:cubicBezTo>
                    <a:pt x="185813" y="151680"/>
                    <a:pt x="195121" y="143745"/>
                    <a:pt x="191540" y="137254"/>
                  </a:cubicBezTo>
                  <a:cubicBezTo>
                    <a:pt x="149293" y="69984"/>
                    <a:pt x="83702" y="21051"/>
                    <a:pt x="7512" y="61"/>
                  </a:cubicBezTo>
                  <a:cubicBezTo>
                    <a:pt x="3932" y="-430"/>
                    <a:pt x="638" y="2109"/>
                    <a:pt x="66" y="5745"/>
                  </a:cubicBezTo>
                  <a:cubicBezTo>
                    <a:pt x="-364" y="8716"/>
                    <a:pt x="1354" y="11587"/>
                    <a:pt x="4075" y="127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3" name="Freeform: Shape 3022">
              <a:extLst>
                <a:ext uri="{FF2B5EF4-FFF2-40B4-BE49-F238E27FC236}">
                  <a16:creationId xmlns:a16="http://schemas.microsoft.com/office/drawing/2014/main" id="{504F7469-7D00-82B1-7D73-E677ADA0FF10}"/>
                </a:ext>
              </a:extLst>
            </p:cNvPr>
            <p:cNvSpPr/>
            <p:nvPr/>
          </p:nvSpPr>
          <p:spPr>
            <a:xfrm>
              <a:off x="10549423" y="1110428"/>
              <a:ext cx="199440" cy="142941"/>
            </a:xfrm>
            <a:custGeom>
              <a:avLst/>
              <a:gdLst>
                <a:gd name="connsiteX0" fmla="*/ 6660 w 199440"/>
                <a:gd name="connsiteY0" fmla="*/ 14032 h 142941"/>
                <a:gd name="connsiteX1" fmla="*/ 188110 w 199440"/>
                <a:gd name="connsiteY1" fmla="*/ 140694 h 142941"/>
                <a:gd name="connsiteX2" fmla="*/ 197705 w 199440"/>
                <a:gd name="connsiteY2" fmla="*/ 131029 h 142941"/>
                <a:gd name="connsiteX3" fmla="*/ 6660 w 199440"/>
                <a:gd name="connsiteY3" fmla="*/ 39 h 142941"/>
                <a:gd name="connsiteX4" fmla="*/ 6660 w 199440"/>
                <a:gd name="connsiteY4" fmla="*/ 14465 h 1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440" h="142941">
                  <a:moveTo>
                    <a:pt x="6660" y="14032"/>
                  </a:moveTo>
                  <a:cubicBezTo>
                    <a:pt x="84568" y="22976"/>
                    <a:pt x="138559" y="86163"/>
                    <a:pt x="188110" y="140694"/>
                  </a:cubicBezTo>
                  <a:cubicBezTo>
                    <a:pt x="194125" y="147330"/>
                    <a:pt x="203291" y="137809"/>
                    <a:pt x="197705" y="131029"/>
                  </a:cubicBezTo>
                  <a:cubicBezTo>
                    <a:pt x="148298" y="70294"/>
                    <a:pt x="89150" y="6819"/>
                    <a:pt x="6660" y="39"/>
                  </a:cubicBezTo>
                  <a:cubicBezTo>
                    <a:pt x="-2362" y="-827"/>
                    <a:pt x="-2077" y="13022"/>
                    <a:pt x="6660" y="1446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4" name="Freeform: Shape 3023">
              <a:extLst>
                <a:ext uri="{FF2B5EF4-FFF2-40B4-BE49-F238E27FC236}">
                  <a16:creationId xmlns:a16="http://schemas.microsoft.com/office/drawing/2014/main" id="{3E65E2B4-87FF-BB65-C379-1626224A51BF}"/>
                </a:ext>
              </a:extLst>
            </p:cNvPr>
            <p:cNvSpPr/>
            <p:nvPr/>
          </p:nvSpPr>
          <p:spPr>
            <a:xfrm>
              <a:off x="10517278" y="1814217"/>
              <a:ext cx="61726" cy="214121"/>
            </a:xfrm>
            <a:custGeom>
              <a:avLst/>
              <a:gdLst>
                <a:gd name="connsiteX0" fmla="*/ 50406 w 61726"/>
                <a:gd name="connsiteY0" fmla="*/ 4863 h 214121"/>
                <a:gd name="connsiteX1" fmla="*/ 567 w 61726"/>
                <a:gd name="connsiteY1" fmla="*/ 205820 h 214121"/>
                <a:gd name="connsiteX2" fmla="*/ 10019 w 61726"/>
                <a:gd name="connsiteY2" fmla="*/ 211302 h 214121"/>
                <a:gd name="connsiteX3" fmla="*/ 61719 w 61726"/>
                <a:gd name="connsiteY3" fmla="*/ 4863 h 214121"/>
                <a:gd name="connsiteX4" fmla="*/ 55131 w 61726"/>
                <a:gd name="connsiteY4" fmla="*/ 73 h 214121"/>
                <a:gd name="connsiteX5" fmla="*/ 50406 w 61726"/>
                <a:gd name="connsiteY5" fmla="*/ 4863 h 21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26" h="214121">
                  <a:moveTo>
                    <a:pt x="50406" y="4863"/>
                  </a:moveTo>
                  <a:cubicBezTo>
                    <a:pt x="46968" y="74484"/>
                    <a:pt x="30069" y="142748"/>
                    <a:pt x="567" y="205820"/>
                  </a:cubicBezTo>
                  <a:cubicBezTo>
                    <a:pt x="-2297" y="212167"/>
                    <a:pt x="6439" y="217649"/>
                    <a:pt x="10019" y="211302"/>
                  </a:cubicBezTo>
                  <a:cubicBezTo>
                    <a:pt x="44390" y="148043"/>
                    <a:pt x="62149" y="76994"/>
                    <a:pt x="61719" y="4863"/>
                  </a:cubicBezTo>
                  <a:cubicBezTo>
                    <a:pt x="61289" y="1718"/>
                    <a:pt x="58282" y="-431"/>
                    <a:pt x="55131" y="73"/>
                  </a:cubicBezTo>
                  <a:cubicBezTo>
                    <a:pt x="52697" y="463"/>
                    <a:pt x="50835" y="2396"/>
                    <a:pt x="50406" y="48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5" name="Freeform: Shape 3024">
              <a:extLst>
                <a:ext uri="{FF2B5EF4-FFF2-40B4-BE49-F238E27FC236}">
                  <a16:creationId xmlns:a16="http://schemas.microsoft.com/office/drawing/2014/main" id="{2F307DD5-E860-BDA5-002C-0BFC1F9444AC}"/>
                </a:ext>
              </a:extLst>
            </p:cNvPr>
            <p:cNvSpPr/>
            <p:nvPr/>
          </p:nvSpPr>
          <p:spPr>
            <a:xfrm>
              <a:off x="10449679" y="1843677"/>
              <a:ext cx="86353" cy="185726"/>
            </a:xfrm>
            <a:custGeom>
              <a:avLst/>
              <a:gdLst>
                <a:gd name="connsiteX0" fmla="*/ 72748 w 86353"/>
                <a:gd name="connsiteY0" fmla="*/ 6276 h 185726"/>
                <a:gd name="connsiteX1" fmla="*/ 1142 w 86353"/>
                <a:gd name="connsiteY1" fmla="*/ 175928 h 185726"/>
                <a:gd name="connsiteX2" fmla="*/ 11310 w 86353"/>
                <a:gd name="connsiteY2" fmla="*/ 183862 h 185726"/>
                <a:gd name="connsiteX3" fmla="*/ 86354 w 86353"/>
                <a:gd name="connsiteY3" fmla="*/ 6276 h 185726"/>
                <a:gd name="connsiteX4" fmla="*/ 73322 w 86353"/>
                <a:gd name="connsiteY4" fmla="*/ 6276 h 18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3" h="185726">
                  <a:moveTo>
                    <a:pt x="72748" y="6276"/>
                  </a:moveTo>
                  <a:cubicBezTo>
                    <a:pt x="63869" y="68107"/>
                    <a:pt x="39094" y="126561"/>
                    <a:pt x="1142" y="175928"/>
                  </a:cubicBezTo>
                  <a:cubicBezTo>
                    <a:pt x="-3298" y="181987"/>
                    <a:pt x="6297" y="189200"/>
                    <a:pt x="11310" y="183862"/>
                  </a:cubicBezTo>
                  <a:cubicBezTo>
                    <a:pt x="55562" y="134943"/>
                    <a:pt x="82057" y="72319"/>
                    <a:pt x="86354" y="6276"/>
                  </a:cubicBezTo>
                  <a:cubicBezTo>
                    <a:pt x="86354" y="-2236"/>
                    <a:pt x="74323" y="-1947"/>
                    <a:pt x="73322" y="62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6" name="Freeform: Shape 3025">
              <a:extLst>
                <a:ext uri="{FF2B5EF4-FFF2-40B4-BE49-F238E27FC236}">
                  <a16:creationId xmlns:a16="http://schemas.microsoft.com/office/drawing/2014/main" id="{1EB6D0CF-BC7C-42B5-DF25-662A5B9C4133}"/>
                </a:ext>
              </a:extLst>
            </p:cNvPr>
            <p:cNvSpPr/>
            <p:nvPr/>
          </p:nvSpPr>
          <p:spPr>
            <a:xfrm>
              <a:off x="10400954" y="1889570"/>
              <a:ext cx="81230" cy="155996"/>
            </a:xfrm>
            <a:custGeom>
              <a:avLst/>
              <a:gdLst>
                <a:gd name="connsiteX0" fmla="*/ 67625 w 81230"/>
                <a:gd name="connsiteY0" fmla="*/ 6546 h 155996"/>
                <a:gd name="connsiteX1" fmla="*/ 1318 w 81230"/>
                <a:gd name="connsiteY1" fmla="*/ 147490 h 155996"/>
                <a:gd name="connsiteX2" fmla="*/ 7190 w 81230"/>
                <a:gd name="connsiteY2" fmla="*/ 155136 h 155996"/>
                <a:gd name="connsiteX3" fmla="*/ 81231 w 81230"/>
                <a:gd name="connsiteY3" fmla="*/ 6546 h 155996"/>
                <a:gd name="connsiteX4" fmla="*/ 66909 w 81230"/>
                <a:gd name="connsiteY4" fmla="*/ 6546 h 15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0" h="155996">
                  <a:moveTo>
                    <a:pt x="67625" y="6546"/>
                  </a:moveTo>
                  <a:cubicBezTo>
                    <a:pt x="65478" y="61654"/>
                    <a:pt x="38983" y="108395"/>
                    <a:pt x="1318" y="147490"/>
                  </a:cubicBezTo>
                  <a:cubicBezTo>
                    <a:pt x="-2405" y="151385"/>
                    <a:pt x="2464" y="158454"/>
                    <a:pt x="7190" y="155136"/>
                  </a:cubicBezTo>
                  <a:cubicBezTo>
                    <a:pt x="55309" y="123398"/>
                    <a:pt x="80228" y="62952"/>
                    <a:pt x="81231" y="6546"/>
                  </a:cubicBezTo>
                  <a:cubicBezTo>
                    <a:pt x="81231" y="-2254"/>
                    <a:pt x="68055" y="-2110"/>
                    <a:pt x="66909" y="65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7" name="Freeform: Shape 3026">
              <a:extLst>
                <a:ext uri="{FF2B5EF4-FFF2-40B4-BE49-F238E27FC236}">
                  <a16:creationId xmlns:a16="http://schemas.microsoft.com/office/drawing/2014/main" id="{C966FAA1-50A0-61E7-EA29-4570387F0F7F}"/>
                </a:ext>
              </a:extLst>
            </p:cNvPr>
            <p:cNvSpPr/>
            <p:nvPr/>
          </p:nvSpPr>
          <p:spPr>
            <a:xfrm>
              <a:off x="10317485" y="1909958"/>
              <a:ext cx="129292" cy="164583"/>
            </a:xfrm>
            <a:custGeom>
              <a:avLst/>
              <a:gdLst>
                <a:gd name="connsiteX0" fmla="*/ 113716 w 129292"/>
                <a:gd name="connsiteY0" fmla="*/ 5778 h 164583"/>
                <a:gd name="connsiteX1" fmla="*/ 69750 w 129292"/>
                <a:gd name="connsiteY1" fmla="*/ 89738 h 164583"/>
                <a:gd name="connsiteX2" fmla="*/ 1867 w 129292"/>
                <a:gd name="connsiteY2" fmla="*/ 155233 h 164583"/>
                <a:gd name="connsiteX3" fmla="*/ 8741 w 129292"/>
                <a:gd name="connsiteY3" fmla="*/ 164033 h 164583"/>
                <a:gd name="connsiteX4" fmla="*/ 128897 w 129292"/>
                <a:gd name="connsiteY4" fmla="*/ 9962 h 164583"/>
                <a:gd name="connsiteX5" fmla="*/ 113716 w 129292"/>
                <a:gd name="connsiteY5" fmla="*/ 5778 h 16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92" h="164583">
                  <a:moveTo>
                    <a:pt x="113716" y="5778"/>
                  </a:moveTo>
                  <a:cubicBezTo>
                    <a:pt x="104121" y="36159"/>
                    <a:pt x="89226" y="64594"/>
                    <a:pt x="69750" y="89738"/>
                  </a:cubicBezTo>
                  <a:cubicBezTo>
                    <a:pt x="49843" y="114292"/>
                    <a:pt x="27073" y="136277"/>
                    <a:pt x="1867" y="155233"/>
                  </a:cubicBezTo>
                  <a:cubicBezTo>
                    <a:pt x="-3289" y="159417"/>
                    <a:pt x="3299" y="166630"/>
                    <a:pt x="8741" y="164033"/>
                  </a:cubicBezTo>
                  <a:cubicBezTo>
                    <a:pt x="68318" y="135181"/>
                    <a:pt x="110422" y="72427"/>
                    <a:pt x="128897" y="9962"/>
                  </a:cubicBezTo>
                  <a:cubicBezTo>
                    <a:pt x="131904" y="152"/>
                    <a:pt x="116867" y="-4465"/>
                    <a:pt x="113716" y="57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8" name="Freeform: Shape 3027">
              <a:extLst>
                <a:ext uri="{FF2B5EF4-FFF2-40B4-BE49-F238E27FC236}">
                  <a16:creationId xmlns:a16="http://schemas.microsoft.com/office/drawing/2014/main" id="{00C466D3-3AFB-84D1-2932-D95AB8A68985}"/>
                </a:ext>
              </a:extLst>
            </p:cNvPr>
            <p:cNvSpPr/>
            <p:nvPr/>
          </p:nvSpPr>
          <p:spPr>
            <a:xfrm>
              <a:off x="10243635" y="1929599"/>
              <a:ext cx="153847" cy="155111"/>
            </a:xfrm>
            <a:custGeom>
              <a:avLst/>
              <a:gdLst>
                <a:gd name="connsiteX0" fmla="*/ 139733 w 153847"/>
                <a:gd name="connsiteY0" fmla="*/ 4746 h 155111"/>
                <a:gd name="connsiteX1" fmla="*/ 84166 w 153847"/>
                <a:gd name="connsiteY1" fmla="*/ 87120 h 155111"/>
                <a:gd name="connsiteX2" fmla="*/ 2964 w 153847"/>
                <a:gd name="connsiteY2" fmla="*/ 143382 h 155111"/>
                <a:gd name="connsiteX3" fmla="*/ 960 w 153847"/>
                <a:gd name="connsiteY3" fmla="*/ 152124 h 155111"/>
                <a:gd name="connsiteX4" fmla="*/ 7834 w 153847"/>
                <a:gd name="connsiteY4" fmla="*/ 154923 h 155111"/>
                <a:gd name="connsiteX5" fmla="*/ 153338 w 153847"/>
                <a:gd name="connsiteY5" fmla="*/ 8497 h 155111"/>
                <a:gd name="connsiteX6" fmla="*/ 139733 w 153847"/>
                <a:gd name="connsiteY6" fmla="*/ 4746 h 15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47" h="155111">
                  <a:moveTo>
                    <a:pt x="139733" y="4746"/>
                  </a:moveTo>
                  <a:cubicBezTo>
                    <a:pt x="126843" y="35647"/>
                    <a:pt x="107939" y="63648"/>
                    <a:pt x="84166" y="87120"/>
                  </a:cubicBezTo>
                  <a:cubicBezTo>
                    <a:pt x="60206" y="110057"/>
                    <a:pt x="32795" y="129042"/>
                    <a:pt x="2964" y="143382"/>
                  </a:cubicBezTo>
                  <a:cubicBezTo>
                    <a:pt x="14" y="145243"/>
                    <a:pt x="-888" y="149152"/>
                    <a:pt x="960" y="152124"/>
                  </a:cubicBezTo>
                  <a:cubicBezTo>
                    <a:pt x="2406" y="154461"/>
                    <a:pt x="5184" y="155586"/>
                    <a:pt x="7834" y="154923"/>
                  </a:cubicBezTo>
                  <a:cubicBezTo>
                    <a:pt x="75001" y="132562"/>
                    <a:pt x="127703" y="73559"/>
                    <a:pt x="153338" y="8497"/>
                  </a:cubicBezTo>
                  <a:cubicBezTo>
                    <a:pt x="156632" y="-14"/>
                    <a:pt x="143027" y="-3621"/>
                    <a:pt x="139733" y="47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9" name="Freeform: Shape 3028">
              <a:extLst>
                <a:ext uri="{FF2B5EF4-FFF2-40B4-BE49-F238E27FC236}">
                  <a16:creationId xmlns:a16="http://schemas.microsoft.com/office/drawing/2014/main" id="{6BADD8B0-CDB0-8573-FE2D-8BD58E5C159E}"/>
                </a:ext>
              </a:extLst>
            </p:cNvPr>
            <p:cNvSpPr/>
            <p:nvPr/>
          </p:nvSpPr>
          <p:spPr>
            <a:xfrm>
              <a:off x="9994044" y="1945366"/>
              <a:ext cx="164075" cy="53924"/>
            </a:xfrm>
            <a:custGeom>
              <a:avLst/>
              <a:gdLst>
                <a:gd name="connsiteX0" fmla="*/ 154025 w 164075"/>
                <a:gd name="connsiteY0" fmla="*/ 1387 h 53924"/>
                <a:gd name="connsiteX1" fmla="*/ 7090 w 164075"/>
                <a:gd name="connsiteY1" fmla="*/ 38750 h 53924"/>
                <a:gd name="connsiteX2" fmla="*/ 7090 w 164075"/>
                <a:gd name="connsiteY2" fmla="*/ 53177 h 53924"/>
                <a:gd name="connsiteX3" fmla="*/ 161044 w 164075"/>
                <a:gd name="connsiteY3" fmla="*/ 13072 h 53924"/>
                <a:gd name="connsiteX4" fmla="*/ 154025 w 164075"/>
                <a:gd name="connsiteY4" fmla="*/ 1098 h 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075" h="53924">
                  <a:moveTo>
                    <a:pt x="154025" y="1387"/>
                  </a:moveTo>
                  <a:cubicBezTo>
                    <a:pt x="109916" y="28493"/>
                    <a:pt x="58689" y="41520"/>
                    <a:pt x="7090" y="38750"/>
                  </a:cubicBezTo>
                  <a:cubicBezTo>
                    <a:pt x="-2506" y="38750"/>
                    <a:pt x="-2219" y="53177"/>
                    <a:pt x="7090" y="53177"/>
                  </a:cubicBezTo>
                  <a:cubicBezTo>
                    <a:pt x="61410" y="57447"/>
                    <a:pt x="115588" y="43338"/>
                    <a:pt x="161044" y="13072"/>
                  </a:cubicBezTo>
                  <a:cubicBezTo>
                    <a:pt x="168347" y="8311"/>
                    <a:pt x="161044" y="-3663"/>
                    <a:pt x="154025" y="10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0" name="Freeform: Shape 3029">
              <a:extLst>
                <a:ext uri="{FF2B5EF4-FFF2-40B4-BE49-F238E27FC236}">
                  <a16:creationId xmlns:a16="http://schemas.microsoft.com/office/drawing/2014/main" id="{46C3AD34-FBC3-E26E-A737-A16F5D6D04C2}"/>
                </a:ext>
              </a:extLst>
            </p:cNvPr>
            <p:cNvSpPr/>
            <p:nvPr/>
          </p:nvSpPr>
          <p:spPr>
            <a:xfrm>
              <a:off x="9887104" y="1929383"/>
              <a:ext cx="245416" cy="37960"/>
            </a:xfrm>
            <a:custGeom>
              <a:avLst/>
              <a:gdLst>
                <a:gd name="connsiteX0" fmla="*/ 236477 w 245416"/>
                <a:gd name="connsiteY0" fmla="*/ 5106 h 37960"/>
                <a:gd name="connsiteX1" fmla="*/ 6334 w 245416"/>
                <a:gd name="connsiteY1" fmla="*/ 202 h 37960"/>
                <a:gd name="connsiteX2" fmla="*/ 2467 w 245416"/>
                <a:gd name="connsiteY2" fmla="*/ 9434 h 37960"/>
                <a:gd name="connsiteX3" fmla="*/ 240343 w 245416"/>
                <a:gd name="connsiteY3" fmla="*/ 19388 h 37960"/>
                <a:gd name="connsiteX4" fmla="*/ 236477 w 245416"/>
                <a:gd name="connsiteY4" fmla="*/ 4962 h 3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416" h="37960">
                  <a:moveTo>
                    <a:pt x="236477" y="5106"/>
                  </a:moveTo>
                  <a:cubicBezTo>
                    <a:pt x="160144" y="28477"/>
                    <a:pt x="82093" y="22129"/>
                    <a:pt x="6334" y="202"/>
                  </a:cubicBezTo>
                  <a:cubicBezTo>
                    <a:pt x="1035" y="-1385"/>
                    <a:pt x="-2689" y="6838"/>
                    <a:pt x="2467" y="9434"/>
                  </a:cubicBezTo>
                  <a:cubicBezTo>
                    <a:pt x="75362" y="46077"/>
                    <a:pt x="164154" y="45211"/>
                    <a:pt x="240343" y="19388"/>
                  </a:cubicBezTo>
                  <a:cubicBezTo>
                    <a:pt x="249223" y="16359"/>
                    <a:pt x="245499" y="2366"/>
                    <a:pt x="236477" y="49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35687348-F8E8-29B5-1C9D-7C8AE2D897E7}"/>
                </a:ext>
              </a:extLst>
            </p:cNvPr>
            <p:cNvSpPr/>
            <p:nvPr/>
          </p:nvSpPr>
          <p:spPr>
            <a:xfrm>
              <a:off x="9806708" y="1862221"/>
              <a:ext cx="253968" cy="69481"/>
            </a:xfrm>
            <a:custGeom>
              <a:avLst/>
              <a:gdLst>
                <a:gd name="connsiteX0" fmla="*/ 246412 w 253968"/>
                <a:gd name="connsiteY0" fmla="*/ 48177 h 69481"/>
                <a:gd name="connsiteX1" fmla="*/ 185689 w 253968"/>
                <a:gd name="connsiteY1" fmla="*/ 56112 h 69481"/>
                <a:gd name="connsiteX2" fmla="*/ 122246 w 253968"/>
                <a:gd name="connsiteY2" fmla="*/ 47889 h 69481"/>
                <a:gd name="connsiteX3" fmla="*/ 6387 w 253968"/>
                <a:gd name="connsiteY3" fmla="*/ 715 h 69481"/>
                <a:gd name="connsiteX4" fmla="*/ 1948 w 253968"/>
                <a:gd name="connsiteY4" fmla="*/ 8505 h 69481"/>
                <a:gd name="connsiteX5" fmla="*/ 124538 w 253968"/>
                <a:gd name="connsiteY5" fmla="*/ 62604 h 69481"/>
                <a:gd name="connsiteX6" fmla="*/ 190272 w 253968"/>
                <a:gd name="connsiteY6" fmla="*/ 68951 h 69481"/>
                <a:gd name="connsiteX7" fmla="*/ 251711 w 253968"/>
                <a:gd name="connsiteY7" fmla="*/ 57266 h 69481"/>
                <a:gd name="connsiteX8" fmla="*/ 246412 w 253968"/>
                <a:gd name="connsiteY8" fmla="*/ 48177 h 6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968" h="69481">
                  <a:moveTo>
                    <a:pt x="246412" y="48177"/>
                  </a:moveTo>
                  <a:cubicBezTo>
                    <a:pt x="229226" y="58420"/>
                    <a:pt x="205023" y="56689"/>
                    <a:pt x="185689" y="56112"/>
                  </a:cubicBezTo>
                  <a:cubicBezTo>
                    <a:pt x="164336" y="55391"/>
                    <a:pt x="143084" y="52635"/>
                    <a:pt x="122246" y="47889"/>
                  </a:cubicBezTo>
                  <a:cubicBezTo>
                    <a:pt x="81459" y="38238"/>
                    <a:pt x="42377" y="22326"/>
                    <a:pt x="6387" y="715"/>
                  </a:cubicBezTo>
                  <a:cubicBezTo>
                    <a:pt x="1374" y="-2314"/>
                    <a:pt x="-2492" y="5043"/>
                    <a:pt x="1948" y="8505"/>
                  </a:cubicBezTo>
                  <a:cubicBezTo>
                    <a:pt x="38195" y="35713"/>
                    <a:pt x="80113" y="54208"/>
                    <a:pt x="124538" y="62604"/>
                  </a:cubicBezTo>
                  <a:cubicBezTo>
                    <a:pt x="146206" y="66802"/>
                    <a:pt x="168217" y="68937"/>
                    <a:pt x="190272" y="68951"/>
                  </a:cubicBezTo>
                  <a:cubicBezTo>
                    <a:pt x="211439" y="71029"/>
                    <a:pt x="232749" y="66975"/>
                    <a:pt x="251711" y="57266"/>
                  </a:cubicBezTo>
                  <a:cubicBezTo>
                    <a:pt x="257153" y="53515"/>
                    <a:pt x="251711" y="44715"/>
                    <a:pt x="246412" y="481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5FECC7E0-5C77-3D42-0C5C-896CFDCA53E0}"/>
                </a:ext>
              </a:extLst>
            </p:cNvPr>
            <p:cNvSpPr/>
            <p:nvPr/>
          </p:nvSpPr>
          <p:spPr>
            <a:xfrm>
              <a:off x="9749699" y="1778968"/>
              <a:ext cx="221718" cy="94815"/>
            </a:xfrm>
            <a:custGeom>
              <a:avLst/>
              <a:gdLst>
                <a:gd name="connsiteX0" fmla="*/ 216491 w 221718"/>
                <a:gd name="connsiteY0" fmla="*/ 82670 h 94815"/>
                <a:gd name="connsiteX1" fmla="*/ 105643 w 221718"/>
                <a:gd name="connsiteY1" fmla="*/ 58722 h 94815"/>
                <a:gd name="connsiteX2" fmla="*/ 8259 w 221718"/>
                <a:gd name="connsiteY2" fmla="*/ 1017 h 94815"/>
                <a:gd name="connsiteX3" fmla="*/ 1385 w 221718"/>
                <a:gd name="connsiteY3" fmla="*/ 9961 h 94815"/>
                <a:gd name="connsiteX4" fmla="*/ 100059 w 221718"/>
                <a:gd name="connsiteY4" fmla="*/ 73725 h 94815"/>
                <a:gd name="connsiteX5" fmla="*/ 216491 w 221718"/>
                <a:gd name="connsiteY5" fmla="*/ 94788 h 94815"/>
                <a:gd name="connsiteX6" fmla="*/ 221646 w 221718"/>
                <a:gd name="connsiteY6" fmla="*/ 87719 h 94815"/>
                <a:gd name="connsiteX7" fmla="*/ 216491 w 221718"/>
                <a:gd name="connsiteY7" fmla="*/ 82525 h 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718" h="94815">
                  <a:moveTo>
                    <a:pt x="216491" y="82670"/>
                  </a:moveTo>
                  <a:cubicBezTo>
                    <a:pt x="178467" y="81083"/>
                    <a:pt x="140974" y="72990"/>
                    <a:pt x="105643" y="58722"/>
                  </a:cubicBezTo>
                  <a:cubicBezTo>
                    <a:pt x="70986" y="43517"/>
                    <a:pt x="38291" y="24142"/>
                    <a:pt x="8259" y="1017"/>
                  </a:cubicBezTo>
                  <a:cubicBezTo>
                    <a:pt x="2817" y="-2878"/>
                    <a:pt x="-2626" y="5345"/>
                    <a:pt x="1385" y="9961"/>
                  </a:cubicBezTo>
                  <a:cubicBezTo>
                    <a:pt x="28953" y="38597"/>
                    <a:pt x="62723" y="60410"/>
                    <a:pt x="100059" y="73725"/>
                  </a:cubicBezTo>
                  <a:cubicBezTo>
                    <a:pt x="137179" y="88180"/>
                    <a:pt x="176706" y="95321"/>
                    <a:pt x="216491" y="94788"/>
                  </a:cubicBezTo>
                  <a:cubicBezTo>
                    <a:pt x="219856" y="94268"/>
                    <a:pt x="222162" y="91094"/>
                    <a:pt x="221646" y="87719"/>
                  </a:cubicBezTo>
                  <a:cubicBezTo>
                    <a:pt x="221231" y="85035"/>
                    <a:pt x="219154" y="82944"/>
                    <a:pt x="216491" y="825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04C088D7-B784-89B2-BF35-9EF469CC4A3E}"/>
                </a:ext>
              </a:extLst>
            </p:cNvPr>
            <p:cNvSpPr/>
            <p:nvPr/>
          </p:nvSpPr>
          <p:spPr>
            <a:xfrm>
              <a:off x="9679883" y="1621827"/>
              <a:ext cx="186149" cy="179587"/>
            </a:xfrm>
            <a:custGeom>
              <a:avLst/>
              <a:gdLst>
                <a:gd name="connsiteX0" fmla="*/ 183049 w 186149"/>
                <a:gd name="connsiteY0" fmla="*/ 166238 h 179587"/>
                <a:gd name="connsiteX1" fmla="*/ 14344 w 186149"/>
                <a:gd name="connsiteY1" fmla="*/ 3366 h 179587"/>
                <a:gd name="connsiteX2" fmla="*/ 1312 w 186149"/>
                <a:gd name="connsiteY2" fmla="*/ 11012 h 179587"/>
                <a:gd name="connsiteX3" fmla="*/ 175889 w 186149"/>
                <a:gd name="connsiteY3" fmla="*/ 178500 h 179587"/>
                <a:gd name="connsiteX4" fmla="*/ 183049 w 186149"/>
                <a:gd name="connsiteY4" fmla="*/ 166238 h 17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149" h="179587">
                  <a:moveTo>
                    <a:pt x="183049" y="166238"/>
                  </a:moveTo>
                  <a:cubicBezTo>
                    <a:pt x="117114" y="123147"/>
                    <a:pt x="59872" y="67894"/>
                    <a:pt x="14344" y="3366"/>
                  </a:cubicBezTo>
                  <a:cubicBezTo>
                    <a:pt x="8760" y="-4424"/>
                    <a:pt x="-4130" y="2645"/>
                    <a:pt x="1312" y="11012"/>
                  </a:cubicBezTo>
                  <a:cubicBezTo>
                    <a:pt x="45909" y="79652"/>
                    <a:pt x="105657" y="136981"/>
                    <a:pt x="175889" y="178500"/>
                  </a:cubicBezTo>
                  <a:cubicBezTo>
                    <a:pt x="183765" y="183260"/>
                    <a:pt x="190210" y="171142"/>
                    <a:pt x="183049" y="16623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54E50B28-E2C2-F558-B688-E710F2BB78B3}"/>
                </a:ext>
              </a:extLst>
            </p:cNvPr>
            <p:cNvSpPr/>
            <p:nvPr/>
          </p:nvSpPr>
          <p:spPr>
            <a:xfrm>
              <a:off x="9678447" y="1457028"/>
              <a:ext cx="129404" cy="209984"/>
            </a:xfrm>
            <a:custGeom>
              <a:avLst/>
              <a:gdLst>
                <a:gd name="connsiteX0" fmla="*/ 127201 w 129404"/>
                <a:gd name="connsiteY0" fmla="*/ 196440 h 209984"/>
                <a:gd name="connsiteX1" fmla="*/ 8763 w 129404"/>
                <a:gd name="connsiteY1" fmla="*/ 3274 h 209984"/>
                <a:gd name="connsiteX2" fmla="*/ 3249 w 129404"/>
                <a:gd name="connsiteY2" fmla="*/ 172 h 209984"/>
                <a:gd name="connsiteX3" fmla="*/ 171 w 129404"/>
                <a:gd name="connsiteY3" fmla="*/ 5726 h 209984"/>
                <a:gd name="connsiteX4" fmla="*/ 116316 w 129404"/>
                <a:gd name="connsiteY4" fmla="*/ 207693 h 209984"/>
                <a:gd name="connsiteX5" fmla="*/ 127129 w 129404"/>
                <a:gd name="connsiteY5" fmla="*/ 207765 h 209984"/>
                <a:gd name="connsiteX6" fmla="*/ 127201 w 129404"/>
                <a:gd name="connsiteY6" fmla="*/ 196873 h 20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04" h="209984">
                  <a:moveTo>
                    <a:pt x="127201" y="196440"/>
                  </a:moveTo>
                  <a:cubicBezTo>
                    <a:pt x="75214" y="140741"/>
                    <a:pt x="34929" y="75044"/>
                    <a:pt x="8763" y="3274"/>
                  </a:cubicBezTo>
                  <a:cubicBezTo>
                    <a:pt x="8090" y="879"/>
                    <a:pt x="5627" y="-506"/>
                    <a:pt x="3249" y="172"/>
                  </a:cubicBezTo>
                  <a:cubicBezTo>
                    <a:pt x="873" y="850"/>
                    <a:pt x="-502" y="3331"/>
                    <a:pt x="171" y="5726"/>
                  </a:cubicBezTo>
                  <a:cubicBezTo>
                    <a:pt x="18874" y="82863"/>
                    <a:pt x="59188" y="152974"/>
                    <a:pt x="116316" y="207693"/>
                  </a:cubicBezTo>
                  <a:cubicBezTo>
                    <a:pt x="119281" y="210722"/>
                    <a:pt x="124121" y="210751"/>
                    <a:pt x="127129" y="207765"/>
                  </a:cubicBezTo>
                  <a:cubicBezTo>
                    <a:pt x="130137" y="204779"/>
                    <a:pt x="130165" y="199903"/>
                    <a:pt x="127201" y="19687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5" name="Freeform: Shape 3034">
              <a:extLst>
                <a:ext uri="{FF2B5EF4-FFF2-40B4-BE49-F238E27FC236}">
                  <a16:creationId xmlns:a16="http://schemas.microsoft.com/office/drawing/2014/main" id="{7690406E-E7ED-B96B-17F9-69B2D9894EE9}"/>
                </a:ext>
              </a:extLst>
            </p:cNvPr>
            <p:cNvSpPr/>
            <p:nvPr/>
          </p:nvSpPr>
          <p:spPr>
            <a:xfrm>
              <a:off x="9710563" y="1184264"/>
              <a:ext cx="58949" cy="277657"/>
            </a:xfrm>
            <a:custGeom>
              <a:avLst/>
              <a:gdLst>
                <a:gd name="connsiteX0" fmla="*/ 58423 w 58949"/>
                <a:gd name="connsiteY0" fmla="*/ 268680 h 277657"/>
                <a:gd name="connsiteX1" fmla="*/ 17034 w 58949"/>
                <a:gd name="connsiteY1" fmla="*/ 6412 h 277657"/>
                <a:gd name="connsiteX2" fmla="*/ 4431 w 58949"/>
                <a:gd name="connsiteY2" fmla="*/ 4681 h 277657"/>
                <a:gd name="connsiteX3" fmla="*/ 48398 w 58949"/>
                <a:gd name="connsiteY3" fmla="*/ 274595 h 277657"/>
                <a:gd name="connsiteX4" fmla="*/ 58423 w 58949"/>
                <a:gd name="connsiteY4" fmla="*/ 268680 h 27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49" h="277657">
                  <a:moveTo>
                    <a:pt x="58423" y="268680"/>
                  </a:moveTo>
                  <a:cubicBezTo>
                    <a:pt x="24825" y="185614"/>
                    <a:pt x="10661" y="95884"/>
                    <a:pt x="17034" y="6412"/>
                  </a:cubicBezTo>
                  <a:cubicBezTo>
                    <a:pt x="17034" y="-801"/>
                    <a:pt x="5577" y="-2676"/>
                    <a:pt x="4431" y="4681"/>
                  </a:cubicBezTo>
                  <a:cubicBezTo>
                    <a:pt x="-8444" y="97066"/>
                    <a:pt x="6894" y="191197"/>
                    <a:pt x="48398" y="274595"/>
                  </a:cubicBezTo>
                  <a:cubicBezTo>
                    <a:pt x="51691" y="281520"/>
                    <a:pt x="61287" y="275461"/>
                    <a:pt x="58423" y="2686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6" name="Freeform: Shape 3035">
              <a:extLst>
                <a:ext uri="{FF2B5EF4-FFF2-40B4-BE49-F238E27FC236}">
                  <a16:creationId xmlns:a16="http://schemas.microsoft.com/office/drawing/2014/main" id="{956D05CC-F089-7DEF-D7D5-BB7807BB663F}"/>
                </a:ext>
              </a:extLst>
            </p:cNvPr>
            <p:cNvSpPr/>
            <p:nvPr/>
          </p:nvSpPr>
          <p:spPr>
            <a:xfrm>
              <a:off x="9778026" y="1032342"/>
              <a:ext cx="78118" cy="267346"/>
            </a:xfrm>
            <a:custGeom>
              <a:avLst/>
              <a:gdLst>
                <a:gd name="connsiteX0" fmla="*/ 19602 w 78118"/>
                <a:gd name="connsiteY0" fmla="*/ 259318 h 267346"/>
                <a:gd name="connsiteX1" fmla="*/ 76887 w 78118"/>
                <a:gd name="connsiteY1" fmla="*/ 8158 h 267346"/>
                <a:gd name="connsiteX2" fmla="*/ 76486 w 78118"/>
                <a:gd name="connsiteY2" fmla="*/ 1233 h 267346"/>
                <a:gd name="connsiteX3" fmla="*/ 70013 w 78118"/>
                <a:gd name="connsiteY3" fmla="*/ 1233 h 267346"/>
                <a:gd name="connsiteX4" fmla="*/ 7572 w 78118"/>
                <a:gd name="connsiteY4" fmla="*/ 114335 h 267346"/>
                <a:gd name="connsiteX5" fmla="*/ 7572 w 78118"/>
                <a:gd name="connsiteY5" fmla="*/ 262636 h 267346"/>
                <a:gd name="connsiteX6" fmla="*/ 19889 w 78118"/>
                <a:gd name="connsiteY6" fmla="*/ 259318 h 2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118" h="267346">
                  <a:moveTo>
                    <a:pt x="19602" y="259318"/>
                  </a:moveTo>
                  <a:cubicBezTo>
                    <a:pt x="5281" y="171318"/>
                    <a:pt x="21321" y="78991"/>
                    <a:pt x="76887" y="8158"/>
                  </a:cubicBezTo>
                  <a:cubicBezTo>
                    <a:pt x="78677" y="6138"/>
                    <a:pt x="78491" y="3037"/>
                    <a:pt x="76486" y="1233"/>
                  </a:cubicBezTo>
                  <a:cubicBezTo>
                    <a:pt x="74639" y="-411"/>
                    <a:pt x="71860" y="-411"/>
                    <a:pt x="70013" y="1233"/>
                  </a:cubicBezTo>
                  <a:cubicBezTo>
                    <a:pt x="38377" y="31745"/>
                    <a:pt x="16623" y="71172"/>
                    <a:pt x="7572" y="114335"/>
                  </a:cubicBezTo>
                  <a:cubicBezTo>
                    <a:pt x="-2524" y="163239"/>
                    <a:pt x="-2524" y="213731"/>
                    <a:pt x="7572" y="262636"/>
                  </a:cubicBezTo>
                  <a:cubicBezTo>
                    <a:pt x="8861" y="270859"/>
                    <a:pt x="21034" y="267396"/>
                    <a:pt x="19889" y="2593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7" name="Freeform: Shape 3036">
              <a:extLst>
                <a:ext uri="{FF2B5EF4-FFF2-40B4-BE49-F238E27FC236}">
                  <a16:creationId xmlns:a16="http://schemas.microsoft.com/office/drawing/2014/main" id="{6AED8FEC-AF0A-0FCE-8655-DEB9CAF56A39}"/>
                </a:ext>
              </a:extLst>
            </p:cNvPr>
            <p:cNvSpPr/>
            <p:nvPr/>
          </p:nvSpPr>
          <p:spPr>
            <a:xfrm>
              <a:off x="10034572" y="1955935"/>
              <a:ext cx="194967" cy="72290"/>
            </a:xfrm>
            <a:custGeom>
              <a:avLst/>
              <a:gdLst>
                <a:gd name="connsiteX0" fmla="*/ 184531 w 194967"/>
                <a:gd name="connsiteY0" fmla="*/ 1348 h 72290"/>
                <a:gd name="connsiteX1" fmla="*/ 99462 w 194967"/>
                <a:gd name="connsiteY1" fmla="*/ 46069 h 72290"/>
                <a:gd name="connsiteX2" fmla="*/ 5515 w 194967"/>
                <a:gd name="connsiteY2" fmla="*/ 57898 h 72290"/>
                <a:gd name="connsiteX3" fmla="*/ 4083 w 194967"/>
                <a:gd name="connsiteY3" fmla="*/ 69007 h 72290"/>
                <a:gd name="connsiteX4" fmla="*/ 192981 w 194967"/>
                <a:gd name="connsiteY4" fmla="*/ 9859 h 72290"/>
                <a:gd name="connsiteX5" fmla="*/ 184531 w 194967"/>
                <a:gd name="connsiteY5" fmla="*/ 1348 h 7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967" h="72290">
                  <a:moveTo>
                    <a:pt x="184531" y="1348"/>
                  </a:moveTo>
                  <a:cubicBezTo>
                    <a:pt x="159110" y="21343"/>
                    <a:pt x="130282" y="36490"/>
                    <a:pt x="99462" y="46069"/>
                  </a:cubicBezTo>
                  <a:cubicBezTo>
                    <a:pt x="68872" y="54552"/>
                    <a:pt x="37237" y="58533"/>
                    <a:pt x="5515" y="57898"/>
                  </a:cubicBezTo>
                  <a:cubicBezTo>
                    <a:pt x="-643" y="57898"/>
                    <a:pt x="-2362" y="67708"/>
                    <a:pt x="4083" y="69007"/>
                  </a:cubicBezTo>
                  <a:cubicBezTo>
                    <a:pt x="70247" y="82135"/>
                    <a:pt x="144145" y="54580"/>
                    <a:pt x="192981" y="9859"/>
                  </a:cubicBezTo>
                  <a:cubicBezTo>
                    <a:pt x="198852" y="4522"/>
                    <a:pt x="190403" y="-3124"/>
                    <a:pt x="184531" y="134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8" name="Freeform: Shape 3037">
              <a:extLst>
                <a:ext uri="{FF2B5EF4-FFF2-40B4-BE49-F238E27FC236}">
                  <a16:creationId xmlns:a16="http://schemas.microsoft.com/office/drawing/2014/main" id="{2D7CE348-D27D-9C53-D012-39B58294660D}"/>
                </a:ext>
              </a:extLst>
            </p:cNvPr>
            <p:cNvSpPr/>
            <p:nvPr/>
          </p:nvSpPr>
          <p:spPr>
            <a:xfrm>
              <a:off x="10154876" y="1950464"/>
              <a:ext cx="153069" cy="118477"/>
            </a:xfrm>
            <a:custGeom>
              <a:avLst/>
              <a:gdLst>
                <a:gd name="connsiteX0" fmla="*/ 139700 w 153069"/>
                <a:gd name="connsiteY0" fmla="*/ 3068 h 118477"/>
                <a:gd name="connsiteX1" fmla="*/ 3361 w 153069"/>
                <a:gd name="connsiteY1" fmla="*/ 108668 h 118477"/>
                <a:gd name="connsiteX2" fmla="*/ 283 w 153069"/>
                <a:gd name="connsiteY2" fmla="*/ 115102 h 118477"/>
                <a:gd name="connsiteX3" fmla="*/ 4793 w 153069"/>
                <a:gd name="connsiteY3" fmla="*/ 118477 h 118477"/>
                <a:gd name="connsiteX4" fmla="*/ 151873 w 153069"/>
                <a:gd name="connsiteY4" fmla="*/ 10281 h 118477"/>
                <a:gd name="connsiteX5" fmla="*/ 139700 w 153069"/>
                <a:gd name="connsiteY5" fmla="*/ 3068 h 11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69" h="118477">
                  <a:moveTo>
                    <a:pt x="139700" y="3068"/>
                  </a:moveTo>
                  <a:cubicBezTo>
                    <a:pt x="105615" y="51540"/>
                    <a:pt x="62795" y="95251"/>
                    <a:pt x="3361" y="108668"/>
                  </a:cubicBezTo>
                  <a:cubicBezTo>
                    <a:pt x="755" y="109591"/>
                    <a:pt x="-634" y="112476"/>
                    <a:pt x="283" y="115102"/>
                  </a:cubicBezTo>
                  <a:cubicBezTo>
                    <a:pt x="970" y="117049"/>
                    <a:pt x="2746" y="118391"/>
                    <a:pt x="4793" y="118477"/>
                  </a:cubicBezTo>
                  <a:cubicBezTo>
                    <a:pt x="70671" y="115736"/>
                    <a:pt x="117788" y="61494"/>
                    <a:pt x="151873" y="10281"/>
                  </a:cubicBezTo>
                  <a:cubicBezTo>
                    <a:pt x="156886" y="2635"/>
                    <a:pt x="144856" y="-4145"/>
                    <a:pt x="139700" y="30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9" name="Freeform: Shape 3038">
              <a:extLst>
                <a:ext uri="{FF2B5EF4-FFF2-40B4-BE49-F238E27FC236}">
                  <a16:creationId xmlns:a16="http://schemas.microsoft.com/office/drawing/2014/main" id="{FF4FD484-3FAB-772F-6104-61C660C86E70}"/>
                </a:ext>
              </a:extLst>
            </p:cNvPr>
            <p:cNvSpPr/>
            <p:nvPr/>
          </p:nvSpPr>
          <p:spPr>
            <a:xfrm>
              <a:off x="10221182" y="1938606"/>
              <a:ext cx="153933" cy="115332"/>
            </a:xfrm>
            <a:custGeom>
              <a:avLst/>
              <a:gdLst>
                <a:gd name="connsiteX0" fmla="*/ 140131 w 153933"/>
                <a:gd name="connsiteY0" fmla="*/ 4684 h 115332"/>
                <a:gd name="connsiteX1" fmla="*/ 3650 w 153933"/>
                <a:gd name="connsiteY1" fmla="*/ 106533 h 115332"/>
                <a:gd name="connsiteX2" fmla="*/ 70 w 153933"/>
                <a:gd name="connsiteY2" fmla="*/ 111726 h 115332"/>
                <a:gd name="connsiteX3" fmla="*/ 3650 w 153933"/>
                <a:gd name="connsiteY3" fmla="*/ 115332 h 115332"/>
                <a:gd name="connsiteX4" fmla="*/ 153450 w 153933"/>
                <a:gd name="connsiteY4" fmla="*/ 8435 h 115332"/>
                <a:gd name="connsiteX5" fmla="*/ 140131 w 153933"/>
                <a:gd name="connsiteY5" fmla="*/ 4684 h 11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933" h="115332">
                  <a:moveTo>
                    <a:pt x="140131" y="4684"/>
                  </a:moveTo>
                  <a:cubicBezTo>
                    <a:pt x="115928" y="60672"/>
                    <a:pt x="63899" y="99464"/>
                    <a:pt x="3650" y="106533"/>
                  </a:cubicBezTo>
                  <a:cubicBezTo>
                    <a:pt x="1244" y="106980"/>
                    <a:pt x="-360" y="109302"/>
                    <a:pt x="70" y="111726"/>
                  </a:cubicBezTo>
                  <a:cubicBezTo>
                    <a:pt x="399" y="113558"/>
                    <a:pt x="1831" y="115001"/>
                    <a:pt x="3650" y="115332"/>
                  </a:cubicBezTo>
                  <a:cubicBezTo>
                    <a:pt x="70716" y="114308"/>
                    <a:pt x="130250" y="71837"/>
                    <a:pt x="153450" y="8435"/>
                  </a:cubicBezTo>
                  <a:cubicBezTo>
                    <a:pt x="156601" y="-77"/>
                    <a:pt x="143426" y="-3539"/>
                    <a:pt x="140131" y="46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B08CB35F-5EDB-BB03-EDC4-FA8A43AB3E3E}"/>
                </a:ext>
              </a:extLst>
            </p:cNvPr>
            <p:cNvSpPr/>
            <p:nvPr/>
          </p:nvSpPr>
          <p:spPr>
            <a:xfrm>
              <a:off x="10292210" y="1924932"/>
              <a:ext cx="121974" cy="138347"/>
            </a:xfrm>
            <a:custGeom>
              <a:avLst/>
              <a:gdLst>
                <a:gd name="connsiteX0" fmla="*/ 111351 w 121974"/>
                <a:gd name="connsiteY0" fmla="*/ 3210 h 138347"/>
                <a:gd name="connsiteX1" fmla="*/ 3369 w 121974"/>
                <a:gd name="connsiteY1" fmla="*/ 125400 h 138347"/>
                <a:gd name="connsiteX2" fmla="*/ 8668 w 121974"/>
                <a:gd name="connsiteY2" fmla="*/ 137951 h 138347"/>
                <a:gd name="connsiteX3" fmla="*/ 121949 w 121974"/>
                <a:gd name="connsiteY3" fmla="*/ 6240 h 138347"/>
                <a:gd name="connsiteX4" fmla="*/ 117080 w 121974"/>
                <a:gd name="connsiteY4" fmla="*/ 37 h 138347"/>
                <a:gd name="connsiteX5" fmla="*/ 111351 w 121974"/>
                <a:gd name="connsiteY5" fmla="*/ 3210 h 13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74" h="138347">
                  <a:moveTo>
                    <a:pt x="111351" y="3210"/>
                  </a:moveTo>
                  <a:cubicBezTo>
                    <a:pt x="94881" y="57900"/>
                    <a:pt x="55355" y="102563"/>
                    <a:pt x="3369" y="125400"/>
                  </a:cubicBezTo>
                  <a:cubicBezTo>
                    <a:pt x="-3649" y="128430"/>
                    <a:pt x="1364" y="140692"/>
                    <a:pt x="8668" y="137951"/>
                  </a:cubicBezTo>
                  <a:cubicBezTo>
                    <a:pt x="66096" y="116196"/>
                    <a:pt x="108773" y="66628"/>
                    <a:pt x="121949" y="6240"/>
                  </a:cubicBezTo>
                  <a:cubicBezTo>
                    <a:pt x="122236" y="3153"/>
                    <a:pt x="120087" y="368"/>
                    <a:pt x="117080" y="37"/>
                  </a:cubicBezTo>
                  <a:cubicBezTo>
                    <a:pt x="114645" y="-238"/>
                    <a:pt x="112354" y="1046"/>
                    <a:pt x="111351" y="321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36B7C553-2888-7C13-0B8F-17692C32E4A1}"/>
                </a:ext>
              </a:extLst>
            </p:cNvPr>
            <p:cNvSpPr/>
            <p:nvPr/>
          </p:nvSpPr>
          <p:spPr>
            <a:xfrm>
              <a:off x="9732076" y="1169559"/>
              <a:ext cx="46628" cy="194698"/>
            </a:xfrm>
            <a:custGeom>
              <a:avLst/>
              <a:gdLst>
                <a:gd name="connsiteX0" fmla="*/ 44929 w 46628"/>
                <a:gd name="connsiteY0" fmla="*/ 182258 h 194698"/>
                <a:gd name="connsiteX1" fmla="*/ 19151 w 46628"/>
                <a:gd name="connsiteY1" fmla="*/ 99596 h 194698"/>
                <a:gd name="connsiteX2" fmla="*/ 17003 w 46628"/>
                <a:gd name="connsiteY2" fmla="*/ 6114 h 194698"/>
                <a:gd name="connsiteX3" fmla="*/ 4830 w 46628"/>
                <a:gd name="connsiteY3" fmla="*/ 4527 h 194698"/>
                <a:gd name="connsiteX4" fmla="*/ 3684 w 46628"/>
                <a:gd name="connsiteY4" fmla="*/ 106953 h 194698"/>
                <a:gd name="connsiteX5" fmla="*/ 34904 w 46628"/>
                <a:gd name="connsiteY5" fmla="*/ 192356 h 194698"/>
                <a:gd name="connsiteX6" fmla="*/ 44929 w 46628"/>
                <a:gd name="connsiteY6" fmla="*/ 182258 h 19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8" h="194698">
                  <a:moveTo>
                    <a:pt x="44929" y="182258"/>
                  </a:moveTo>
                  <a:cubicBezTo>
                    <a:pt x="27028" y="160185"/>
                    <a:pt x="22445" y="127150"/>
                    <a:pt x="19151" y="99596"/>
                  </a:cubicBezTo>
                  <a:cubicBezTo>
                    <a:pt x="15714" y="68565"/>
                    <a:pt x="14997" y="37275"/>
                    <a:pt x="17003" y="6114"/>
                  </a:cubicBezTo>
                  <a:cubicBezTo>
                    <a:pt x="17003" y="-811"/>
                    <a:pt x="6118" y="-2542"/>
                    <a:pt x="4830" y="4527"/>
                  </a:cubicBezTo>
                  <a:cubicBezTo>
                    <a:pt x="-1200" y="38371"/>
                    <a:pt x="-1586" y="72979"/>
                    <a:pt x="3684" y="106953"/>
                  </a:cubicBezTo>
                  <a:cubicBezTo>
                    <a:pt x="7980" y="136959"/>
                    <a:pt x="14425" y="168985"/>
                    <a:pt x="34904" y="192356"/>
                  </a:cubicBezTo>
                  <a:cubicBezTo>
                    <a:pt x="41062" y="199281"/>
                    <a:pt x="50515" y="189326"/>
                    <a:pt x="44929" y="1822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5F0F2E6A-559B-4692-6CB2-9055A093B5DD}"/>
                </a:ext>
              </a:extLst>
            </p:cNvPr>
            <p:cNvSpPr/>
            <p:nvPr/>
          </p:nvSpPr>
          <p:spPr>
            <a:xfrm>
              <a:off x="9662356" y="1331134"/>
              <a:ext cx="104195" cy="177425"/>
            </a:xfrm>
            <a:custGeom>
              <a:avLst/>
              <a:gdLst>
                <a:gd name="connsiteX0" fmla="*/ 102762 w 104195"/>
                <a:gd name="connsiteY0" fmla="*/ 168407 h 177425"/>
                <a:gd name="connsiteX1" fmla="*/ 44045 w 104195"/>
                <a:gd name="connsiteY1" fmla="*/ 93968 h 177425"/>
                <a:gd name="connsiteX2" fmla="*/ 12251 w 104195"/>
                <a:gd name="connsiteY2" fmla="*/ 4670 h 177425"/>
                <a:gd name="connsiteX3" fmla="*/ 79 w 104195"/>
                <a:gd name="connsiteY3" fmla="*/ 7988 h 177425"/>
                <a:gd name="connsiteX4" fmla="*/ 96461 w 104195"/>
                <a:gd name="connsiteY4" fmla="*/ 176485 h 177425"/>
                <a:gd name="connsiteX5" fmla="*/ 102762 w 104195"/>
                <a:gd name="connsiteY5" fmla="*/ 168407 h 17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195" h="177425">
                  <a:moveTo>
                    <a:pt x="102762" y="168407"/>
                  </a:moveTo>
                  <a:cubicBezTo>
                    <a:pt x="79705" y="146594"/>
                    <a:pt x="59927" y="121522"/>
                    <a:pt x="44045" y="93968"/>
                  </a:cubicBezTo>
                  <a:cubicBezTo>
                    <a:pt x="28836" y="66082"/>
                    <a:pt x="18109" y="35931"/>
                    <a:pt x="12251" y="4670"/>
                  </a:cubicBezTo>
                  <a:cubicBezTo>
                    <a:pt x="10676" y="-3553"/>
                    <a:pt x="-1067" y="53"/>
                    <a:pt x="79" y="7988"/>
                  </a:cubicBezTo>
                  <a:cubicBezTo>
                    <a:pt x="9760" y="74464"/>
                    <a:pt x="44231" y="134707"/>
                    <a:pt x="96461" y="176485"/>
                  </a:cubicBezTo>
                  <a:cubicBezTo>
                    <a:pt x="101187" y="180092"/>
                    <a:pt x="106916" y="172446"/>
                    <a:pt x="102762" y="1684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9700D263-33DB-4DCD-7102-206E321437D5}"/>
                </a:ext>
              </a:extLst>
            </p:cNvPr>
            <p:cNvSpPr/>
            <p:nvPr/>
          </p:nvSpPr>
          <p:spPr>
            <a:xfrm>
              <a:off x="9662006" y="1551047"/>
              <a:ext cx="162661" cy="160180"/>
            </a:xfrm>
            <a:custGeom>
              <a:avLst/>
              <a:gdLst>
                <a:gd name="connsiteX0" fmla="*/ 159538 w 162661"/>
                <a:gd name="connsiteY0" fmla="*/ 147719 h 160180"/>
                <a:gd name="connsiteX1" fmla="*/ 13175 w 162661"/>
                <a:gd name="connsiteY1" fmla="*/ 3457 h 160180"/>
                <a:gd name="connsiteX2" fmla="*/ 428 w 162661"/>
                <a:gd name="connsiteY2" fmla="*/ 8795 h 160180"/>
                <a:gd name="connsiteX3" fmla="*/ 154526 w 162661"/>
                <a:gd name="connsiteY3" fmla="*/ 159837 h 160180"/>
                <a:gd name="connsiteX4" fmla="*/ 159538 w 162661"/>
                <a:gd name="connsiteY4" fmla="*/ 148008 h 16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61" h="160180">
                  <a:moveTo>
                    <a:pt x="159538" y="147719"/>
                  </a:moveTo>
                  <a:cubicBezTo>
                    <a:pt x="94762" y="119444"/>
                    <a:pt x="42648" y="68072"/>
                    <a:pt x="13175" y="3457"/>
                  </a:cubicBezTo>
                  <a:cubicBezTo>
                    <a:pt x="9880" y="-3756"/>
                    <a:pt x="-2436" y="1438"/>
                    <a:pt x="428" y="8795"/>
                  </a:cubicBezTo>
                  <a:cubicBezTo>
                    <a:pt x="28083" y="78964"/>
                    <a:pt x="84136" y="133913"/>
                    <a:pt x="154526" y="159837"/>
                  </a:cubicBezTo>
                  <a:cubicBezTo>
                    <a:pt x="161256" y="162290"/>
                    <a:pt x="166126" y="150893"/>
                    <a:pt x="159538" y="1480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673D492D-6297-C947-BFEF-F7D18F974EE5}"/>
                </a:ext>
              </a:extLst>
            </p:cNvPr>
            <p:cNvSpPr/>
            <p:nvPr/>
          </p:nvSpPr>
          <p:spPr>
            <a:xfrm>
              <a:off x="9704757" y="1735467"/>
              <a:ext cx="218737" cy="102367"/>
            </a:xfrm>
            <a:custGeom>
              <a:avLst/>
              <a:gdLst>
                <a:gd name="connsiteX0" fmla="*/ 212453 w 218737"/>
                <a:gd name="connsiteY0" fmla="*/ 88951 h 102367"/>
                <a:gd name="connsiteX1" fmla="*/ 103755 w 218737"/>
                <a:gd name="connsiteY1" fmla="*/ 60099 h 102367"/>
                <a:gd name="connsiteX2" fmla="*/ 9950 w 218737"/>
                <a:gd name="connsiteY2" fmla="*/ 1240 h 102367"/>
                <a:gd name="connsiteX3" fmla="*/ 1787 w 218737"/>
                <a:gd name="connsiteY3" fmla="*/ 12060 h 102367"/>
                <a:gd name="connsiteX4" fmla="*/ 212453 w 218737"/>
                <a:gd name="connsiteY4" fmla="*/ 102368 h 102367"/>
                <a:gd name="connsiteX5" fmla="*/ 212453 w 218737"/>
                <a:gd name="connsiteY5" fmla="*/ 89096 h 10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737" h="102367">
                  <a:moveTo>
                    <a:pt x="212453" y="88951"/>
                  </a:moveTo>
                  <a:cubicBezTo>
                    <a:pt x="174960" y="84999"/>
                    <a:pt x="138297" y="75275"/>
                    <a:pt x="103755" y="60099"/>
                  </a:cubicBezTo>
                  <a:cubicBezTo>
                    <a:pt x="70300" y="44259"/>
                    <a:pt x="38822" y="24495"/>
                    <a:pt x="9950" y="1240"/>
                  </a:cubicBezTo>
                  <a:cubicBezTo>
                    <a:pt x="3649" y="-3520"/>
                    <a:pt x="-3369" y="6578"/>
                    <a:pt x="1787" y="12060"/>
                  </a:cubicBezTo>
                  <a:cubicBezTo>
                    <a:pt x="58399" y="67543"/>
                    <a:pt x="133514" y="99742"/>
                    <a:pt x="212453" y="102368"/>
                  </a:cubicBezTo>
                  <a:cubicBezTo>
                    <a:pt x="221046" y="102368"/>
                    <a:pt x="220616" y="90105"/>
                    <a:pt x="212453" y="890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95669376-1B42-FB90-2E4F-F12CECF578FC}"/>
                </a:ext>
              </a:extLst>
            </p:cNvPr>
            <p:cNvSpPr/>
            <p:nvPr/>
          </p:nvSpPr>
          <p:spPr>
            <a:xfrm>
              <a:off x="9796139" y="1810485"/>
              <a:ext cx="224315" cy="97768"/>
            </a:xfrm>
            <a:custGeom>
              <a:avLst/>
              <a:gdLst>
                <a:gd name="connsiteX0" fmla="*/ 217454 w 224315"/>
                <a:gd name="connsiteY0" fmla="*/ 81881 h 97768"/>
                <a:gd name="connsiteX1" fmla="*/ 10081 w 224315"/>
                <a:gd name="connsiteY1" fmla="*/ 1238 h 97768"/>
                <a:gd name="connsiteX2" fmla="*/ 3208 w 224315"/>
                <a:gd name="connsiteY2" fmla="*/ 13068 h 97768"/>
                <a:gd name="connsiteX3" fmla="*/ 219316 w 224315"/>
                <a:gd name="connsiteY3" fmla="*/ 95730 h 97768"/>
                <a:gd name="connsiteX4" fmla="*/ 217454 w 224315"/>
                <a:gd name="connsiteY4" fmla="*/ 81304 h 9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5" h="97768">
                  <a:moveTo>
                    <a:pt x="217454" y="81881"/>
                  </a:moveTo>
                  <a:cubicBezTo>
                    <a:pt x="138687" y="91546"/>
                    <a:pt x="71806" y="43363"/>
                    <a:pt x="10081" y="1238"/>
                  </a:cubicBezTo>
                  <a:cubicBezTo>
                    <a:pt x="2635" y="-3811"/>
                    <a:pt x="-4240" y="7875"/>
                    <a:pt x="3208" y="13068"/>
                  </a:cubicBezTo>
                  <a:cubicBezTo>
                    <a:pt x="65362" y="60674"/>
                    <a:pt x="137254" y="108281"/>
                    <a:pt x="219316" y="95730"/>
                  </a:cubicBezTo>
                  <a:cubicBezTo>
                    <a:pt x="227049" y="94576"/>
                    <a:pt x="225331" y="81304"/>
                    <a:pt x="217454" y="813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FA7EEFAC-DD41-CA03-BE26-E3C6E19B4D66}"/>
                </a:ext>
              </a:extLst>
            </p:cNvPr>
            <p:cNvSpPr/>
            <p:nvPr/>
          </p:nvSpPr>
          <p:spPr>
            <a:xfrm>
              <a:off x="9817485" y="1005397"/>
              <a:ext cx="25587" cy="221143"/>
            </a:xfrm>
            <a:custGeom>
              <a:avLst/>
              <a:gdLst>
                <a:gd name="connsiteX0" fmla="*/ 23106 w 25587"/>
                <a:gd name="connsiteY0" fmla="*/ 213987 h 221143"/>
                <a:gd name="connsiteX1" fmla="*/ 25397 w 25587"/>
                <a:gd name="connsiteY1" fmla="*/ 6972 h 221143"/>
                <a:gd name="connsiteX2" fmla="*/ 21531 w 25587"/>
                <a:gd name="connsiteY2" fmla="*/ 191 h 221143"/>
                <a:gd name="connsiteX3" fmla="*/ 14800 w 25587"/>
                <a:gd name="connsiteY3" fmla="*/ 4087 h 221143"/>
                <a:gd name="connsiteX4" fmla="*/ 12222 w 25587"/>
                <a:gd name="connsiteY4" fmla="*/ 217017 h 221143"/>
                <a:gd name="connsiteX5" fmla="*/ 23106 w 25587"/>
                <a:gd name="connsiteY5" fmla="*/ 213987 h 22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87" h="221143">
                  <a:moveTo>
                    <a:pt x="23106" y="213987"/>
                  </a:moveTo>
                  <a:cubicBezTo>
                    <a:pt x="10475" y="145492"/>
                    <a:pt x="11248" y="75164"/>
                    <a:pt x="25397" y="6972"/>
                  </a:cubicBezTo>
                  <a:cubicBezTo>
                    <a:pt x="26186" y="4029"/>
                    <a:pt x="24453" y="985"/>
                    <a:pt x="21531" y="191"/>
                  </a:cubicBezTo>
                  <a:cubicBezTo>
                    <a:pt x="18609" y="-602"/>
                    <a:pt x="15587" y="1144"/>
                    <a:pt x="14800" y="4087"/>
                  </a:cubicBezTo>
                  <a:cubicBezTo>
                    <a:pt x="-4018" y="73693"/>
                    <a:pt x="-4906" y="146978"/>
                    <a:pt x="12222" y="217017"/>
                  </a:cubicBezTo>
                  <a:cubicBezTo>
                    <a:pt x="13941" y="224230"/>
                    <a:pt x="24538" y="221201"/>
                    <a:pt x="23106" y="2139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724A5167-9DCA-2CA1-7538-C4D0DB78C14C}"/>
                </a:ext>
              </a:extLst>
            </p:cNvPr>
            <p:cNvSpPr/>
            <p:nvPr/>
          </p:nvSpPr>
          <p:spPr>
            <a:xfrm>
              <a:off x="9860204" y="988460"/>
              <a:ext cx="47920" cy="198517"/>
            </a:xfrm>
            <a:custGeom>
              <a:avLst/>
              <a:gdLst>
                <a:gd name="connsiteX0" fmla="*/ 17050 w 47920"/>
                <a:gd name="connsiteY0" fmla="*/ 192118 h 198517"/>
                <a:gd name="connsiteX1" fmla="*/ 47268 w 47920"/>
                <a:gd name="connsiteY1" fmla="*/ 10060 h 198517"/>
                <a:gd name="connsiteX2" fmla="*/ 36098 w 47920"/>
                <a:gd name="connsiteY2" fmla="*/ 3424 h 198517"/>
                <a:gd name="connsiteX3" fmla="*/ 4161 w 47920"/>
                <a:gd name="connsiteY3" fmla="*/ 193849 h 198517"/>
                <a:gd name="connsiteX4" fmla="*/ 17050 w 47920"/>
                <a:gd name="connsiteY4" fmla="*/ 192118 h 19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20" h="198517">
                  <a:moveTo>
                    <a:pt x="17050" y="192118"/>
                  </a:moveTo>
                  <a:cubicBezTo>
                    <a:pt x="11279" y="129826"/>
                    <a:pt x="21690" y="67072"/>
                    <a:pt x="47268" y="10060"/>
                  </a:cubicBezTo>
                  <a:cubicBezTo>
                    <a:pt x="50563" y="2558"/>
                    <a:pt x="40538" y="-4366"/>
                    <a:pt x="36098" y="3424"/>
                  </a:cubicBezTo>
                  <a:cubicBezTo>
                    <a:pt x="4319" y="61417"/>
                    <a:pt x="-6938" y="128556"/>
                    <a:pt x="4161" y="193849"/>
                  </a:cubicBezTo>
                  <a:cubicBezTo>
                    <a:pt x="5307" y="201062"/>
                    <a:pt x="18482" y="199475"/>
                    <a:pt x="17050" y="1921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775F7793-24E5-2489-DD63-73DA1619305E}"/>
                </a:ext>
              </a:extLst>
            </p:cNvPr>
            <p:cNvSpPr/>
            <p:nvPr/>
          </p:nvSpPr>
          <p:spPr>
            <a:xfrm>
              <a:off x="9901425" y="961239"/>
              <a:ext cx="50791" cy="168574"/>
            </a:xfrm>
            <a:custGeom>
              <a:avLst/>
              <a:gdLst>
                <a:gd name="connsiteX0" fmla="*/ 17790 w 50791"/>
                <a:gd name="connsiteY0" fmla="*/ 160047 h 168574"/>
                <a:gd name="connsiteX1" fmla="*/ 50013 w 50791"/>
                <a:gd name="connsiteY1" fmla="*/ 7562 h 168574"/>
                <a:gd name="connsiteX2" fmla="*/ 48567 w 50791"/>
                <a:gd name="connsiteY2" fmla="*/ 782 h 168574"/>
                <a:gd name="connsiteX3" fmla="*/ 42280 w 50791"/>
                <a:gd name="connsiteY3" fmla="*/ 1647 h 168574"/>
                <a:gd name="connsiteX4" fmla="*/ 4758 w 50791"/>
                <a:gd name="connsiteY4" fmla="*/ 163653 h 168574"/>
                <a:gd name="connsiteX5" fmla="*/ 17790 w 50791"/>
                <a:gd name="connsiteY5" fmla="*/ 160047 h 16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91" h="168574">
                  <a:moveTo>
                    <a:pt x="17790" y="160047"/>
                  </a:moveTo>
                  <a:cubicBezTo>
                    <a:pt x="7336" y="105949"/>
                    <a:pt x="23089" y="54159"/>
                    <a:pt x="50013" y="7562"/>
                  </a:cubicBezTo>
                  <a:cubicBezTo>
                    <a:pt x="51474" y="5283"/>
                    <a:pt x="50816" y="2253"/>
                    <a:pt x="48567" y="782"/>
                  </a:cubicBezTo>
                  <a:cubicBezTo>
                    <a:pt x="46547" y="-531"/>
                    <a:pt x="43869" y="-156"/>
                    <a:pt x="42280" y="1647"/>
                  </a:cubicBezTo>
                  <a:cubicBezTo>
                    <a:pt x="2897" y="43916"/>
                    <a:pt x="-7272" y="108401"/>
                    <a:pt x="4758" y="163653"/>
                  </a:cubicBezTo>
                  <a:cubicBezTo>
                    <a:pt x="6620" y="172309"/>
                    <a:pt x="19080" y="168558"/>
                    <a:pt x="17790" y="1600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3B6A361-8D4A-0C20-E1C5-00D6300ED891}"/>
                </a:ext>
              </a:extLst>
            </p:cNvPr>
            <p:cNvSpPr/>
            <p:nvPr/>
          </p:nvSpPr>
          <p:spPr>
            <a:xfrm>
              <a:off x="9935398" y="913917"/>
              <a:ext cx="90570" cy="187154"/>
            </a:xfrm>
            <a:custGeom>
              <a:avLst/>
              <a:gdLst>
                <a:gd name="connsiteX0" fmla="*/ 15753 w 90570"/>
                <a:gd name="connsiteY0" fmla="*/ 179527 h 187154"/>
                <a:gd name="connsiteX1" fmla="*/ 38811 w 90570"/>
                <a:gd name="connsiteY1" fmla="*/ 88353 h 187154"/>
                <a:gd name="connsiteX2" fmla="*/ 89221 w 90570"/>
                <a:gd name="connsiteY2" fmla="*/ 9298 h 187154"/>
                <a:gd name="connsiteX3" fmla="*/ 88635 w 90570"/>
                <a:gd name="connsiteY3" fmla="*/ 1363 h 187154"/>
                <a:gd name="connsiteX4" fmla="*/ 81345 w 90570"/>
                <a:gd name="connsiteY4" fmla="*/ 1363 h 187154"/>
                <a:gd name="connsiteX5" fmla="*/ 0 w 90570"/>
                <a:gd name="connsiteY5" fmla="*/ 179527 h 187154"/>
                <a:gd name="connsiteX6" fmla="*/ 15753 w 90570"/>
                <a:gd name="connsiteY6" fmla="*/ 179527 h 18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70" h="187154">
                  <a:moveTo>
                    <a:pt x="15753" y="179527"/>
                  </a:moveTo>
                  <a:cubicBezTo>
                    <a:pt x="18159" y="148020"/>
                    <a:pt x="25964" y="117177"/>
                    <a:pt x="38811" y="88353"/>
                  </a:cubicBezTo>
                  <a:cubicBezTo>
                    <a:pt x="52415" y="60063"/>
                    <a:pt x="69329" y="33519"/>
                    <a:pt x="89221" y="9298"/>
                  </a:cubicBezTo>
                  <a:cubicBezTo>
                    <a:pt x="91226" y="6946"/>
                    <a:pt x="90969" y="3383"/>
                    <a:pt x="88635" y="1363"/>
                  </a:cubicBezTo>
                  <a:cubicBezTo>
                    <a:pt x="86529" y="-454"/>
                    <a:pt x="83436" y="-454"/>
                    <a:pt x="81345" y="1363"/>
                  </a:cubicBezTo>
                  <a:cubicBezTo>
                    <a:pt x="29932" y="43488"/>
                    <a:pt x="3724" y="114320"/>
                    <a:pt x="0" y="179527"/>
                  </a:cubicBezTo>
                  <a:cubicBezTo>
                    <a:pt x="0" y="189769"/>
                    <a:pt x="14321" y="189625"/>
                    <a:pt x="15753" y="1795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9D93EE59-B684-131D-40D5-1F5FC82D6BFD}"/>
                </a:ext>
              </a:extLst>
            </p:cNvPr>
            <p:cNvSpPr/>
            <p:nvPr/>
          </p:nvSpPr>
          <p:spPr>
            <a:xfrm>
              <a:off x="9979565" y="887163"/>
              <a:ext cx="116959" cy="184774"/>
            </a:xfrm>
            <a:custGeom>
              <a:avLst/>
              <a:gdLst>
                <a:gd name="connsiteX0" fmla="*/ 13691 w 116959"/>
                <a:gd name="connsiteY0" fmla="*/ 179592 h 184774"/>
                <a:gd name="connsiteX1" fmla="*/ 48349 w 116959"/>
                <a:gd name="connsiteY1" fmla="*/ 85678 h 184774"/>
                <a:gd name="connsiteX2" fmla="*/ 114943 w 116959"/>
                <a:gd name="connsiteY2" fmla="*/ 11095 h 184774"/>
                <a:gd name="connsiteX3" fmla="*/ 107353 w 116959"/>
                <a:gd name="connsiteY3" fmla="*/ 1140 h 184774"/>
                <a:gd name="connsiteX4" fmla="*/ 87 w 116959"/>
                <a:gd name="connsiteY4" fmla="*/ 175842 h 184774"/>
                <a:gd name="connsiteX5" fmla="*/ 14408 w 116959"/>
                <a:gd name="connsiteY5" fmla="*/ 179592 h 18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59" h="184774">
                  <a:moveTo>
                    <a:pt x="13691" y="179592"/>
                  </a:moveTo>
                  <a:cubicBezTo>
                    <a:pt x="18976" y="146282"/>
                    <a:pt x="30749" y="114372"/>
                    <a:pt x="48349" y="85678"/>
                  </a:cubicBezTo>
                  <a:cubicBezTo>
                    <a:pt x="66480" y="57417"/>
                    <a:pt x="88965" y="32243"/>
                    <a:pt x="114943" y="11095"/>
                  </a:cubicBezTo>
                  <a:cubicBezTo>
                    <a:pt x="120528" y="6478"/>
                    <a:pt x="113368" y="-3332"/>
                    <a:pt x="107353" y="1140"/>
                  </a:cubicBezTo>
                  <a:cubicBezTo>
                    <a:pt x="48278" y="41087"/>
                    <a:pt x="9180" y="104764"/>
                    <a:pt x="87" y="175842"/>
                  </a:cubicBezTo>
                  <a:cubicBezTo>
                    <a:pt x="-1202" y="184786"/>
                    <a:pt x="12260" y="188681"/>
                    <a:pt x="14408" y="1795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A010BD4-C406-EAC8-B2DB-D01F1B55EFEC}"/>
                </a:ext>
              </a:extLst>
            </p:cNvPr>
            <p:cNvSpPr/>
            <p:nvPr/>
          </p:nvSpPr>
          <p:spPr>
            <a:xfrm>
              <a:off x="9766607" y="1348814"/>
              <a:ext cx="171179" cy="94635"/>
            </a:xfrm>
            <a:custGeom>
              <a:avLst/>
              <a:gdLst>
                <a:gd name="connsiteX0" fmla="*/ 3238 w 171179"/>
                <a:gd name="connsiteY0" fmla="*/ 89704 h 94635"/>
                <a:gd name="connsiteX1" fmla="*/ 95037 w 171179"/>
                <a:gd name="connsiteY1" fmla="*/ 74268 h 94635"/>
                <a:gd name="connsiteX2" fmla="*/ 169222 w 171179"/>
                <a:gd name="connsiteY2" fmla="*/ 13822 h 94635"/>
                <a:gd name="connsiteX3" fmla="*/ 158051 w 171179"/>
                <a:gd name="connsiteY3" fmla="*/ 2570 h 94635"/>
                <a:gd name="connsiteX4" fmla="*/ 91743 w 171179"/>
                <a:gd name="connsiteY4" fmla="*/ 57967 h 94635"/>
                <a:gd name="connsiteX5" fmla="*/ 5816 w 171179"/>
                <a:gd name="connsiteY5" fmla="*/ 80471 h 94635"/>
                <a:gd name="connsiteX6" fmla="*/ 3238 w 171179"/>
                <a:gd name="connsiteY6" fmla="*/ 89704 h 9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79" h="94635">
                  <a:moveTo>
                    <a:pt x="3238" y="89704"/>
                  </a:moveTo>
                  <a:cubicBezTo>
                    <a:pt x="33886" y="102255"/>
                    <a:pt x="67540" y="88550"/>
                    <a:pt x="95037" y="74268"/>
                  </a:cubicBezTo>
                  <a:cubicBezTo>
                    <a:pt x="123651" y="59510"/>
                    <a:pt x="148914" y="38924"/>
                    <a:pt x="169222" y="13822"/>
                  </a:cubicBezTo>
                  <a:cubicBezTo>
                    <a:pt x="175523" y="6032"/>
                    <a:pt x="165211" y="-5076"/>
                    <a:pt x="158051" y="2570"/>
                  </a:cubicBezTo>
                  <a:cubicBezTo>
                    <a:pt x="138516" y="23950"/>
                    <a:pt x="116218" y="42588"/>
                    <a:pt x="91743" y="57967"/>
                  </a:cubicBezTo>
                  <a:cubicBezTo>
                    <a:pt x="66968" y="73258"/>
                    <a:pt x="35317" y="89992"/>
                    <a:pt x="5816" y="80471"/>
                  </a:cubicBezTo>
                  <a:cubicBezTo>
                    <a:pt x="-199" y="78452"/>
                    <a:pt x="-2348" y="87396"/>
                    <a:pt x="3238" y="897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584AA0A5-5327-6A46-04A6-C7E4AE366654}"/>
                </a:ext>
              </a:extLst>
            </p:cNvPr>
            <p:cNvSpPr/>
            <p:nvPr/>
          </p:nvSpPr>
          <p:spPr>
            <a:xfrm>
              <a:off x="9768448" y="1325645"/>
              <a:ext cx="179743" cy="98425"/>
            </a:xfrm>
            <a:custGeom>
              <a:avLst/>
              <a:gdLst>
                <a:gd name="connsiteX0" fmla="*/ 1396 w 179743"/>
                <a:gd name="connsiteY0" fmla="*/ 84021 h 98425"/>
                <a:gd name="connsiteX1" fmla="*/ 97349 w 179743"/>
                <a:gd name="connsiteY1" fmla="*/ 78972 h 98425"/>
                <a:gd name="connsiteX2" fmla="*/ 178407 w 179743"/>
                <a:gd name="connsiteY2" fmla="*/ 10880 h 98425"/>
                <a:gd name="connsiteX3" fmla="*/ 166807 w 179743"/>
                <a:gd name="connsiteY3" fmla="*/ 1792 h 98425"/>
                <a:gd name="connsiteX4" fmla="*/ 97349 w 179743"/>
                <a:gd name="connsiteY4" fmla="*/ 59497 h 98425"/>
                <a:gd name="connsiteX5" fmla="*/ 8127 w 179743"/>
                <a:gd name="connsiteY5" fmla="*/ 77096 h 98425"/>
                <a:gd name="connsiteX6" fmla="*/ 1396 w 179743"/>
                <a:gd name="connsiteY6" fmla="*/ 77096 h 98425"/>
                <a:gd name="connsiteX7" fmla="*/ 1396 w 179743"/>
                <a:gd name="connsiteY7" fmla="*/ 83877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743" h="98425">
                  <a:moveTo>
                    <a:pt x="1396" y="84021"/>
                  </a:moveTo>
                  <a:cubicBezTo>
                    <a:pt x="27175" y="111863"/>
                    <a:pt x="69422" y="93254"/>
                    <a:pt x="97349" y="78972"/>
                  </a:cubicBezTo>
                  <a:cubicBezTo>
                    <a:pt x="129214" y="62872"/>
                    <a:pt x="156954" y="39574"/>
                    <a:pt x="178407" y="10880"/>
                  </a:cubicBezTo>
                  <a:cubicBezTo>
                    <a:pt x="183563" y="4100"/>
                    <a:pt x="172536" y="-3546"/>
                    <a:pt x="166807" y="1792"/>
                  </a:cubicBezTo>
                  <a:cubicBezTo>
                    <a:pt x="146314" y="24066"/>
                    <a:pt x="122955" y="43469"/>
                    <a:pt x="97349" y="59497"/>
                  </a:cubicBezTo>
                  <a:cubicBezTo>
                    <a:pt x="74005" y="73923"/>
                    <a:pt x="33763" y="98880"/>
                    <a:pt x="8127" y="77096"/>
                  </a:cubicBezTo>
                  <a:cubicBezTo>
                    <a:pt x="6266" y="75221"/>
                    <a:pt x="3258" y="75221"/>
                    <a:pt x="1396" y="77096"/>
                  </a:cubicBezTo>
                  <a:cubicBezTo>
                    <a:pt x="-465" y="78972"/>
                    <a:pt x="-465" y="82001"/>
                    <a:pt x="1396" y="838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D84853BC-11E8-8DB0-4C00-5FFB82693473}"/>
                </a:ext>
              </a:extLst>
            </p:cNvPr>
            <p:cNvSpPr/>
            <p:nvPr/>
          </p:nvSpPr>
          <p:spPr>
            <a:xfrm>
              <a:off x="9780102" y="1299025"/>
              <a:ext cx="172593" cy="95668"/>
            </a:xfrm>
            <a:custGeom>
              <a:avLst/>
              <a:gdLst>
                <a:gd name="connsiteX0" fmla="*/ 4207 w 172593"/>
                <a:gd name="connsiteY0" fmla="*/ 93041 h 95668"/>
                <a:gd name="connsiteX1" fmla="*/ 96722 w 172593"/>
                <a:gd name="connsiteY1" fmla="*/ 73133 h 95668"/>
                <a:gd name="connsiteX2" fmla="*/ 170620 w 172593"/>
                <a:gd name="connsiteY2" fmla="*/ 13841 h 95668"/>
                <a:gd name="connsiteX3" fmla="*/ 159449 w 172593"/>
                <a:gd name="connsiteY3" fmla="*/ 2588 h 95668"/>
                <a:gd name="connsiteX4" fmla="*/ 92712 w 172593"/>
                <a:gd name="connsiteY4" fmla="*/ 55965 h 95668"/>
                <a:gd name="connsiteX5" fmla="*/ 54904 w 172593"/>
                <a:gd name="connsiteY5" fmla="*/ 73998 h 95668"/>
                <a:gd name="connsiteX6" fmla="*/ 7357 w 172593"/>
                <a:gd name="connsiteY6" fmla="*/ 81356 h 95668"/>
                <a:gd name="connsiteX7" fmla="*/ 154 w 172593"/>
                <a:gd name="connsiteY7" fmla="*/ 85900 h 95668"/>
                <a:gd name="connsiteX8" fmla="*/ 4207 w 172593"/>
                <a:gd name="connsiteY8" fmla="*/ 93041 h 9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3" h="95668">
                  <a:moveTo>
                    <a:pt x="4207" y="93041"/>
                  </a:moveTo>
                  <a:cubicBezTo>
                    <a:pt x="34568" y="101841"/>
                    <a:pt x="69799" y="86837"/>
                    <a:pt x="96722" y="73133"/>
                  </a:cubicBezTo>
                  <a:cubicBezTo>
                    <a:pt x="125350" y="59024"/>
                    <a:pt x="150570" y="38784"/>
                    <a:pt x="170620" y="13841"/>
                  </a:cubicBezTo>
                  <a:cubicBezTo>
                    <a:pt x="176922" y="5906"/>
                    <a:pt x="166753" y="-5057"/>
                    <a:pt x="159449" y="2588"/>
                  </a:cubicBezTo>
                  <a:cubicBezTo>
                    <a:pt x="139715" y="23348"/>
                    <a:pt x="117259" y="41308"/>
                    <a:pt x="92712" y="55965"/>
                  </a:cubicBezTo>
                  <a:cubicBezTo>
                    <a:pt x="80639" y="63049"/>
                    <a:pt x="67994" y="69079"/>
                    <a:pt x="54904" y="73998"/>
                  </a:cubicBezTo>
                  <a:cubicBezTo>
                    <a:pt x="40125" y="81139"/>
                    <a:pt x="23583" y="83692"/>
                    <a:pt x="7357" y="81356"/>
                  </a:cubicBezTo>
                  <a:cubicBezTo>
                    <a:pt x="4121" y="80605"/>
                    <a:pt x="898" y="82639"/>
                    <a:pt x="154" y="85900"/>
                  </a:cubicBezTo>
                  <a:cubicBezTo>
                    <a:pt x="-548" y="88987"/>
                    <a:pt x="1214" y="92088"/>
                    <a:pt x="4207" y="930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CABC9B93-42F6-1A6D-455E-5211E0F63AA4}"/>
                </a:ext>
              </a:extLst>
            </p:cNvPr>
            <p:cNvSpPr/>
            <p:nvPr/>
          </p:nvSpPr>
          <p:spPr>
            <a:xfrm>
              <a:off x="9785455" y="1278699"/>
              <a:ext cx="183933" cy="75473"/>
            </a:xfrm>
            <a:custGeom>
              <a:avLst/>
              <a:gdLst>
                <a:gd name="connsiteX0" fmla="*/ 0 w 183933"/>
                <a:gd name="connsiteY0" fmla="*/ 64462 h 75473"/>
                <a:gd name="connsiteX1" fmla="*/ 42964 w 183933"/>
                <a:gd name="connsiteY1" fmla="*/ 74705 h 75473"/>
                <a:gd name="connsiteX2" fmla="*/ 182310 w 183933"/>
                <a:gd name="connsiteY2" fmla="*/ 10797 h 75473"/>
                <a:gd name="connsiteX3" fmla="*/ 181765 w 183933"/>
                <a:gd name="connsiteY3" fmla="*/ 1636 h 75473"/>
                <a:gd name="connsiteX4" fmla="*/ 174576 w 183933"/>
                <a:gd name="connsiteY4" fmla="*/ 699 h 75473"/>
                <a:gd name="connsiteX5" fmla="*/ 91942 w 183933"/>
                <a:gd name="connsiteY5" fmla="*/ 46574 h 75473"/>
                <a:gd name="connsiteX6" fmla="*/ 48979 w 183933"/>
                <a:gd name="connsiteY6" fmla="*/ 61000 h 75473"/>
                <a:gd name="connsiteX7" fmla="*/ 859 w 183933"/>
                <a:gd name="connsiteY7" fmla="*/ 63164 h 75473"/>
                <a:gd name="connsiteX8" fmla="*/ 859 w 183933"/>
                <a:gd name="connsiteY8" fmla="*/ 64606 h 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933" h="75473">
                  <a:moveTo>
                    <a:pt x="0" y="64462"/>
                  </a:moveTo>
                  <a:cubicBezTo>
                    <a:pt x="12388" y="73522"/>
                    <a:pt x="27854" y="77215"/>
                    <a:pt x="42964" y="74705"/>
                  </a:cubicBezTo>
                  <a:cubicBezTo>
                    <a:pt x="94577" y="67449"/>
                    <a:pt x="142983" y="45247"/>
                    <a:pt x="182310" y="10797"/>
                  </a:cubicBezTo>
                  <a:cubicBezTo>
                    <a:pt x="184672" y="8114"/>
                    <a:pt x="184429" y="4017"/>
                    <a:pt x="181765" y="1636"/>
                  </a:cubicBezTo>
                  <a:cubicBezTo>
                    <a:pt x="179789" y="-138"/>
                    <a:pt x="176939" y="-499"/>
                    <a:pt x="174576" y="699"/>
                  </a:cubicBezTo>
                  <a:cubicBezTo>
                    <a:pt x="148211" y="18068"/>
                    <a:pt x="120585" y="33403"/>
                    <a:pt x="91942" y="46574"/>
                  </a:cubicBezTo>
                  <a:cubicBezTo>
                    <a:pt x="77965" y="52373"/>
                    <a:pt x="63614" y="57192"/>
                    <a:pt x="48979" y="61000"/>
                  </a:cubicBezTo>
                  <a:cubicBezTo>
                    <a:pt x="33340" y="65602"/>
                    <a:pt x="16841" y="66338"/>
                    <a:pt x="859" y="63164"/>
                  </a:cubicBezTo>
                  <a:cubicBezTo>
                    <a:pt x="0" y="63164"/>
                    <a:pt x="-430" y="64174"/>
                    <a:pt x="859" y="646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8B418F93-1DA1-5493-753C-D8CBB7E7C20D}"/>
                </a:ext>
              </a:extLst>
            </p:cNvPr>
            <p:cNvSpPr/>
            <p:nvPr/>
          </p:nvSpPr>
          <p:spPr>
            <a:xfrm>
              <a:off x="9798493" y="1263803"/>
              <a:ext cx="160707" cy="54140"/>
            </a:xfrm>
            <a:custGeom>
              <a:avLst/>
              <a:gdLst>
                <a:gd name="connsiteX0" fmla="*/ 4577 w 160707"/>
                <a:gd name="connsiteY0" fmla="*/ 46178 h 54140"/>
                <a:gd name="connsiteX1" fmla="*/ 157528 w 160707"/>
                <a:gd name="connsiteY1" fmla="*/ 13430 h 54140"/>
                <a:gd name="connsiteX2" fmla="*/ 159433 w 160707"/>
                <a:gd name="connsiteY2" fmla="*/ 3202 h 54140"/>
                <a:gd name="connsiteX3" fmla="*/ 150225 w 160707"/>
                <a:gd name="connsiteY3" fmla="*/ 735 h 54140"/>
                <a:gd name="connsiteX4" fmla="*/ 7012 w 160707"/>
                <a:gd name="connsiteY4" fmla="*/ 34781 h 54140"/>
                <a:gd name="connsiteX5" fmla="*/ 3861 w 160707"/>
                <a:gd name="connsiteY5" fmla="*/ 46178 h 5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707" h="54140">
                  <a:moveTo>
                    <a:pt x="4577" y="46178"/>
                  </a:moveTo>
                  <a:cubicBezTo>
                    <a:pt x="57710" y="67384"/>
                    <a:pt x="112990" y="42715"/>
                    <a:pt x="157528" y="13430"/>
                  </a:cubicBezTo>
                  <a:cubicBezTo>
                    <a:pt x="160851" y="11137"/>
                    <a:pt x="161710" y="6549"/>
                    <a:pt x="159433" y="3202"/>
                  </a:cubicBezTo>
                  <a:cubicBezTo>
                    <a:pt x="157385" y="202"/>
                    <a:pt x="153475" y="-851"/>
                    <a:pt x="150225" y="735"/>
                  </a:cubicBezTo>
                  <a:cubicBezTo>
                    <a:pt x="107261" y="22086"/>
                    <a:pt x="57852" y="52958"/>
                    <a:pt x="7012" y="34781"/>
                  </a:cubicBezTo>
                  <a:cubicBezTo>
                    <a:pt x="-149" y="32329"/>
                    <a:pt x="-2870" y="43437"/>
                    <a:pt x="3861" y="46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83DC4622-2729-6074-E791-2AE3127AB55A}"/>
                </a:ext>
              </a:extLst>
            </p:cNvPr>
            <p:cNvSpPr/>
            <p:nvPr/>
          </p:nvSpPr>
          <p:spPr>
            <a:xfrm>
              <a:off x="9822924" y="1239160"/>
              <a:ext cx="174277" cy="41960"/>
            </a:xfrm>
            <a:custGeom>
              <a:avLst/>
              <a:gdLst>
                <a:gd name="connsiteX0" fmla="*/ 3776 w 174277"/>
                <a:gd name="connsiteY0" fmla="*/ 32158 h 41960"/>
                <a:gd name="connsiteX1" fmla="*/ 89704 w 174277"/>
                <a:gd name="connsiteY1" fmla="*/ 40525 h 41960"/>
                <a:gd name="connsiteX2" fmla="*/ 171192 w 174277"/>
                <a:gd name="connsiteY2" fmla="*/ 13404 h 41960"/>
                <a:gd name="connsiteX3" fmla="*/ 165750 w 174277"/>
                <a:gd name="connsiteY3" fmla="*/ 420 h 41960"/>
                <a:gd name="connsiteX4" fmla="*/ 88702 w 174277"/>
                <a:gd name="connsiteY4" fmla="*/ 22925 h 41960"/>
                <a:gd name="connsiteX5" fmla="*/ 6784 w 174277"/>
                <a:gd name="connsiteY5" fmla="*/ 21771 h 41960"/>
                <a:gd name="connsiteX6" fmla="*/ 196 w 174277"/>
                <a:gd name="connsiteY6" fmla="*/ 25522 h 41960"/>
                <a:gd name="connsiteX7" fmla="*/ 3919 w 174277"/>
                <a:gd name="connsiteY7" fmla="*/ 32158 h 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277" h="41960">
                  <a:moveTo>
                    <a:pt x="3776" y="32158"/>
                  </a:moveTo>
                  <a:cubicBezTo>
                    <a:pt x="31488" y="41145"/>
                    <a:pt x="60804" y="44002"/>
                    <a:pt x="89704" y="40525"/>
                  </a:cubicBezTo>
                  <a:cubicBezTo>
                    <a:pt x="118704" y="38578"/>
                    <a:pt x="146746" y="29244"/>
                    <a:pt x="171192" y="13404"/>
                  </a:cubicBezTo>
                  <a:cubicBezTo>
                    <a:pt x="177207" y="9076"/>
                    <a:pt x="173913" y="-2321"/>
                    <a:pt x="165750" y="420"/>
                  </a:cubicBezTo>
                  <a:cubicBezTo>
                    <a:pt x="140788" y="10216"/>
                    <a:pt x="114996" y="17746"/>
                    <a:pt x="88702" y="22925"/>
                  </a:cubicBezTo>
                  <a:cubicBezTo>
                    <a:pt x="61491" y="26575"/>
                    <a:pt x="33894" y="26186"/>
                    <a:pt x="6784" y="21771"/>
                  </a:cubicBezTo>
                  <a:cubicBezTo>
                    <a:pt x="3934" y="20978"/>
                    <a:pt x="984" y="22651"/>
                    <a:pt x="196" y="25522"/>
                  </a:cubicBezTo>
                  <a:cubicBezTo>
                    <a:pt x="-592" y="28393"/>
                    <a:pt x="1070" y="31365"/>
                    <a:pt x="3919" y="321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7" name="Freeform: Shape 3056">
              <a:extLst>
                <a:ext uri="{FF2B5EF4-FFF2-40B4-BE49-F238E27FC236}">
                  <a16:creationId xmlns:a16="http://schemas.microsoft.com/office/drawing/2014/main" id="{911BA558-A7DA-EFE9-63E8-D334862F33FA}"/>
                </a:ext>
              </a:extLst>
            </p:cNvPr>
            <p:cNvSpPr/>
            <p:nvPr/>
          </p:nvSpPr>
          <p:spPr>
            <a:xfrm>
              <a:off x="9840447" y="1219917"/>
              <a:ext cx="191147" cy="32694"/>
            </a:xfrm>
            <a:custGeom>
              <a:avLst/>
              <a:gdLst>
                <a:gd name="connsiteX0" fmla="*/ 4441 w 191147"/>
                <a:gd name="connsiteY0" fmla="*/ 15192 h 32694"/>
                <a:gd name="connsiteX1" fmla="*/ 97386 w 191147"/>
                <a:gd name="connsiteY1" fmla="*/ 32503 h 32694"/>
                <a:gd name="connsiteX2" fmla="*/ 188183 w 191147"/>
                <a:gd name="connsiteY2" fmla="*/ 11729 h 32694"/>
                <a:gd name="connsiteX3" fmla="*/ 190188 w 191147"/>
                <a:gd name="connsiteY3" fmla="*/ 2987 h 32694"/>
                <a:gd name="connsiteX4" fmla="*/ 183313 w 191147"/>
                <a:gd name="connsiteY4" fmla="*/ 189 h 32694"/>
                <a:gd name="connsiteX5" fmla="*/ 95810 w 191147"/>
                <a:gd name="connsiteY5" fmla="*/ 14615 h 32694"/>
                <a:gd name="connsiteX6" fmla="*/ 7878 w 191147"/>
                <a:gd name="connsiteY6" fmla="*/ 2064 h 32694"/>
                <a:gd name="connsiteX7" fmla="*/ 4441 w 191147"/>
                <a:gd name="connsiteY7" fmla="*/ 14615 h 3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147" h="32694">
                  <a:moveTo>
                    <a:pt x="4441" y="15192"/>
                  </a:moveTo>
                  <a:cubicBezTo>
                    <a:pt x="34072" y="26761"/>
                    <a:pt x="65607" y="32633"/>
                    <a:pt x="97386" y="32503"/>
                  </a:cubicBezTo>
                  <a:cubicBezTo>
                    <a:pt x="128964" y="33989"/>
                    <a:pt x="160342" y="26819"/>
                    <a:pt x="188183" y="11729"/>
                  </a:cubicBezTo>
                  <a:cubicBezTo>
                    <a:pt x="191133" y="9868"/>
                    <a:pt x="192035" y="5959"/>
                    <a:pt x="190188" y="2987"/>
                  </a:cubicBezTo>
                  <a:cubicBezTo>
                    <a:pt x="188741" y="650"/>
                    <a:pt x="185963" y="-475"/>
                    <a:pt x="183313" y="189"/>
                  </a:cubicBezTo>
                  <a:cubicBezTo>
                    <a:pt x="154542" y="7156"/>
                    <a:pt x="125283" y="11975"/>
                    <a:pt x="95810" y="14615"/>
                  </a:cubicBezTo>
                  <a:cubicBezTo>
                    <a:pt x="65994" y="15653"/>
                    <a:pt x="36234" y="11412"/>
                    <a:pt x="7878" y="2064"/>
                  </a:cubicBezTo>
                  <a:cubicBezTo>
                    <a:pt x="-142" y="-677"/>
                    <a:pt x="-3293" y="11729"/>
                    <a:pt x="4441" y="146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8" name="Freeform: Shape 3057">
              <a:extLst>
                <a:ext uri="{FF2B5EF4-FFF2-40B4-BE49-F238E27FC236}">
                  <a16:creationId xmlns:a16="http://schemas.microsoft.com/office/drawing/2014/main" id="{35ECF6CB-90C2-879F-3538-1A66646128BA}"/>
                </a:ext>
              </a:extLst>
            </p:cNvPr>
            <p:cNvSpPr/>
            <p:nvPr/>
          </p:nvSpPr>
          <p:spPr>
            <a:xfrm>
              <a:off x="9890464" y="1171438"/>
              <a:ext cx="191785" cy="49362"/>
            </a:xfrm>
            <a:custGeom>
              <a:avLst/>
              <a:gdLst>
                <a:gd name="connsiteX0" fmla="*/ 2543 w 191785"/>
                <a:gd name="connsiteY0" fmla="*/ 10726 h 49362"/>
                <a:gd name="connsiteX1" fmla="*/ 93627 w 191785"/>
                <a:gd name="connsiteY1" fmla="*/ 46792 h 49362"/>
                <a:gd name="connsiteX2" fmla="*/ 189007 w 191785"/>
                <a:gd name="connsiteY2" fmla="*/ 34241 h 49362"/>
                <a:gd name="connsiteX3" fmla="*/ 185999 w 191785"/>
                <a:gd name="connsiteY3" fmla="*/ 22989 h 49362"/>
                <a:gd name="connsiteX4" fmla="*/ 95918 w 191785"/>
                <a:gd name="connsiteY4" fmla="*/ 29769 h 49362"/>
                <a:gd name="connsiteX5" fmla="*/ 8272 w 191785"/>
                <a:gd name="connsiteY5" fmla="*/ 917 h 49362"/>
                <a:gd name="connsiteX6" fmla="*/ 2543 w 191785"/>
                <a:gd name="connsiteY6" fmla="*/ 10726 h 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85" h="49362">
                  <a:moveTo>
                    <a:pt x="2543" y="10726"/>
                  </a:moveTo>
                  <a:cubicBezTo>
                    <a:pt x="29654" y="29812"/>
                    <a:pt x="60874" y="42161"/>
                    <a:pt x="93627" y="46792"/>
                  </a:cubicBezTo>
                  <a:cubicBezTo>
                    <a:pt x="125936" y="52721"/>
                    <a:pt x="159290" y="48335"/>
                    <a:pt x="189007" y="34241"/>
                  </a:cubicBezTo>
                  <a:cubicBezTo>
                    <a:pt x="193876" y="31644"/>
                    <a:pt x="192015" y="22267"/>
                    <a:pt x="185999" y="22989"/>
                  </a:cubicBezTo>
                  <a:cubicBezTo>
                    <a:pt x="156340" y="28774"/>
                    <a:pt x="126108" y="31053"/>
                    <a:pt x="95918" y="29769"/>
                  </a:cubicBezTo>
                  <a:cubicBezTo>
                    <a:pt x="64970" y="26711"/>
                    <a:pt x="35053" y="16857"/>
                    <a:pt x="8272" y="917"/>
                  </a:cubicBezTo>
                  <a:cubicBezTo>
                    <a:pt x="1971" y="-2979"/>
                    <a:pt x="-3328" y="6543"/>
                    <a:pt x="2543" y="107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9" name="Freeform: Shape 3058">
              <a:extLst>
                <a:ext uri="{FF2B5EF4-FFF2-40B4-BE49-F238E27FC236}">
                  <a16:creationId xmlns:a16="http://schemas.microsoft.com/office/drawing/2014/main" id="{39106CEB-DBB1-110F-CD5D-F821E6B561BA}"/>
                </a:ext>
              </a:extLst>
            </p:cNvPr>
            <p:cNvSpPr/>
            <p:nvPr/>
          </p:nvSpPr>
          <p:spPr>
            <a:xfrm>
              <a:off x="9935867" y="1118646"/>
              <a:ext cx="183009" cy="73567"/>
            </a:xfrm>
            <a:custGeom>
              <a:avLst/>
              <a:gdLst>
                <a:gd name="connsiteX0" fmla="*/ 963 w 183009"/>
                <a:gd name="connsiteY0" fmla="*/ 7834 h 73567"/>
                <a:gd name="connsiteX1" fmla="*/ 81306 w 183009"/>
                <a:gd name="connsiteY1" fmla="*/ 62798 h 73567"/>
                <a:gd name="connsiteX2" fmla="*/ 178260 w 183009"/>
                <a:gd name="connsiteY2" fmla="*/ 67558 h 73567"/>
                <a:gd name="connsiteX3" fmla="*/ 182872 w 183009"/>
                <a:gd name="connsiteY3" fmla="*/ 60360 h 73567"/>
                <a:gd name="connsiteX4" fmla="*/ 176685 w 183009"/>
                <a:gd name="connsiteY4" fmla="*/ 55584 h 73567"/>
                <a:gd name="connsiteX5" fmla="*/ 87034 w 183009"/>
                <a:gd name="connsiteY5" fmla="*/ 46352 h 73567"/>
                <a:gd name="connsiteX6" fmla="*/ 7694 w 183009"/>
                <a:gd name="connsiteY6" fmla="*/ 909 h 73567"/>
                <a:gd name="connsiteX7" fmla="*/ 906 w 183009"/>
                <a:gd name="connsiteY7" fmla="*/ 2063 h 73567"/>
                <a:gd name="connsiteX8" fmla="*/ 963 w 183009"/>
                <a:gd name="connsiteY8" fmla="*/ 7834 h 7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009" h="73567">
                  <a:moveTo>
                    <a:pt x="963" y="7834"/>
                  </a:moveTo>
                  <a:cubicBezTo>
                    <a:pt x="22245" y="33224"/>
                    <a:pt x="50028" y="52238"/>
                    <a:pt x="81306" y="62798"/>
                  </a:cubicBezTo>
                  <a:cubicBezTo>
                    <a:pt x="112183" y="75291"/>
                    <a:pt x="146324" y="76964"/>
                    <a:pt x="178260" y="67558"/>
                  </a:cubicBezTo>
                  <a:cubicBezTo>
                    <a:pt x="181512" y="66851"/>
                    <a:pt x="183574" y="63634"/>
                    <a:pt x="182872" y="60360"/>
                  </a:cubicBezTo>
                  <a:cubicBezTo>
                    <a:pt x="182242" y="57460"/>
                    <a:pt x="179635" y="55440"/>
                    <a:pt x="176685" y="55584"/>
                  </a:cubicBezTo>
                  <a:cubicBezTo>
                    <a:pt x="146524" y="56710"/>
                    <a:pt x="116350" y="53594"/>
                    <a:pt x="87034" y="46352"/>
                  </a:cubicBezTo>
                  <a:cubicBezTo>
                    <a:pt x="57633" y="37162"/>
                    <a:pt x="30565" y="21654"/>
                    <a:pt x="7694" y="909"/>
                  </a:cubicBezTo>
                  <a:cubicBezTo>
                    <a:pt x="5503" y="-663"/>
                    <a:pt x="2467" y="-144"/>
                    <a:pt x="906" y="2063"/>
                  </a:cubicBezTo>
                  <a:cubicBezTo>
                    <a:pt x="-326" y="3794"/>
                    <a:pt x="-297" y="6132"/>
                    <a:pt x="963" y="78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0" name="Freeform: Shape 3059">
              <a:extLst>
                <a:ext uri="{FF2B5EF4-FFF2-40B4-BE49-F238E27FC236}">
                  <a16:creationId xmlns:a16="http://schemas.microsoft.com/office/drawing/2014/main" id="{1176AA16-CB9C-CBFC-EFD0-BE420CD4148F}"/>
                </a:ext>
              </a:extLst>
            </p:cNvPr>
            <p:cNvSpPr/>
            <p:nvPr/>
          </p:nvSpPr>
          <p:spPr>
            <a:xfrm>
              <a:off x="9999641" y="1097940"/>
              <a:ext cx="153742" cy="72439"/>
            </a:xfrm>
            <a:custGeom>
              <a:avLst/>
              <a:gdLst>
                <a:gd name="connsiteX0" fmla="*/ 1062 w 153742"/>
                <a:gd name="connsiteY0" fmla="*/ 8199 h 72439"/>
                <a:gd name="connsiteX1" fmla="*/ 149001 w 153742"/>
                <a:gd name="connsiteY1" fmla="*/ 70520 h 72439"/>
                <a:gd name="connsiteX2" fmla="*/ 147140 w 153742"/>
                <a:gd name="connsiteY2" fmla="*/ 57248 h 72439"/>
                <a:gd name="connsiteX3" fmla="*/ 71237 w 153742"/>
                <a:gd name="connsiteY3" fmla="*/ 45996 h 72439"/>
                <a:gd name="connsiteX4" fmla="*/ 7650 w 153742"/>
                <a:gd name="connsiteY4" fmla="*/ 1563 h 72439"/>
                <a:gd name="connsiteX5" fmla="*/ 1062 w 153742"/>
                <a:gd name="connsiteY5" fmla="*/ 8199 h 7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742" h="72439">
                  <a:moveTo>
                    <a:pt x="1062" y="8199"/>
                  </a:moveTo>
                  <a:cubicBezTo>
                    <a:pt x="35577" y="51477"/>
                    <a:pt x="93148" y="80330"/>
                    <a:pt x="149001" y="70520"/>
                  </a:cubicBezTo>
                  <a:cubicBezTo>
                    <a:pt x="156448" y="69077"/>
                    <a:pt x="154587" y="57104"/>
                    <a:pt x="147140" y="57248"/>
                  </a:cubicBezTo>
                  <a:cubicBezTo>
                    <a:pt x="121347" y="58503"/>
                    <a:pt x="95568" y="54680"/>
                    <a:pt x="71237" y="45996"/>
                  </a:cubicBezTo>
                  <a:cubicBezTo>
                    <a:pt x="46690" y="36777"/>
                    <a:pt x="24821" y="21500"/>
                    <a:pt x="7650" y="1563"/>
                  </a:cubicBezTo>
                  <a:cubicBezTo>
                    <a:pt x="3783" y="-3054"/>
                    <a:pt x="-2518" y="3583"/>
                    <a:pt x="1062" y="81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1" name="Freeform: Shape 3060">
              <a:extLst>
                <a:ext uri="{FF2B5EF4-FFF2-40B4-BE49-F238E27FC236}">
                  <a16:creationId xmlns:a16="http://schemas.microsoft.com/office/drawing/2014/main" id="{EE88F829-1BD6-DEBF-7146-88C7DC7AE39D}"/>
                </a:ext>
              </a:extLst>
            </p:cNvPr>
            <p:cNvSpPr/>
            <p:nvPr/>
          </p:nvSpPr>
          <p:spPr>
            <a:xfrm>
              <a:off x="10037198" y="1048393"/>
              <a:ext cx="135996" cy="90061"/>
            </a:xfrm>
            <a:custGeom>
              <a:avLst/>
              <a:gdLst>
                <a:gd name="connsiteX0" fmla="*/ 598 w 135996"/>
                <a:gd name="connsiteY0" fmla="*/ 9274 h 90061"/>
                <a:gd name="connsiteX1" fmla="*/ 131781 w 135996"/>
                <a:gd name="connsiteY1" fmla="*/ 88618 h 90061"/>
                <a:gd name="connsiteX2" fmla="*/ 130349 w 135996"/>
                <a:gd name="connsiteY2" fmla="*/ 77365 h 90061"/>
                <a:gd name="connsiteX3" fmla="*/ 60174 w 135996"/>
                <a:gd name="connsiteY3" fmla="*/ 57169 h 90061"/>
                <a:gd name="connsiteX4" fmla="*/ 10909 w 135996"/>
                <a:gd name="connsiteY4" fmla="*/ 3215 h 90061"/>
                <a:gd name="connsiteX5" fmla="*/ 598 w 135996"/>
                <a:gd name="connsiteY5" fmla="*/ 9274 h 9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96" h="90061">
                  <a:moveTo>
                    <a:pt x="598" y="9274"/>
                  </a:moveTo>
                  <a:cubicBezTo>
                    <a:pt x="21937" y="58034"/>
                    <a:pt x="77503" y="98283"/>
                    <a:pt x="131781" y="88618"/>
                  </a:cubicBezTo>
                  <a:cubicBezTo>
                    <a:pt x="138655" y="87464"/>
                    <a:pt x="136364" y="77943"/>
                    <a:pt x="130349" y="77365"/>
                  </a:cubicBezTo>
                  <a:cubicBezTo>
                    <a:pt x="105773" y="75923"/>
                    <a:pt x="81799" y="69027"/>
                    <a:pt x="60174" y="57169"/>
                  </a:cubicBezTo>
                  <a:cubicBezTo>
                    <a:pt x="38692" y="44647"/>
                    <a:pt x="21507" y="25835"/>
                    <a:pt x="10909" y="3215"/>
                  </a:cubicBezTo>
                  <a:cubicBezTo>
                    <a:pt x="7615" y="-3998"/>
                    <a:pt x="-2553" y="2205"/>
                    <a:pt x="598" y="92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2" name="Freeform: Shape 3061">
              <a:extLst>
                <a:ext uri="{FF2B5EF4-FFF2-40B4-BE49-F238E27FC236}">
                  <a16:creationId xmlns:a16="http://schemas.microsoft.com/office/drawing/2014/main" id="{153C006B-5C74-903B-646B-1ADC4F1106F6}"/>
                </a:ext>
              </a:extLst>
            </p:cNvPr>
            <p:cNvSpPr/>
            <p:nvPr/>
          </p:nvSpPr>
          <p:spPr>
            <a:xfrm>
              <a:off x="10074468" y="1025764"/>
              <a:ext cx="151582" cy="88950"/>
            </a:xfrm>
            <a:custGeom>
              <a:avLst/>
              <a:gdLst>
                <a:gd name="connsiteX0" fmla="*/ 1278 w 151582"/>
                <a:gd name="connsiteY0" fmla="*/ 12139 h 88950"/>
                <a:gd name="connsiteX1" fmla="*/ 62574 w 151582"/>
                <a:gd name="connsiteY1" fmla="*/ 71286 h 88950"/>
                <a:gd name="connsiteX2" fmla="*/ 146783 w 151582"/>
                <a:gd name="connsiteY2" fmla="*/ 85712 h 88950"/>
                <a:gd name="connsiteX3" fmla="*/ 151294 w 151582"/>
                <a:gd name="connsiteY3" fmla="*/ 77273 h 88950"/>
                <a:gd name="connsiteX4" fmla="*/ 145065 w 151582"/>
                <a:gd name="connsiteY4" fmla="*/ 72440 h 88950"/>
                <a:gd name="connsiteX5" fmla="*/ 69878 w 151582"/>
                <a:gd name="connsiteY5" fmla="*/ 53542 h 88950"/>
                <a:gd name="connsiteX6" fmla="*/ 13309 w 151582"/>
                <a:gd name="connsiteY6" fmla="*/ 2329 h 88950"/>
                <a:gd name="connsiteX7" fmla="*/ 1278 w 151582"/>
                <a:gd name="connsiteY7" fmla="*/ 11706 h 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582" h="88950">
                  <a:moveTo>
                    <a:pt x="1278" y="12139"/>
                  </a:moveTo>
                  <a:cubicBezTo>
                    <a:pt x="17619" y="35754"/>
                    <a:pt x="38457" y="55850"/>
                    <a:pt x="62574" y="71286"/>
                  </a:cubicBezTo>
                  <a:cubicBezTo>
                    <a:pt x="87378" y="87804"/>
                    <a:pt x="117954" y="93041"/>
                    <a:pt x="146783" y="85712"/>
                  </a:cubicBezTo>
                  <a:cubicBezTo>
                    <a:pt x="150349" y="84644"/>
                    <a:pt x="152368" y="80865"/>
                    <a:pt x="151294" y="77273"/>
                  </a:cubicBezTo>
                  <a:cubicBezTo>
                    <a:pt x="150463" y="74474"/>
                    <a:pt x="147957" y="72527"/>
                    <a:pt x="145065" y="72440"/>
                  </a:cubicBezTo>
                  <a:cubicBezTo>
                    <a:pt x="118799" y="72772"/>
                    <a:pt x="92906" y="66251"/>
                    <a:pt x="69878" y="53542"/>
                  </a:cubicBezTo>
                  <a:cubicBezTo>
                    <a:pt x="48152" y="39995"/>
                    <a:pt x="28990" y="22655"/>
                    <a:pt x="13309" y="2329"/>
                  </a:cubicBezTo>
                  <a:cubicBezTo>
                    <a:pt x="7867" y="-4307"/>
                    <a:pt x="-3877" y="4637"/>
                    <a:pt x="1278" y="117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3" name="Freeform: Shape 3062">
              <a:extLst>
                <a:ext uri="{FF2B5EF4-FFF2-40B4-BE49-F238E27FC236}">
                  <a16:creationId xmlns:a16="http://schemas.microsoft.com/office/drawing/2014/main" id="{6267FA83-C783-FD73-A1E5-56768167CAF3}"/>
                </a:ext>
              </a:extLst>
            </p:cNvPr>
            <p:cNvSpPr/>
            <p:nvPr/>
          </p:nvSpPr>
          <p:spPr>
            <a:xfrm>
              <a:off x="10146179" y="1008001"/>
              <a:ext cx="145066" cy="88150"/>
            </a:xfrm>
            <a:custGeom>
              <a:avLst/>
              <a:gdLst>
                <a:gd name="connsiteX0" fmla="*/ 888 w 145066"/>
                <a:gd name="connsiteY0" fmla="*/ 8696 h 88150"/>
                <a:gd name="connsiteX1" fmla="*/ 59462 w 145066"/>
                <a:gd name="connsiteY1" fmla="*/ 67987 h 88150"/>
                <a:gd name="connsiteX2" fmla="*/ 141093 w 145066"/>
                <a:gd name="connsiteY2" fmla="*/ 86308 h 88150"/>
                <a:gd name="connsiteX3" fmla="*/ 144788 w 145066"/>
                <a:gd name="connsiteY3" fmla="*/ 79038 h 88150"/>
                <a:gd name="connsiteX4" fmla="*/ 139661 w 145066"/>
                <a:gd name="connsiteY4" fmla="*/ 75056 h 88150"/>
                <a:gd name="connsiteX5" fmla="*/ 65763 w 145066"/>
                <a:gd name="connsiteY5" fmla="*/ 54715 h 88150"/>
                <a:gd name="connsiteX6" fmla="*/ 11342 w 145066"/>
                <a:gd name="connsiteY6" fmla="*/ 2637 h 88150"/>
                <a:gd name="connsiteX7" fmla="*/ 888 w 145066"/>
                <a:gd name="connsiteY7" fmla="*/ 8696 h 8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66" h="88150">
                  <a:moveTo>
                    <a:pt x="888" y="8696"/>
                  </a:moveTo>
                  <a:cubicBezTo>
                    <a:pt x="16269" y="32225"/>
                    <a:pt x="36190" y="52378"/>
                    <a:pt x="59462" y="67987"/>
                  </a:cubicBezTo>
                  <a:cubicBezTo>
                    <a:pt x="83034" y="85097"/>
                    <a:pt x="112536" y="91718"/>
                    <a:pt x="141093" y="86308"/>
                  </a:cubicBezTo>
                  <a:cubicBezTo>
                    <a:pt x="144101" y="85327"/>
                    <a:pt x="145762" y="82082"/>
                    <a:pt x="144788" y="79038"/>
                  </a:cubicBezTo>
                  <a:cubicBezTo>
                    <a:pt x="144057" y="76773"/>
                    <a:pt x="142024" y="75186"/>
                    <a:pt x="139661" y="75056"/>
                  </a:cubicBezTo>
                  <a:cubicBezTo>
                    <a:pt x="113797" y="74161"/>
                    <a:pt x="88491" y="67194"/>
                    <a:pt x="65763" y="54715"/>
                  </a:cubicBezTo>
                  <a:cubicBezTo>
                    <a:pt x="44224" y="41356"/>
                    <a:pt x="25693" y="23612"/>
                    <a:pt x="11342" y="2637"/>
                  </a:cubicBezTo>
                  <a:cubicBezTo>
                    <a:pt x="6759" y="-3711"/>
                    <a:pt x="-2979" y="2637"/>
                    <a:pt x="888" y="86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5349CCCE-6B17-2657-C8EC-0E96F73D1EEE}"/>
                </a:ext>
              </a:extLst>
            </p:cNvPr>
            <p:cNvSpPr/>
            <p:nvPr/>
          </p:nvSpPr>
          <p:spPr>
            <a:xfrm>
              <a:off x="10198867" y="998869"/>
              <a:ext cx="130172" cy="95991"/>
            </a:xfrm>
            <a:custGeom>
              <a:avLst/>
              <a:gdLst>
                <a:gd name="connsiteX0" fmla="*/ 759 w 130172"/>
                <a:gd name="connsiteY0" fmla="*/ 8162 h 95991"/>
                <a:gd name="connsiteX1" fmla="*/ 120772 w 130172"/>
                <a:gd name="connsiteY1" fmla="*/ 95729 h 95991"/>
                <a:gd name="connsiteX2" fmla="*/ 129938 w 130172"/>
                <a:gd name="connsiteY2" fmla="*/ 90464 h 95991"/>
                <a:gd name="connsiteX3" fmla="*/ 124638 w 130172"/>
                <a:gd name="connsiteY3" fmla="*/ 81303 h 95991"/>
                <a:gd name="connsiteX4" fmla="*/ 61195 w 130172"/>
                <a:gd name="connsiteY4" fmla="*/ 49565 h 95991"/>
                <a:gd name="connsiteX5" fmla="*/ 8636 w 130172"/>
                <a:gd name="connsiteY5" fmla="*/ 1526 h 95991"/>
                <a:gd name="connsiteX6" fmla="*/ 759 w 130172"/>
                <a:gd name="connsiteY6" fmla="*/ 7729 h 9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72" h="95991">
                  <a:moveTo>
                    <a:pt x="759" y="8162"/>
                  </a:moveTo>
                  <a:cubicBezTo>
                    <a:pt x="28399" y="51513"/>
                    <a:pt x="71263" y="82789"/>
                    <a:pt x="120772" y="95729"/>
                  </a:cubicBezTo>
                  <a:cubicBezTo>
                    <a:pt x="124781" y="96811"/>
                    <a:pt x="128792" y="94445"/>
                    <a:pt x="129938" y="90464"/>
                  </a:cubicBezTo>
                  <a:cubicBezTo>
                    <a:pt x="130939" y="86482"/>
                    <a:pt x="128648" y="82385"/>
                    <a:pt x="124638" y="81303"/>
                  </a:cubicBezTo>
                  <a:cubicBezTo>
                    <a:pt x="102354" y="73210"/>
                    <a:pt x="81059" y="62563"/>
                    <a:pt x="61195" y="49565"/>
                  </a:cubicBezTo>
                  <a:cubicBezTo>
                    <a:pt x="41575" y="36048"/>
                    <a:pt x="23888" y="19891"/>
                    <a:pt x="8636" y="1526"/>
                  </a:cubicBezTo>
                  <a:cubicBezTo>
                    <a:pt x="5056" y="-2802"/>
                    <a:pt x="-2392" y="2969"/>
                    <a:pt x="759" y="77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488BD214-9B6D-5CD3-D13A-B2F72A6C02D1}"/>
                </a:ext>
              </a:extLst>
            </p:cNvPr>
            <p:cNvSpPr/>
            <p:nvPr/>
          </p:nvSpPr>
          <p:spPr>
            <a:xfrm>
              <a:off x="10274641" y="994672"/>
              <a:ext cx="125707" cy="133683"/>
            </a:xfrm>
            <a:custGeom>
              <a:avLst/>
              <a:gdLst>
                <a:gd name="connsiteX0" fmla="*/ 315 w 125707"/>
                <a:gd name="connsiteY0" fmla="*/ 7887 h 133683"/>
                <a:gd name="connsiteX1" fmla="*/ 46142 w 125707"/>
                <a:gd name="connsiteY1" fmla="*/ 84634 h 133683"/>
                <a:gd name="connsiteX2" fmla="*/ 119754 w 125707"/>
                <a:gd name="connsiteY2" fmla="*/ 133684 h 133683"/>
                <a:gd name="connsiteX3" fmla="*/ 124193 w 125707"/>
                <a:gd name="connsiteY3" fmla="*/ 126038 h 133683"/>
                <a:gd name="connsiteX4" fmla="*/ 89823 w 125707"/>
                <a:gd name="connsiteY4" fmla="*/ 101080 h 133683"/>
                <a:gd name="connsiteX5" fmla="*/ 58172 w 125707"/>
                <a:gd name="connsiteY5" fmla="*/ 73815 h 133683"/>
                <a:gd name="connsiteX6" fmla="*/ 11628 w 125707"/>
                <a:gd name="connsiteY6" fmla="*/ 3127 h 133683"/>
                <a:gd name="connsiteX7" fmla="*/ 315 w 125707"/>
                <a:gd name="connsiteY7" fmla="*/ 7887 h 1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07" h="133683">
                  <a:moveTo>
                    <a:pt x="315" y="7887"/>
                  </a:moveTo>
                  <a:cubicBezTo>
                    <a:pt x="10339" y="36292"/>
                    <a:pt x="25921" y="62389"/>
                    <a:pt x="46142" y="84634"/>
                  </a:cubicBezTo>
                  <a:cubicBezTo>
                    <a:pt x="65476" y="105985"/>
                    <a:pt x="90825" y="127913"/>
                    <a:pt x="119754" y="133684"/>
                  </a:cubicBezTo>
                  <a:cubicBezTo>
                    <a:pt x="123764" y="133684"/>
                    <a:pt x="128060" y="129211"/>
                    <a:pt x="124193" y="126038"/>
                  </a:cubicBezTo>
                  <a:cubicBezTo>
                    <a:pt x="113309" y="116949"/>
                    <a:pt x="101280" y="109447"/>
                    <a:pt x="89823" y="101080"/>
                  </a:cubicBezTo>
                  <a:cubicBezTo>
                    <a:pt x="78508" y="92944"/>
                    <a:pt x="67911" y="83826"/>
                    <a:pt x="58172" y="73815"/>
                  </a:cubicBezTo>
                  <a:cubicBezTo>
                    <a:pt x="38481" y="53330"/>
                    <a:pt x="22713" y="29368"/>
                    <a:pt x="11628" y="3127"/>
                  </a:cubicBezTo>
                  <a:cubicBezTo>
                    <a:pt x="8907" y="-3365"/>
                    <a:pt x="-1977" y="1251"/>
                    <a:pt x="315" y="78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98DE8F-EB44-9886-5B55-9493A59E7BF3}"/>
                </a:ext>
              </a:extLst>
            </p:cNvPr>
            <p:cNvSpPr/>
            <p:nvPr/>
          </p:nvSpPr>
          <p:spPr>
            <a:xfrm>
              <a:off x="10346070" y="1014392"/>
              <a:ext cx="84485" cy="132000"/>
            </a:xfrm>
            <a:custGeom>
              <a:avLst/>
              <a:gdLst>
                <a:gd name="connsiteX0" fmla="*/ 636 w 84485"/>
                <a:gd name="connsiteY0" fmla="*/ 4324 h 132000"/>
                <a:gd name="connsiteX1" fmla="*/ 24839 w 84485"/>
                <a:gd name="connsiteY1" fmla="*/ 78763 h 132000"/>
                <a:gd name="connsiteX2" fmla="*/ 78114 w 84485"/>
                <a:gd name="connsiteY2" fmla="*/ 131563 h 132000"/>
                <a:gd name="connsiteX3" fmla="*/ 83986 w 84485"/>
                <a:gd name="connsiteY3" fmla="*/ 129442 h 132000"/>
                <a:gd name="connsiteX4" fmla="*/ 83413 w 84485"/>
                <a:gd name="connsiteY4" fmla="*/ 124638 h 132000"/>
                <a:gd name="connsiteX5" fmla="*/ 40449 w 84485"/>
                <a:gd name="connsiteY5" fmla="*/ 72127 h 132000"/>
                <a:gd name="connsiteX6" fmla="*/ 23550 w 84485"/>
                <a:gd name="connsiteY6" fmla="*/ 43274 h 132000"/>
                <a:gd name="connsiteX7" fmla="*/ 13525 w 84485"/>
                <a:gd name="connsiteY7" fmla="*/ 6199 h 132000"/>
                <a:gd name="connsiteX8" fmla="*/ 1209 w 84485"/>
                <a:gd name="connsiteY8" fmla="*/ 4468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85" h="132000">
                  <a:moveTo>
                    <a:pt x="636" y="4324"/>
                  </a:moveTo>
                  <a:cubicBezTo>
                    <a:pt x="-3231" y="30580"/>
                    <a:pt x="11234" y="57412"/>
                    <a:pt x="24839" y="78763"/>
                  </a:cubicBezTo>
                  <a:cubicBezTo>
                    <a:pt x="37871" y="100590"/>
                    <a:pt x="56202" y="118752"/>
                    <a:pt x="78114" y="131563"/>
                  </a:cubicBezTo>
                  <a:cubicBezTo>
                    <a:pt x="80263" y="132630"/>
                    <a:pt x="82984" y="131678"/>
                    <a:pt x="83986" y="129442"/>
                  </a:cubicBezTo>
                  <a:cubicBezTo>
                    <a:pt x="84845" y="127855"/>
                    <a:pt x="84559" y="125980"/>
                    <a:pt x="83413" y="124638"/>
                  </a:cubicBezTo>
                  <a:cubicBezTo>
                    <a:pt x="67946" y="108120"/>
                    <a:pt x="53624" y="90578"/>
                    <a:pt x="40449" y="72127"/>
                  </a:cubicBezTo>
                  <a:cubicBezTo>
                    <a:pt x="34148" y="62952"/>
                    <a:pt x="28419" y="53301"/>
                    <a:pt x="23550" y="43274"/>
                  </a:cubicBezTo>
                  <a:cubicBezTo>
                    <a:pt x="16962" y="32051"/>
                    <a:pt x="13525" y="19240"/>
                    <a:pt x="13525" y="6199"/>
                  </a:cubicBezTo>
                  <a:cubicBezTo>
                    <a:pt x="13525" y="-725"/>
                    <a:pt x="2212" y="-2601"/>
                    <a:pt x="1209" y="44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4FFF82B8-7826-3970-7419-9015DF67B992}"/>
                </a:ext>
              </a:extLst>
            </p:cNvPr>
            <p:cNvSpPr/>
            <p:nvPr/>
          </p:nvSpPr>
          <p:spPr>
            <a:xfrm>
              <a:off x="10390796" y="1017201"/>
              <a:ext cx="107711" cy="166430"/>
            </a:xfrm>
            <a:custGeom>
              <a:avLst/>
              <a:gdLst>
                <a:gd name="connsiteX0" fmla="*/ 19 w 107711"/>
                <a:gd name="connsiteY0" fmla="*/ 6276 h 166430"/>
                <a:gd name="connsiteX1" fmla="*/ 59166 w 107711"/>
                <a:gd name="connsiteY1" fmla="*/ 138275 h 166430"/>
                <a:gd name="connsiteX2" fmla="*/ 100268 w 107711"/>
                <a:gd name="connsiteY2" fmla="*/ 166262 h 166430"/>
                <a:gd name="connsiteX3" fmla="*/ 107572 w 107711"/>
                <a:gd name="connsiteY3" fmla="*/ 161776 h 166430"/>
                <a:gd name="connsiteX4" fmla="*/ 105997 w 107711"/>
                <a:gd name="connsiteY4" fmla="*/ 156164 h 166430"/>
                <a:gd name="connsiteX5" fmla="*/ 73058 w 107711"/>
                <a:gd name="connsiteY5" fmla="*/ 126013 h 166430"/>
                <a:gd name="connsiteX6" fmla="*/ 44415 w 107711"/>
                <a:gd name="connsiteY6" fmla="*/ 91102 h 166430"/>
                <a:gd name="connsiteX7" fmla="*/ 13052 w 107711"/>
                <a:gd name="connsiteY7" fmla="*/ 6276 h 166430"/>
                <a:gd name="connsiteX8" fmla="*/ 19 w 107711"/>
                <a:gd name="connsiteY8" fmla="*/ 6276 h 1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" h="166430">
                  <a:moveTo>
                    <a:pt x="19" y="6276"/>
                  </a:moveTo>
                  <a:cubicBezTo>
                    <a:pt x="3456" y="55974"/>
                    <a:pt x="24509" y="102787"/>
                    <a:pt x="59166" y="138275"/>
                  </a:cubicBezTo>
                  <a:cubicBezTo>
                    <a:pt x="70194" y="151043"/>
                    <a:pt x="84371" y="160694"/>
                    <a:pt x="100268" y="166262"/>
                  </a:cubicBezTo>
                  <a:cubicBezTo>
                    <a:pt x="103562" y="167041"/>
                    <a:pt x="106713" y="165036"/>
                    <a:pt x="107572" y="161776"/>
                  </a:cubicBezTo>
                  <a:cubicBezTo>
                    <a:pt x="108002" y="159770"/>
                    <a:pt x="107429" y="157650"/>
                    <a:pt x="105997" y="156164"/>
                  </a:cubicBezTo>
                  <a:cubicBezTo>
                    <a:pt x="96115" y="145056"/>
                    <a:pt x="83656" y="136400"/>
                    <a:pt x="73058" y="126013"/>
                  </a:cubicBezTo>
                  <a:cubicBezTo>
                    <a:pt x="62174" y="115525"/>
                    <a:pt x="52579" y="103811"/>
                    <a:pt x="44415" y="91102"/>
                  </a:cubicBezTo>
                  <a:cubicBezTo>
                    <a:pt x="27659" y="65625"/>
                    <a:pt x="16918" y="36600"/>
                    <a:pt x="13052" y="6276"/>
                  </a:cubicBezTo>
                  <a:cubicBezTo>
                    <a:pt x="12049" y="-1947"/>
                    <a:pt x="-554" y="-2236"/>
                    <a:pt x="19" y="62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5FC05555-C9AD-F4EE-5E33-379EBF1B587C}"/>
                </a:ext>
              </a:extLst>
            </p:cNvPr>
            <p:cNvSpPr/>
            <p:nvPr/>
          </p:nvSpPr>
          <p:spPr>
            <a:xfrm>
              <a:off x="10452109" y="1060257"/>
              <a:ext cx="91896" cy="165942"/>
            </a:xfrm>
            <a:custGeom>
              <a:avLst/>
              <a:gdLst>
                <a:gd name="connsiteX0" fmla="*/ 1146 w 91896"/>
                <a:gd name="connsiteY0" fmla="*/ 4479 h 165942"/>
                <a:gd name="connsiteX1" fmla="*/ 23488 w 91896"/>
                <a:gd name="connsiteY1" fmla="*/ 95364 h 165942"/>
                <a:gd name="connsiteX2" fmla="*/ 80773 w 91896"/>
                <a:gd name="connsiteY2" fmla="*/ 165042 h 165942"/>
                <a:gd name="connsiteX3" fmla="*/ 90654 w 91896"/>
                <a:gd name="connsiteY3" fmla="*/ 155088 h 165942"/>
                <a:gd name="connsiteX4" fmla="*/ 64876 w 91896"/>
                <a:gd name="connsiteY4" fmla="*/ 123351 h 165942"/>
                <a:gd name="connsiteX5" fmla="*/ 41390 w 91896"/>
                <a:gd name="connsiteY5" fmla="*/ 89160 h 165942"/>
                <a:gd name="connsiteX6" fmla="*/ 23774 w 91896"/>
                <a:gd name="connsiteY6" fmla="*/ 52806 h 165942"/>
                <a:gd name="connsiteX7" fmla="*/ 13463 w 91896"/>
                <a:gd name="connsiteY7" fmla="*/ 6066 h 165942"/>
                <a:gd name="connsiteX8" fmla="*/ 6875 w 91896"/>
                <a:gd name="connsiteY8" fmla="*/ 7 h 165942"/>
                <a:gd name="connsiteX9" fmla="*/ 1146 w 91896"/>
                <a:gd name="connsiteY9" fmla="*/ 4479 h 16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896" h="165942">
                  <a:moveTo>
                    <a:pt x="1146" y="4479"/>
                  </a:moveTo>
                  <a:cubicBezTo>
                    <a:pt x="-4153" y="35062"/>
                    <a:pt x="9883" y="68387"/>
                    <a:pt x="23488" y="95364"/>
                  </a:cubicBezTo>
                  <a:cubicBezTo>
                    <a:pt x="36090" y="123351"/>
                    <a:pt x="55854" y="147413"/>
                    <a:pt x="80773" y="165042"/>
                  </a:cubicBezTo>
                  <a:cubicBezTo>
                    <a:pt x="86645" y="168504"/>
                    <a:pt x="95095" y="161291"/>
                    <a:pt x="90654" y="155088"/>
                  </a:cubicBezTo>
                  <a:cubicBezTo>
                    <a:pt x="82778" y="143980"/>
                    <a:pt x="73326" y="134026"/>
                    <a:pt x="64876" y="123351"/>
                  </a:cubicBezTo>
                  <a:cubicBezTo>
                    <a:pt x="56284" y="112531"/>
                    <a:pt x="48407" y="101105"/>
                    <a:pt x="41390" y="89160"/>
                  </a:cubicBezTo>
                  <a:cubicBezTo>
                    <a:pt x="34515" y="77547"/>
                    <a:pt x="28644" y="65386"/>
                    <a:pt x="23774" y="52806"/>
                  </a:cubicBezTo>
                  <a:cubicBezTo>
                    <a:pt x="16757" y="38250"/>
                    <a:pt x="13177" y="22237"/>
                    <a:pt x="13463" y="6066"/>
                  </a:cubicBezTo>
                  <a:cubicBezTo>
                    <a:pt x="13320" y="2560"/>
                    <a:pt x="10312" y="-152"/>
                    <a:pt x="6875" y="7"/>
                  </a:cubicBezTo>
                  <a:cubicBezTo>
                    <a:pt x="4297" y="136"/>
                    <a:pt x="1863" y="1911"/>
                    <a:pt x="1146" y="4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F6951BF9-15F4-F712-5877-81187C087FC4}"/>
                </a:ext>
              </a:extLst>
            </p:cNvPr>
            <p:cNvSpPr/>
            <p:nvPr/>
          </p:nvSpPr>
          <p:spPr>
            <a:xfrm>
              <a:off x="10498080" y="1071189"/>
              <a:ext cx="60631" cy="213391"/>
            </a:xfrm>
            <a:custGeom>
              <a:avLst/>
              <a:gdLst>
                <a:gd name="connsiteX0" fmla="*/ 9311 w 60631"/>
                <a:gd name="connsiteY0" fmla="*/ 4222 h 213391"/>
                <a:gd name="connsiteX1" fmla="*/ 5300 w 60631"/>
                <a:gd name="connsiteY1" fmla="*/ 121651 h 213391"/>
                <a:gd name="connsiteX2" fmla="*/ 49410 w 60631"/>
                <a:gd name="connsiteY2" fmla="*/ 212103 h 213391"/>
                <a:gd name="connsiteX3" fmla="*/ 59005 w 60631"/>
                <a:gd name="connsiteY3" fmla="*/ 199552 h 213391"/>
                <a:gd name="connsiteX4" fmla="*/ 34516 w 60631"/>
                <a:gd name="connsiteY4" fmla="*/ 160746 h 213391"/>
                <a:gd name="connsiteX5" fmla="*/ 22343 w 60631"/>
                <a:gd name="connsiteY5" fmla="*/ 115447 h 213391"/>
                <a:gd name="connsiteX6" fmla="*/ 20911 w 60631"/>
                <a:gd name="connsiteY6" fmla="*/ 7396 h 213391"/>
                <a:gd name="connsiteX7" fmla="*/ 9311 w 60631"/>
                <a:gd name="connsiteY7" fmla="*/ 4222 h 21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631" h="213391">
                  <a:moveTo>
                    <a:pt x="9311" y="4222"/>
                  </a:moveTo>
                  <a:cubicBezTo>
                    <a:pt x="-4151" y="41730"/>
                    <a:pt x="-715" y="82844"/>
                    <a:pt x="5300" y="121651"/>
                  </a:cubicBezTo>
                  <a:cubicBezTo>
                    <a:pt x="10170" y="154110"/>
                    <a:pt x="19621" y="193782"/>
                    <a:pt x="49410" y="212103"/>
                  </a:cubicBezTo>
                  <a:cubicBezTo>
                    <a:pt x="57430" y="217152"/>
                    <a:pt x="63731" y="206188"/>
                    <a:pt x="59005" y="199552"/>
                  </a:cubicBezTo>
                  <a:cubicBezTo>
                    <a:pt x="48981" y="187881"/>
                    <a:pt x="40818" y="174811"/>
                    <a:pt x="34516" y="160746"/>
                  </a:cubicBezTo>
                  <a:cubicBezTo>
                    <a:pt x="28931" y="146118"/>
                    <a:pt x="24778" y="130941"/>
                    <a:pt x="22343" y="115447"/>
                  </a:cubicBezTo>
                  <a:cubicBezTo>
                    <a:pt x="16184" y="80392"/>
                    <a:pt x="9883" y="42162"/>
                    <a:pt x="20911" y="7396"/>
                  </a:cubicBezTo>
                  <a:cubicBezTo>
                    <a:pt x="23202" y="-106"/>
                    <a:pt x="11888" y="-3136"/>
                    <a:pt x="9311" y="42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5BC575FA-BE09-5C57-6340-DD28C892C32C}"/>
                </a:ext>
              </a:extLst>
            </p:cNvPr>
            <p:cNvSpPr/>
            <p:nvPr/>
          </p:nvSpPr>
          <p:spPr>
            <a:xfrm>
              <a:off x="10518465" y="1105634"/>
              <a:ext cx="46657" cy="222709"/>
            </a:xfrm>
            <a:custGeom>
              <a:avLst/>
              <a:gdLst>
                <a:gd name="connsiteX0" fmla="*/ 25874 w 46657"/>
                <a:gd name="connsiteY0" fmla="*/ 2092 h 222709"/>
                <a:gd name="connsiteX1" fmla="*/ 669 w 46657"/>
                <a:gd name="connsiteY1" fmla="*/ 109278 h 222709"/>
                <a:gd name="connsiteX2" fmla="*/ 37904 w 46657"/>
                <a:gd name="connsiteY2" fmla="*/ 221225 h 222709"/>
                <a:gd name="connsiteX3" fmla="*/ 45208 w 46657"/>
                <a:gd name="connsiteY3" fmla="*/ 221153 h 222709"/>
                <a:gd name="connsiteX4" fmla="*/ 46497 w 46657"/>
                <a:gd name="connsiteY4" fmla="*/ 216176 h 222709"/>
                <a:gd name="connsiteX5" fmla="*/ 17854 w 46657"/>
                <a:gd name="connsiteY5" fmla="*/ 112308 h 222709"/>
                <a:gd name="connsiteX6" fmla="*/ 17854 w 46657"/>
                <a:gd name="connsiteY6" fmla="*/ 59363 h 222709"/>
                <a:gd name="connsiteX7" fmla="*/ 34897 w 46657"/>
                <a:gd name="connsiteY7" fmla="*/ 11757 h 222709"/>
                <a:gd name="connsiteX8" fmla="*/ 25158 w 46657"/>
                <a:gd name="connsiteY8" fmla="*/ 2092 h 2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57" h="222709">
                  <a:moveTo>
                    <a:pt x="25874" y="2092"/>
                  </a:moveTo>
                  <a:cubicBezTo>
                    <a:pt x="238" y="29213"/>
                    <a:pt x="-1480" y="74222"/>
                    <a:pt x="669" y="109278"/>
                  </a:cubicBezTo>
                  <a:cubicBezTo>
                    <a:pt x="2960" y="147796"/>
                    <a:pt x="12125" y="191507"/>
                    <a:pt x="37904" y="221225"/>
                  </a:cubicBezTo>
                  <a:cubicBezTo>
                    <a:pt x="39909" y="223231"/>
                    <a:pt x="43202" y="223202"/>
                    <a:pt x="45208" y="221153"/>
                  </a:cubicBezTo>
                  <a:cubicBezTo>
                    <a:pt x="46497" y="219855"/>
                    <a:pt x="46926" y="217950"/>
                    <a:pt x="46497" y="216176"/>
                  </a:cubicBezTo>
                  <a:cubicBezTo>
                    <a:pt x="36185" y="181409"/>
                    <a:pt x="22007" y="148950"/>
                    <a:pt x="17854" y="112308"/>
                  </a:cubicBezTo>
                  <a:cubicBezTo>
                    <a:pt x="15992" y="94708"/>
                    <a:pt x="15992" y="76963"/>
                    <a:pt x="17854" y="59363"/>
                  </a:cubicBezTo>
                  <a:cubicBezTo>
                    <a:pt x="18427" y="42081"/>
                    <a:pt x="24441" y="25419"/>
                    <a:pt x="34897" y="11757"/>
                  </a:cubicBezTo>
                  <a:cubicBezTo>
                    <a:pt x="40768" y="5265"/>
                    <a:pt x="31316" y="-4256"/>
                    <a:pt x="25158" y="20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1" name="Freeform: Shape 3070">
              <a:extLst>
                <a:ext uri="{FF2B5EF4-FFF2-40B4-BE49-F238E27FC236}">
                  <a16:creationId xmlns:a16="http://schemas.microsoft.com/office/drawing/2014/main" id="{5A188C7D-DE4F-62C4-6632-920948E099FB}"/>
                </a:ext>
              </a:extLst>
            </p:cNvPr>
            <p:cNvSpPr/>
            <p:nvPr/>
          </p:nvSpPr>
          <p:spPr>
            <a:xfrm>
              <a:off x="10557161" y="1148554"/>
              <a:ext cx="42899" cy="204839"/>
            </a:xfrm>
            <a:custGeom>
              <a:avLst/>
              <a:gdLst>
                <a:gd name="connsiteX0" fmla="*/ 29856 w 42899"/>
                <a:gd name="connsiteY0" fmla="*/ 2162 h 204839"/>
                <a:gd name="connsiteX1" fmla="*/ 1213 w 42899"/>
                <a:gd name="connsiteY1" fmla="*/ 97086 h 204839"/>
                <a:gd name="connsiteX2" fmla="*/ 15534 w 42899"/>
                <a:gd name="connsiteY2" fmla="*/ 201964 h 204839"/>
                <a:gd name="connsiteX3" fmla="*/ 23125 w 42899"/>
                <a:gd name="connsiteY3" fmla="*/ 204114 h 204839"/>
                <a:gd name="connsiteX4" fmla="*/ 25989 w 42899"/>
                <a:gd name="connsiteY4" fmla="*/ 199079 h 204839"/>
                <a:gd name="connsiteX5" fmla="*/ 18971 w 42899"/>
                <a:gd name="connsiteY5" fmla="*/ 103722 h 204839"/>
                <a:gd name="connsiteX6" fmla="*/ 24414 w 42899"/>
                <a:gd name="connsiteY6" fmla="*/ 56693 h 204839"/>
                <a:gd name="connsiteX7" fmla="*/ 41027 w 42899"/>
                <a:gd name="connsiteY7" fmla="*/ 13414 h 204839"/>
                <a:gd name="connsiteX8" fmla="*/ 30286 w 42899"/>
                <a:gd name="connsiteY8" fmla="*/ 2594 h 20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99" h="204839">
                  <a:moveTo>
                    <a:pt x="29856" y="2162"/>
                  </a:moveTo>
                  <a:cubicBezTo>
                    <a:pt x="8517" y="26686"/>
                    <a:pt x="3647" y="65637"/>
                    <a:pt x="1213" y="97086"/>
                  </a:cubicBezTo>
                  <a:cubicBezTo>
                    <a:pt x="-2511" y="132704"/>
                    <a:pt x="2359" y="168683"/>
                    <a:pt x="15534" y="201964"/>
                  </a:cubicBezTo>
                  <a:cubicBezTo>
                    <a:pt x="17110" y="204676"/>
                    <a:pt x="20404" y="205643"/>
                    <a:pt x="23125" y="204114"/>
                  </a:cubicBezTo>
                  <a:cubicBezTo>
                    <a:pt x="24986" y="203104"/>
                    <a:pt x="25989" y="201156"/>
                    <a:pt x="25989" y="199079"/>
                  </a:cubicBezTo>
                  <a:cubicBezTo>
                    <a:pt x="21120" y="167529"/>
                    <a:pt x="18828" y="135647"/>
                    <a:pt x="18971" y="103722"/>
                  </a:cubicBezTo>
                  <a:cubicBezTo>
                    <a:pt x="19687" y="87925"/>
                    <a:pt x="21406" y="72215"/>
                    <a:pt x="24414" y="56693"/>
                  </a:cubicBezTo>
                  <a:cubicBezTo>
                    <a:pt x="26419" y="41141"/>
                    <a:pt x="32147" y="26296"/>
                    <a:pt x="41027" y="13414"/>
                  </a:cubicBezTo>
                  <a:cubicBezTo>
                    <a:pt x="47185" y="5912"/>
                    <a:pt x="36730" y="-5051"/>
                    <a:pt x="30286" y="2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43728022-4A2E-B44E-1763-12AC5000405B}"/>
                </a:ext>
              </a:extLst>
            </p:cNvPr>
            <p:cNvSpPr/>
            <p:nvPr/>
          </p:nvSpPr>
          <p:spPr>
            <a:xfrm>
              <a:off x="10591244" y="1190843"/>
              <a:ext cx="50745" cy="205321"/>
            </a:xfrm>
            <a:custGeom>
              <a:avLst/>
              <a:gdLst>
                <a:gd name="connsiteX0" fmla="*/ 38880 w 50745"/>
                <a:gd name="connsiteY0" fmla="*/ 2286 h 205321"/>
                <a:gd name="connsiteX1" fmla="*/ 6084 w 50745"/>
                <a:gd name="connsiteY1" fmla="*/ 92594 h 205321"/>
                <a:gd name="connsiteX2" fmla="*/ 2647 w 50745"/>
                <a:gd name="connsiteY2" fmla="*/ 200934 h 205321"/>
                <a:gd name="connsiteX3" fmla="*/ 14390 w 50745"/>
                <a:gd name="connsiteY3" fmla="*/ 199347 h 205321"/>
                <a:gd name="connsiteX4" fmla="*/ 22267 w 50745"/>
                <a:gd name="connsiteY4" fmla="*/ 97066 h 205321"/>
                <a:gd name="connsiteX5" fmla="*/ 49621 w 50745"/>
                <a:gd name="connsiteY5" fmla="*/ 10509 h 205321"/>
                <a:gd name="connsiteX6" fmla="*/ 38880 w 50745"/>
                <a:gd name="connsiteY6" fmla="*/ 2141 h 20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45" h="205321">
                  <a:moveTo>
                    <a:pt x="38880" y="2286"/>
                  </a:moveTo>
                  <a:cubicBezTo>
                    <a:pt x="20691" y="29205"/>
                    <a:pt x="9521" y="60236"/>
                    <a:pt x="6084" y="92594"/>
                  </a:cubicBezTo>
                  <a:cubicBezTo>
                    <a:pt x="-647" y="128298"/>
                    <a:pt x="-1793" y="164869"/>
                    <a:pt x="2647" y="200934"/>
                  </a:cubicBezTo>
                  <a:cubicBezTo>
                    <a:pt x="3792" y="208003"/>
                    <a:pt x="13961" y="205839"/>
                    <a:pt x="14390" y="199347"/>
                  </a:cubicBezTo>
                  <a:cubicBezTo>
                    <a:pt x="16252" y="165301"/>
                    <a:pt x="17111" y="130967"/>
                    <a:pt x="22267" y="97066"/>
                  </a:cubicBezTo>
                  <a:cubicBezTo>
                    <a:pt x="24559" y="66468"/>
                    <a:pt x="34010" y="36822"/>
                    <a:pt x="49621" y="10509"/>
                  </a:cubicBezTo>
                  <a:cubicBezTo>
                    <a:pt x="54204" y="4161"/>
                    <a:pt x="43606" y="-3918"/>
                    <a:pt x="38880" y="21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C0F6BCA-8B40-A568-7F78-02576689EC3B}"/>
                </a:ext>
              </a:extLst>
            </p:cNvPr>
            <p:cNvSpPr/>
            <p:nvPr/>
          </p:nvSpPr>
          <p:spPr>
            <a:xfrm>
              <a:off x="10586612" y="1241725"/>
              <a:ext cx="79299" cy="249523"/>
            </a:xfrm>
            <a:custGeom>
              <a:avLst/>
              <a:gdLst>
                <a:gd name="connsiteX0" fmla="*/ 65710 w 79299"/>
                <a:gd name="connsiteY0" fmla="*/ 3626 h 249523"/>
                <a:gd name="connsiteX1" fmla="*/ 405 w 79299"/>
                <a:gd name="connsiteY1" fmla="*/ 242523 h 249523"/>
                <a:gd name="connsiteX2" fmla="*/ 9427 w 79299"/>
                <a:gd name="connsiteY2" fmla="*/ 249448 h 249523"/>
                <a:gd name="connsiteX3" fmla="*/ 16301 w 79299"/>
                <a:gd name="connsiteY3" fmla="*/ 242523 h 249523"/>
                <a:gd name="connsiteX4" fmla="*/ 34346 w 79299"/>
                <a:gd name="connsiteY4" fmla="*/ 123363 h 249523"/>
                <a:gd name="connsiteX5" fmla="*/ 78313 w 79299"/>
                <a:gd name="connsiteY5" fmla="*/ 11127 h 249523"/>
                <a:gd name="connsiteX6" fmla="*/ 75735 w 79299"/>
                <a:gd name="connsiteY6" fmla="*/ 1029 h 249523"/>
                <a:gd name="connsiteX7" fmla="*/ 65710 w 79299"/>
                <a:gd name="connsiteY7" fmla="*/ 3626 h 24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99" h="249523">
                  <a:moveTo>
                    <a:pt x="65710" y="3626"/>
                  </a:moveTo>
                  <a:cubicBezTo>
                    <a:pt x="24465" y="73881"/>
                    <a:pt x="-3748" y="160150"/>
                    <a:pt x="405" y="242523"/>
                  </a:cubicBezTo>
                  <a:cubicBezTo>
                    <a:pt x="977" y="246952"/>
                    <a:pt x="4988" y="250054"/>
                    <a:pt x="9427" y="249448"/>
                  </a:cubicBezTo>
                  <a:cubicBezTo>
                    <a:pt x="13008" y="248972"/>
                    <a:pt x="15872" y="246130"/>
                    <a:pt x="16301" y="242523"/>
                  </a:cubicBezTo>
                  <a:cubicBezTo>
                    <a:pt x="19022" y="202375"/>
                    <a:pt x="25038" y="162516"/>
                    <a:pt x="34346" y="123363"/>
                  </a:cubicBezTo>
                  <a:cubicBezTo>
                    <a:pt x="44515" y="84340"/>
                    <a:pt x="59265" y="46659"/>
                    <a:pt x="78313" y="11127"/>
                  </a:cubicBezTo>
                  <a:cubicBezTo>
                    <a:pt x="80318" y="7622"/>
                    <a:pt x="79173" y="3106"/>
                    <a:pt x="75735" y="1029"/>
                  </a:cubicBezTo>
                  <a:cubicBezTo>
                    <a:pt x="72298" y="-1048"/>
                    <a:pt x="67715" y="120"/>
                    <a:pt x="65710" y="36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AA439821-D47D-5D2F-1CB2-816885292C56}"/>
                </a:ext>
              </a:extLst>
            </p:cNvPr>
            <p:cNvSpPr/>
            <p:nvPr/>
          </p:nvSpPr>
          <p:spPr>
            <a:xfrm>
              <a:off x="10603690" y="1294208"/>
              <a:ext cx="76586" cy="216815"/>
            </a:xfrm>
            <a:custGeom>
              <a:avLst/>
              <a:gdLst>
                <a:gd name="connsiteX0" fmla="*/ 61951 w 76586"/>
                <a:gd name="connsiteY0" fmla="*/ 4231 h 216815"/>
                <a:gd name="connsiteX1" fmla="*/ 226 w 76586"/>
                <a:gd name="connsiteY1" fmla="*/ 210814 h 216815"/>
                <a:gd name="connsiteX2" fmla="*/ 11969 w 76586"/>
                <a:gd name="connsiteY2" fmla="*/ 212545 h 216815"/>
                <a:gd name="connsiteX3" fmla="*/ 33738 w 76586"/>
                <a:gd name="connsiteY3" fmla="*/ 109831 h 216815"/>
                <a:gd name="connsiteX4" fmla="*/ 75556 w 76586"/>
                <a:gd name="connsiteY4" fmla="*/ 12310 h 216815"/>
                <a:gd name="connsiteX5" fmla="*/ 72406 w 76586"/>
                <a:gd name="connsiteY5" fmla="*/ 1057 h 216815"/>
                <a:gd name="connsiteX6" fmla="*/ 61235 w 76586"/>
                <a:gd name="connsiteY6" fmla="*/ 4231 h 21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86" h="216815">
                  <a:moveTo>
                    <a:pt x="61951" y="4231"/>
                  </a:moveTo>
                  <a:cubicBezTo>
                    <a:pt x="24572" y="64533"/>
                    <a:pt x="-2781" y="139116"/>
                    <a:pt x="226" y="210814"/>
                  </a:cubicBezTo>
                  <a:cubicBezTo>
                    <a:pt x="226" y="217306"/>
                    <a:pt x="10680" y="219470"/>
                    <a:pt x="11969" y="212545"/>
                  </a:cubicBezTo>
                  <a:cubicBezTo>
                    <a:pt x="17268" y="177922"/>
                    <a:pt x="24572" y="143631"/>
                    <a:pt x="33738" y="109831"/>
                  </a:cubicBezTo>
                  <a:cubicBezTo>
                    <a:pt x="44049" y="75843"/>
                    <a:pt x="57941" y="43124"/>
                    <a:pt x="75556" y="12310"/>
                  </a:cubicBezTo>
                  <a:cubicBezTo>
                    <a:pt x="77705" y="8328"/>
                    <a:pt x="76416" y="3293"/>
                    <a:pt x="72406" y="1057"/>
                  </a:cubicBezTo>
                  <a:cubicBezTo>
                    <a:pt x="68395" y="-1179"/>
                    <a:pt x="63383" y="249"/>
                    <a:pt x="61235" y="42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533EC1E3-02C5-65E6-A144-264A45B76BEA}"/>
                </a:ext>
              </a:extLst>
            </p:cNvPr>
            <p:cNvSpPr/>
            <p:nvPr/>
          </p:nvSpPr>
          <p:spPr>
            <a:xfrm>
              <a:off x="10611029" y="1351299"/>
              <a:ext cx="88922" cy="227451"/>
            </a:xfrm>
            <a:custGeom>
              <a:avLst/>
              <a:gdLst>
                <a:gd name="connsiteX0" fmla="*/ 73802 w 88922"/>
                <a:gd name="connsiteY0" fmla="*/ 3980 h 227451"/>
                <a:gd name="connsiteX1" fmla="*/ 47 w 88922"/>
                <a:gd name="connsiteY1" fmla="*/ 219363 h 227451"/>
                <a:gd name="connsiteX2" fmla="*/ 16374 w 88922"/>
                <a:gd name="connsiteY2" fmla="*/ 221527 h 227451"/>
                <a:gd name="connsiteX3" fmla="*/ 87980 w 88922"/>
                <a:gd name="connsiteY3" fmla="*/ 12203 h 227451"/>
                <a:gd name="connsiteX4" fmla="*/ 73659 w 88922"/>
                <a:gd name="connsiteY4" fmla="*/ 3980 h 22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22" h="227451">
                  <a:moveTo>
                    <a:pt x="73802" y="3980"/>
                  </a:moveTo>
                  <a:cubicBezTo>
                    <a:pt x="35278" y="70110"/>
                    <a:pt x="10215" y="143337"/>
                    <a:pt x="47" y="219363"/>
                  </a:cubicBezTo>
                  <a:cubicBezTo>
                    <a:pt x="-956" y="228740"/>
                    <a:pt x="14368" y="230615"/>
                    <a:pt x="16374" y="221527"/>
                  </a:cubicBezTo>
                  <a:cubicBezTo>
                    <a:pt x="31841" y="149093"/>
                    <a:pt x="55757" y="78809"/>
                    <a:pt x="87980" y="12203"/>
                  </a:cubicBezTo>
                  <a:cubicBezTo>
                    <a:pt x="92562" y="2970"/>
                    <a:pt x="79244" y="-5108"/>
                    <a:pt x="73659" y="39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6" name="Freeform: Shape 3075">
              <a:extLst>
                <a:ext uri="{FF2B5EF4-FFF2-40B4-BE49-F238E27FC236}">
                  <a16:creationId xmlns:a16="http://schemas.microsoft.com/office/drawing/2014/main" id="{2128E53A-B88C-5533-12C6-E99B42D8E213}"/>
                </a:ext>
              </a:extLst>
            </p:cNvPr>
            <p:cNvSpPr/>
            <p:nvPr/>
          </p:nvSpPr>
          <p:spPr>
            <a:xfrm>
              <a:off x="10568207" y="1412984"/>
              <a:ext cx="145864" cy="209499"/>
            </a:xfrm>
            <a:custGeom>
              <a:avLst/>
              <a:gdLst>
                <a:gd name="connsiteX0" fmla="*/ 141113 w 145864"/>
                <a:gd name="connsiteY0" fmla="*/ 0 h 209499"/>
                <a:gd name="connsiteX1" fmla="*/ 94283 w 145864"/>
                <a:gd name="connsiteY1" fmla="*/ 37075 h 209499"/>
                <a:gd name="connsiteX2" fmla="*/ 53754 w 145864"/>
                <a:gd name="connsiteY2" fmla="*/ 86557 h 209499"/>
                <a:gd name="connsiteX3" fmla="*/ 49 w 145864"/>
                <a:gd name="connsiteY3" fmla="*/ 201967 h 209499"/>
                <a:gd name="connsiteX4" fmla="*/ 5635 w 145864"/>
                <a:gd name="connsiteY4" fmla="*/ 209439 h 209499"/>
                <a:gd name="connsiteX5" fmla="*/ 12652 w 145864"/>
                <a:gd name="connsiteY5" fmla="*/ 205429 h 209499"/>
                <a:gd name="connsiteX6" fmla="*/ 66786 w 145864"/>
                <a:gd name="connsiteY6" fmla="*/ 96223 h 209499"/>
                <a:gd name="connsiteX7" fmla="*/ 103878 w 145864"/>
                <a:gd name="connsiteY7" fmla="*/ 49193 h 209499"/>
                <a:gd name="connsiteX8" fmla="*/ 125074 w 145864"/>
                <a:gd name="connsiteY8" fmla="*/ 27698 h 209499"/>
                <a:gd name="connsiteX9" fmla="*/ 145411 w 145864"/>
                <a:gd name="connsiteY9" fmla="*/ 6059 h 209499"/>
                <a:gd name="connsiteX10" fmla="*/ 143835 w 145864"/>
                <a:gd name="connsiteY10" fmla="*/ 793 h 209499"/>
                <a:gd name="connsiteX11" fmla="*/ 141113 w 145864"/>
                <a:gd name="connsiteY11" fmla="*/ 433 h 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864" h="209499">
                  <a:moveTo>
                    <a:pt x="141113" y="0"/>
                  </a:moveTo>
                  <a:cubicBezTo>
                    <a:pt x="123068" y="8800"/>
                    <a:pt x="107029" y="21452"/>
                    <a:pt x="94283" y="37075"/>
                  </a:cubicBezTo>
                  <a:cubicBezTo>
                    <a:pt x="79532" y="52497"/>
                    <a:pt x="65927" y="69044"/>
                    <a:pt x="53754" y="86557"/>
                  </a:cubicBezTo>
                  <a:cubicBezTo>
                    <a:pt x="28405" y="121021"/>
                    <a:pt x="10074" y="160260"/>
                    <a:pt x="49" y="201967"/>
                  </a:cubicBezTo>
                  <a:cubicBezTo>
                    <a:pt x="-381" y="205602"/>
                    <a:pt x="2054" y="208949"/>
                    <a:pt x="5635" y="209439"/>
                  </a:cubicBezTo>
                  <a:cubicBezTo>
                    <a:pt x="8642" y="209843"/>
                    <a:pt x="11506" y="208199"/>
                    <a:pt x="12652" y="205429"/>
                  </a:cubicBezTo>
                  <a:cubicBezTo>
                    <a:pt x="26687" y="167156"/>
                    <a:pt x="44875" y="130542"/>
                    <a:pt x="66786" y="96223"/>
                  </a:cubicBezTo>
                  <a:cubicBezTo>
                    <a:pt x="77957" y="79604"/>
                    <a:pt x="90273" y="63879"/>
                    <a:pt x="103878" y="49193"/>
                  </a:cubicBezTo>
                  <a:cubicBezTo>
                    <a:pt x="110752" y="41836"/>
                    <a:pt x="118200" y="34767"/>
                    <a:pt x="125074" y="27698"/>
                  </a:cubicBezTo>
                  <a:cubicBezTo>
                    <a:pt x="132664" y="21250"/>
                    <a:pt x="139395" y="13993"/>
                    <a:pt x="145411" y="6059"/>
                  </a:cubicBezTo>
                  <a:cubicBezTo>
                    <a:pt x="146412" y="4155"/>
                    <a:pt x="145697" y="1803"/>
                    <a:pt x="143835" y="793"/>
                  </a:cubicBezTo>
                  <a:cubicBezTo>
                    <a:pt x="142975" y="346"/>
                    <a:pt x="141974" y="216"/>
                    <a:pt x="141113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7" name="Freeform: Shape 3076">
              <a:extLst>
                <a:ext uri="{FF2B5EF4-FFF2-40B4-BE49-F238E27FC236}">
                  <a16:creationId xmlns:a16="http://schemas.microsoft.com/office/drawing/2014/main" id="{061BECED-DCD2-4744-F4A6-8E4945E13D75}"/>
                </a:ext>
              </a:extLst>
            </p:cNvPr>
            <p:cNvSpPr/>
            <p:nvPr/>
          </p:nvSpPr>
          <p:spPr>
            <a:xfrm>
              <a:off x="10537101" y="1482205"/>
              <a:ext cx="174765" cy="200845"/>
            </a:xfrm>
            <a:custGeom>
              <a:avLst/>
              <a:gdLst>
                <a:gd name="connsiteX0" fmla="*/ 165058 w 174765"/>
                <a:gd name="connsiteY0" fmla="*/ 1178 h 200845"/>
                <a:gd name="connsiteX1" fmla="*/ 60084 w 174765"/>
                <a:gd name="connsiteY1" fmla="*/ 85283 h 200845"/>
                <a:gd name="connsiteX2" fmla="*/ 221 w 174765"/>
                <a:gd name="connsiteY2" fmla="*/ 193479 h 200845"/>
                <a:gd name="connsiteX3" fmla="*/ 4087 w 174765"/>
                <a:gd name="connsiteY3" fmla="*/ 200620 h 200845"/>
                <a:gd name="connsiteX4" fmla="*/ 11248 w 174765"/>
                <a:gd name="connsiteY4" fmla="*/ 196653 h 200845"/>
                <a:gd name="connsiteX5" fmla="*/ 73832 w 174765"/>
                <a:gd name="connsiteY5" fmla="*/ 94948 h 200845"/>
                <a:gd name="connsiteX6" fmla="*/ 171789 w 174765"/>
                <a:gd name="connsiteY6" fmla="*/ 12863 h 200845"/>
                <a:gd name="connsiteX7" fmla="*/ 165058 w 174765"/>
                <a:gd name="connsiteY7" fmla="*/ 1178 h 20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765" h="200845">
                  <a:moveTo>
                    <a:pt x="165058" y="1178"/>
                  </a:moveTo>
                  <a:cubicBezTo>
                    <a:pt x="126964" y="25025"/>
                    <a:pt x="91734" y="53257"/>
                    <a:pt x="60084" y="85283"/>
                  </a:cubicBezTo>
                  <a:cubicBezTo>
                    <a:pt x="30152" y="114799"/>
                    <a:pt x="9386" y="152365"/>
                    <a:pt x="221" y="193479"/>
                  </a:cubicBezTo>
                  <a:cubicBezTo>
                    <a:pt x="-638" y="196552"/>
                    <a:pt x="1080" y="199740"/>
                    <a:pt x="4087" y="200620"/>
                  </a:cubicBezTo>
                  <a:cubicBezTo>
                    <a:pt x="7238" y="201500"/>
                    <a:pt x="10389" y="199726"/>
                    <a:pt x="11248" y="196653"/>
                  </a:cubicBezTo>
                  <a:cubicBezTo>
                    <a:pt x="25856" y="159217"/>
                    <a:pt x="47051" y="124753"/>
                    <a:pt x="73832" y="94948"/>
                  </a:cubicBezTo>
                  <a:cubicBezTo>
                    <a:pt x="103477" y="64120"/>
                    <a:pt x="136272" y="36609"/>
                    <a:pt x="171789" y="12863"/>
                  </a:cubicBezTo>
                  <a:cubicBezTo>
                    <a:pt x="178950" y="7959"/>
                    <a:pt x="171789" y="-3727"/>
                    <a:pt x="165058" y="1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8" name="Freeform: Shape 3077">
              <a:extLst>
                <a:ext uri="{FF2B5EF4-FFF2-40B4-BE49-F238E27FC236}">
                  <a16:creationId xmlns:a16="http://schemas.microsoft.com/office/drawing/2014/main" id="{A28C291C-C5A2-B2B5-5B2A-3252C13222A1}"/>
                </a:ext>
              </a:extLst>
            </p:cNvPr>
            <p:cNvSpPr/>
            <p:nvPr/>
          </p:nvSpPr>
          <p:spPr>
            <a:xfrm>
              <a:off x="10528675" y="1575812"/>
              <a:ext cx="171138" cy="146845"/>
            </a:xfrm>
            <a:custGeom>
              <a:avLst/>
              <a:gdLst>
                <a:gd name="connsiteX0" fmla="*/ 162600 w 171138"/>
                <a:gd name="connsiteY0" fmla="*/ 332 h 146845"/>
                <a:gd name="connsiteX1" fmla="*/ 1057 w 171138"/>
                <a:gd name="connsiteY1" fmla="*/ 136803 h 146845"/>
                <a:gd name="connsiteX2" fmla="*/ 11369 w 171138"/>
                <a:gd name="connsiteY2" fmla="*/ 144882 h 146845"/>
                <a:gd name="connsiteX3" fmla="*/ 166324 w 171138"/>
                <a:gd name="connsiteY3" fmla="*/ 14036 h 146845"/>
                <a:gd name="connsiteX4" fmla="*/ 162600 w 171138"/>
                <a:gd name="connsiteY4" fmla="*/ 332 h 14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8" h="146845">
                  <a:moveTo>
                    <a:pt x="162600" y="332"/>
                  </a:moveTo>
                  <a:cubicBezTo>
                    <a:pt x="92856" y="22115"/>
                    <a:pt x="43018" y="79820"/>
                    <a:pt x="1057" y="136803"/>
                  </a:cubicBezTo>
                  <a:cubicBezTo>
                    <a:pt x="-3239" y="142862"/>
                    <a:pt x="6642" y="150508"/>
                    <a:pt x="11369" y="144882"/>
                  </a:cubicBezTo>
                  <a:cubicBezTo>
                    <a:pt x="55764" y="93236"/>
                    <a:pt x="99157" y="35676"/>
                    <a:pt x="166324" y="14036"/>
                  </a:cubicBezTo>
                  <a:cubicBezTo>
                    <a:pt x="174773" y="11151"/>
                    <a:pt x="171193" y="-2265"/>
                    <a:pt x="162600" y="3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9" name="Freeform: Shape 3078">
              <a:extLst>
                <a:ext uri="{FF2B5EF4-FFF2-40B4-BE49-F238E27FC236}">
                  <a16:creationId xmlns:a16="http://schemas.microsoft.com/office/drawing/2014/main" id="{CF0A2D7F-BE35-3324-77A9-CA045D347F02}"/>
                </a:ext>
              </a:extLst>
            </p:cNvPr>
            <p:cNvSpPr/>
            <p:nvPr/>
          </p:nvSpPr>
          <p:spPr>
            <a:xfrm>
              <a:off x="9766583" y="1367541"/>
              <a:ext cx="158646" cy="129702"/>
            </a:xfrm>
            <a:custGeom>
              <a:avLst/>
              <a:gdLst>
                <a:gd name="connsiteX0" fmla="*/ 5983 w 158646"/>
                <a:gd name="connsiteY0" fmla="*/ 129691 h 129702"/>
                <a:gd name="connsiteX1" fmla="*/ 103510 w 158646"/>
                <a:gd name="connsiteY1" fmla="*/ 85259 h 129702"/>
                <a:gd name="connsiteX2" fmla="*/ 158647 w 158646"/>
                <a:gd name="connsiteY2" fmla="*/ 5049 h 129702"/>
                <a:gd name="connsiteX3" fmla="*/ 153635 w 158646"/>
                <a:gd name="connsiteY3" fmla="*/ 0 h 129702"/>
                <a:gd name="connsiteX4" fmla="*/ 149339 w 158646"/>
                <a:gd name="connsiteY4" fmla="*/ 2452 h 129702"/>
                <a:gd name="connsiteX5" fmla="*/ 92054 w 158646"/>
                <a:gd name="connsiteY5" fmla="*/ 71698 h 129702"/>
                <a:gd name="connsiteX6" fmla="*/ 4693 w 158646"/>
                <a:gd name="connsiteY6" fmla="*/ 116708 h 129702"/>
                <a:gd name="connsiteX7" fmla="*/ 6412 w 158646"/>
                <a:gd name="connsiteY7" fmla="*/ 129691 h 12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646" h="129702">
                  <a:moveTo>
                    <a:pt x="5983" y="129691"/>
                  </a:moveTo>
                  <a:cubicBezTo>
                    <a:pt x="41786" y="127095"/>
                    <a:pt x="75440" y="106609"/>
                    <a:pt x="103510" y="85259"/>
                  </a:cubicBezTo>
                  <a:cubicBezTo>
                    <a:pt x="131580" y="63908"/>
                    <a:pt x="156069" y="40105"/>
                    <a:pt x="158647" y="5049"/>
                  </a:cubicBezTo>
                  <a:cubicBezTo>
                    <a:pt x="158647" y="2265"/>
                    <a:pt x="156399" y="0"/>
                    <a:pt x="153635" y="0"/>
                  </a:cubicBezTo>
                  <a:cubicBezTo>
                    <a:pt x="151874" y="0"/>
                    <a:pt x="150241" y="938"/>
                    <a:pt x="149339" y="2452"/>
                  </a:cubicBezTo>
                  <a:cubicBezTo>
                    <a:pt x="135561" y="29516"/>
                    <a:pt x="115999" y="53160"/>
                    <a:pt x="92054" y="71698"/>
                  </a:cubicBezTo>
                  <a:cubicBezTo>
                    <a:pt x="66418" y="91173"/>
                    <a:pt x="37203" y="111947"/>
                    <a:pt x="4693" y="116708"/>
                  </a:cubicBezTo>
                  <a:cubicBezTo>
                    <a:pt x="-2610" y="117717"/>
                    <a:pt x="-891" y="130124"/>
                    <a:pt x="6412" y="12969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0" name="Freeform: Shape 3079">
              <a:extLst>
                <a:ext uri="{FF2B5EF4-FFF2-40B4-BE49-F238E27FC236}">
                  <a16:creationId xmlns:a16="http://schemas.microsoft.com/office/drawing/2014/main" id="{5BA02AAE-87EC-FA13-7256-DD894EB270C1}"/>
                </a:ext>
              </a:extLst>
            </p:cNvPr>
            <p:cNvSpPr/>
            <p:nvPr/>
          </p:nvSpPr>
          <p:spPr>
            <a:xfrm>
              <a:off x="9764938" y="1419295"/>
              <a:ext cx="168395" cy="132789"/>
            </a:xfrm>
            <a:custGeom>
              <a:avLst/>
              <a:gdLst>
                <a:gd name="connsiteX0" fmla="*/ 7484 w 168395"/>
                <a:gd name="connsiteY0" fmla="*/ 132180 h 132789"/>
                <a:gd name="connsiteX1" fmla="*/ 104726 w 168395"/>
                <a:gd name="connsiteY1" fmla="*/ 91642 h 132789"/>
                <a:gd name="connsiteX2" fmla="*/ 140959 w 168395"/>
                <a:gd name="connsiteY2" fmla="*/ 54278 h 132789"/>
                <a:gd name="connsiteX3" fmla="*/ 168170 w 168395"/>
                <a:gd name="connsiteY3" fmla="*/ 8836 h 132789"/>
                <a:gd name="connsiteX4" fmla="*/ 163128 w 168395"/>
                <a:gd name="connsiteY4" fmla="*/ 223 h 132789"/>
                <a:gd name="connsiteX5" fmla="*/ 156426 w 168395"/>
                <a:gd name="connsiteY5" fmla="*/ 2055 h 132789"/>
                <a:gd name="connsiteX6" fmla="*/ 127784 w 168395"/>
                <a:gd name="connsiteY6" fmla="*/ 39419 h 132789"/>
                <a:gd name="connsiteX7" fmla="*/ 94701 w 168395"/>
                <a:gd name="connsiteY7" fmla="*/ 74908 h 132789"/>
                <a:gd name="connsiteX8" fmla="*/ 6769 w 168395"/>
                <a:gd name="connsiteY8" fmla="*/ 118186 h 132789"/>
                <a:gd name="connsiteX9" fmla="*/ 6769 w 168395"/>
                <a:gd name="connsiteY9" fmla="*/ 132612 h 13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395" h="132789">
                  <a:moveTo>
                    <a:pt x="7484" y="132180"/>
                  </a:moveTo>
                  <a:cubicBezTo>
                    <a:pt x="44147" y="136796"/>
                    <a:pt x="77945" y="114435"/>
                    <a:pt x="104726" y="91642"/>
                  </a:cubicBezTo>
                  <a:cubicBezTo>
                    <a:pt x="117916" y="80332"/>
                    <a:pt x="130046" y="67824"/>
                    <a:pt x="140959" y="54278"/>
                  </a:cubicBezTo>
                  <a:cubicBezTo>
                    <a:pt x="152903" y="41078"/>
                    <a:pt x="162154" y="25642"/>
                    <a:pt x="168170" y="8836"/>
                  </a:cubicBezTo>
                  <a:cubicBezTo>
                    <a:pt x="169143" y="5056"/>
                    <a:pt x="166880" y="1204"/>
                    <a:pt x="163128" y="223"/>
                  </a:cubicBezTo>
                  <a:cubicBezTo>
                    <a:pt x="160736" y="-397"/>
                    <a:pt x="158187" y="295"/>
                    <a:pt x="156426" y="2055"/>
                  </a:cubicBezTo>
                  <a:cubicBezTo>
                    <a:pt x="145829" y="13452"/>
                    <a:pt x="137665" y="27157"/>
                    <a:pt x="127784" y="39419"/>
                  </a:cubicBezTo>
                  <a:cubicBezTo>
                    <a:pt x="117772" y="52172"/>
                    <a:pt x="106702" y="64045"/>
                    <a:pt x="94701" y="74908"/>
                  </a:cubicBezTo>
                  <a:cubicBezTo>
                    <a:pt x="70784" y="96691"/>
                    <a:pt x="40710" y="120061"/>
                    <a:pt x="6769" y="118186"/>
                  </a:cubicBezTo>
                  <a:cubicBezTo>
                    <a:pt x="-2541" y="118186"/>
                    <a:pt x="-1967" y="131314"/>
                    <a:pt x="6769" y="1326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1" name="Freeform: Shape 3080">
              <a:extLst>
                <a:ext uri="{FF2B5EF4-FFF2-40B4-BE49-F238E27FC236}">
                  <a16:creationId xmlns:a16="http://schemas.microsoft.com/office/drawing/2014/main" id="{D3B9419D-0352-80FB-C1F0-86EBA79AC2DB}"/>
                </a:ext>
              </a:extLst>
            </p:cNvPr>
            <p:cNvSpPr/>
            <p:nvPr/>
          </p:nvSpPr>
          <p:spPr>
            <a:xfrm>
              <a:off x="9786595" y="1460803"/>
              <a:ext cx="159126" cy="144126"/>
            </a:xfrm>
            <a:custGeom>
              <a:avLst/>
              <a:gdLst>
                <a:gd name="connsiteX0" fmla="*/ 12322 w 159126"/>
                <a:gd name="connsiteY0" fmla="*/ 142029 h 144126"/>
                <a:gd name="connsiteX1" fmla="*/ 92808 w 159126"/>
                <a:gd name="connsiteY1" fmla="*/ 85623 h 144126"/>
                <a:gd name="connsiteX2" fmla="*/ 158113 w 159126"/>
                <a:gd name="connsiteY2" fmla="*/ 12193 h 144126"/>
                <a:gd name="connsiteX3" fmla="*/ 154905 w 159126"/>
                <a:gd name="connsiteY3" fmla="*/ 1028 h 144126"/>
                <a:gd name="connsiteX4" fmla="*/ 145367 w 159126"/>
                <a:gd name="connsiteY4" fmla="*/ 2239 h 144126"/>
                <a:gd name="connsiteX5" fmla="*/ 79919 w 159126"/>
                <a:gd name="connsiteY5" fmla="*/ 70908 h 144126"/>
                <a:gd name="connsiteX6" fmla="*/ 4159 w 159126"/>
                <a:gd name="connsiteY6" fmla="*/ 128613 h 144126"/>
                <a:gd name="connsiteX7" fmla="*/ 1080 w 159126"/>
                <a:gd name="connsiteY7" fmla="*/ 139937 h 144126"/>
                <a:gd name="connsiteX8" fmla="*/ 12322 w 159126"/>
                <a:gd name="connsiteY8" fmla="*/ 143039 h 1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26" h="144126">
                  <a:moveTo>
                    <a:pt x="12322" y="142029"/>
                  </a:moveTo>
                  <a:cubicBezTo>
                    <a:pt x="41108" y="126218"/>
                    <a:pt x="68089" y="107305"/>
                    <a:pt x="92808" y="85623"/>
                  </a:cubicBezTo>
                  <a:cubicBezTo>
                    <a:pt x="118571" y="65080"/>
                    <a:pt x="140669" y="40238"/>
                    <a:pt x="158113" y="12193"/>
                  </a:cubicBezTo>
                  <a:cubicBezTo>
                    <a:pt x="160290" y="8212"/>
                    <a:pt x="158843" y="3220"/>
                    <a:pt x="154905" y="1028"/>
                  </a:cubicBezTo>
                  <a:cubicBezTo>
                    <a:pt x="151797" y="-703"/>
                    <a:pt x="147945" y="-213"/>
                    <a:pt x="145367" y="2239"/>
                  </a:cubicBezTo>
                  <a:cubicBezTo>
                    <a:pt x="122882" y="24600"/>
                    <a:pt x="103406" y="49557"/>
                    <a:pt x="79919" y="70908"/>
                  </a:cubicBezTo>
                  <a:cubicBezTo>
                    <a:pt x="56460" y="92417"/>
                    <a:pt x="31097" y="111734"/>
                    <a:pt x="4159" y="128613"/>
                  </a:cubicBezTo>
                  <a:cubicBezTo>
                    <a:pt x="207" y="130878"/>
                    <a:pt x="-1168" y="135956"/>
                    <a:pt x="1080" y="139937"/>
                  </a:cubicBezTo>
                  <a:cubicBezTo>
                    <a:pt x="3328" y="143919"/>
                    <a:pt x="8370" y="145304"/>
                    <a:pt x="12322" y="1430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E2228B82-1BEB-C944-AB4C-B2D8C1913191}"/>
                </a:ext>
              </a:extLst>
            </p:cNvPr>
            <p:cNvSpPr/>
            <p:nvPr/>
          </p:nvSpPr>
          <p:spPr>
            <a:xfrm>
              <a:off x="9833384" y="1222342"/>
              <a:ext cx="188738" cy="36743"/>
            </a:xfrm>
            <a:custGeom>
              <a:avLst/>
              <a:gdLst>
                <a:gd name="connsiteX0" fmla="*/ 906 w 188738"/>
                <a:gd name="connsiteY0" fmla="*/ 9160 h 36743"/>
                <a:gd name="connsiteX1" fmla="*/ 81822 w 188738"/>
                <a:gd name="connsiteY1" fmla="*/ 36714 h 36743"/>
                <a:gd name="connsiteX2" fmla="*/ 184792 w 188738"/>
                <a:gd name="connsiteY2" fmla="*/ 14931 h 36743"/>
                <a:gd name="connsiteX3" fmla="*/ 178776 w 188738"/>
                <a:gd name="connsiteY3" fmla="*/ 505 h 36743"/>
                <a:gd name="connsiteX4" fmla="*/ 86690 w 188738"/>
                <a:gd name="connsiteY4" fmla="*/ 21278 h 36743"/>
                <a:gd name="connsiteX5" fmla="*/ 7780 w 188738"/>
                <a:gd name="connsiteY5" fmla="*/ 2524 h 36743"/>
                <a:gd name="connsiteX6" fmla="*/ 964 w 188738"/>
                <a:gd name="connsiteY6" fmla="*/ 3520 h 36743"/>
                <a:gd name="connsiteX7" fmla="*/ 906 w 188738"/>
                <a:gd name="connsiteY7" fmla="*/ 9304 h 3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738" h="36743">
                  <a:moveTo>
                    <a:pt x="906" y="9160"/>
                  </a:moveTo>
                  <a:cubicBezTo>
                    <a:pt x="21099" y="32098"/>
                    <a:pt x="53036" y="36281"/>
                    <a:pt x="81822" y="36714"/>
                  </a:cubicBezTo>
                  <a:cubicBezTo>
                    <a:pt x="117324" y="37277"/>
                    <a:pt x="152511" y="29833"/>
                    <a:pt x="184792" y="14931"/>
                  </a:cubicBezTo>
                  <a:cubicBezTo>
                    <a:pt x="192954" y="11180"/>
                    <a:pt x="187226" y="-2814"/>
                    <a:pt x="178776" y="505"/>
                  </a:cubicBezTo>
                  <a:cubicBezTo>
                    <a:pt x="149274" y="11988"/>
                    <a:pt x="118240" y="18984"/>
                    <a:pt x="86690" y="21278"/>
                  </a:cubicBezTo>
                  <a:cubicBezTo>
                    <a:pt x="59910" y="22865"/>
                    <a:pt x="28117" y="22577"/>
                    <a:pt x="7780" y="2524"/>
                  </a:cubicBezTo>
                  <a:cubicBezTo>
                    <a:pt x="5617" y="908"/>
                    <a:pt x="2568" y="1356"/>
                    <a:pt x="964" y="3520"/>
                  </a:cubicBezTo>
                  <a:cubicBezTo>
                    <a:pt x="-297" y="5236"/>
                    <a:pt x="-326" y="7573"/>
                    <a:pt x="906" y="93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3" name="Freeform: Shape 3082">
              <a:extLst>
                <a:ext uri="{FF2B5EF4-FFF2-40B4-BE49-F238E27FC236}">
                  <a16:creationId xmlns:a16="http://schemas.microsoft.com/office/drawing/2014/main" id="{DFF7E90B-A1C3-99E4-B811-FD1B214E4A01}"/>
                </a:ext>
              </a:extLst>
            </p:cNvPr>
            <p:cNvSpPr/>
            <p:nvPr/>
          </p:nvSpPr>
          <p:spPr>
            <a:xfrm>
              <a:off x="9847409" y="1198781"/>
              <a:ext cx="194392" cy="45489"/>
            </a:xfrm>
            <a:custGeom>
              <a:avLst/>
              <a:gdLst>
                <a:gd name="connsiteX0" fmla="*/ 200 w 194392"/>
                <a:gd name="connsiteY0" fmla="*/ 6898 h 45489"/>
                <a:gd name="connsiteX1" fmla="*/ 81402 w 194392"/>
                <a:gd name="connsiteY1" fmla="*/ 45416 h 45489"/>
                <a:gd name="connsiteX2" fmla="*/ 190817 w 194392"/>
                <a:gd name="connsiteY2" fmla="*/ 21036 h 45489"/>
                <a:gd name="connsiteX3" fmla="*/ 185089 w 194392"/>
                <a:gd name="connsiteY3" fmla="*/ 6610 h 45489"/>
                <a:gd name="connsiteX4" fmla="*/ 91141 w 194392"/>
                <a:gd name="connsiteY4" fmla="*/ 27960 h 45489"/>
                <a:gd name="connsiteX5" fmla="*/ 8936 w 194392"/>
                <a:gd name="connsiteY5" fmla="*/ 2426 h 45489"/>
                <a:gd name="connsiteX6" fmla="*/ 200 w 194392"/>
                <a:gd name="connsiteY6" fmla="*/ 6177 h 4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92" h="45489">
                  <a:moveTo>
                    <a:pt x="200" y="6898"/>
                  </a:moveTo>
                  <a:cubicBezTo>
                    <a:pt x="10512" y="41233"/>
                    <a:pt x="51327" y="44839"/>
                    <a:pt x="81402" y="45416"/>
                  </a:cubicBezTo>
                  <a:cubicBezTo>
                    <a:pt x="119296" y="46368"/>
                    <a:pt x="156846" y="38001"/>
                    <a:pt x="190817" y="21036"/>
                  </a:cubicBezTo>
                  <a:cubicBezTo>
                    <a:pt x="198264" y="17141"/>
                    <a:pt x="192965" y="4302"/>
                    <a:pt x="185089" y="6610"/>
                  </a:cubicBezTo>
                  <a:cubicBezTo>
                    <a:pt x="154942" y="18208"/>
                    <a:pt x="123306" y="25407"/>
                    <a:pt x="91141" y="27960"/>
                  </a:cubicBezTo>
                  <a:cubicBezTo>
                    <a:pt x="64217" y="29692"/>
                    <a:pt x="21826" y="32721"/>
                    <a:pt x="8936" y="2426"/>
                  </a:cubicBezTo>
                  <a:cubicBezTo>
                    <a:pt x="6788" y="-2623"/>
                    <a:pt x="-1375" y="984"/>
                    <a:pt x="200" y="61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8A346171-C5A6-66EA-3B08-03D6EC137DB1}"/>
                </a:ext>
              </a:extLst>
            </p:cNvPr>
            <p:cNvSpPr/>
            <p:nvPr/>
          </p:nvSpPr>
          <p:spPr>
            <a:xfrm>
              <a:off x="9866181" y="1184616"/>
              <a:ext cx="191643" cy="35808"/>
            </a:xfrm>
            <a:custGeom>
              <a:avLst/>
              <a:gdLst>
                <a:gd name="connsiteX0" fmla="*/ 1907 w 191643"/>
                <a:gd name="connsiteY0" fmla="*/ 11975 h 35808"/>
                <a:gd name="connsiteX1" fmla="*/ 89553 w 191643"/>
                <a:gd name="connsiteY1" fmla="*/ 35778 h 35808"/>
                <a:gd name="connsiteX2" fmla="*/ 187798 w 191643"/>
                <a:gd name="connsiteY2" fmla="*/ 14860 h 35808"/>
                <a:gd name="connsiteX3" fmla="*/ 181639 w 191643"/>
                <a:gd name="connsiteY3" fmla="*/ 434 h 35808"/>
                <a:gd name="connsiteX4" fmla="*/ 94279 w 191643"/>
                <a:gd name="connsiteY4" fmla="*/ 18899 h 35808"/>
                <a:gd name="connsiteX5" fmla="*/ 50026 w 191643"/>
                <a:gd name="connsiteY5" fmla="*/ 17312 h 35808"/>
                <a:gd name="connsiteX6" fmla="*/ 10500 w 191643"/>
                <a:gd name="connsiteY6" fmla="*/ 2886 h 35808"/>
                <a:gd name="connsiteX7" fmla="*/ 1907 w 191643"/>
                <a:gd name="connsiteY7" fmla="*/ 11542 h 3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643" h="35808">
                  <a:moveTo>
                    <a:pt x="1907" y="11975"/>
                  </a:moveTo>
                  <a:cubicBezTo>
                    <a:pt x="24391" y="32604"/>
                    <a:pt x="60481" y="35489"/>
                    <a:pt x="89553" y="35778"/>
                  </a:cubicBezTo>
                  <a:cubicBezTo>
                    <a:pt x="123452" y="36340"/>
                    <a:pt x="157035" y="29185"/>
                    <a:pt x="187798" y="14860"/>
                  </a:cubicBezTo>
                  <a:cubicBezTo>
                    <a:pt x="195818" y="11109"/>
                    <a:pt x="190089" y="-2596"/>
                    <a:pt x="181639" y="434"/>
                  </a:cubicBezTo>
                  <a:cubicBezTo>
                    <a:pt x="153541" y="10748"/>
                    <a:pt x="124125" y="16966"/>
                    <a:pt x="94279" y="18899"/>
                  </a:cubicBezTo>
                  <a:cubicBezTo>
                    <a:pt x="79514" y="19592"/>
                    <a:pt x="64706" y="19072"/>
                    <a:pt x="50026" y="17312"/>
                  </a:cubicBezTo>
                  <a:cubicBezTo>
                    <a:pt x="35763" y="16331"/>
                    <a:pt x="22072" y="11325"/>
                    <a:pt x="10500" y="2886"/>
                  </a:cubicBezTo>
                  <a:cubicBezTo>
                    <a:pt x="4628" y="-1875"/>
                    <a:pt x="-3821" y="6060"/>
                    <a:pt x="1907" y="115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C80C13F5-D528-EB5A-9B15-F1C0C0A8F164}"/>
                </a:ext>
              </a:extLst>
            </p:cNvPr>
            <p:cNvSpPr/>
            <p:nvPr/>
          </p:nvSpPr>
          <p:spPr>
            <a:xfrm>
              <a:off x="9891528" y="1152152"/>
              <a:ext cx="191379" cy="44164"/>
            </a:xfrm>
            <a:custGeom>
              <a:avLst/>
              <a:gdLst>
                <a:gd name="connsiteX0" fmla="*/ 48 w 191379"/>
                <a:gd name="connsiteY0" fmla="*/ 1160 h 44164"/>
                <a:gd name="connsiteX1" fmla="*/ 11791 w 191379"/>
                <a:gd name="connsiteY1" fmla="*/ 17462 h 44164"/>
                <a:gd name="connsiteX2" fmla="*/ 28403 w 191379"/>
                <a:gd name="connsiteY2" fmla="*/ 27271 h 44164"/>
                <a:gd name="connsiteX3" fmla="*/ 77525 w 191379"/>
                <a:gd name="connsiteY3" fmla="*/ 40111 h 44164"/>
                <a:gd name="connsiteX4" fmla="*/ 186940 w 191379"/>
                <a:gd name="connsiteY4" fmla="*/ 34629 h 44164"/>
                <a:gd name="connsiteX5" fmla="*/ 185222 w 191379"/>
                <a:gd name="connsiteY5" fmla="*/ 22078 h 44164"/>
                <a:gd name="connsiteX6" fmla="*/ 86262 w 191379"/>
                <a:gd name="connsiteY6" fmla="*/ 25973 h 44164"/>
                <a:gd name="connsiteX7" fmla="*/ 40004 w 191379"/>
                <a:gd name="connsiteY7" fmla="*/ 18327 h 44164"/>
                <a:gd name="connsiteX8" fmla="*/ 1337 w 191379"/>
                <a:gd name="connsiteY8" fmla="*/ 150 h 44164"/>
                <a:gd name="connsiteX9" fmla="*/ 148 w 191379"/>
                <a:gd name="connsiteY9" fmla="*/ 381 h 44164"/>
                <a:gd name="connsiteX10" fmla="*/ 48 w 191379"/>
                <a:gd name="connsiteY10" fmla="*/ 1160 h 4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379" h="44164">
                  <a:moveTo>
                    <a:pt x="48" y="1160"/>
                  </a:moveTo>
                  <a:cubicBezTo>
                    <a:pt x="2883" y="7305"/>
                    <a:pt x="6865" y="12845"/>
                    <a:pt x="11791" y="17462"/>
                  </a:cubicBezTo>
                  <a:cubicBezTo>
                    <a:pt x="16861" y="21472"/>
                    <a:pt x="22460" y="24776"/>
                    <a:pt x="28403" y="27271"/>
                  </a:cubicBezTo>
                  <a:cubicBezTo>
                    <a:pt x="44171" y="33619"/>
                    <a:pt x="60684" y="37932"/>
                    <a:pt x="77525" y="40111"/>
                  </a:cubicBezTo>
                  <a:cubicBezTo>
                    <a:pt x="113916" y="46977"/>
                    <a:pt x="151409" y="45102"/>
                    <a:pt x="186940" y="34629"/>
                  </a:cubicBezTo>
                  <a:cubicBezTo>
                    <a:pt x="193385" y="32465"/>
                    <a:pt x="192812" y="21501"/>
                    <a:pt x="185222" y="22078"/>
                  </a:cubicBezTo>
                  <a:cubicBezTo>
                    <a:pt x="152397" y="26045"/>
                    <a:pt x="119301" y="27344"/>
                    <a:pt x="86262" y="25973"/>
                  </a:cubicBezTo>
                  <a:cubicBezTo>
                    <a:pt x="70651" y="24732"/>
                    <a:pt x="55184" y="22164"/>
                    <a:pt x="40004" y="18327"/>
                  </a:cubicBezTo>
                  <a:cubicBezTo>
                    <a:pt x="25869" y="15442"/>
                    <a:pt x="12608" y="9224"/>
                    <a:pt x="1337" y="150"/>
                  </a:cubicBezTo>
                  <a:cubicBezTo>
                    <a:pt x="950" y="-124"/>
                    <a:pt x="406" y="-8"/>
                    <a:pt x="148" y="381"/>
                  </a:cubicBezTo>
                  <a:cubicBezTo>
                    <a:pt x="-10" y="612"/>
                    <a:pt x="-38" y="900"/>
                    <a:pt x="48" y="116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7F322EC3-542C-17AC-C9E7-318A374DCAA0}"/>
                </a:ext>
              </a:extLst>
            </p:cNvPr>
            <p:cNvSpPr/>
            <p:nvPr/>
          </p:nvSpPr>
          <p:spPr>
            <a:xfrm>
              <a:off x="9919492" y="1121356"/>
              <a:ext cx="158822" cy="51756"/>
            </a:xfrm>
            <a:custGeom>
              <a:avLst/>
              <a:gdLst>
                <a:gd name="connsiteX0" fmla="*/ 1729 w 158822"/>
                <a:gd name="connsiteY0" fmla="*/ 9885 h 51756"/>
                <a:gd name="connsiteX1" fmla="*/ 152961 w 158822"/>
                <a:gd name="connsiteY1" fmla="*/ 49124 h 51756"/>
                <a:gd name="connsiteX2" fmla="*/ 158675 w 158822"/>
                <a:gd name="connsiteY2" fmla="*/ 40468 h 51756"/>
                <a:gd name="connsiteX3" fmla="*/ 152961 w 158822"/>
                <a:gd name="connsiteY3" fmla="*/ 34698 h 51756"/>
                <a:gd name="connsiteX4" fmla="*/ 9748 w 158822"/>
                <a:gd name="connsiteY4" fmla="*/ 1806 h 51756"/>
                <a:gd name="connsiteX5" fmla="*/ 1585 w 158822"/>
                <a:gd name="connsiteY5" fmla="*/ 10173 h 5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822" h="51756">
                  <a:moveTo>
                    <a:pt x="1729" y="9885"/>
                  </a:moveTo>
                  <a:cubicBezTo>
                    <a:pt x="39823" y="53163"/>
                    <a:pt x="100116" y="55471"/>
                    <a:pt x="152961" y="49124"/>
                  </a:cubicBezTo>
                  <a:cubicBezTo>
                    <a:pt x="156914" y="48316"/>
                    <a:pt x="159478" y="44450"/>
                    <a:pt x="158675" y="40468"/>
                  </a:cubicBezTo>
                  <a:cubicBezTo>
                    <a:pt x="158103" y="37554"/>
                    <a:pt x="155840" y="35289"/>
                    <a:pt x="152961" y="34698"/>
                  </a:cubicBezTo>
                  <a:cubicBezTo>
                    <a:pt x="104555" y="34698"/>
                    <a:pt x="46840" y="40468"/>
                    <a:pt x="9748" y="1806"/>
                  </a:cubicBezTo>
                  <a:cubicBezTo>
                    <a:pt x="4593" y="-3676"/>
                    <a:pt x="-3427" y="4547"/>
                    <a:pt x="1585" y="101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2BEE5860-E7ED-112C-C9B9-4A7918429958}"/>
                </a:ext>
              </a:extLst>
            </p:cNvPr>
            <p:cNvSpPr/>
            <p:nvPr/>
          </p:nvSpPr>
          <p:spPr>
            <a:xfrm>
              <a:off x="9957784" y="1097774"/>
              <a:ext cx="166156" cy="68596"/>
            </a:xfrm>
            <a:custGeom>
              <a:avLst/>
              <a:gdLst>
                <a:gd name="connsiteX0" fmla="*/ 1674 w 166156"/>
                <a:gd name="connsiteY0" fmla="*/ 9518 h 68596"/>
                <a:gd name="connsiteX1" fmla="*/ 75142 w 166156"/>
                <a:gd name="connsiteY1" fmla="*/ 55538 h 68596"/>
                <a:gd name="connsiteX2" fmla="*/ 161070 w 166156"/>
                <a:gd name="connsiteY2" fmla="*/ 67368 h 68596"/>
                <a:gd name="connsiteX3" fmla="*/ 159208 w 166156"/>
                <a:gd name="connsiteY3" fmla="*/ 52941 h 68596"/>
                <a:gd name="connsiteX4" fmla="*/ 79582 w 166156"/>
                <a:gd name="connsiteY4" fmla="*/ 38515 h 68596"/>
                <a:gd name="connsiteX5" fmla="*/ 7975 w 166156"/>
                <a:gd name="connsiteY5" fmla="*/ 863 h 68596"/>
                <a:gd name="connsiteX6" fmla="*/ 1530 w 166156"/>
                <a:gd name="connsiteY6" fmla="*/ 9518 h 6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156" h="68596">
                  <a:moveTo>
                    <a:pt x="1674" y="9518"/>
                  </a:moveTo>
                  <a:cubicBezTo>
                    <a:pt x="22655" y="29917"/>
                    <a:pt x="47702" y="45598"/>
                    <a:pt x="75142" y="55538"/>
                  </a:cubicBezTo>
                  <a:cubicBezTo>
                    <a:pt x="102310" y="66819"/>
                    <a:pt x="131897" y="70887"/>
                    <a:pt x="161070" y="67368"/>
                  </a:cubicBezTo>
                  <a:cubicBezTo>
                    <a:pt x="169662" y="65925"/>
                    <a:pt x="166225" y="54240"/>
                    <a:pt x="159208" y="52941"/>
                  </a:cubicBezTo>
                  <a:cubicBezTo>
                    <a:pt x="132270" y="50676"/>
                    <a:pt x="105618" y="45844"/>
                    <a:pt x="79582" y="38515"/>
                  </a:cubicBezTo>
                  <a:cubicBezTo>
                    <a:pt x="54019" y="29542"/>
                    <a:pt x="29901" y="16847"/>
                    <a:pt x="7975" y="863"/>
                  </a:cubicBezTo>
                  <a:cubicBezTo>
                    <a:pt x="2820" y="-2600"/>
                    <a:pt x="-2766" y="5191"/>
                    <a:pt x="1530" y="95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BB7DCCA1-B505-682B-235A-D29D767591FF}"/>
                </a:ext>
              </a:extLst>
            </p:cNvPr>
            <p:cNvSpPr/>
            <p:nvPr/>
          </p:nvSpPr>
          <p:spPr>
            <a:xfrm>
              <a:off x="9989923" y="1071620"/>
              <a:ext cx="174030" cy="90563"/>
            </a:xfrm>
            <a:custGeom>
              <a:avLst/>
              <a:gdLst>
                <a:gd name="connsiteX0" fmla="*/ 1901 w 174030"/>
                <a:gd name="connsiteY0" fmla="*/ 11148 h 90563"/>
                <a:gd name="connsiteX1" fmla="*/ 77088 w 174030"/>
                <a:gd name="connsiteY1" fmla="*/ 68131 h 90563"/>
                <a:gd name="connsiteX2" fmla="*/ 167885 w 174030"/>
                <a:gd name="connsiteY2" fmla="*/ 90492 h 90563"/>
                <a:gd name="connsiteX3" fmla="*/ 174028 w 174030"/>
                <a:gd name="connsiteY3" fmla="*/ 83986 h 90563"/>
                <a:gd name="connsiteX4" fmla="*/ 169604 w 174030"/>
                <a:gd name="connsiteY4" fmla="*/ 78085 h 90563"/>
                <a:gd name="connsiteX5" fmla="*/ 84535 w 174030"/>
                <a:gd name="connsiteY5" fmla="*/ 52551 h 90563"/>
                <a:gd name="connsiteX6" fmla="*/ 11067 w 174030"/>
                <a:gd name="connsiteY6" fmla="*/ 1915 h 90563"/>
                <a:gd name="connsiteX7" fmla="*/ 1901 w 174030"/>
                <a:gd name="connsiteY7" fmla="*/ 1915 h 90563"/>
                <a:gd name="connsiteX8" fmla="*/ 1901 w 174030"/>
                <a:gd name="connsiteY8" fmla="*/ 11148 h 9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30" h="90563">
                  <a:moveTo>
                    <a:pt x="1901" y="11148"/>
                  </a:moveTo>
                  <a:cubicBezTo>
                    <a:pt x="23311" y="34590"/>
                    <a:pt x="48789" y="53907"/>
                    <a:pt x="77088" y="68131"/>
                  </a:cubicBezTo>
                  <a:cubicBezTo>
                    <a:pt x="104800" y="83683"/>
                    <a:pt x="136177" y="91401"/>
                    <a:pt x="167885" y="90492"/>
                  </a:cubicBezTo>
                  <a:cubicBezTo>
                    <a:pt x="171365" y="90405"/>
                    <a:pt x="174115" y="87491"/>
                    <a:pt x="174028" y="83986"/>
                  </a:cubicBezTo>
                  <a:cubicBezTo>
                    <a:pt x="173972" y="81273"/>
                    <a:pt x="172181" y="78893"/>
                    <a:pt x="169604" y="78085"/>
                  </a:cubicBezTo>
                  <a:cubicBezTo>
                    <a:pt x="140646" y="71738"/>
                    <a:pt x="112218" y="63198"/>
                    <a:pt x="84535" y="52551"/>
                  </a:cubicBezTo>
                  <a:cubicBezTo>
                    <a:pt x="57310" y="40087"/>
                    <a:pt x="32462" y="22963"/>
                    <a:pt x="11067" y="1915"/>
                  </a:cubicBezTo>
                  <a:cubicBezTo>
                    <a:pt x="8532" y="-638"/>
                    <a:pt x="4436" y="-638"/>
                    <a:pt x="1901" y="1915"/>
                  </a:cubicBezTo>
                  <a:cubicBezTo>
                    <a:pt x="-634" y="4469"/>
                    <a:pt x="-634" y="8594"/>
                    <a:pt x="1901" y="111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375C480A-2855-C065-BDE9-C29DFAA993BC}"/>
                </a:ext>
              </a:extLst>
            </p:cNvPr>
            <p:cNvSpPr/>
            <p:nvPr/>
          </p:nvSpPr>
          <p:spPr>
            <a:xfrm>
              <a:off x="10057926" y="1047361"/>
              <a:ext cx="162370" cy="113596"/>
            </a:xfrm>
            <a:custGeom>
              <a:avLst/>
              <a:gdLst>
                <a:gd name="connsiteX0" fmla="*/ 206 w 162370"/>
                <a:gd name="connsiteY0" fmla="*/ 9440 h 113596"/>
                <a:gd name="connsiteX1" fmla="*/ 65081 w 162370"/>
                <a:gd name="connsiteY1" fmla="*/ 81571 h 113596"/>
                <a:gd name="connsiteX2" fmla="*/ 156594 w 162370"/>
                <a:gd name="connsiteY2" fmla="*/ 113597 h 113596"/>
                <a:gd name="connsiteX3" fmla="*/ 162366 w 162370"/>
                <a:gd name="connsiteY3" fmla="*/ 107293 h 113596"/>
                <a:gd name="connsiteX4" fmla="*/ 158169 w 162370"/>
                <a:gd name="connsiteY4" fmla="*/ 101768 h 113596"/>
                <a:gd name="connsiteX5" fmla="*/ 115205 w 162370"/>
                <a:gd name="connsiteY5" fmla="*/ 87341 h 113596"/>
                <a:gd name="connsiteX6" fmla="*/ 75249 w 162370"/>
                <a:gd name="connsiteY6" fmla="*/ 67001 h 113596"/>
                <a:gd name="connsiteX7" fmla="*/ 10517 w 162370"/>
                <a:gd name="connsiteY7" fmla="*/ 2804 h 113596"/>
                <a:gd name="connsiteX8" fmla="*/ 2784 w 162370"/>
                <a:gd name="connsiteY8" fmla="*/ 784 h 113596"/>
                <a:gd name="connsiteX9" fmla="*/ 778 w 162370"/>
                <a:gd name="connsiteY9" fmla="*/ 8574 h 11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370" h="113596">
                  <a:moveTo>
                    <a:pt x="206" y="9440"/>
                  </a:moveTo>
                  <a:cubicBezTo>
                    <a:pt x="16031" y="38191"/>
                    <a:pt x="38228" y="62875"/>
                    <a:pt x="65081" y="81571"/>
                  </a:cubicBezTo>
                  <a:cubicBezTo>
                    <a:pt x="91490" y="101667"/>
                    <a:pt x="123512" y="112876"/>
                    <a:pt x="156594" y="113597"/>
                  </a:cubicBezTo>
                  <a:cubicBezTo>
                    <a:pt x="159917" y="113467"/>
                    <a:pt x="162494" y="110640"/>
                    <a:pt x="162366" y="107293"/>
                  </a:cubicBezTo>
                  <a:cubicBezTo>
                    <a:pt x="162265" y="104754"/>
                    <a:pt x="160590" y="102532"/>
                    <a:pt x="158169" y="101768"/>
                  </a:cubicBezTo>
                  <a:cubicBezTo>
                    <a:pt x="143848" y="96863"/>
                    <a:pt x="129527" y="92968"/>
                    <a:pt x="115205" y="87341"/>
                  </a:cubicBezTo>
                  <a:cubicBezTo>
                    <a:pt x="101271" y="81874"/>
                    <a:pt x="87881" y="75065"/>
                    <a:pt x="75249" y="67001"/>
                  </a:cubicBezTo>
                  <a:cubicBezTo>
                    <a:pt x="49342" y="50540"/>
                    <a:pt x="27259" y="28641"/>
                    <a:pt x="10517" y="2804"/>
                  </a:cubicBezTo>
                  <a:cubicBezTo>
                    <a:pt x="8942" y="92"/>
                    <a:pt x="5476" y="-803"/>
                    <a:pt x="2784" y="784"/>
                  </a:cubicBezTo>
                  <a:cubicBezTo>
                    <a:pt x="91" y="2371"/>
                    <a:pt x="-797" y="5862"/>
                    <a:pt x="778" y="85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BF027317-146E-FBA5-6412-9EC236F83F7A}"/>
                </a:ext>
              </a:extLst>
            </p:cNvPr>
            <p:cNvSpPr/>
            <p:nvPr/>
          </p:nvSpPr>
          <p:spPr>
            <a:xfrm>
              <a:off x="10122005" y="1020905"/>
              <a:ext cx="139855" cy="138794"/>
            </a:xfrm>
            <a:custGeom>
              <a:avLst/>
              <a:gdLst>
                <a:gd name="connsiteX0" fmla="*/ 0 w 139855"/>
                <a:gd name="connsiteY0" fmla="*/ 5601 h 138794"/>
                <a:gd name="connsiteX1" fmla="*/ 48119 w 139855"/>
                <a:gd name="connsiteY1" fmla="*/ 91437 h 138794"/>
                <a:gd name="connsiteX2" fmla="*/ 134047 w 139855"/>
                <a:gd name="connsiteY2" fmla="*/ 138755 h 138794"/>
                <a:gd name="connsiteX3" fmla="*/ 137054 w 139855"/>
                <a:gd name="connsiteY3" fmla="*/ 127502 h 138794"/>
                <a:gd name="connsiteX4" fmla="*/ 97098 w 139855"/>
                <a:gd name="connsiteY4" fmla="*/ 106729 h 138794"/>
                <a:gd name="connsiteX5" fmla="*/ 60579 w 139855"/>
                <a:gd name="connsiteY5" fmla="*/ 79030 h 138794"/>
                <a:gd name="connsiteX6" fmla="*/ 9452 w 139855"/>
                <a:gd name="connsiteY6" fmla="*/ 3004 h 138794"/>
                <a:gd name="connsiteX7" fmla="*/ 3079 w 139855"/>
                <a:gd name="connsiteY7" fmla="*/ 379 h 138794"/>
                <a:gd name="connsiteX8" fmla="*/ 142 w 139855"/>
                <a:gd name="connsiteY8" fmla="*/ 5601 h 13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855" h="138794">
                  <a:moveTo>
                    <a:pt x="0" y="5601"/>
                  </a:moveTo>
                  <a:cubicBezTo>
                    <a:pt x="7862" y="38147"/>
                    <a:pt x="24518" y="67850"/>
                    <a:pt x="48119" y="91437"/>
                  </a:cubicBezTo>
                  <a:cubicBezTo>
                    <a:pt x="70632" y="116538"/>
                    <a:pt x="100922" y="133215"/>
                    <a:pt x="134047" y="138755"/>
                  </a:cubicBezTo>
                  <a:cubicBezTo>
                    <a:pt x="139918" y="139476"/>
                    <a:pt x="142067" y="130099"/>
                    <a:pt x="137054" y="127502"/>
                  </a:cubicBezTo>
                  <a:cubicBezTo>
                    <a:pt x="123735" y="120578"/>
                    <a:pt x="109987" y="114519"/>
                    <a:pt x="97098" y="106729"/>
                  </a:cubicBezTo>
                  <a:cubicBezTo>
                    <a:pt x="84008" y="98794"/>
                    <a:pt x="71778" y="89504"/>
                    <a:pt x="60579" y="79030"/>
                  </a:cubicBezTo>
                  <a:cubicBezTo>
                    <a:pt x="38238" y="57752"/>
                    <a:pt x="20780" y="31799"/>
                    <a:pt x="9452" y="3004"/>
                  </a:cubicBezTo>
                  <a:cubicBezTo>
                    <a:pt x="8406" y="509"/>
                    <a:pt x="5557" y="-660"/>
                    <a:pt x="3079" y="379"/>
                  </a:cubicBezTo>
                  <a:cubicBezTo>
                    <a:pt x="1031" y="1245"/>
                    <a:pt x="-172" y="3394"/>
                    <a:pt x="142" y="560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597E5E4C-DE0A-DA28-AB41-E23F4B44B559}"/>
                </a:ext>
              </a:extLst>
            </p:cNvPr>
            <p:cNvSpPr/>
            <p:nvPr/>
          </p:nvSpPr>
          <p:spPr>
            <a:xfrm>
              <a:off x="10188183" y="1031014"/>
              <a:ext cx="113204" cy="128168"/>
            </a:xfrm>
            <a:custGeom>
              <a:avLst/>
              <a:gdLst>
                <a:gd name="connsiteX0" fmla="*/ 129 w 113204"/>
                <a:gd name="connsiteY0" fmla="*/ 5879 h 128168"/>
                <a:gd name="connsiteX1" fmla="*/ 104675 w 113204"/>
                <a:gd name="connsiteY1" fmla="*/ 127925 h 128168"/>
                <a:gd name="connsiteX2" fmla="*/ 109831 w 113204"/>
                <a:gd name="connsiteY2" fmla="*/ 115518 h 128168"/>
                <a:gd name="connsiteX3" fmla="*/ 46531 w 113204"/>
                <a:gd name="connsiteY3" fmla="*/ 71518 h 128168"/>
                <a:gd name="connsiteX4" fmla="*/ 9009 w 113204"/>
                <a:gd name="connsiteY4" fmla="*/ 3282 h 128168"/>
                <a:gd name="connsiteX5" fmla="*/ 129 w 113204"/>
                <a:gd name="connsiteY5" fmla="*/ 5879 h 1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204" h="128168">
                  <a:moveTo>
                    <a:pt x="129" y="5879"/>
                  </a:moveTo>
                  <a:cubicBezTo>
                    <a:pt x="11730" y="59689"/>
                    <a:pt x="50254" y="112489"/>
                    <a:pt x="104675" y="127925"/>
                  </a:cubicBezTo>
                  <a:cubicBezTo>
                    <a:pt x="111836" y="129944"/>
                    <a:pt x="116848" y="118836"/>
                    <a:pt x="109831" y="115518"/>
                  </a:cubicBezTo>
                  <a:cubicBezTo>
                    <a:pt x="86072" y="105175"/>
                    <a:pt x="64561" y="90229"/>
                    <a:pt x="46531" y="71518"/>
                  </a:cubicBezTo>
                  <a:cubicBezTo>
                    <a:pt x="28515" y="52331"/>
                    <a:pt x="15596" y="28860"/>
                    <a:pt x="9009" y="3282"/>
                  </a:cubicBezTo>
                  <a:cubicBezTo>
                    <a:pt x="7577" y="-2488"/>
                    <a:pt x="-1159" y="-36"/>
                    <a:pt x="129" y="587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B8043169-3985-DEDC-5386-577DD5E65CF9}"/>
                </a:ext>
              </a:extLst>
            </p:cNvPr>
            <p:cNvSpPr/>
            <p:nvPr/>
          </p:nvSpPr>
          <p:spPr>
            <a:xfrm>
              <a:off x="10242760" y="1003550"/>
              <a:ext cx="89565" cy="136267"/>
            </a:xfrm>
            <a:custGeom>
              <a:avLst/>
              <a:gdLst>
                <a:gd name="connsiteX0" fmla="*/ 117 w 89565"/>
                <a:gd name="connsiteY0" fmla="*/ 6221 h 136267"/>
                <a:gd name="connsiteX1" fmla="*/ 82321 w 89565"/>
                <a:gd name="connsiteY1" fmla="*/ 136057 h 136267"/>
                <a:gd name="connsiteX2" fmla="*/ 89338 w 89565"/>
                <a:gd name="connsiteY2" fmla="*/ 132032 h 136267"/>
                <a:gd name="connsiteX3" fmla="*/ 86760 w 89565"/>
                <a:gd name="connsiteY3" fmla="*/ 125526 h 136267"/>
                <a:gd name="connsiteX4" fmla="*/ 32625 w 89565"/>
                <a:gd name="connsiteY4" fmla="*/ 76188 h 136267"/>
                <a:gd name="connsiteX5" fmla="*/ 12146 w 89565"/>
                <a:gd name="connsiteY5" fmla="*/ 5789 h 136267"/>
                <a:gd name="connsiteX6" fmla="*/ 117 w 89565"/>
                <a:gd name="connsiteY6" fmla="*/ 5789 h 13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565" h="136267">
                  <a:moveTo>
                    <a:pt x="117" y="6221"/>
                  </a:moveTo>
                  <a:cubicBezTo>
                    <a:pt x="-2175" y="59165"/>
                    <a:pt x="29475" y="120765"/>
                    <a:pt x="82321" y="136057"/>
                  </a:cubicBezTo>
                  <a:cubicBezTo>
                    <a:pt x="85327" y="136908"/>
                    <a:pt x="88479" y="135105"/>
                    <a:pt x="89338" y="132032"/>
                  </a:cubicBezTo>
                  <a:cubicBezTo>
                    <a:pt x="90054" y="129522"/>
                    <a:pt x="89051" y="126853"/>
                    <a:pt x="86760" y="125526"/>
                  </a:cubicBezTo>
                  <a:cubicBezTo>
                    <a:pt x="65335" y="113293"/>
                    <a:pt x="46847" y="96443"/>
                    <a:pt x="32625" y="76188"/>
                  </a:cubicBezTo>
                  <a:cubicBezTo>
                    <a:pt x="18791" y="55400"/>
                    <a:pt x="11630" y="30818"/>
                    <a:pt x="12146" y="5789"/>
                  </a:cubicBezTo>
                  <a:cubicBezTo>
                    <a:pt x="12146" y="-2002"/>
                    <a:pt x="402" y="-1857"/>
                    <a:pt x="117" y="578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3" name="Freeform: Shape 3092">
              <a:extLst>
                <a:ext uri="{FF2B5EF4-FFF2-40B4-BE49-F238E27FC236}">
                  <a16:creationId xmlns:a16="http://schemas.microsoft.com/office/drawing/2014/main" id="{0600D7BC-BCD6-DDB7-1F01-46C73B91394E}"/>
                </a:ext>
              </a:extLst>
            </p:cNvPr>
            <p:cNvSpPr/>
            <p:nvPr/>
          </p:nvSpPr>
          <p:spPr>
            <a:xfrm>
              <a:off x="10285841" y="1001544"/>
              <a:ext cx="105610" cy="139579"/>
            </a:xfrm>
            <a:custGeom>
              <a:avLst/>
              <a:gdLst>
                <a:gd name="connsiteX0" fmla="*/ 0 w 105610"/>
                <a:gd name="connsiteY0" fmla="*/ 9670 h 139579"/>
                <a:gd name="connsiteX1" fmla="*/ 32080 w 105610"/>
                <a:gd name="connsiteY1" fmla="*/ 93631 h 139579"/>
                <a:gd name="connsiteX2" fmla="*/ 96954 w 105610"/>
                <a:gd name="connsiteY2" fmla="*/ 139506 h 139579"/>
                <a:gd name="connsiteX3" fmla="*/ 102110 w 105610"/>
                <a:gd name="connsiteY3" fmla="*/ 126955 h 139579"/>
                <a:gd name="connsiteX4" fmla="*/ 46544 w 105610"/>
                <a:gd name="connsiteY4" fmla="*/ 81801 h 139579"/>
                <a:gd name="connsiteX5" fmla="*/ 14750 w 105610"/>
                <a:gd name="connsiteY5" fmla="*/ 5487 h 139579"/>
                <a:gd name="connsiteX6" fmla="*/ 429 w 105610"/>
                <a:gd name="connsiteY6" fmla="*/ 9670 h 13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610" h="139579">
                  <a:moveTo>
                    <a:pt x="0" y="9670"/>
                  </a:moveTo>
                  <a:cubicBezTo>
                    <a:pt x="4353" y="39720"/>
                    <a:pt x="15323" y="68399"/>
                    <a:pt x="32080" y="93631"/>
                  </a:cubicBezTo>
                  <a:cubicBezTo>
                    <a:pt x="46830" y="117001"/>
                    <a:pt x="70174" y="133519"/>
                    <a:pt x="96954" y="139506"/>
                  </a:cubicBezTo>
                  <a:cubicBezTo>
                    <a:pt x="103829" y="140516"/>
                    <a:pt x="109557" y="130851"/>
                    <a:pt x="102110" y="126955"/>
                  </a:cubicBezTo>
                  <a:cubicBezTo>
                    <a:pt x="80342" y="116597"/>
                    <a:pt x="61151" y="101104"/>
                    <a:pt x="46544" y="81801"/>
                  </a:cubicBezTo>
                  <a:cubicBezTo>
                    <a:pt x="31019" y="58734"/>
                    <a:pt x="20221" y="32796"/>
                    <a:pt x="14750" y="5487"/>
                  </a:cubicBezTo>
                  <a:cubicBezTo>
                    <a:pt x="12459" y="-4179"/>
                    <a:pt x="-1719" y="5"/>
                    <a:pt x="429" y="96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4" name="Freeform: Shape 3093">
              <a:extLst>
                <a:ext uri="{FF2B5EF4-FFF2-40B4-BE49-F238E27FC236}">
                  <a16:creationId xmlns:a16="http://schemas.microsoft.com/office/drawing/2014/main" id="{A4E90041-9F92-D91C-ED58-55F1D37580DC}"/>
                </a:ext>
              </a:extLst>
            </p:cNvPr>
            <p:cNvSpPr/>
            <p:nvPr/>
          </p:nvSpPr>
          <p:spPr>
            <a:xfrm>
              <a:off x="10359022" y="1015853"/>
              <a:ext cx="97972" cy="138759"/>
            </a:xfrm>
            <a:custGeom>
              <a:avLst/>
              <a:gdLst>
                <a:gd name="connsiteX0" fmla="*/ 0 w 97972"/>
                <a:gd name="connsiteY0" fmla="*/ 7624 h 138759"/>
                <a:gd name="connsiteX1" fmla="*/ 29645 w 97972"/>
                <a:gd name="connsiteY1" fmla="*/ 91296 h 138759"/>
                <a:gd name="connsiteX2" fmla="*/ 90940 w 97972"/>
                <a:gd name="connsiteY2" fmla="*/ 138614 h 138759"/>
                <a:gd name="connsiteX3" fmla="*/ 97814 w 97972"/>
                <a:gd name="connsiteY3" fmla="*/ 134286 h 138759"/>
                <a:gd name="connsiteX4" fmla="*/ 95236 w 97972"/>
                <a:gd name="connsiteY4" fmla="*/ 128083 h 138759"/>
                <a:gd name="connsiteX5" fmla="*/ 40815 w 97972"/>
                <a:gd name="connsiteY5" fmla="*/ 81198 h 138759"/>
                <a:gd name="connsiteX6" fmla="*/ 12173 w 97972"/>
                <a:gd name="connsiteY6" fmla="*/ 4450 h 138759"/>
                <a:gd name="connsiteX7" fmla="*/ 573 w 97972"/>
                <a:gd name="connsiteY7" fmla="*/ 7624 h 13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972" h="138759">
                  <a:moveTo>
                    <a:pt x="0" y="7624"/>
                  </a:moveTo>
                  <a:cubicBezTo>
                    <a:pt x="3580" y="37385"/>
                    <a:pt x="13748" y="65963"/>
                    <a:pt x="29645" y="91296"/>
                  </a:cubicBezTo>
                  <a:cubicBezTo>
                    <a:pt x="43250" y="114435"/>
                    <a:pt x="65162" y="131386"/>
                    <a:pt x="90940" y="138614"/>
                  </a:cubicBezTo>
                  <a:cubicBezTo>
                    <a:pt x="94091" y="139320"/>
                    <a:pt x="97098" y="137387"/>
                    <a:pt x="97814" y="134286"/>
                  </a:cubicBezTo>
                  <a:cubicBezTo>
                    <a:pt x="98387" y="131877"/>
                    <a:pt x="97385" y="129381"/>
                    <a:pt x="95236" y="128083"/>
                  </a:cubicBezTo>
                  <a:cubicBezTo>
                    <a:pt x="74041" y="116513"/>
                    <a:pt x="55423" y="100529"/>
                    <a:pt x="40815" y="81198"/>
                  </a:cubicBezTo>
                  <a:cubicBezTo>
                    <a:pt x="25635" y="58144"/>
                    <a:pt x="15753" y="31903"/>
                    <a:pt x="12173" y="4450"/>
                  </a:cubicBezTo>
                  <a:cubicBezTo>
                    <a:pt x="11027" y="-3340"/>
                    <a:pt x="-430" y="-22"/>
                    <a:pt x="573" y="76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5" name="Freeform: Shape 3094">
              <a:extLst>
                <a:ext uri="{FF2B5EF4-FFF2-40B4-BE49-F238E27FC236}">
                  <a16:creationId xmlns:a16="http://schemas.microsoft.com/office/drawing/2014/main" id="{F134A0B2-DEEC-2B26-3CAB-7133F9DD19D2}"/>
                </a:ext>
              </a:extLst>
            </p:cNvPr>
            <p:cNvSpPr/>
            <p:nvPr/>
          </p:nvSpPr>
          <p:spPr>
            <a:xfrm>
              <a:off x="10410292" y="1031980"/>
              <a:ext cx="80736" cy="139058"/>
            </a:xfrm>
            <a:custGeom>
              <a:avLst/>
              <a:gdLst>
                <a:gd name="connsiteX0" fmla="*/ 0 w 80736"/>
                <a:gd name="connsiteY0" fmla="*/ 4913 h 139058"/>
                <a:gd name="connsiteX1" fmla="*/ 68599 w 80736"/>
                <a:gd name="connsiteY1" fmla="*/ 137201 h 139058"/>
                <a:gd name="connsiteX2" fmla="*/ 78910 w 80736"/>
                <a:gd name="connsiteY2" fmla="*/ 136595 h 139058"/>
                <a:gd name="connsiteX3" fmla="*/ 78910 w 80736"/>
                <a:gd name="connsiteY3" fmla="*/ 126814 h 139058"/>
                <a:gd name="connsiteX4" fmla="*/ 35947 w 80736"/>
                <a:gd name="connsiteY4" fmla="*/ 70119 h 139058"/>
                <a:gd name="connsiteX5" fmla="*/ 9882 w 80736"/>
                <a:gd name="connsiteY5" fmla="*/ 3615 h 139058"/>
                <a:gd name="connsiteX6" fmla="*/ 143 w 80736"/>
                <a:gd name="connsiteY6" fmla="*/ 4913 h 13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36" h="139058">
                  <a:moveTo>
                    <a:pt x="0" y="4913"/>
                  </a:moveTo>
                  <a:cubicBezTo>
                    <a:pt x="5586" y="56140"/>
                    <a:pt x="30075" y="103372"/>
                    <a:pt x="68599" y="137201"/>
                  </a:cubicBezTo>
                  <a:cubicBezTo>
                    <a:pt x="71606" y="139899"/>
                    <a:pt x="76189" y="139625"/>
                    <a:pt x="78910" y="136595"/>
                  </a:cubicBezTo>
                  <a:cubicBezTo>
                    <a:pt x="81346" y="133796"/>
                    <a:pt x="81346" y="129598"/>
                    <a:pt x="78910" y="126814"/>
                  </a:cubicBezTo>
                  <a:cubicBezTo>
                    <a:pt x="62441" y="109661"/>
                    <a:pt x="47977" y="90633"/>
                    <a:pt x="35947" y="70119"/>
                  </a:cubicBezTo>
                  <a:cubicBezTo>
                    <a:pt x="24346" y="49259"/>
                    <a:pt x="15467" y="26884"/>
                    <a:pt x="9882" y="3615"/>
                  </a:cubicBezTo>
                  <a:cubicBezTo>
                    <a:pt x="8593" y="-1867"/>
                    <a:pt x="-573" y="-858"/>
                    <a:pt x="143" y="49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6" name="Freeform: Shape 3095">
              <a:extLst>
                <a:ext uri="{FF2B5EF4-FFF2-40B4-BE49-F238E27FC236}">
                  <a16:creationId xmlns:a16="http://schemas.microsoft.com/office/drawing/2014/main" id="{08D66169-3572-4886-975B-B51A4E8E3A7C}"/>
                </a:ext>
              </a:extLst>
            </p:cNvPr>
            <p:cNvSpPr/>
            <p:nvPr/>
          </p:nvSpPr>
          <p:spPr>
            <a:xfrm>
              <a:off x="10478137" y="1062192"/>
              <a:ext cx="60555" cy="172194"/>
            </a:xfrm>
            <a:custGeom>
              <a:avLst/>
              <a:gdLst>
                <a:gd name="connsiteX0" fmla="*/ 1470 w 60555"/>
                <a:gd name="connsiteY0" fmla="*/ 6006 h 172194"/>
                <a:gd name="connsiteX1" fmla="*/ 9346 w 60555"/>
                <a:gd name="connsiteY1" fmla="*/ 96170 h 172194"/>
                <a:gd name="connsiteX2" fmla="*/ 53885 w 60555"/>
                <a:gd name="connsiteY2" fmla="*/ 171330 h 172194"/>
                <a:gd name="connsiteX3" fmla="*/ 60187 w 60555"/>
                <a:gd name="connsiteY3" fmla="*/ 165127 h 172194"/>
                <a:gd name="connsiteX4" fmla="*/ 24241 w 60555"/>
                <a:gd name="connsiteY4" fmla="*/ 89245 h 172194"/>
                <a:gd name="connsiteX5" fmla="*/ 13786 w 60555"/>
                <a:gd name="connsiteY5" fmla="*/ 6006 h 172194"/>
                <a:gd name="connsiteX6" fmla="*/ 1470 w 60555"/>
                <a:gd name="connsiteY6" fmla="*/ 6006 h 17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55" h="172194">
                  <a:moveTo>
                    <a:pt x="1470" y="6006"/>
                  </a:moveTo>
                  <a:cubicBezTo>
                    <a:pt x="-1967" y="36287"/>
                    <a:pt x="610" y="66971"/>
                    <a:pt x="9346" y="96170"/>
                  </a:cubicBezTo>
                  <a:cubicBezTo>
                    <a:pt x="16078" y="125267"/>
                    <a:pt x="31687" y="151523"/>
                    <a:pt x="53885" y="171330"/>
                  </a:cubicBezTo>
                  <a:cubicBezTo>
                    <a:pt x="58039" y="174360"/>
                    <a:pt x="61763" y="168733"/>
                    <a:pt x="60187" y="165127"/>
                  </a:cubicBezTo>
                  <a:cubicBezTo>
                    <a:pt x="46868" y="140530"/>
                    <a:pt x="34838" y="115198"/>
                    <a:pt x="24241" y="89245"/>
                  </a:cubicBezTo>
                  <a:cubicBezTo>
                    <a:pt x="15791" y="62369"/>
                    <a:pt x="12211" y="34166"/>
                    <a:pt x="13786" y="6006"/>
                  </a:cubicBezTo>
                  <a:cubicBezTo>
                    <a:pt x="13786" y="-2217"/>
                    <a:pt x="2329" y="-1784"/>
                    <a:pt x="1470" y="60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7" name="Freeform: Shape 3096">
              <a:extLst>
                <a:ext uri="{FF2B5EF4-FFF2-40B4-BE49-F238E27FC236}">
                  <a16:creationId xmlns:a16="http://schemas.microsoft.com/office/drawing/2014/main" id="{C0266AA4-1D13-8E28-F93D-FBA13AEA6246}"/>
                </a:ext>
              </a:extLst>
            </p:cNvPr>
            <p:cNvSpPr/>
            <p:nvPr/>
          </p:nvSpPr>
          <p:spPr>
            <a:xfrm>
              <a:off x="10523981" y="1111613"/>
              <a:ext cx="34229" cy="152309"/>
            </a:xfrm>
            <a:custGeom>
              <a:avLst/>
              <a:gdLst>
                <a:gd name="connsiteX0" fmla="*/ 12052 w 34229"/>
                <a:gd name="connsiteY0" fmla="*/ 2893 h 152309"/>
                <a:gd name="connsiteX1" fmla="*/ 1454 w 34229"/>
                <a:gd name="connsiteY1" fmla="*/ 76755 h 152309"/>
                <a:gd name="connsiteX2" fmla="*/ 26086 w 34229"/>
                <a:gd name="connsiteY2" fmla="*/ 150328 h 152309"/>
                <a:gd name="connsiteX3" fmla="*/ 32244 w 34229"/>
                <a:gd name="connsiteY3" fmla="*/ 151555 h 152309"/>
                <a:gd name="connsiteX4" fmla="*/ 34106 w 34229"/>
                <a:gd name="connsiteY4" fmla="*/ 146866 h 152309"/>
                <a:gd name="connsiteX5" fmla="*/ 17781 w 34229"/>
                <a:gd name="connsiteY5" fmla="*/ 78342 h 152309"/>
                <a:gd name="connsiteX6" fmla="*/ 15919 w 34229"/>
                <a:gd name="connsiteY6" fmla="*/ 42709 h 152309"/>
                <a:gd name="connsiteX7" fmla="*/ 22936 w 34229"/>
                <a:gd name="connsiteY7" fmla="*/ 9240 h 152309"/>
                <a:gd name="connsiteX8" fmla="*/ 12052 w 34229"/>
                <a:gd name="connsiteY8" fmla="*/ 2893 h 1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29" h="152309">
                  <a:moveTo>
                    <a:pt x="12052" y="2893"/>
                  </a:moveTo>
                  <a:cubicBezTo>
                    <a:pt x="-2270" y="23522"/>
                    <a:pt x="-838" y="52952"/>
                    <a:pt x="1454" y="76755"/>
                  </a:cubicBezTo>
                  <a:cubicBezTo>
                    <a:pt x="3316" y="102996"/>
                    <a:pt x="11765" y="128329"/>
                    <a:pt x="26086" y="150328"/>
                  </a:cubicBezTo>
                  <a:cubicBezTo>
                    <a:pt x="27519" y="152377"/>
                    <a:pt x="30240" y="152925"/>
                    <a:pt x="32244" y="151555"/>
                  </a:cubicBezTo>
                  <a:cubicBezTo>
                    <a:pt x="33820" y="150516"/>
                    <a:pt x="34536" y="148669"/>
                    <a:pt x="34106" y="146866"/>
                  </a:cubicBezTo>
                  <a:cubicBezTo>
                    <a:pt x="27089" y="124433"/>
                    <a:pt x="21647" y="101539"/>
                    <a:pt x="17781" y="78342"/>
                  </a:cubicBezTo>
                  <a:cubicBezTo>
                    <a:pt x="16205" y="66527"/>
                    <a:pt x="15632" y="54611"/>
                    <a:pt x="15919" y="42709"/>
                  </a:cubicBezTo>
                  <a:cubicBezTo>
                    <a:pt x="15345" y="31125"/>
                    <a:pt x="17781" y="19598"/>
                    <a:pt x="22936" y="9240"/>
                  </a:cubicBezTo>
                  <a:cubicBezTo>
                    <a:pt x="27089" y="2171"/>
                    <a:pt x="16635" y="-3743"/>
                    <a:pt x="12052" y="28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8" name="Freeform: Shape 3097">
              <a:extLst>
                <a:ext uri="{FF2B5EF4-FFF2-40B4-BE49-F238E27FC236}">
                  <a16:creationId xmlns:a16="http://schemas.microsoft.com/office/drawing/2014/main" id="{133BCBE2-5B34-5C7F-6CB6-E28C7B7A150D}"/>
                </a:ext>
              </a:extLst>
            </p:cNvPr>
            <p:cNvSpPr/>
            <p:nvPr/>
          </p:nvSpPr>
          <p:spPr>
            <a:xfrm>
              <a:off x="10558513" y="1135196"/>
              <a:ext cx="44903" cy="192782"/>
            </a:xfrm>
            <a:custGeom>
              <a:avLst/>
              <a:gdLst>
                <a:gd name="connsiteX0" fmla="*/ 15185 w 44903"/>
                <a:gd name="connsiteY0" fmla="*/ 3690 h 192782"/>
                <a:gd name="connsiteX1" fmla="*/ 863 w 44903"/>
                <a:gd name="connsiteY1" fmla="*/ 100778 h 192782"/>
                <a:gd name="connsiteX2" fmla="*/ 10602 w 44903"/>
                <a:gd name="connsiteY2" fmla="*/ 147663 h 192782"/>
                <a:gd name="connsiteX3" fmla="*/ 34805 w 44903"/>
                <a:gd name="connsiteY3" fmla="*/ 190941 h 192782"/>
                <a:gd name="connsiteX4" fmla="*/ 43111 w 44903"/>
                <a:gd name="connsiteY4" fmla="*/ 191158 h 192782"/>
                <a:gd name="connsiteX5" fmla="*/ 44686 w 44903"/>
                <a:gd name="connsiteY5" fmla="*/ 185171 h 192782"/>
                <a:gd name="connsiteX6" fmla="*/ 27931 w 44903"/>
                <a:gd name="connsiteY6" fmla="*/ 141892 h 192782"/>
                <a:gd name="connsiteX7" fmla="*/ 17906 w 44903"/>
                <a:gd name="connsiteY7" fmla="*/ 98614 h 192782"/>
                <a:gd name="connsiteX8" fmla="*/ 27787 w 44903"/>
                <a:gd name="connsiteY8" fmla="*/ 7873 h 192782"/>
                <a:gd name="connsiteX9" fmla="*/ 15185 w 44903"/>
                <a:gd name="connsiteY9" fmla="*/ 4411 h 19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03" h="192782">
                  <a:moveTo>
                    <a:pt x="15185" y="3690"/>
                  </a:moveTo>
                  <a:cubicBezTo>
                    <a:pt x="2725" y="34432"/>
                    <a:pt x="-2144" y="67727"/>
                    <a:pt x="863" y="100778"/>
                  </a:cubicBezTo>
                  <a:cubicBezTo>
                    <a:pt x="2295" y="116719"/>
                    <a:pt x="5590" y="132443"/>
                    <a:pt x="10602" y="147663"/>
                  </a:cubicBezTo>
                  <a:cubicBezTo>
                    <a:pt x="14755" y="163964"/>
                    <a:pt x="23061" y="178881"/>
                    <a:pt x="34805" y="190941"/>
                  </a:cubicBezTo>
                  <a:cubicBezTo>
                    <a:pt x="37096" y="193307"/>
                    <a:pt x="40819" y="193408"/>
                    <a:pt x="43111" y="191158"/>
                  </a:cubicBezTo>
                  <a:cubicBezTo>
                    <a:pt x="44686" y="189614"/>
                    <a:pt x="45259" y="187306"/>
                    <a:pt x="44686" y="185171"/>
                  </a:cubicBezTo>
                  <a:cubicBezTo>
                    <a:pt x="40534" y="170745"/>
                    <a:pt x="32943" y="156319"/>
                    <a:pt x="27931" y="141892"/>
                  </a:cubicBezTo>
                  <a:cubicBezTo>
                    <a:pt x="23061" y="127870"/>
                    <a:pt x="19624" y="113358"/>
                    <a:pt x="17906" y="98614"/>
                  </a:cubicBezTo>
                  <a:cubicBezTo>
                    <a:pt x="14325" y="68001"/>
                    <a:pt x="17619" y="36971"/>
                    <a:pt x="27787" y="7873"/>
                  </a:cubicBezTo>
                  <a:cubicBezTo>
                    <a:pt x="30652" y="-205"/>
                    <a:pt x="18335" y="-3235"/>
                    <a:pt x="15185" y="44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9" name="Freeform: Shape 3098">
              <a:extLst>
                <a:ext uri="{FF2B5EF4-FFF2-40B4-BE49-F238E27FC236}">
                  <a16:creationId xmlns:a16="http://schemas.microsoft.com/office/drawing/2014/main" id="{78653D52-41AF-B994-582E-67B94661CD37}"/>
                </a:ext>
              </a:extLst>
            </p:cNvPr>
            <p:cNvSpPr/>
            <p:nvPr/>
          </p:nvSpPr>
          <p:spPr>
            <a:xfrm>
              <a:off x="10591815" y="1200606"/>
              <a:ext cx="34014" cy="184117"/>
            </a:xfrm>
            <a:custGeom>
              <a:avLst/>
              <a:gdLst>
                <a:gd name="connsiteX0" fmla="*/ 19548 w 34014"/>
                <a:gd name="connsiteY0" fmla="*/ 2765 h 184117"/>
                <a:gd name="connsiteX1" fmla="*/ 214 w 34014"/>
                <a:gd name="connsiteY1" fmla="*/ 90188 h 184117"/>
                <a:gd name="connsiteX2" fmla="*/ 20694 w 34014"/>
                <a:gd name="connsiteY2" fmla="*/ 180929 h 184117"/>
                <a:gd name="connsiteX3" fmla="*/ 30861 w 34014"/>
                <a:gd name="connsiteY3" fmla="*/ 182818 h 184117"/>
                <a:gd name="connsiteX4" fmla="*/ 33869 w 34014"/>
                <a:gd name="connsiteY4" fmla="*/ 175302 h 184117"/>
                <a:gd name="connsiteX5" fmla="*/ 24274 w 34014"/>
                <a:gd name="connsiteY5" fmla="*/ 133322 h 184117"/>
                <a:gd name="connsiteX6" fmla="*/ 18832 w 34014"/>
                <a:gd name="connsiteY6" fmla="*/ 91631 h 184117"/>
                <a:gd name="connsiteX7" fmla="*/ 19691 w 34014"/>
                <a:gd name="connsiteY7" fmla="*/ 50227 h 184117"/>
                <a:gd name="connsiteX8" fmla="*/ 30432 w 34014"/>
                <a:gd name="connsiteY8" fmla="*/ 9113 h 184117"/>
                <a:gd name="connsiteX9" fmla="*/ 19548 w 34014"/>
                <a:gd name="connsiteY9" fmla="*/ 2765 h 18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14" h="184117">
                  <a:moveTo>
                    <a:pt x="19548" y="2765"/>
                  </a:moveTo>
                  <a:cubicBezTo>
                    <a:pt x="2219" y="26568"/>
                    <a:pt x="71" y="61624"/>
                    <a:pt x="214" y="90188"/>
                  </a:cubicBezTo>
                  <a:cubicBezTo>
                    <a:pt x="-1361" y="121752"/>
                    <a:pt x="5799" y="153129"/>
                    <a:pt x="20694" y="180929"/>
                  </a:cubicBezTo>
                  <a:cubicBezTo>
                    <a:pt x="22985" y="184275"/>
                    <a:pt x="27568" y="185126"/>
                    <a:pt x="30861" y="182818"/>
                  </a:cubicBezTo>
                  <a:cubicBezTo>
                    <a:pt x="33296" y="181145"/>
                    <a:pt x="34442" y="178188"/>
                    <a:pt x="33869" y="175302"/>
                  </a:cubicBezTo>
                  <a:cubicBezTo>
                    <a:pt x="31721" y="160876"/>
                    <a:pt x="27281" y="147316"/>
                    <a:pt x="24274" y="133322"/>
                  </a:cubicBezTo>
                  <a:cubicBezTo>
                    <a:pt x="21410" y="119588"/>
                    <a:pt x="19548" y="105653"/>
                    <a:pt x="18832" y="91631"/>
                  </a:cubicBezTo>
                  <a:cubicBezTo>
                    <a:pt x="17973" y="77825"/>
                    <a:pt x="18259" y="63990"/>
                    <a:pt x="19691" y="50227"/>
                  </a:cubicBezTo>
                  <a:cubicBezTo>
                    <a:pt x="20121" y="35873"/>
                    <a:pt x="23701" y="21793"/>
                    <a:pt x="30432" y="9113"/>
                  </a:cubicBezTo>
                  <a:cubicBezTo>
                    <a:pt x="34729" y="2044"/>
                    <a:pt x="24274" y="-3582"/>
                    <a:pt x="19548" y="27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0" name="Freeform: Shape 3099">
              <a:extLst>
                <a:ext uri="{FF2B5EF4-FFF2-40B4-BE49-F238E27FC236}">
                  <a16:creationId xmlns:a16="http://schemas.microsoft.com/office/drawing/2014/main" id="{3AA40ECC-7B45-74C8-C265-C33A72579FFF}"/>
                </a:ext>
              </a:extLst>
            </p:cNvPr>
            <p:cNvSpPr/>
            <p:nvPr/>
          </p:nvSpPr>
          <p:spPr>
            <a:xfrm>
              <a:off x="10589110" y="1234665"/>
              <a:ext cx="76500" cy="208377"/>
            </a:xfrm>
            <a:custGeom>
              <a:avLst/>
              <a:gdLst>
                <a:gd name="connsiteX0" fmla="*/ 66792 w 76500"/>
                <a:gd name="connsiteY0" fmla="*/ 1021 h 208377"/>
                <a:gd name="connsiteX1" fmla="*/ 14949 w 76500"/>
                <a:gd name="connsiteY1" fmla="*/ 93204 h 208377"/>
                <a:gd name="connsiteX2" fmla="*/ 10653 w 76500"/>
                <a:gd name="connsiteY2" fmla="*/ 205151 h 208377"/>
                <a:gd name="connsiteX3" fmla="*/ 21823 w 76500"/>
                <a:gd name="connsiteY3" fmla="*/ 206767 h 208377"/>
                <a:gd name="connsiteX4" fmla="*/ 24974 w 76500"/>
                <a:gd name="connsiteY4" fmla="*/ 198948 h 208377"/>
                <a:gd name="connsiteX5" fmla="*/ 20391 w 76500"/>
                <a:gd name="connsiteY5" fmla="*/ 148889 h 208377"/>
                <a:gd name="connsiteX6" fmla="*/ 32278 w 76500"/>
                <a:gd name="connsiteY6" fmla="*/ 96378 h 208377"/>
                <a:gd name="connsiteX7" fmla="*/ 75242 w 76500"/>
                <a:gd name="connsiteY7" fmla="*/ 9821 h 208377"/>
                <a:gd name="connsiteX8" fmla="*/ 74239 w 76500"/>
                <a:gd name="connsiteY8" fmla="*/ 1309 h 208377"/>
                <a:gd name="connsiteX9" fmla="*/ 66792 w 76500"/>
                <a:gd name="connsiteY9" fmla="*/ 1309 h 20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00" h="208377">
                  <a:moveTo>
                    <a:pt x="66792" y="1021"/>
                  </a:moveTo>
                  <a:cubicBezTo>
                    <a:pt x="42589" y="27233"/>
                    <a:pt x="24830" y="58812"/>
                    <a:pt x="14949" y="93204"/>
                  </a:cubicBezTo>
                  <a:cubicBezTo>
                    <a:pt x="3062" y="126961"/>
                    <a:pt x="-9541" y="171971"/>
                    <a:pt x="10653" y="205151"/>
                  </a:cubicBezTo>
                  <a:cubicBezTo>
                    <a:pt x="13374" y="208714"/>
                    <a:pt x="18386" y="209436"/>
                    <a:pt x="21823" y="206767"/>
                  </a:cubicBezTo>
                  <a:cubicBezTo>
                    <a:pt x="24258" y="204949"/>
                    <a:pt x="25546" y="201934"/>
                    <a:pt x="24974" y="198948"/>
                  </a:cubicBezTo>
                  <a:cubicBezTo>
                    <a:pt x="20820" y="182618"/>
                    <a:pt x="19245" y="165710"/>
                    <a:pt x="20391" y="148889"/>
                  </a:cubicBezTo>
                  <a:cubicBezTo>
                    <a:pt x="22539" y="131001"/>
                    <a:pt x="26406" y="113401"/>
                    <a:pt x="32278" y="96378"/>
                  </a:cubicBezTo>
                  <a:cubicBezTo>
                    <a:pt x="39724" y="64539"/>
                    <a:pt x="54476" y="34908"/>
                    <a:pt x="75242" y="9821"/>
                  </a:cubicBezTo>
                  <a:cubicBezTo>
                    <a:pt x="77246" y="7195"/>
                    <a:pt x="76816" y="3387"/>
                    <a:pt x="74239" y="1309"/>
                  </a:cubicBezTo>
                  <a:cubicBezTo>
                    <a:pt x="72091" y="-436"/>
                    <a:pt x="68940" y="-436"/>
                    <a:pt x="66792" y="13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1" name="Freeform: Shape 3100">
              <a:extLst>
                <a:ext uri="{FF2B5EF4-FFF2-40B4-BE49-F238E27FC236}">
                  <a16:creationId xmlns:a16="http://schemas.microsoft.com/office/drawing/2014/main" id="{488FFED9-65BE-3340-125C-3393A9991AE1}"/>
                </a:ext>
              </a:extLst>
            </p:cNvPr>
            <p:cNvSpPr/>
            <p:nvPr/>
          </p:nvSpPr>
          <p:spPr>
            <a:xfrm>
              <a:off x="10585195" y="1281106"/>
              <a:ext cx="98218" cy="205670"/>
            </a:xfrm>
            <a:custGeom>
              <a:avLst/>
              <a:gdLst>
                <a:gd name="connsiteX0" fmla="*/ 90040 w 98218"/>
                <a:gd name="connsiteY0" fmla="*/ 455 h 205670"/>
                <a:gd name="connsiteX1" fmla="*/ 20010 w 98218"/>
                <a:gd name="connsiteY1" fmla="*/ 84703 h 205670"/>
                <a:gd name="connsiteX2" fmla="*/ 3827 w 98218"/>
                <a:gd name="connsiteY2" fmla="*/ 201988 h 205670"/>
                <a:gd name="connsiteX3" fmla="*/ 13709 w 98218"/>
                <a:gd name="connsiteY3" fmla="*/ 201988 h 205670"/>
                <a:gd name="connsiteX4" fmla="*/ 20296 w 98218"/>
                <a:gd name="connsiteY4" fmla="*/ 150054 h 205670"/>
                <a:gd name="connsiteX5" fmla="*/ 33901 w 98218"/>
                <a:gd name="connsiteY5" fmla="*/ 97254 h 205670"/>
                <a:gd name="connsiteX6" fmla="*/ 57532 w 98218"/>
                <a:gd name="connsiteY6" fmla="*/ 49071 h 205670"/>
                <a:gd name="connsiteX7" fmla="*/ 93621 w 98218"/>
                <a:gd name="connsiteY7" fmla="*/ 13727 h 205670"/>
                <a:gd name="connsiteX8" fmla="*/ 90040 w 98218"/>
                <a:gd name="connsiteY8" fmla="*/ 455 h 20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18" h="205670">
                  <a:moveTo>
                    <a:pt x="90040" y="455"/>
                  </a:moveTo>
                  <a:cubicBezTo>
                    <a:pt x="54811" y="13294"/>
                    <a:pt x="33901" y="51956"/>
                    <a:pt x="20010" y="84703"/>
                  </a:cubicBezTo>
                  <a:cubicBezTo>
                    <a:pt x="4973" y="120192"/>
                    <a:pt x="-6198" y="163759"/>
                    <a:pt x="3827" y="201988"/>
                  </a:cubicBezTo>
                  <a:cubicBezTo>
                    <a:pt x="4973" y="206605"/>
                    <a:pt x="12849" y="207182"/>
                    <a:pt x="13709" y="201988"/>
                  </a:cubicBezTo>
                  <a:cubicBezTo>
                    <a:pt x="16573" y="184677"/>
                    <a:pt x="17575" y="167366"/>
                    <a:pt x="20296" y="150054"/>
                  </a:cubicBezTo>
                  <a:cubicBezTo>
                    <a:pt x="23160" y="132050"/>
                    <a:pt x="27743" y="114364"/>
                    <a:pt x="33901" y="97254"/>
                  </a:cubicBezTo>
                  <a:cubicBezTo>
                    <a:pt x="39916" y="80361"/>
                    <a:pt x="47937" y="64189"/>
                    <a:pt x="57532" y="49071"/>
                  </a:cubicBezTo>
                  <a:cubicBezTo>
                    <a:pt x="65408" y="33678"/>
                    <a:pt x="78154" y="21286"/>
                    <a:pt x="93621" y="13727"/>
                  </a:cubicBezTo>
                  <a:cubicBezTo>
                    <a:pt x="101642" y="10409"/>
                    <a:pt x="98348" y="-2575"/>
                    <a:pt x="90040" y="4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2" name="Freeform: Shape 3101">
              <a:extLst>
                <a:ext uri="{FF2B5EF4-FFF2-40B4-BE49-F238E27FC236}">
                  <a16:creationId xmlns:a16="http://schemas.microsoft.com/office/drawing/2014/main" id="{C05E0683-51B8-3177-7900-7FA5B143753E}"/>
                </a:ext>
              </a:extLst>
            </p:cNvPr>
            <p:cNvSpPr/>
            <p:nvPr/>
          </p:nvSpPr>
          <p:spPr>
            <a:xfrm>
              <a:off x="10592745" y="1337286"/>
              <a:ext cx="111313" cy="178550"/>
            </a:xfrm>
            <a:custGeom>
              <a:avLst/>
              <a:gdLst>
                <a:gd name="connsiteX0" fmla="*/ 101682 w 111313"/>
                <a:gd name="connsiteY0" fmla="*/ 1691 h 178550"/>
                <a:gd name="connsiteX1" fmla="*/ 64588 w 111313"/>
                <a:gd name="connsiteY1" fmla="*/ 30543 h 178550"/>
                <a:gd name="connsiteX2" fmla="*/ 33511 w 111313"/>
                <a:gd name="connsiteY2" fmla="*/ 73822 h 178550"/>
                <a:gd name="connsiteX3" fmla="*/ 0 w 111313"/>
                <a:gd name="connsiteY3" fmla="*/ 173074 h 178550"/>
                <a:gd name="connsiteX4" fmla="*/ 11027 w 111313"/>
                <a:gd name="connsiteY4" fmla="*/ 174661 h 178550"/>
                <a:gd name="connsiteX5" fmla="*/ 47403 w 111313"/>
                <a:gd name="connsiteY5" fmla="*/ 85219 h 178550"/>
                <a:gd name="connsiteX6" fmla="*/ 73611 w 111313"/>
                <a:gd name="connsiteY6" fmla="*/ 45258 h 178550"/>
                <a:gd name="connsiteX7" fmla="*/ 107552 w 111313"/>
                <a:gd name="connsiteY7" fmla="*/ 14819 h 178550"/>
                <a:gd name="connsiteX8" fmla="*/ 101682 w 111313"/>
                <a:gd name="connsiteY8" fmla="*/ 393 h 17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313" h="178550">
                  <a:moveTo>
                    <a:pt x="101682" y="1691"/>
                  </a:moveTo>
                  <a:cubicBezTo>
                    <a:pt x="87217" y="8284"/>
                    <a:pt x="74614" y="18166"/>
                    <a:pt x="64588" y="30543"/>
                  </a:cubicBezTo>
                  <a:cubicBezTo>
                    <a:pt x="52988" y="44046"/>
                    <a:pt x="42677" y="58530"/>
                    <a:pt x="33511" y="73822"/>
                  </a:cubicBezTo>
                  <a:cubicBezTo>
                    <a:pt x="14607" y="103742"/>
                    <a:pt x="3150" y="137773"/>
                    <a:pt x="0" y="173074"/>
                  </a:cubicBezTo>
                  <a:cubicBezTo>
                    <a:pt x="0" y="179854"/>
                    <a:pt x="9022" y="180287"/>
                    <a:pt x="11027" y="174661"/>
                  </a:cubicBezTo>
                  <a:cubicBezTo>
                    <a:pt x="20623" y="143861"/>
                    <a:pt x="32795" y="113941"/>
                    <a:pt x="47403" y="85219"/>
                  </a:cubicBezTo>
                  <a:cubicBezTo>
                    <a:pt x="55137" y="71254"/>
                    <a:pt x="63872" y="57895"/>
                    <a:pt x="73611" y="45258"/>
                  </a:cubicBezTo>
                  <a:cubicBezTo>
                    <a:pt x="82346" y="32476"/>
                    <a:pt x="93948" y="22018"/>
                    <a:pt x="107552" y="14819"/>
                  </a:cubicBezTo>
                  <a:cubicBezTo>
                    <a:pt x="115429" y="11356"/>
                    <a:pt x="109701" y="-2493"/>
                    <a:pt x="101682" y="3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3" name="Freeform: Shape 3102">
              <a:extLst>
                <a:ext uri="{FF2B5EF4-FFF2-40B4-BE49-F238E27FC236}">
                  <a16:creationId xmlns:a16="http://schemas.microsoft.com/office/drawing/2014/main" id="{82D07F4D-5336-91E1-16B1-3D5132EE695C}"/>
                </a:ext>
              </a:extLst>
            </p:cNvPr>
            <p:cNvSpPr/>
            <p:nvPr/>
          </p:nvSpPr>
          <p:spPr>
            <a:xfrm>
              <a:off x="10593871" y="1396232"/>
              <a:ext cx="129243" cy="169163"/>
            </a:xfrm>
            <a:custGeom>
              <a:avLst/>
              <a:gdLst>
                <a:gd name="connsiteX0" fmla="*/ 118886 w 129243"/>
                <a:gd name="connsiteY0" fmla="*/ 739 h 169163"/>
                <a:gd name="connsiteX1" fmla="*/ 48569 w 129243"/>
                <a:gd name="connsiteY1" fmla="*/ 69984 h 169163"/>
                <a:gd name="connsiteX2" fmla="*/ 306 w 129243"/>
                <a:gd name="connsiteY2" fmla="*/ 161735 h 169163"/>
                <a:gd name="connsiteX3" fmla="*/ 11191 w 129243"/>
                <a:gd name="connsiteY3" fmla="*/ 166351 h 169163"/>
                <a:gd name="connsiteX4" fmla="*/ 60599 w 129243"/>
                <a:gd name="connsiteY4" fmla="*/ 81814 h 169163"/>
                <a:gd name="connsiteX5" fmla="*/ 125760 w 129243"/>
                <a:gd name="connsiteY5" fmla="*/ 12713 h 169163"/>
                <a:gd name="connsiteX6" fmla="*/ 118886 w 129243"/>
                <a:gd name="connsiteY6" fmla="*/ 739 h 16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243" h="169163">
                  <a:moveTo>
                    <a:pt x="118886" y="739"/>
                  </a:moveTo>
                  <a:cubicBezTo>
                    <a:pt x="88955" y="15165"/>
                    <a:pt x="67473" y="44017"/>
                    <a:pt x="48569" y="69984"/>
                  </a:cubicBezTo>
                  <a:cubicBezTo>
                    <a:pt x="27660" y="97769"/>
                    <a:pt x="11477" y="128757"/>
                    <a:pt x="306" y="161735"/>
                  </a:cubicBezTo>
                  <a:cubicBezTo>
                    <a:pt x="-1842" y="168227"/>
                    <a:pt x="7897" y="172122"/>
                    <a:pt x="11191" y="166351"/>
                  </a:cubicBezTo>
                  <a:cubicBezTo>
                    <a:pt x="27087" y="137499"/>
                    <a:pt x="42268" y="108647"/>
                    <a:pt x="60599" y="81814"/>
                  </a:cubicBezTo>
                  <a:cubicBezTo>
                    <a:pt x="78931" y="54981"/>
                    <a:pt x="97834" y="27716"/>
                    <a:pt x="125760" y="12713"/>
                  </a:cubicBezTo>
                  <a:cubicBezTo>
                    <a:pt x="133637" y="8529"/>
                    <a:pt x="126764" y="-3012"/>
                    <a:pt x="118886" y="7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4050BA22-394C-A9AD-CD08-4D82D2F667DF}"/>
                </a:ext>
              </a:extLst>
            </p:cNvPr>
            <p:cNvSpPr/>
            <p:nvPr/>
          </p:nvSpPr>
          <p:spPr>
            <a:xfrm>
              <a:off x="10546317" y="1451794"/>
              <a:ext cx="176032" cy="198114"/>
            </a:xfrm>
            <a:custGeom>
              <a:avLst/>
              <a:gdLst>
                <a:gd name="connsiteX0" fmla="*/ 164865 w 176032"/>
                <a:gd name="connsiteY0" fmla="*/ 1294 h 198114"/>
                <a:gd name="connsiteX1" fmla="*/ 70488 w 176032"/>
                <a:gd name="connsiteY1" fmla="*/ 82081 h 198114"/>
                <a:gd name="connsiteX2" fmla="*/ 1030 w 176032"/>
                <a:gd name="connsiteY2" fmla="*/ 185805 h 198114"/>
                <a:gd name="connsiteX3" fmla="*/ 4181 w 176032"/>
                <a:gd name="connsiteY3" fmla="*/ 197057 h 198114"/>
                <a:gd name="connsiteX4" fmla="*/ 15351 w 176032"/>
                <a:gd name="connsiteY4" fmla="*/ 193883 h 198114"/>
                <a:gd name="connsiteX5" fmla="*/ 83950 w 176032"/>
                <a:gd name="connsiteY5" fmla="*/ 95064 h 198114"/>
                <a:gd name="connsiteX6" fmla="*/ 172886 w 176032"/>
                <a:gd name="connsiteY6" fmla="*/ 13989 h 198114"/>
                <a:gd name="connsiteX7" fmla="*/ 165439 w 176032"/>
                <a:gd name="connsiteY7" fmla="*/ 1294 h 19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32" h="198114">
                  <a:moveTo>
                    <a:pt x="164865" y="1294"/>
                  </a:moveTo>
                  <a:cubicBezTo>
                    <a:pt x="130065" y="24058"/>
                    <a:pt x="98415" y="51209"/>
                    <a:pt x="70488" y="82081"/>
                  </a:cubicBezTo>
                  <a:cubicBezTo>
                    <a:pt x="41989" y="112650"/>
                    <a:pt x="18502" y="147676"/>
                    <a:pt x="1030" y="185805"/>
                  </a:cubicBezTo>
                  <a:cubicBezTo>
                    <a:pt x="-1118" y="189786"/>
                    <a:pt x="170" y="194821"/>
                    <a:pt x="4181" y="197057"/>
                  </a:cubicBezTo>
                  <a:cubicBezTo>
                    <a:pt x="8190" y="199293"/>
                    <a:pt x="13203" y="197865"/>
                    <a:pt x="15351" y="193883"/>
                  </a:cubicBezTo>
                  <a:cubicBezTo>
                    <a:pt x="35401" y="159073"/>
                    <a:pt x="58315" y="126023"/>
                    <a:pt x="83950" y="95064"/>
                  </a:cubicBezTo>
                  <a:cubicBezTo>
                    <a:pt x="110301" y="64538"/>
                    <a:pt x="140090" y="37316"/>
                    <a:pt x="172886" y="13989"/>
                  </a:cubicBezTo>
                  <a:cubicBezTo>
                    <a:pt x="180475" y="8507"/>
                    <a:pt x="172886" y="-4044"/>
                    <a:pt x="165439" y="129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6A3A55E4-B738-B9CC-78C5-9B1B7BA130FC}"/>
                </a:ext>
              </a:extLst>
            </p:cNvPr>
            <p:cNvSpPr/>
            <p:nvPr/>
          </p:nvSpPr>
          <p:spPr>
            <a:xfrm>
              <a:off x="10552744" y="1504794"/>
              <a:ext cx="158472" cy="167646"/>
            </a:xfrm>
            <a:custGeom>
              <a:avLst/>
              <a:gdLst>
                <a:gd name="connsiteX0" fmla="*/ 146982 w 158472"/>
                <a:gd name="connsiteY0" fmla="*/ 1671 h 167646"/>
                <a:gd name="connsiteX1" fmla="*/ 62772 w 158472"/>
                <a:gd name="connsiteY1" fmla="*/ 70195 h 167646"/>
                <a:gd name="connsiteX2" fmla="*/ 475 w 158472"/>
                <a:gd name="connsiteY2" fmla="*/ 159205 h 167646"/>
                <a:gd name="connsiteX3" fmla="*/ 3625 w 158472"/>
                <a:gd name="connsiteY3" fmla="*/ 167154 h 167646"/>
                <a:gd name="connsiteX4" fmla="*/ 10785 w 158472"/>
                <a:gd name="connsiteY4" fmla="*/ 165264 h 167646"/>
                <a:gd name="connsiteX5" fmla="*/ 75661 w 158472"/>
                <a:gd name="connsiteY5" fmla="*/ 83179 h 167646"/>
                <a:gd name="connsiteX6" fmla="*/ 154857 w 158472"/>
                <a:gd name="connsiteY6" fmla="*/ 15376 h 167646"/>
                <a:gd name="connsiteX7" fmla="*/ 146982 w 158472"/>
                <a:gd name="connsiteY7" fmla="*/ 950 h 16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472" h="167646">
                  <a:moveTo>
                    <a:pt x="146982" y="1671"/>
                  </a:moveTo>
                  <a:cubicBezTo>
                    <a:pt x="116191" y="20916"/>
                    <a:pt x="87977" y="43925"/>
                    <a:pt x="62772" y="70195"/>
                  </a:cubicBezTo>
                  <a:cubicBezTo>
                    <a:pt x="36994" y="95961"/>
                    <a:pt x="15942" y="126082"/>
                    <a:pt x="475" y="159205"/>
                  </a:cubicBezTo>
                  <a:cubicBezTo>
                    <a:pt x="-815" y="162278"/>
                    <a:pt x="618" y="165841"/>
                    <a:pt x="3625" y="167154"/>
                  </a:cubicBezTo>
                  <a:cubicBezTo>
                    <a:pt x="6203" y="168250"/>
                    <a:pt x="9067" y="167471"/>
                    <a:pt x="10785" y="165264"/>
                  </a:cubicBezTo>
                  <a:cubicBezTo>
                    <a:pt x="30836" y="136628"/>
                    <a:pt x="52461" y="109218"/>
                    <a:pt x="75661" y="83179"/>
                  </a:cubicBezTo>
                  <a:cubicBezTo>
                    <a:pt x="99578" y="57717"/>
                    <a:pt x="126072" y="34981"/>
                    <a:pt x="154857" y="15376"/>
                  </a:cubicBezTo>
                  <a:cubicBezTo>
                    <a:pt x="163165" y="9750"/>
                    <a:pt x="155718" y="-3667"/>
                    <a:pt x="146982" y="9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B7D2F13A-36EB-1327-F29B-D6A02149ED4B}"/>
                </a:ext>
              </a:extLst>
            </p:cNvPr>
            <p:cNvSpPr/>
            <p:nvPr/>
          </p:nvSpPr>
          <p:spPr>
            <a:xfrm>
              <a:off x="10529541" y="1564643"/>
              <a:ext cx="173644" cy="174108"/>
            </a:xfrm>
            <a:custGeom>
              <a:avLst/>
              <a:gdLst>
                <a:gd name="connsiteX0" fmla="*/ 162164 w 173644"/>
                <a:gd name="connsiteY0" fmla="*/ 1691 h 174108"/>
                <a:gd name="connsiteX1" fmla="*/ 1193 w 173644"/>
                <a:gd name="connsiteY1" fmla="*/ 161388 h 174108"/>
                <a:gd name="connsiteX2" fmla="*/ 14225 w 173644"/>
                <a:gd name="connsiteY2" fmla="*/ 171487 h 174108"/>
                <a:gd name="connsiteX3" fmla="*/ 170326 w 173644"/>
                <a:gd name="connsiteY3" fmla="*/ 15684 h 174108"/>
                <a:gd name="connsiteX4" fmla="*/ 162164 w 173644"/>
                <a:gd name="connsiteY4" fmla="*/ 1258 h 17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644" h="174108">
                  <a:moveTo>
                    <a:pt x="162164" y="1691"/>
                  </a:moveTo>
                  <a:cubicBezTo>
                    <a:pt x="98434" y="43555"/>
                    <a:pt x="43726" y="97856"/>
                    <a:pt x="1193" y="161388"/>
                  </a:cubicBezTo>
                  <a:cubicBezTo>
                    <a:pt x="-3819" y="169179"/>
                    <a:pt x="8210" y="178844"/>
                    <a:pt x="14225" y="171487"/>
                  </a:cubicBezTo>
                  <a:cubicBezTo>
                    <a:pt x="59910" y="113436"/>
                    <a:pt x="112326" y="61126"/>
                    <a:pt x="170326" y="15684"/>
                  </a:cubicBezTo>
                  <a:cubicBezTo>
                    <a:pt x="178347" y="9625"/>
                    <a:pt x="170326" y="-4224"/>
                    <a:pt x="162164" y="12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BC3ECD5D-8A42-2CC8-364F-8C378BB01AB0}"/>
                </a:ext>
              </a:extLst>
            </p:cNvPr>
            <p:cNvSpPr/>
            <p:nvPr/>
          </p:nvSpPr>
          <p:spPr>
            <a:xfrm>
              <a:off x="10471724" y="1628366"/>
              <a:ext cx="219904" cy="128414"/>
            </a:xfrm>
            <a:custGeom>
              <a:avLst/>
              <a:gdLst>
                <a:gd name="connsiteX0" fmla="*/ 215970 w 219904"/>
                <a:gd name="connsiteY0" fmla="*/ 0 h 128414"/>
                <a:gd name="connsiteX1" fmla="*/ 155392 w 219904"/>
                <a:gd name="connsiteY1" fmla="*/ 13416 h 128414"/>
                <a:gd name="connsiteX2" fmla="*/ 99253 w 219904"/>
                <a:gd name="connsiteY2" fmla="*/ 38951 h 128414"/>
                <a:gd name="connsiteX3" fmla="*/ 1725 w 219904"/>
                <a:gd name="connsiteY3" fmla="*/ 117285 h 128414"/>
                <a:gd name="connsiteX4" fmla="*/ 2154 w 219904"/>
                <a:gd name="connsiteY4" fmla="*/ 126662 h 128414"/>
                <a:gd name="connsiteX5" fmla="*/ 11034 w 219904"/>
                <a:gd name="connsiteY5" fmla="*/ 126662 h 128414"/>
                <a:gd name="connsiteX6" fmla="*/ 107416 w 219904"/>
                <a:gd name="connsiteY6" fmla="*/ 52800 h 128414"/>
                <a:gd name="connsiteX7" fmla="*/ 162123 w 219904"/>
                <a:gd name="connsiteY7" fmla="*/ 26977 h 128414"/>
                <a:gd name="connsiteX8" fmla="*/ 189620 w 219904"/>
                <a:gd name="connsiteY8" fmla="*/ 17456 h 128414"/>
                <a:gd name="connsiteX9" fmla="*/ 218262 w 219904"/>
                <a:gd name="connsiteY9" fmla="*/ 7069 h 128414"/>
                <a:gd name="connsiteX10" fmla="*/ 219264 w 219904"/>
                <a:gd name="connsiteY10" fmla="*/ 1645 h 128414"/>
                <a:gd name="connsiteX11" fmla="*/ 216400 w 219904"/>
                <a:gd name="connsiteY11" fmla="*/ 0 h 12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904" h="128414">
                  <a:moveTo>
                    <a:pt x="215970" y="0"/>
                  </a:moveTo>
                  <a:cubicBezTo>
                    <a:pt x="195062" y="-14"/>
                    <a:pt x="174439" y="4573"/>
                    <a:pt x="155392" y="13416"/>
                  </a:cubicBezTo>
                  <a:cubicBezTo>
                    <a:pt x="136058" y="20471"/>
                    <a:pt x="117297" y="29011"/>
                    <a:pt x="99253" y="38951"/>
                  </a:cubicBezTo>
                  <a:cubicBezTo>
                    <a:pt x="61874" y="58311"/>
                    <a:pt x="28792" y="84941"/>
                    <a:pt x="1725" y="117285"/>
                  </a:cubicBezTo>
                  <a:cubicBezTo>
                    <a:pt x="-710" y="119983"/>
                    <a:pt x="-567" y="124181"/>
                    <a:pt x="2154" y="126662"/>
                  </a:cubicBezTo>
                  <a:cubicBezTo>
                    <a:pt x="4589" y="128999"/>
                    <a:pt x="8455" y="128999"/>
                    <a:pt x="11034" y="126662"/>
                  </a:cubicBezTo>
                  <a:cubicBezTo>
                    <a:pt x="40392" y="98517"/>
                    <a:pt x="72615" y="73732"/>
                    <a:pt x="107416" y="52800"/>
                  </a:cubicBezTo>
                  <a:cubicBezTo>
                    <a:pt x="125031" y="42803"/>
                    <a:pt x="143219" y="34176"/>
                    <a:pt x="162123" y="26977"/>
                  </a:cubicBezTo>
                  <a:cubicBezTo>
                    <a:pt x="171146" y="23515"/>
                    <a:pt x="180311" y="20341"/>
                    <a:pt x="189620" y="17456"/>
                  </a:cubicBezTo>
                  <a:cubicBezTo>
                    <a:pt x="199501" y="15047"/>
                    <a:pt x="209096" y="11556"/>
                    <a:pt x="218262" y="7069"/>
                  </a:cubicBezTo>
                  <a:cubicBezTo>
                    <a:pt x="219981" y="5828"/>
                    <a:pt x="220411" y="3405"/>
                    <a:pt x="219264" y="1645"/>
                  </a:cubicBezTo>
                  <a:cubicBezTo>
                    <a:pt x="218549" y="707"/>
                    <a:pt x="217546" y="101"/>
                    <a:pt x="216400" y="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070B2E5F-6815-30C7-B5F0-3BA9A707A48E}"/>
                </a:ext>
              </a:extLst>
            </p:cNvPr>
            <p:cNvSpPr/>
            <p:nvPr/>
          </p:nvSpPr>
          <p:spPr>
            <a:xfrm>
              <a:off x="10416104" y="1688742"/>
              <a:ext cx="241148" cy="108053"/>
            </a:xfrm>
            <a:custGeom>
              <a:avLst/>
              <a:gdLst>
                <a:gd name="connsiteX0" fmla="*/ 234499 w 241148"/>
                <a:gd name="connsiteY0" fmla="*/ 70 h 108053"/>
                <a:gd name="connsiteX1" fmla="*/ 1063 w 241148"/>
                <a:gd name="connsiteY1" fmla="*/ 99611 h 108053"/>
                <a:gd name="connsiteX2" fmla="*/ 9942 w 241148"/>
                <a:gd name="connsiteY2" fmla="*/ 106680 h 108053"/>
                <a:gd name="connsiteX3" fmla="*/ 109332 w 241148"/>
                <a:gd name="connsiteY3" fmla="*/ 43926 h 108053"/>
                <a:gd name="connsiteX4" fmla="*/ 236361 w 241148"/>
                <a:gd name="connsiteY4" fmla="*/ 13342 h 108053"/>
                <a:gd name="connsiteX5" fmla="*/ 234499 w 241148"/>
                <a:gd name="connsiteY5" fmla="*/ 70 h 10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48" h="108053">
                  <a:moveTo>
                    <a:pt x="234499" y="70"/>
                  </a:moveTo>
                  <a:cubicBezTo>
                    <a:pt x="152582" y="10457"/>
                    <a:pt x="53335" y="27480"/>
                    <a:pt x="1063" y="99611"/>
                  </a:cubicBezTo>
                  <a:cubicBezTo>
                    <a:pt x="-2948" y="105093"/>
                    <a:pt x="5359" y="110719"/>
                    <a:pt x="9942" y="106680"/>
                  </a:cubicBezTo>
                  <a:cubicBezTo>
                    <a:pt x="39014" y="79890"/>
                    <a:pt x="72669" y="58641"/>
                    <a:pt x="109332" y="43926"/>
                  </a:cubicBezTo>
                  <a:cubicBezTo>
                    <a:pt x="150434" y="29009"/>
                    <a:pt x="192967" y="18752"/>
                    <a:pt x="236361" y="13342"/>
                  </a:cubicBezTo>
                  <a:cubicBezTo>
                    <a:pt x="243809" y="12333"/>
                    <a:pt x="242090" y="-1084"/>
                    <a:pt x="234499" y="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6DB7011B-AB46-7658-BDF6-39225E25C9FC}"/>
                </a:ext>
              </a:extLst>
            </p:cNvPr>
            <p:cNvSpPr/>
            <p:nvPr/>
          </p:nvSpPr>
          <p:spPr>
            <a:xfrm>
              <a:off x="10392352" y="1764554"/>
              <a:ext cx="213270" cy="64937"/>
            </a:xfrm>
            <a:custGeom>
              <a:avLst/>
              <a:gdLst>
                <a:gd name="connsiteX0" fmla="*/ 208127 w 213270"/>
                <a:gd name="connsiteY0" fmla="*/ 2592 h 64937"/>
                <a:gd name="connsiteX1" fmla="*/ 3189 w 213270"/>
                <a:gd name="connsiteY1" fmla="*/ 52506 h 64937"/>
                <a:gd name="connsiteX2" fmla="*/ 8201 w 213270"/>
                <a:gd name="connsiteY2" fmla="*/ 64624 h 64937"/>
                <a:gd name="connsiteX3" fmla="*/ 204403 w 213270"/>
                <a:gd name="connsiteY3" fmla="*/ 16297 h 64937"/>
                <a:gd name="connsiteX4" fmla="*/ 208127 w 213270"/>
                <a:gd name="connsiteY4" fmla="*/ 2592 h 6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70" h="64937">
                  <a:moveTo>
                    <a:pt x="208127" y="2592"/>
                  </a:moveTo>
                  <a:cubicBezTo>
                    <a:pt x="136520" y="-8949"/>
                    <a:pt x="66060" y="19903"/>
                    <a:pt x="3189" y="52506"/>
                  </a:cubicBezTo>
                  <a:cubicBezTo>
                    <a:pt x="-3399" y="55825"/>
                    <a:pt x="1184" y="66933"/>
                    <a:pt x="8201" y="64624"/>
                  </a:cubicBezTo>
                  <a:cubicBezTo>
                    <a:pt x="70356" y="38225"/>
                    <a:pt x="134802" y="5766"/>
                    <a:pt x="204403" y="16297"/>
                  </a:cubicBezTo>
                  <a:cubicBezTo>
                    <a:pt x="213282" y="17595"/>
                    <a:pt x="217149" y="4034"/>
                    <a:pt x="208127" y="25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FF769A1C-DC6A-573B-F5D4-8B92EBD6B9DA}"/>
                </a:ext>
              </a:extLst>
            </p:cNvPr>
            <p:cNvSpPr/>
            <p:nvPr/>
          </p:nvSpPr>
          <p:spPr>
            <a:xfrm>
              <a:off x="9807968" y="1234709"/>
              <a:ext cx="195797" cy="60698"/>
            </a:xfrm>
            <a:custGeom>
              <a:avLst/>
              <a:gdLst>
                <a:gd name="connsiteX0" fmla="*/ 4697 w 195797"/>
                <a:gd name="connsiteY0" fmla="*/ 51324 h 60698"/>
                <a:gd name="connsiteX1" fmla="*/ 113110 w 195797"/>
                <a:gd name="connsiteY1" fmla="*/ 54354 h 60698"/>
                <a:gd name="connsiteX2" fmla="*/ 195170 w 195797"/>
                <a:gd name="connsiteY2" fmla="*/ 7757 h 60698"/>
                <a:gd name="connsiteX3" fmla="*/ 188296 w 195797"/>
                <a:gd name="connsiteY3" fmla="*/ 832 h 60698"/>
                <a:gd name="connsiteX4" fmla="*/ 108240 w 195797"/>
                <a:gd name="connsiteY4" fmla="*/ 36609 h 60698"/>
                <a:gd name="connsiteX5" fmla="*/ 7991 w 195797"/>
                <a:gd name="connsiteY5" fmla="*/ 38485 h 60698"/>
                <a:gd name="connsiteX6" fmla="*/ 4411 w 195797"/>
                <a:gd name="connsiteY6" fmla="*/ 51324 h 6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97" h="60698">
                  <a:moveTo>
                    <a:pt x="4697" y="51324"/>
                  </a:moveTo>
                  <a:cubicBezTo>
                    <a:pt x="38353" y="65750"/>
                    <a:pt x="78166" y="60845"/>
                    <a:pt x="113110" y="54354"/>
                  </a:cubicBezTo>
                  <a:cubicBezTo>
                    <a:pt x="144330" y="48439"/>
                    <a:pt x="177985" y="36898"/>
                    <a:pt x="195170" y="7757"/>
                  </a:cubicBezTo>
                  <a:cubicBezTo>
                    <a:pt x="197605" y="3718"/>
                    <a:pt x="192449" y="-2197"/>
                    <a:pt x="188296" y="832"/>
                  </a:cubicBezTo>
                  <a:cubicBezTo>
                    <a:pt x="164480" y="18432"/>
                    <a:pt x="137169" y="30637"/>
                    <a:pt x="108240" y="36609"/>
                  </a:cubicBezTo>
                  <a:cubicBezTo>
                    <a:pt x="76160" y="43245"/>
                    <a:pt x="39928" y="48872"/>
                    <a:pt x="7991" y="38485"/>
                  </a:cubicBezTo>
                  <a:cubicBezTo>
                    <a:pt x="-315" y="35888"/>
                    <a:pt x="-3179" y="48150"/>
                    <a:pt x="4411" y="513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F385666-FAF3-0AF0-9F83-CC70F6382C5B}"/>
                </a:ext>
              </a:extLst>
            </p:cNvPr>
            <p:cNvSpPr/>
            <p:nvPr/>
          </p:nvSpPr>
          <p:spPr>
            <a:xfrm>
              <a:off x="9783657" y="1283821"/>
              <a:ext cx="204159" cy="64663"/>
            </a:xfrm>
            <a:custGeom>
              <a:avLst/>
              <a:gdLst>
                <a:gd name="connsiteX0" fmla="*/ 3517 w 204159"/>
                <a:gd name="connsiteY0" fmla="*/ 49962 h 64663"/>
                <a:gd name="connsiteX1" fmla="*/ 103049 w 204159"/>
                <a:gd name="connsiteY1" fmla="*/ 58907 h 64663"/>
                <a:gd name="connsiteX2" fmla="*/ 154750 w 204159"/>
                <a:gd name="connsiteY2" fmla="*/ 42028 h 64663"/>
                <a:gd name="connsiteX3" fmla="*/ 202439 w 204159"/>
                <a:gd name="connsiteY3" fmla="*/ 12166 h 64663"/>
                <a:gd name="connsiteX4" fmla="*/ 195565 w 204159"/>
                <a:gd name="connsiteY4" fmla="*/ 481 h 64663"/>
                <a:gd name="connsiteX5" fmla="*/ 151742 w 204159"/>
                <a:gd name="connsiteY5" fmla="*/ 21976 h 64663"/>
                <a:gd name="connsiteX6" fmla="*/ 104195 w 204159"/>
                <a:gd name="connsiteY6" fmla="*/ 39287 h 64663"/>
                <a:gd name="connsiteX7" fmla="*/ 10534 w 204159"/>
                <a:gd name="connsiteY7" fmla="*/ 37700 h 64663"/>
                <a:gd name="connsiteX8" fmla="*/ 939 w 204159"/>
                <a:gd name="connsiteY8" fmla="*/ 40297 h 64663"/>
                <a:gd name="connsiteX9" fmla="*/ 3517 w 204159"/>
                <a:gd name="connsiteY9" fmla="*/ 49962 h 6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159" h="64663">
                  <a:moveTo>
                    <a:pt x="3517" y="49962"/>
                  </a:moveTo>
                  <a:cubicBezTo>
                    <a:pt x="32160" y="69582"/>
                    <a:pt x="70254" y="66264"/>
                    <a:pt x="103049" y="58907"/>
                  </a:cubicBezTo>
                  <a:cubicBezTo>
                    <a:pt x="120737" y="54810"/>
                    <a:pt x="138037" y="49169"/>
                    <a:pt x="154750" y="42028"/>
                  </a:cubicBezTo>
                  <a:cubicBezTo>
                    <a:pt x="172508" y="35464"/>
                    <a:pt x="188734" y="25294"/>
                    <a:pt x="202439" y="12166"/>
                  </a:cubicBezTo>
                  <a:cubicBezTo>
                    <a:pt x="206736" y="7405"/>
                    <a:pt x="202439" y="-2260"/>
                    <a:pt x="195565" y="481"/>
                  </a:cubicBezTo>
                  <a:cubicBezTo>
                    <a:pt x="180384" y="6251"/>
                    <a:pt x="166922" y="14907"/>
                    <a:pt x="151742" y="21976"/>
                  </a:cubicBezTo>
                  <a:cubicBezTo>
                    <a:pt x="136447" y="29174"/>
                    <a:pt x="120522" y="34959"/>
                    <a:pt x="104195" y="39287"/>
                  </a:cubicBezTo>
                  <a:cubicBezTo>
                    <a:pt x="74264" y="47222"/>
                    <a:pt x="38890" y="53713"/>
                    <a:pt x="10534" y="37700"/>
                  </a:cubicBezTo>
                  <a:cubicBezTo>
                    <a:pt x="7169" y="35753"/>
                    <a:pt x="2872" y="36907"/>
                    <a:pt x="939" y="40297"/>
                  </a:cubicBezTo>
                  <a:cubicBezTo>
                    <a:pt x="-994" y="43687"/>
                    <a:pt x="151" y="48015"/>
                    <a:pt x="3517" y="4996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2" name="Freeform: Shape 3111">
              <a:extLst>
                <a:ext uri="{FF2B5EF4-FFF2-40B4-BE49-F238E27FC236}">
                  <a16:creationId xmlns:a16="http://schemas.microsoft.com/office/drawing/2014/main" id="{EBF22AB0-6AAB-EF0D-CBDC-FB0634593820}"/>
                </a:ext>
              </a:extLst>
            </p:cNvPr>
            <p:cNvSpPr/>
            <p:nvPr/>
          </p:nvSpPr>
          <p:spPr>
            <a:xfrm>
              <a:off x="9780352" y="1326091"/>
              <a:ext cx="199452" cy="66560"/>
            </a:xfrm>
            <a:custGeom>
              <a:avLst/>
              <a:gdLst>
                <a:gd name="connsiteX0" fmla="*/ 7681 w 199452"/>
                <a:gd name="connsiteY0" fmla="*/ 65975 h 66560"/>
                <a:gd name="connsiteX1" fmla="*/ 104779 w 199452"/>
                <a:gd name="connsiteY1" fmla="*/ 51548 h 66560"/>
                <a:gd name="connsiteX2" fmla="*/ 195862 w 199452"/>
                <a:gd name="connsiteY2" fmla="*/ 15050 h 66560"/>
                <a:gd name="connsiteX3" fmla="*/ 189560 w 199452"/>
                <a:gd name="connsiteY3" fmla="*/ 624 h 66560"/>
                <a:gd name="connsiteX4" fmla="*/ 101055 w 199452"/>
                <a:gd name="connsiteY4" fmla="*/ 32650 h 66560"/>
                <a:gd name="connsiteX5" fmla="*/ 7681 w 199452"/>
                <a:gd name="connsiteY5" fmla="*/ 50394 h 66560"/>
                <a:gd name="connsiteX6" fmla="*/ 7681 w 199452"/>
                <a:gd name="connsiteY6" fmla="*/ 66552 h 6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52" h="66560">
                  <a:moveTo>
                    <a:pt x="7681" y="65975"/>
                  </a:moveTo>
                  <a:cubicBezTo>
                    <a:pt x="40462" y="64647"/>
                    <a:pt x="73014" y="59800"/>
                    <a:pt x="104779" y="51548"/>
                  </a:cubicBezTo>
                  <a:cubicBezTo>
                    <a:pt x="136930" y="44537"/>
                    <a:pt x="167721" y="32203"/>
                    <a:pt x="195862" y="15050"/>
                  </a:cubicBezTo>
                  <a:cubicBezTo>
                    <a:pt x="203023" y="10001"/>
                    <a:pt x="198726" y="-2982"/>
                    <a:pt x="189560" y="624"/>
                  </a:cubicBezTo>
                  <a:cubicBezTo>
                    <a:pt x="159773" y="10434"/>
                    <a:pt x="131416" y="24139"/>
                    <a:pt x="101055" y="32650"/>
                  </a:cubicBezTo>
                  <a:cubicBezTo>
                    <a:pt x="70551" y="41493"/>
                    <a:pt x="39288" y="47437"/>
                    <a:pt x="7681" y="50394"/>
                  </a:cubicBezTo>
                  <a:cubicBezTo>
                    <a:pt x="-2344" y="51404"/>
                    <a:pt x="-2774" y="66984"/>
                    <a:pt x="7681" y="665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49A35FBF-7B9F-2374-45B4-378FE1502BCB}"/>
                </a:ext>
              </a:extLst>
            </p:cNvPr>
            <p:cNvSpPr/>
            <p:nvPr/>
          </p:nvSpPr>
          <p:spPr>
            <a:xfrm>
              <a:off x="10459149" y="1691519"/>
              <a:ext cx="189127" cy="36641"/>
            </a:xfrm>
            <a:custGeom>
              <a:avLst/>
              <a:gdLst>
                <a:gd name="connsiteX0" fmla="*/ 187731 w 189127"/>
                <a:gd name="connsiteY0" fmla="*/ 27444 h 36641"/>
                <a:gd name="connsiteX1" fmla="*/ 106959 w 189127"/>
                <a:gd name="connsiteY1" fmla="*/ 34 h 36641"/>
                <a:gd name="connsiteX2" fmla="*/ 3846 w 189127"/>
                <a:gd name="connsiteY2" fmla="*/ 21674 h 36641"/>
                <a:gd name="connsiteX3" fmla="*/ 10004 w 189127"/>
                <a:gd name="connsiteY3" fmla="*/ 36100 h 36641"/>
                <a:gd name="connsiteX4" fmla="*/ 102090 w 189127"/>
                <a:gd name="connsiteY4" fmla="*/ 15182 h 36641"/>
                <a:gd name="connsiteX5" fmla="*/ 181000 w 189127"/>
                <a:gd name="connsiteY5" fmla="*/ 33936 h 36641"/>
                <a:gd name="connsiteX6" fmla="*/ 187731 w 189127"/>
                <a:gd name="connsiteY6" fmla="*/ 33936 h 36641"/>
                <a:gd name="connsiteX7" fmla="*/ 187731 w 189127"/>
                <a:gd name="connsiteY7" fmla="*/ 27156 h 3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127" h="36641">
                  <a:moveTo>
                    <a:pt x="187731" y="27444"/>
                  </a:moveTo>
                  <a:cubicBezTo>
                    <a:pt x="167682" y="4651"/>
                    <a:pt x="135601" y="323"/>
                    <a:pt x="106959" y="34"/>
                  </a:cubicBezTo>
                  <a:cubicBezTo>
                    <a:pt x="71442" y="-571"/>
                    <a:pt x="36211" y="6829"/>
                    <a:pt x="3846" y="21674"/>
                  </a:cubicBezTo>
                  <a:cubicBezTo>
                    <a:pt x="-4174" y="25425"/>
                    <a:pt x="1554" y="39562"/>
                    <a:pt x="10004" y="36100"/>
                  </a:cubicBezTo>
                  <a:cubicBezTo>
                    <a:pt x="39506" y="24472"/>
                    <a:pt x="70583" y="17418"/>
                    <a:pt x="102090" y="15182"/>
                  </a:cubicBezTo>
                  <a:cubicBezTo>
                    <a:pt x="128727" y="13739"/>
                    <a:pt x="160521" y="14028"/>
                    <a:pt x="181000" y="33936"/>
                  </a:cubicBezTo>
                  <a:cubicBezTo>
                    <a:pt x="182862" y="35811"/>
                    <a:pt x="185869" y="35811"/>
                    <a:pt x="187731" y="33936"/>
                  </a:cubicBezTo>
                  <a:cubicBezTo>
                    <a:pt x="189593" y="32061"/>
                    <a:pt x="189593" y="29031"/>
                    <a:pt x="187731" y="271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8B25447E-A0A5-B834-725D-F8C98618EF62}"/>
                </a:ext>
              </a:extLst>
            </p:cNvPr>
            <p:cNvSpPr/>
            <p:nvPr/>
          </p:nvSpPr>
          <p:spPr>
            <a:xfrm>
              <a:off x="10439909" y="1706184"/>
              <a:ext cx="194284" cy="44778"/>
            </a:xfrm>
            <a:custGeom>
              <a:avLst/>
              <a:gdLst>
                <a:gd name="connsiteX0" fmla="*/ 194081 w 194284"/>
                <a:gd name="connsiteY0" fmla="*/ 38602 h 44778"/>
                <a:gd name="connsiteX1" fmla="*/ 113023 w 194284"/>
                <a:gd name="connsiteY1" fmla="*/ 84 h 44778"/>
                <a:gd name="connsiteX2" fmla="*/ 3608 w 194284"/>
                <a:gd name="connsiteY2" fmla="*/ 24464 h 44778"/>
                <a:gd name="connsiteX3" fmla="*/ 9337 w 194284"/>
                <a:gd name="connsiteY3" fmla="*/ 38169 h 44778"/>
                <a:gd name="connsiteX4" fmla="*/ 103284 w 194284"/>
                <a:gd name="connsiteY4" fmla="*/ 16818 h 44778"/>
                <a:gd name="connsiteX5" fmla="*/ 185488 w 194284"/>
                <a:gd name="connsiteY5" fmla="*/ 42352 h 44778"/>
                <a:gd name="connsiteX6" fmla="*/ 194081 w 194284"/>
                <a:gd name="connsiteY6" fmla="*/ 38602 h 4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284" h="44778">
                  <a:moveTo>
                    <a:pt x="194081" y="38602"/>
                  </a:moveTo>
                  <a:cubicBezTo>
                    <a:pt x="183913" y="4123"/>
                    <a:pt x="143098" y="661"/>
                    <a:pt x="113023" y="84"/>
                  </a:cubicBezTo>
                  <a:cubicBezTo>
                    <a:pt x="75072" y="-940"/>
                    <a:pt x="37549" y="7427"/>
                    <a:pt x="3608" y="24464"/>
                  </a:cubicBezTo>
                  <a:cubicBezTo>
                    <a:pt x="-3839" y="28215"/>
                    <a:pt x="1317" y="41054"/>
                    <a:pt x="9337" y="38169"/>
                  </a:cubicBezTo>
                  <a:cubicBezTo>
                    <a:pt x="39411" y="26542"/>
                    <a:pt x="71061" y="19357"/>
                    <a:pt x="103284" y="16818"/>
                  </a:cubicBezTo>
                  <a:cubicBezTo>
                    <a:pt x="130065" y="15087"/>
                    <a:pt x="172456" y="12058"/>
                    <a:pt x="185488" y="42352"/>
                  </a:cubicBezTo>
                  <a:cubicBezTo>
                    <a:pt x="187637" y="47402"/>
                    <a:pt x="195657" y="43795"/>
                    <a:pt x="194081" y="386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5" name="Freeform: Shape 3114">
              <a:extLst>
                <a:ext uri="{FF2B5EF4-FFF2-40B4-BE49-F238E27FC236}">
                  <a16:creationId xmlns:a16="http://schemas.microsoft.com/office/drawing/2014/main" id="{D3B5FA09-AA6B-AC7E-6B97-47C560C70361}"/>
                </a:ext>
              </a:extLst>
            </p:cNvPr>
            <p:cNvSpPr/>
            <p:nvPr/>
          </p:nvSpPr>
          <p:spPr>
            <a:xfrm>
              <a:off x="10423816" y="1730333"/>
              <a:ext cx="191681" cy="35699"/>
            </a:xfrm>
            <a:custGeom>
              <a:avLst/>
              <a:gdLst>
                <a:gd name="connsiteX0" fmla="*/ 189694 w 191681"/>
                <a:gd name="connsiteY0" fmla="*/ 23830 h 35699"/>
                <a:gd name="connsiteX1" fmla="*/ 102048 w 191681"/>
                <a:gd name="connsiteY1" fmla="*/ 27 h 35699"/>
                <a:gd name="connsiteX2" fmla="*/ 3948 w 191681"/>
                <a:gd name="connsiteY2" fmla="*/ 20800 h 35699"/>
                <a:gd name="connsiteX3" fmla="*/ 9963 w 191681"/>
                <a:gd name="connsiteY3" fmla="*/ 35226 h 35699"/>
                <a:gd name="connsiteX4" fmla="*/ 97323 w 191681"/>
                <a:gd name="connsiteY4" fmla="*/ 16761 h 35699"/>
                <a:gd name="connsiteX5" fmla="*/ 141575 w 191681"/>
                <a:gd name="connsiteY5" fmla="*/ 18348 h 35699"/>
                <a:gd name="connsiteX6" fmla="*/ 181245 w 191681"/>
                <a:gd name="connsiteY6" fmla="*/ 32774 h 35699"/>
                <a:gd name="connsiteX7" fmla="*/ 189694 w 191681"/>
                <a:gd name="connsiteY7" fmla="*/ 24262 h 3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681" h="35699">
                  <a:moveTo>
                    <a:pt x="189694" y="23830"/>
                  </a:moveTo>
                  <a:cubicBezTo>
                    <a:pt x="167211" y="3056"/>
                    <a:pt x="131121" y="171"/>
                    <a:pt x="102048" y="27"/>
                  </a:cubicBezTo>
                  <a:cubicBezTo>
                    <a:pt x="68250" y="-493"/>
                    <a:pt x="34739" y="6605"/>
                    <a:pt x="3948" y="20800"/>
                  </a:cubicBezTo>
                  <a:cubicBezTo>
                    <a:pt x="-4215" y="24695"/>
                    <a:pt x="1513" y="38400"/>
                    <a:pt x="9963" y="35226"/>
                  </a:cubicBezTo>
                  <a:cubicBezTo>
                    <a:pt x="38033" y="24941"/>
                    <a:pt x="67534" y="18723"/>
                    <a:pt x="97323" y="16761"/>
                  </a:cubicBezTo>
                  <a:cubicBezTo>
                    <a:pt x="112073" y="16068"/>
                    <a:pt x="126825" y="16588"/>
                    <a:pt x="141575" y="18348"/>
                  </a:cubicBezTo>
                  <a:cubicBezTo>
                    <a:pt x="155896" y="19242"/>
                    <a:pt x="169645" y="24248"/>
                    <a:pt x="181245" y="32774"/>
                  </a:cubicBezTo>
                  <a:cubicBezTo>
                    <a:pt x="187117" y="37679"/>
                    <a:pt x="195567" y="29600"/>
                    <a:pt x="189694" y="242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6" name="Freeform: Shape 3115">
              <a:extLst>
                <a:ext uri="{FF2B5EF4-FFF2-40B4-BE49-F238E27FC236}">
                  <a16:creationId xmlns:a16="http://schemas.microsoft.com/office/drawing/2014/main" id="{7D57A3FA-45DA-8CBA-5514-FAD72A9C39E8}"/>
                </a:ext>
              </a:extLst>
            </p:cNvPr>
            <p:cNvSpPr/>
            <p:nvPr/>
          </p:nvSpPr>
          <p:spPr>
            <a:xfrm>
              <a:off x="10399466" y="1754240"/>
              <a:ext cx="191333" cy="44217"/>
            </a:xfrm>
            <a:custGeom>
              <a:avLst/>
              <a:gdLst>
                <a:gd name="connsiteX0" fmla="*/ 191274 w 191333"/>
                <a:gd name="connsiteY0" fmla="*/ 43057 h 44217"/>
                <a:gd name="connsiteX1" fmla="*/ 179530 w 191333"/>
                <a:gd name="connsiteY1" fmla="*/ 26755 h 44217"/>
                <a:gd name="connsiteX2" fmla="*/ 163061 w 191333"/>
                <a:gd name="connsiteY2" fmla="*/ 16946 h 44217"/>
                <a:gd name="connsiteX3" fmla="*/ 113795 w 191333"/>
                <a:gd name="connsiteY3" fmla="*/ 4106 h 44217"/>
                <a:gd name="connsiteX4" fmla="*/ 4381 w 191333"/>
                <a:gd name="connsiteY4" fmla="*/ 9444 h 44217"/>
                <a:gd name="connsiteX5" fmla="*/ 6100 w 191333"/>
                <a:gd name="connsiteY5" fmla="*/ 22139 h 44217"/>
                <a:gd name="connsiteX6" fmla="*/ 105060 w 191333"/>
                <a:gd name="connsiteY6" fmla="*/ 18244 h 44217"/>
                <a:gd name="connsiteX7" fmla="*/ 151460 w 191333"/>
                <a:gd name="connsiteY7" fmla="*/ 25746 h 44217"/>
                <a:gd name="connsiteX8" fmla="*/ 189985 w 191333"/>
                <a:gd name="connsiteY8" fmla="*/ 44067 h 44217"/>
                <a:gd name="connsiteX9" fmla="*/ 191131 w 191333"/>
                <a:gd name="connsiteY9" fmla="*/ 43836 h 44217"/>
                <a:gd name="connsiteX10" fmla="*/ 191274 w 191333"/>
                <a:gd name="connsiteY10" fmla="*/ 43057 h 4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333" h="44217">
                  <a:moveTo>
                    <a:pt x="191274" y="43057"/>
                  </a:moveTo>
                  <a:cubicBezTo>
                    <a:pt x="188553" y="36883"/>
                    <a:pt x="184543" y="31343"/>
                    <a:pt x="179530" y="26755"/>
                  </a:cubicBezTo>
                  <a:cubicBezTo>
                    <a:pt x="174518" y="22644"/>
                    <a:pt x="169076" y="19340"/>
                    <a:pt x="163061" y="16946"/>
                  </a:cubicBezTo>
                  <a:cubicBezTo>
                    <a:pt x="147308" y="10512"/>
                    <a:pt x="130695" y="6198"/>
                    <a:pt x="113795" y="4106"/>
                  </a:cubicBezTo>
                  <a:cubicBezTo>
                    <a:pt x="77420" y="-2804"/>
                    <a:pt x="39898" y="-972"/>
                    <a:pt x="4381" y="9444"/>
                  </a:cubicBezTo>
                  <a:cubicBezTo>
                    <a:pt x="-1920" y="11752"/>
                    <a:pt x="-1491" y="22716"/>
                    <a:pt x="6100" y="22139"/>
                  </a:cubicBezTo>
                  <a:cubicBezTo>
                    <a:pt x="38895" y="18100"/>
                    <a:pt x="71977" y="16801"/>
                    <a:pt x="105060" y="18244"/>
                  </a:cubicBezTo>
                  <a:cubicBezTo>
                    <a:pt x="120670" y="19427"/>
                    <a:pt x="136280" y="21937"/>
                    <a:pt x="151460" y="25746"/>
                  </a:cubicBezTo>
                  <a:cubicBezTo>
                    <a:pt x="165496" y="28761"/>
                    <a:pt x="178671" y="35036"/>
                    <a:pt x="189985" y="44067"/>
                  </a:cubicBezTo>
                  <a:cubicBezTo>
                    <a:pt x="190415" y="44341"/>
                    <a:pt x="190844" y="44225"/>
                    <a:pt x="191131" y="43836"/>
                  </a:cubicBezTo>
                  <a:cubicBezTo>
                    <a:pt x="191274" y="43605"/>
                    <a:pt x="191417" y="43317"/>
                    <a:pt x="191274" y="430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7" name="Freeform: Shape 3116">
              <a:extLst>
                <a:ext uri="{FF2B5EF4-FFF2-40B4-BE49-F238E27FC236}">
                  <a16:creationId xmlns:a16="http://schemas.microsoft.com/office/drawing/2014/main" id="{AD9FD665-FFB8-93D8-96FE-E48CB7B1EE2E}"/>
                </a:ext>
              </a:extLst>
            </p:cNvPr>
            <p:cNvSpPr/>
            <p:nvPr/>
          </p:nvSpPr>
          <p:spPr>
            <a:xfrm>
              <a:off x="10403437" y="1777497"/>
              <a:ext cx="158898" cy="51632"/>
            </a:xfrm>
            <a:custGeom>
              <a:avLst/>
              <a:gdLst>
                <a:gd name="connsiteX0" fmla="*/ 157086 w 158898"/>
                <a:gd name="connsiteY0" fmla="*/ 41872 h 51632"/>
                <a:gd name="connsiteX1" fmla="*/ 5853 w 158898"/>
                <a:gd name="connsiteY1" fmla="*/ 2633 h 51632"/>
                <a:gd name="connsiteX2" fmla="*/ 124 w 158898"/>
                <a:gd name="connsiteY2" fmla="*/ 11289 h 51632"/>
                <a:gd name="connsiteX3" fmla="*/ 5853 w 158898"/>
                <a:gd name="connsiteY3" fmla="*/ 17059 h 51632"/>
                <a:gd name="connsiteX4" fmla="*/ 149066 w 158898"/>
                <a:gd name="connsiteY4" fmla="*/ 49806 h 51632"/>
                <a:gd name="connsiteX5" fmla="*/ 157372 w 158898"/>
                <a:gd name="connsiteY5" fmla="*/ 41583 h 5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898" h="51632">
                  <a:moveTo>
                    <a:pt x="157086" y="41872"/>
                  </a:moveTo>
                  <a:cubicBezTo>
                    <a:pt x="118991" y="-1407"/>
                    <a:pt x="58699" y="-3715"/>
                    <a:pt x="5853" y="2633"/>
                  </a:cubicBezTo>
                  <a:cubicBezTo>
                    <a:pt x="1843" y="3441"/>
                    <a:pt x="-591" y="7307"/>
                    <a:pt x="124" y="11289"/>
                  </a:cubicBezTo>
                  <a:cubicBezTo>
                    <a:pt x="697" y="14203"/>
                    <a:pt x="2989" y="16467"/>
                    <a:pt x="5853" y="17059"/>
                  </a:cubicBezTo>
                  <a:cubicBezTo>
                    <a:pt x="54116" y="17059"/>
                    <a:pt x="111974" y="11289"/>
                    <a:pt x="149066" y="49806"/>
                  </a:cubicBezTo>
                  <a:cubicBezTo>
                    <a:pt x="154365" y="55288"/>
                    <a:pt x="162241" y="47210"/>
                    <a:pt x="157372" y="415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8" name="Freeform: Shape 3117">
              <a:extLst>
                <a:ext uri="{FF2B5EF4-FFF2-40B4-BE49-F238E27FC236}">
                  <a16:creationId xmlns:a16="http://schemas.microsoft.com/office/drawing/2014/main" id="{943A6370-36E8-91BF-32C8-849F379C60E8}"/>
                </a:ext>
              </a:extLst>
            </p:cNvPr>
            <p:cNvSpPr/>
            <p:nvPr/>
          </p:nvSpPr>
          <p:spPr>
            <a:xfrm>
              <a:off x="10356981" y="1784207"/>
              <a:ext cx="166382" cy="68547"/>
            </a:xfrm>
            <a:custGeom>
              <a:avLst/>
              <a:gdLst>
                <a:gd name="connsiteX0" fmla="*/ 164731 w 166382"/>
                <a:gd name="connsiteY0" fmla="*/ 59109 h 68547"/>
                <a:gd name="connsiteX1" fmla="*/ 91119 w 166382"/>
                <a:gd name="connsiteY1" fmla="*/ 13090 h 68547"/>
                <a:gd name="connsiteX2" fmla="*/ 5191 w 166382"/>
                <a:gd name="connsiteY2" fmla="*/ 1260 h 68547"/>
                <a:gd name="connsiteX3" fmla="*/ 7053 w 166382"/>
                <a:gd name="connsiteY3" fmla="*/ 15687 h 68547"/>
                <a:gd name="connsiteX4" fmla="*/ 86679 w 166382"/>
                <a:gd name="connsiteY4" fmla="*/ 30113 h 68547"/>
                <a:gd name="connsiteX5" fmla="*/ 158286 w 166382"/>
                <a:gd name="connsiteY5" fmla="*/ 67621 h 68547"/>
                <a:gd name="connsiteX6" fmla="*/ 164874 w 166382"/>
                <a:gd name="connsiteY6" fmla="*/ 59109 h 6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82" h="68547">
                  <a:moveTo>
                    <a:pt x="164731" y="59109"/>
                  </a:moveTo>
                  <a:cubicBezTo>
                    <a:pt x="143679" y="38653"/>
                    <a:pt x="118616" y="22972"/>
                    <a:pt x="91119" y="13090"/>
                  </a:cubicBezTo>
                  <a:cubicBezTo>
                    <a:pt x="63909" y="1751"/>
                    <a:pt x="34407" y="-2317"/>
                    <a:pt x="5191" y="1260"/>
                  </a:cubicBezTo>
                  <a:cubicBezTo>
                    <a:pt x="-3545" y="2703"/>
                    <a:pt x="-108" y="14244"/>
                    <a:pt x="7053" y="15687"/>
                  </a:cubicBezTo>
                  <a:cubicBezTo>
                    <a:pt x="33977" y="17966"/>
                    <a:pt x="60615" y="22799"/>
                    <a:pt x="86679" y="30113"/>
                  </a:cubicBezTo>
                  <a:cubicBezTo>
                    <a:pt x="112172" y="39086"/>
                    <a:pt x="136375" y="51723"/>
                    <a:pt x="158286" y="67621"/>
                  </a:cubicBezTo>
                  <a:cubicBezTo>
                    <a:pt x="163441" y="71227"/>
                    <a:pt x="169170" y="63437"/>
                    <a:pt x="164874" y="591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9" name="Freeform: Shape 3118">
              <a:extLst>
                <a:ext uri="{FF2B5EF4-FFF2-40B4-BE49-F238E27FC236}">
                  <a16:creationId xmlns:a16="http://schemas.microsoft.com/office/drawing/2014/main" id="{4FE0C54C-AF8C-82B9-9650-31525D9952A8}"/>
                </a:ext>
              </a:extLst>
            </p:cNvPr>
            <p:cNvSpPr/>
            <p:nvPr/>
          </p:nvSpPr>
          <p:spPr>
            <a:xfrm>
              <a:off x="10317932" y="1788412"/>
              <a:ext cx="173525" cy="90002"/>
            </a:xfrm>
            <a:custGeom>
              <a:avLst/>
              <a:gdLst>
                <a:gd name="connsiteX0" fmla="*/ 172129 w 173525"/>
                <a:gd name="connsiteY0" fmla="*/ 79285 h 90002"/>
                <a:gd name="connsiteX1" fmla="*/ 96942 w 173525"/>
                <a:gd name="connsiteY1" fmla="*/ 22446 h 90002"/>
                <a:gd name="connsiteX2" fmla="*/ 6146 w 173525"/>
                <a:gd name="connsiteY2" fmla="*/ 85 h 90002"/>
                <a:gd name="connsiteX3" fmla="*/ 2 w 173525"/>
                <a:gd name="connsiteY3" fmla="*/ 6592 h 90002"/>
                <a:gd name="connsiteX4" fmla="*/ 4428 w 173525"/>
                <a:gd name="connsiteY4" fmla="*/ 12492 h 90002"/>
                <a:gd name="connsiteX5" fmla="*/ 89496 w 173525"/>
                <a:gd name="connsiteY5" fmla="*/ 38026 h 90002"/>
                <a:gd name="connsiteX6" fmla="*/ 162964 w 173525"/>
                <a:gd name="connsiteY6" fmla="*/ 88662 h 90002"/>
                <a:gd name="connsiteX7" fmla="*/ 172129 w 173525"/>
                <a:gd name="connsiteY7" fmla="*/ 87364 h 90002"/>
                <a:gd name="connsiteX8" fmla="*/ 172129 w 173525"/>
                <a:gd name="connsiteY8" fmla="*/ 79285 h 9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525" h="90002">
                  <a:moveTo>
                    <a:pt x="172129" y="79285"/>
                  </a:moveTo>
                  <a:cubicBezTo>
                    <a:pt x="150791" y="55770"/>
                    <a:pt x="125299" y="36497"/>
                    <a:pt x="96942" y="22446"/>
                  </a:cubicBezTo>
                  <a:cubicBezTo>
                    <a:pt x="69302" y="6822"/>
                    <a:pt x="37795" y="-910"/>
                    <a:pt x="6146" y="85"/>
                  </a:cubicBezTo>
                  <a:cubicBezTo>
                    <a:pt x="2665" y="172"/>
                    <a:pt x="-84" y="3086"/>
                    <a:pt x="2" y="6592"/>
                  </a:cubicBezTo>
                  <a:cubicBezTo>
                    <a:pt x="60" y="9304"/>
                    <a:pt x="1850" y="11684"/>
                    <a:pt x="4428" y="12492"/>
                  </a:cubicBezTo>
                  <a:cubicBezTo>
                    <a:pt x="33356" y="18811"/>
                    <a:pt x="61856" y="27336"/>
                    <a:pt x="89496" y="38026"/>
                  </a:cubicBezTo>
                  <a:cubicBezTo>
                    <a:pt x="116849" y="50361"/>
                    <a:pt x="141625" y="67513"/>
                    <a:pt x="162964" y="88662"/>
                  </a:cubicBezTo>
                  <a:cubicBezTo>
                    <a:pt x="165828" y="90869"/>
                    <a:pt x="169981" y="90292"/>
                    <a:pt x="172129" y="87364"/>
                  </a:cubicBezTo>
                  <a:cubicBezTo>
                    <a:pt x="173991" y="84969"/>
                    <a:pt x="173991" y="81651"/>
                    <a:pt x="172129" y="792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0" name="Freeform: Shape 3119">
              <a:extLst>
                <a:ext uri="{FF2B5EF4-FFF2-40B4-BE49-F238E27FC236}">
                  <a16:creationId xmlns:a16="http://schemas.microsoft.com/office/drawing/2014/main" id="{6480D90E-41F7-34B0-FF37-0455A35D046F}"/>
                </a:ext>
              </a:extLst>
            </p:cNvPr>
            <p:cNvSpPr/>
            <p:nvPr/>
          </p:nvSpPr>
          <p:spPr>
            <a:xfrm>
              <a:off x="10261522" y="1789507"/>
              <a:ext cx="161983" cy="113637"/>
            </a:xfrm>
            <a:custGeom>
              <a:avLst/>
              <a:gdLst>
                <a:gd name="connsiteX0" fmla="*/ 161946 w 161983"/>
                <a:gd name="connsiteY0" fmla="*/ 104301 h 113637"/>
                <a:gd name="connsiteX1" fmla="*/ 97070 w 161983"/>
                <a:gd name="connsiteY1" fmla="*/ 32170 h 113637"/>
                <a:gd name="connsiteX2" fmla="*/ 5557 w 161983"/>
                <a:gd name="connsiteY2" fmla="*/ 0 h 113637"/>
                <a:gd name="connsiteX3" fmla="*/ 29 w 161983"/>
                <a:gd name="connsiteY3" fmla="*/ 6780 h 113637"/>
                <a:gd name="connsiteX4" fmla="*/ 3982 w 161983"/>
                <a:gd name="connsiteY4" fmla="*/ 11974 h 113637"/>
                <a:gd name="connsiteX5" fmla="*/ 46946 w 161983"/>
                <a:gd name="connsiteY5" fmla="*/ 26400 h 113637"/>
                <a:gd name="connsiteX6" fmla="*/ 86760 w 161983"/>
                <a:gd name="connsiteY6" fmla="*/ 46741 h 113637"/>
                <a:gd name="connsiteX7" fmla="*/ 151491 w 161983"/>
                <a:gd name="connsiteY7" fmla="*/ 110793 h 113637"/>
                <a:gd name="connsiteX8" fmla="*/ 159225 w 161983"/>
                <a:gd name="connsiteY8" fmla="*/ 112885 h 113637"/>
                <a:gd name="connsiteX9" fmla="*/ 161230 w 161983"/>
                <a:gd name="connsiteY9" fmla="*/ 105167 h 11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83" h="113637">
                  <a:moveTo>
                    <a:pt x="161946" y="104301"/>
                  </a:moveTo>
                  <a:cubicBezTo>
                    <a:pt x="146192" y="75492"/>
                    <a:pt x="123994" y="50780"/>
                    <a:pt x="97070" y="32170"/>
                  </a:cubicBezTo>
                  <a:cubicBezTo>
                    <a:pt x="70720" y="12031"/>
                    <a:pt x="38654" y="764"/>
                    <a:pt x="5557" y="0"/>
                  </a:cubicBezTo>
                  <a:cubicBezTo>
                    <a:pt x="2178" y="332"/>
                    <a:pt x="-300" y="3376"/>
                    <a:pt x="29" y="6780"/>
                  </a:cubicBezTo>
                  <a:cubicBezTo>
                    <a:pt x="273" y="9132"/>
                    <a:pt x="1791" y="11137"/>
                    <a:pt x="3982" y="11974"/>
                  </a:cubicBezTo>
                  <a:cubicBezTo>
                    <a:pt x="18303" y="16879"/>
                    <a:pt x="32625" y="20629"/>
                    <a:pt x="46946" y="26400"/>
                  </a:cubicBezTo>
                  <a:cubicBezTo>
                    <a:pt x="60838" y="31810"/>
                    <a:pt x="74157" y="38619"/>
                    <a:pt x="86760" y="46741"/>
                  </a:cubicBezTo>
                  <a:cubicBezTo>
                    <a:pt x="112681" y="63115"/>
                    <a:pt x="134735" y="84970"/>
                    <a:pt x="151491" y="110793"/>
                  </a:cubicBezTo>
                  <a:cubicBezTo>
                    <a:pt x="153067" y="113505"/>
                    <a:pt x="156504" y="114443"/>
                    <a:pt x="159225" y="112885"/>
                  </a:cubicBezTo>
                  <a:cubicBezTo>
                    <a:pt x="161803" y="111327"/>
                    <a:pt x="162805" y="107879"/>
                    <a:pt x="161230" y="10516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1" name="Freeform: Shape 3120">
              <a:extLst>
                <a:ext uri="{FF2B5EF4-FFF2-40B4-BE49-F238E27FC236}">
                  <a16:creationId xmlns:a16="http://schemas.microsoft.com/office/drawing/2014/main" id="{7FDC191E-F9FD-7685-A8D1-9E81839DC6D3}"/>
                </a:ext>
              </a:extLst>
            </p:cNvPr>
            <p:cNvSpPr/>
            <p:nvPr/>
          </p:nvSpPr>
          <p:spPr>
            <a:xfrm>
              <a:off x="10219637" y="1790949"/>
              <a:ext cx="140101" cy="138610"/>
            </a:xfrm>
            <a:custGeom>
              <a:avLst/>
              <a:gdLst>
                <a:gd name="connsiteX0" fmla="*/ 140101 w 140101"/>
                <a:gd name="connsiteY0" fmla="*/ 133009 h 138610"/>
                <a:gd name="connsiteX1" fmla="*/ 91839 w 140101"/>
                <a:gd name="connsiteY1" fmla="*/ 47318 h 138610"/>
                <a:gd name="connsiteX2" fmla="*/ 5911 w 140101"/>
                <a:gd name="connsiteY2" fmla="*/ 0 h 138610"/>
                <a:gd name="connsiteX3" fmla="*/ 2903 w 140101"/>
                <a:gd name="connsiteY3" fmla="*/ 11252 h 138610"/>
                <a:gd name="connsiteX4" fmla="*/ 42717 w 140101"/>
                <a:gd name="connsiteY4" fmla="*/ 32026 h 138610"/>
                <a:gd name="connsiteX5" fmla="*/ 79379 w 140101"/>
                <a:gd name="connsiteY5" fmla="*/ 59724 h 138610"/>
                <a:gd name="connsiteX6" fmla="*/ 130506 w 140101"/>
                <a:gd name="connsiteY6" fmla="*/ 135606 h 138610"/>
                <a:gd name="connsiteX7" fmla="*/ 136950 w 140101"/>
                <a:gd name="connsiteY7" fmla="*/ 138232 h 138610"/>
                <a:gd name="connsiteX8" fmla="*/ 139814 w 140101"/>
                <a:gd name="connsiteY8" fmla="*/ 133009 h 13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01" h="138610">
                  <a:moveTo>
                    <a:pt x="140101" y="133009"/>
                  </a:moveTo>
                  <a:cubicBezTo>
                    <a:pt x="132081" y="100522"/>
                    <a:pt x="115468" y="70861"/>
                    <a:pt x="91839" y="47318"/>
                  </a:cubicBezTo>
                  <a:cubicBezTo>
                    <a:pt x="69354" y="22188"/>
                    <a:pt x="39050" y="5496"/>
                    <a:pt x="5911" y="0"/>
                  </a:cubicBezTo>
                  <a:cubicBezTo>
                    <a:pt x="-104" y="0"/>
                    <a:pt x="-2252" y="8511"/>
                    <a:pt x="2903" y="11252"/>
                  </a:cubicBezTo>
                  <a:cubicBezTo>
                    <a:pt x="16079" y="18177"/>
                    <a:pt x="29970" y="24236"/>
                    <a:pt x="42717" y="32026"/>
                  </a:cubicBezTo>
                  <a:cubicBezTo>
                    <a:pt x="55863" y="39946"/>
                    <a:pt x="68151" y="49237"/>
                    <a:pt x="79379" y="59724"/>
                  </a:cubicBezTo>
                  <a:cubicBezTo>
                    <a:pt x="101577" y="81046"/>
                    <a:pt x="119048" y="106927"/>
                    <a:pt x="130506" y="135606"/>
                  </a:cubicBezTo>
                  <a:cubicBezTo>
                    <a:pt x="131509" y="138102"/>
                    <a:pt x="134372" y="139270"/>
                    <a:pt x="136950" y="138232"/>
                  </a:cubicBezTo>
                  <a:cubicBezTo>
                    <a:pt x="138955" y="137366"/>
                    <a:pt x="140101" y="135217"/>
                    <a:pt x="139814" y="1330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2" name="Freeform: Shape 3121">
              <a:extLst>
                <a:ext uri="{FF2B5EF4-FFF2-40B4-BE49-F238E27FC236}">
                  <a16:creationId xmlns:a16="http://schemas.microsoft.com/office/drawing/2014/main" id="{833275F0-3916-53E8-33C0-AA50B8222C84}"/>
                </a:ext>
              </a:extLst>
            </p:cNvPr>
            <p:cNvSpPr/>
            <p:nvPr/>
          </p:nvSpPr>
          <p:spPr>
            <a:xfrm>
              <a:off x="10180245" y="1791424"/>
              <a:ext cx="113313" cy="128139"/>
            </a:xfrm>
            <a:custGeom>
              <a:avLst/>
              <a:gdLst>
                <a:gd name="connsiteX0" fmla="*/ 113186 w 113313"/>
                <a:gd name="connsiteY0" fmla="*/ 122292 h 128139"/>
                <a:gd name="connsiteX1" fmla="*/ 8497 w 113313"/>
                <a:gd name="connsiteY1" fmla="*/ 246 h 128139"/>
                <a:gd name="connsiteX2" fmla="*/ 3342 w 113313"/>
                <a:gd name="connsiteY2" fmla="*/ 12509 h 128139"/>
                <a:gd name="connsiteX3" fmla="*/ 66785 w 113313"/>
                <a:gd name="connsiteY3" fmla="*/ 56653 h 128139"/>
                <a:gd name="connsiteX4" fmla="*/ 104163 w 113313"/>
                <a:gd name="connsiteY4" fmla="*/ 124744 h 128139"/>
                <a:gd name="connsiteX5" fmla="*/ 113186 w 113313"/>
                <a:gd name="connsiteY5" fmla="*/ 122292 h 12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13" h="128139">
                  <a:moveTo>
                    <a:pt x="113186" y="122292"/>
                  </a:moveTo>
                  <a:cubicBezTo>
                    <a:pt x="101586" y="68482"/>
                    <a:pt x="62918" y="15682"/>
                    <a:pt x="8497" y="246"/>
                  </a:cubicBezTo>
                  <a:cubicBezTo>
                    <a:pt x="1480" y="-1773"/>
                    <a:pt x="-3675" y="9191"/>
                    <a:pt x="3342" y="12509"/>
                  </a:cubicBezTo>
                  <a:cubicBezTo>
                    <a:pt x="27130" y="22953"/>
                    <a:pt x="48668" y="37942"/>
                    <a:pt x="66785" y="56653"/>
                  </a:cubicBezTo>
                  <a:cubicBezTo>
                    <a:pt x="84729" y="75825"/>
                    <a:pt x="97590" y="99239"/>
                    <a:pt x="104163" y="124744"/>
                  </a:cubicBezTo>
                  <a:cubicBezTo>
                    <a:pt x="105596" y="130659"/>
                    <a:pt x="114475" y="128207"/>
                    <a:pt x="113186" y="1222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3" name="Freeform: Shape 3122">
              <a:extLst>
                <a:ext uri="{FF2B5EF4-FFF2-40B4-BE49-F238E27FC236}">
                  <a16:creationId xmlns:a16="http://schemas.microsoft.com/office/drawing/2014/main" id="{E956EA94-510B-C9BE-2011-621EE7F179DC}"/>
                </a:ext>
              </a:extLst>
            </p:cNvPr>
            <p:cNvSpPr/>
            <p:nvPr/>
          </p:nvSpPr>
          <p:spPr>
            <a:xfrm>
              <a:off x="10149509" y="1810712"/>
              <a:ext cx="89787" cy="136040"/>
            </a:xfrm>
            <a:custGeom>
              <a:avLst/>
              <a:gdLst>
                <a:gd name="connsiteX0" fmla="*/ 89357 w 89787"/>
                <a:gd name="connsiteY0" fmla="*/ 129981 h 136040"/>
                <a:gd name="connsiteX1" fmla="*/ 7010 w 89787"/>
                <a:gd name="connsiteY1" fmla="*/ 146 h 136040"/>
                <a:gd name="connsiteX2" fmla="*/ 150 w 89787"/>
                <a:gd name="connsiteY2" fmla="*/ 4474 h 136040"/>
                <a:gd name="connsiteX3" fmla="*/ 2714 w 89787"/>
                <a:gd name="connsiteY3" fmla="*/ 10677 h 136040"/>
                <a:gd name="connsiteX4" fmla="*/ 57135 w 89787"/>
                <a:gd name="connsiteY4" fmla="*/ 59581 h 136040"/>
                <a:gd name="connsiteX5" fmla="*/ 77757 w 89787"/>
                <a:gd name="connsiteY5" fmla="*/ 129981 h 136040"/>
                <a:gd name="connsiteX6" fmla="*/ 83772 w 89787"/>
                <a:gd name="connsiteY6" fmla="*/ 136040 h 136040"/>
                <a:gd name="connsiteX7" fmla="*/ 89788 w 89787"/>
                <a:gd name="connsiteY7" fmla="*/ 129981 h 13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787" h="136040">
                  <a:moveTo>
                    <a:pt x="89357" y="129981"/>
                  </a:moveTo>
                  <a:cubicBezTo>
                    <a:pt x="91648" y="77037"/>
                    <a:pt x="60715" y="15582"/>
                    <a:pt x="7010" y="146"/>
                  </a:cubicBezTo>
                  <a:cubicBezTo>
                    <a:pt x="3931" y="-561"/>
                    <a:pt x="852" y="1372"/>
                    <a:pt x="150" y="4474"/>
                  </a:cubicBezTo>
                  <a:cubicBezTo>
                    <a:pt x="-408" y="6883"/>
                    <a:pt x="623" y="9378"/>
                    <a:pt x="2714" y="10677"/>
                  </a:cubicBezTo>
                  <a:cubicBezTo>
                    <a:pt x="24181" y="22766"/>
                    <a:pt x="42770" y="39471"/>
                    <a:pt x="57135" y="59581"/>
                  </a:cubicBezTo>
                  <a:cubicBezTo>
                    <a:pt x="70969" y="80384"/>
                    <a:pt x="78172" y="104952"/>
                    <a:pt x="77757" y="129981"/>
                  </a:cubicBezTo>
                  <a:cubicBezTo>
                    <a:pt x="77757" y="133328"/>
                    <a:pt x="80450" y="136040"/>
                    <a:pt x="83772" y="136040"/>
                  </a:cubicBezTo>
                  <a:cubicBezTo>
                    <a:pt x="87094" y="136040"/>
                    <a:pt x="89788" y="133328"/>
                    <a:pt x="89788" y="1299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4" name="Freeform: Shape 3123">
              <a:extLst>
                <a:ext uri="{FF2B5EF4-FFF2-40B4-BE49-F238E27FC236}">
                  <a16:creationId xmlns:a16="http://schemas.microsoft.com/office/drawing/2014/main" id="{5C2103ED-2657-55C1-EF35-76C16A9D0F26}"/>
                </a:ext>
              </a:extLst>
            </p:cNvPr>
            <p:cNvSpPr/>
            <p:nvPr/>
          </p:nvSpPr>
          <p:spPr>
            <a:xfrm>
              <a:off x="10090148" y="1809486"/>
              <a:ext cx="105754" cy="139506"/>
            </a:xfrm>
            <a:custGeom>
              <a:avLst/>
              <a:gdLst>
                <a:gd name="connsiteX0" fmla="*/ 105755 w 105754"/>
                <a:gd name="connsiteY0" fmla="*/ 129909 h 139506"/>
                <a:gd name="connsiteX1" fmla="*/ 73532 w 105754"/>
                <a:gd name="connsiteY1" fmla="*/ 45804 h 139506"/>
                <a:gd name="connsiteX2" fmla="*/ 8656 w 105754"/>
                <a:gd name="connsiteY2" fmla="*/ 74 h 139506"/>
                <a:gd name="connsiteX3" fmla="*/ 3500 w 105754"/>
                <a:gd name="connsiteY3" fmla="*/ 12480 h 139506"/>
                <a:gd name="connsiteX4" fmla="*/ 59210 w 105754"/>
                <a:gd name="connsiteY4" fmla="*/ 57778 h 139506"/>
                <a:gd name="connsiteX5" fmla="*/ 91003 w 105754"/>
                <a:gd name="connsiteY5" fmla="*/ 133948 h 139506"/>
                <a:gd name="connsiteX6" fmla="*/ 105325 w 105754"/>
                <a:gd name="connsiteY6" fmla="*/ 129909 h 1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754" h="139506">
                  <a:moveTo>
                    <a:pt x="105755" y="129909"/>
                  </a:moveTo>
                  <a:cubicBezTo>
                    <a:pt x="101387" y="99802"/>
                    <a:pt x="90374" y="71065"/>
                    <a:pt x="73532" y="45804"/>
                  </a:cubicBezTo>
                  <a:cubicBezTo>
                    <a:pt x="58795" y="22477"/>
                    <a:pt x="35452" y="6031"/>
                    <a:pt x="8656" y="74"/>
                  </a:cubicBezTo>
                  <a:cubicBezTo>
                    <a:pt x="1782" y="-936"/>
                    <a:pt x="-3946" y="8729"/>
                    <a:pt x="3500" y="12480"/>
                  </a:cubicBezTo>
                  <a:cubicBezTo>
                    <a:pt x="25341" y="22982"/>
                    <a:pt x="44416" y="38490"/>
                    <a:pt x="59210" y="57778"/>
                  </a:cubicBezTo>
                  <a:cubicBezTo>
                    <a:pt x="74749" y="80773"/>
                    <a:pt x="85562" y="106668"/>
                    <a:pt x="91003" y="133948"/>
                  </a:cubicBezTo>
                  <a:cubicBezTo>
                    <a:pt x="93295" y="143758"/>
                    <a:pt x="107330" y="139430"/>
                    <a:pt x="105325" y="1299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5" name="Freeform: Shape 3124">
              <a:extLst>
                <a:ext uri="{FF2B5EF4-FFF2-40B4-BE49-F238E27FC236}">
                  <a16:creationId xmlns:a16="http://schemas.microsoft.com/office/drawing/2014/main" id="{72865874-ABA1-5B63-9309-55323C0CA4C0}"/>
                </a:ext>
              </a:extLst>
            </p:cNvPr>
            <p:cNvSpPr/>
            <p:nvPr/>
          </p:nvSpPr>
          <p:spPr>
            <a:xfrm>
              <a:off x="10024521" y="1795788"/>
              <a:ext cx="98056" cy="138783"/>
            </a:xfrm>
            <a:custGeom>
              <a:avLst/>
              <a:gdLst>
                <a:gd name="connsiteX0" fmla="*/ 98056 w 98056"/>
                <a:gd name="connsiteY0" fmla="*/ 131201 h 138783"/>
                <a:gd name="connsiteX1" fmla="*/ 68554 w 98056"/>
                <a:gd name="connsiteY1" fmla="*/ 47529 h 138783"/>
                <a:gd name="connsiteX2" fmla="*/ 7259 w 98056"/>
                <a:gd name="connsiteY2" fmla="*/ 211 h 138783"/>
                <a:gd name="connsiteX3" fmla="*/ 213 w 98056"/>
                <a:gd name="connsiteY3" fmla="*/ 4236 h 138783"/>
                <a:gd name="connsiteX4" fmla="*/ 2819 w 98056"/>
                <a:gd name="connsiteY4" fmla="*/ 10742 h 138783"/>
                <a:gd name="connsiteX5" fmla="*/ 57383 w 98056"/>
                <a:gd name="connsiteY5" fmla="*/ 57483 h 138783"/>
                <a:gd name="connsiteX6" fmla="*/ 86026 w 98056"/>
                <a:gd name="connsiteY6" fmla="*/ 134374 h 138783"/>
                <a:gd name="connsiteX7" fmla="*/ 97626 w 98056"/>
                <a:gd name="connsiteY7" fmla="*/ 131201 h 1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056" h="138783">
                  <a:moveTo>
                    <a:pt x="98056" y="131201"/>
                  </a:moveTo>
                  <a:cubicBezTo>
                    <a:pt x="94505" y="101454"/>
                    <a:pt x="84422" y="72876"/>
                    <a:pt x="68554" y="47529"/>
                  </a:cubicBezTo>
                  <a:cubicBezTo>
                    <a:pt x="54978" y="24360"/>
                    <a:pt x="33009" y="7395"/>
                    <a:pt x="7259" y="211"/>
                  </a:cubicBezTo>
                  <a:cubicBezTo>
                    <a:pt x="4209" y="-640"/>
                    <a:pt x="1058" y="1163"/>
                    <a:pt x="213" y="4236"/>
                  </a:cubicBezTo>
                  <a:cubicBezTo>
                    <a:pt x="-488" y="6746"/>
                    <a:pt x="585" y="9415"/>
                    <a:pt x="2819" y="10742"/>
                  </a:cubicBezTo>
                  <a:cubicBezTo>
                    <a:pt x="24087" y="22254"/>
                    <a:pt x="42690" y="38181"/>
                    <a:pt x="57383" y="57483"/>
                  </a:cubicBezTo>
                  <a:cubicBezTo>
                    <a:pt x="72593" y="80593"/>
                    <a:pt x="82389" y="106892"/>
                    <a:pt x="86026" y="134374"/>
                  </a:cubicBezTo>
                  <a:cubicBezTo>
                    <a:pt x="87315" y="142164"/>
                    <a:pt x="98772" y="138702"/>
                    <a:pt x="97626" y="1312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6" name="Freeform: Shape 3125">
              <a:extLst>
                <a:ext uri="{FF2B5EF4-FFF2-40B4-BE49-F238E27FC236}">
                  <a16:creationId xmlns:a16="http://schemas.microsoft.com/office/drawing/2014/main" id="{59A5A26F-0E05-3A56-9946-990555585400}"/>
                </a:ext>
              </a:extLst>
            </p:cNvPr>
            <p:cNvSpPr/>
            <p:nvPr/>
          </p:nvSpPr>
          <p:spPr>
            <a:xfrm>
              <a:off x="9991002" y="1779941"/>
              <a:ext cx="80487" cy="138629"/>
            </a:xfrm>
            <a:custGeom>
              <a:avLst/>
              <a:gdLst>
                <a:gd name="connsiteX0" fmla="*/ 80448 w 80487"/>
                <a:gd name="connsiteY0" fmla="*/ 133775 h 138629"/>
                <a:gd name="connsiteX1" fmla="*/ 11706 w 80487"/>
                <a:gd name="connsiteY1" fmla="*/ 1487 h 138629"/>
                <a:gd name="connsiteX2" fmla="*/ 1481 w 80487"/>
                <a:gd name="connsiteY2" fmla="*/ 2930 h 138629"/>
                <a:gd name="connsiteX3" fmla="*/ 1538 w 80487"/>
                <a:gd name="connsiteY3" fmla="*/ 11874 h 138629"/>
                <a:gd name="connsiteX4" fmla="*/ 44502 w 80487"/>
                <a:gd name="connsiteY4" fmla="*/ 68569 h 138629"/>
                <a:gd name="connsiteX5" fmla="*/ 70566 w 80487"/>
                <a:gd name="connsiteY5" fmla="*/ 135074 h 138629"/>
                <a:gd name="connsiteX6" fmla="*/ 80448 w 80487"/>
                <a:gd name="connsiteY6" fmla="*/ 133775 h 13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87" h="138629">
                  <a:moveTo>
                    <a:pt x="80448" y="133775"/>
                  </a:moveTo>
                  <a:cubicBezTo>
                    <a:pt x="74877" y="82534"/>
                    <a:pt x="50330" y="35302"/>
                    <a:pt x="11706" y="1487"/>
                  </a:cubicBezTo>
                  <a:cubicBezTo>
                    <a:pt x="8483" y="-965"/>
                    <a:pt x="3901" y="-316"/>
                    <a:pt x="1481" y="2930"/>
                  </a:cubicBezTo>
                  <a:cubicBezTo>
                    <a:pt x="-510" y="5584"/>
                    <a:pt x="-495" y="9249"/>
                    <a:pt x="1538" y="11874"/>
                  </a:cubicBezTo>
                  <a:cubicBezTo>
                    <a:pt x="18079" y="28955"/>
                    <a:pt x="32500" y="47997"/>
                    <a:pt x="44502" y="68569"/>
                  </a:cubicBezTo>
                  <a:cubicBezTo>
                    <a:pt x="56173" y="89429"/>
                    <a:pt x="64938" y="111804"/>
                    <a:pt x="70566" y="135074"/>
                  </a:cubicBezTo>
                  <a:cubicBezTo>
                    <a:pt x="71856" y="140411"/>
                    <a:pt x="81164" y="139546"/>
                    <a:pt x="80448" y="13377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7" name="Freeform: Shape 3126">
              <a:extLst>
                <a:ext uri="{FF2B5EF4-FFF2-40B4-BE49-F238E27FC236}">
                  <a16:creationId xmlns:a16="http://schemas.microsoft.com/office/drawing/2014/main" id="{EC22393A-7EA0-4EE7-483C-79D43A0AF09D}"/>
                </a:ext>
              </a:extLst>
            </p:cNvPr>
            <p:cNvSpPr/>
            <p:nvPr/>
          </p:nvSpPr>
          <p:spPr>
            <a:xfrm>
              <a:off x="9943049" y="1716167"/>
              <a:ext cx="60569" cy="172249"/>
            </a:xfrm>
            <a:custGeom>
              <a:avLst/>
              <a:gdLst>
                <a:gd name="connsiteX0" fmla="*/ 59087 w 60569"/>
                <a:gd name="connsiteY0" fmla="*/ 166244 h 172249"/>
                <a:gd name="connsiteX1" fmla="*/ 51067 w 60569"/>
                <a:gd name="connsiteY1" fmla="*/ 76080 h 172249"/>
                <a:gd name="connsiteX2" fmla="*/ 6528 w 60569"/>
                <a:gd name="connsiteY2" fmla="*/ 920 h 172249"/>
                <a:gd name="connsiteX3" fmla="*/ 370 w 60569"/>
                <a:gd name="connsiteY3" fmla="*/ 7123 h 172249"/>
                <a:gd name="connsiteX4" fmla="*/ 36173 w 60569"/>
                <a:gd name="connsiteY4" fmla="*/ 83005 h 172249"/>
                <a:gd name="connsiteX5" fmla="*/ 46627 w 60569"/>
                <a:gd name="connsiteY5" fmla="*/ 166244 h 172249"/>
                <a:gd name="connsiteX6" fmla="*/ 59087 w 60569"/>
                <a:gd name="connsiteY6" fmla="*/ 166244 h 17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69" h="172249">
                  <a:moveTo>
                    <a:pt x="59087" y="166244"/>
                  </a:moveTo>
                  <a:cubicBezTo>
                    <a:pt x="62596" y="135949"/>
                    <a:pt x="59860" y="105265"/>
                    <a:pt x="51067" y="76080"/>
                  </a:cubicBezTo>
                  <a:cubicBezTo>
                    <a:pt x="44307" y="46983"/>
                    <a:pt x="28740" y="20727"/>
                    <a:pt x="6528" y="920"/>
                  </a:cubicBezTo>
                  <a:cubicBezTo>
                    <a:pt x="2518" y="-2254"/>
                    <a:pt x="-1205" y="3517"/>
                    <a:pt x="370" y="7123"/>
                  </a:cubicBezTo>
                  <a:cubicBezTo>
                    <a:pt x="13803" y="31677"/>
                    <a:pt x="25747" y="57009"/>
                    <a:pt x="36173" y="83005"/>
                  </a:cubicBezTo>
                  <a:cubicBezTo>
                    <a:pt x="44637" y="109881"/>
                    <a:pt x="48188" y="138084"/>
                    <a:pt x="46627" y="166244"/>
                  </a:cubicBezTo>
                  <a:cubicBezTo>
                    <a:pt x="46627" y="174467"/>
                    <a:pt x="58085" y="174034"/>
                    <a:pt x="59087" y="1662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1BE8080-9AA9-EDA0-4A09-26883CE0CACF}"/>
                </a:ext>
              </a:extLst>
            </p:cNvPr>
            <p:cNvSpPr/>
            <p:nvPr/>
          </p:nvSpPr>
          <p:spPr>
            <a:xfrm>
              <a:off x="9923273" y="1686216"/>
              <a:ext cx="34344" cy="152387"/>
            </a:xfrm>
            <a:custGeom>
              <a:avLst/>
              <a:gdLst>
                <a:gd name="connsiteX0" fmla="*/ 22294 w 34344"/>
                <a:gd name="connsiteY0" fmla="*/ 149887 h 152387"/>
                <a:gd name="connsiteX1" fmla="*/ 32891 w 34344"/>
                <a:gd name="connsiteY1" fmla="*/ 76025 h 152387"/>
                <a:gd name="connsiteX2" fmla="*/ 8402 w 34344"/>
                <a:gd name="connsiteY2" fmla="*/ 2452 h 152387"/>
                <a:gd name="connsiteX3" fmla="*/ 2430 w 34344"/>
                <a:gd name="connsiteY3" fmla="*/ 490 h 152387"/>
                <a:gd name="connsiteX4" fmla="*/ 238 w 34344"/>
                <a:gd name="connsiteY4" fmla="*/ 5914 h 152387"/>
                <a:gd name="connsiteX5" fmla="*/ 16565 w 34344"/>
                <a:gd name="connsiteY5" fmla="*/ 74438 h 152387"/>
                <a:gd name="connsiteX6" fmla="*/ 18570 w 34344"/>
                <a:gd name="connsiteY6" fmla="*/ 110071 h 152387"/>
                <a:gd name="connsiteX7" fmla="*/ 11553 w 34344"/>
                <a:gd name="connsiteY7" fmla="*/ 143396 h 152387"/>
                <a:gd name="connsiteX8" fmla="*/ 14660 w 34344"/>
                <a:gd name="connsiteY8" fmla="*/ 151806 h 152387"/>
                <a:gd name="connsiteX9" fmla="*/ 22294 w 34344"/>
                <a:gd name="connsiteY9" fmla="*/ 149887 h 1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344" h="152387">
                  <a:moveTo>
                    <a:pt x="22294" y="149887"/>
                  </a:moveTo>
                  <a:cubicBezTo>
                    <a:pt x="36615" y="129258"/>
                    <a:pt x="35182" y="99828"/>
                    <a:pt x="32891" y="76025"/>
                  </a:cubicBezTo>
                  <a:cubicBezTo>
                    <a:pt x="31115" y="49798"/>
                    <a:pt x="22680" y="24466"/>
                    <a:pt x="8402" y="2452"/>
                  </a:cubicBezTo>
                  <a:cubicBezTo>
                    <a:pt x="7299" y="245"/>
                    <a:pt x="4621" y="-636"/>
                    <a:pt x="2430" y="490"/>
                  </a:cubicBezTo>
                  <a:cubicBezTo>
                    <a:pt x="467" y="1485"/>
                    <a:pt x="-478" y="3808"/>
                    <a:pt x="238" y="5914"/>
                  </a:cubicBezTo>
                  <a:cubicBezTo>
                    <a:pt x="7242" y="28347"/>
                    <a:pt x="12698" y="51241"/>
                    <a:pt x="16565" y="74438"/>
                  </a:cubicBezTo>
                  <a:cubicBezTo>
                    <a:pt x="18169" y="86239"/>
                    <a:pt x="18842" y="98155"/>
                    <a:pt x="18570" y="110071"/>
                  </a:cubicBezTo>
                  <a:cubicBezTo>
                    <a:pt x="18999" y="121598"/>
                    <a:pt x="16594" y="133038"/>
                    <a:pt x="11553" y="143396"/>
                  </a:cubicBezTo>
                  <a:cubicBezTo>
                    <a:pt x="10106" y="146584"/>
                    <a:pt x="11495" y="150349"/>
                    <a:pt x="14660" y="151806"/>
                  </a:cubicBezTo>
                  <a:cubicBezTo>
                    <a:pt x="17338" y="153047"/>
                    <a:pt x="20503" y="152253"/>
                    <a:pt x="22294" y="1498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1046D0A9-9820-E7E1-231A-818BD268C54A}"/>
                </a:ext>
              </a:extLst>
            </p:cNvPr>
            <p:cNvSpPr/>
            <p:nvPr/>
          </p:nvSpPr>
          <p:spPr>
            <a:xfrm>
              <a:off x="9878286" y="1623004"/>
              <a:ext cx="44841" cy="192584"/>
            </a:xfrm>
            <a:custGeom>
              <a:avLst/>
              <a:gdLst>
                <a:gd name="connsiteX0" fmla="*/ 29615 w 44841"/>
                <a:gd name="connsiteY0" fmla="*/ 188719 h 192584"/>
                <a:gd name="connsiteX1" fmla="*/ 43937 w 44841"/>
                <a:gd name="connsiteY1" fmla="*/ 91631 h 192584"/>
                <a:gd name="connsiteX2" fmla="*/ 34198 w 44841"/>
                <a:gd name="connsiteY2" fmla="*/ 44746 h 192584"/>
                <a:gd name="connsiteX3" fmla="*/ 10139 w 44841"/>
                <a:gd name="connsiteY3" fmla="*/ 1467 h 192584"/>
                <a:gd name="connsiteX4" fmla="*/ 1460 w 44841"/>
                <a:gd name="connsiteY4" fmla="*/ 2189 h 192584"/>
                <a:gd name="connsiteX5" fmla="*/ 113 w 44841"/>
                <a:gd name="connsiteY5" fmla="*/ 7382 h 192584"/>
                <a:gd name="connsiteX6" fmla="*/ 17012 w 44841"/>
                <a:gd name="connsiteY6" fmla="*/ 50660 h 192584"/>
                <a:gd name="connsiteX7" fmla="*/ 17012 w 44841"/>
                <a:gd name="connsiteY7" fmla="*/ 184680 h 192584"/>
                <a:gd name="connsiteX8" fmla="*/ 29472 w 44841"/>
                <a:gd name="connsiteY8" fmla="*/ 188286 h 19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1" h="192584">
                  <a:moveTo>
                    <a:pt x="29615" y="188719"/>
                  </a:moveTo>
                  <a:cubicBezTo>
                    <a:pt x="42118" y="158006"/>
                    <a:pt x="47044" y="124681"/>
                    <a:pt x="43937" y="91631"/>
                  </a:cubicBezTo>
                  <a:cubicBezTo>
                    <a:pt x="42576" y="75661"/>
                    <a:pt x="39296" y="59922"/>
                    <a:pt x="34198" y="44746"/>
                  </a:cubicBezTo>
                  <a:cubicBezTo>
                    <a:pt x="30073" y="28444"/>
                    <a:pt x="21782" y="13527"/>
                    <a:pt x="10139" y="1467"/>
                  </a:cubicBezTo>
                  <a:cubicBezTo>
                    <a:pt x="7546" y="-740"/>
                    <a:pt x="3651" y="-423"/>
                    <a:pt x="1460" y="2189"/>
                  </a:cubicBezTo>
                  <a:cubicBezTo>
                    <a:pt x="257" y="3631"/>
                    <a:pt x="-245" y="5535"/>
                    <a:pt x="113" y="7382"/>
                  </a:cubicBezTo>
                  <a:cubicBezTo>
                    <a:pt x="4266" y="21808"/>
                    <a:pt x="12000" y="36234"/>
                    <a:pt x="17012" y="50660"/>
                  </a:cubicBezTo>
                  <a:cubicBezTo>
                    <a:pt x="32150" y="94026"/>
                    <a:pt x="32150" y="141315"/>
                    <a:pt x="17012" y="184680"/>
                  </a:cubicBezTo>
                  <a:cubicBezTo>
                    <a:pt x="14148" y="192758"/>
                    <a:pt x="26464" y="195788"/>
                    <a:pt x="29472" y="18828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0" name="Freeform: Shape 3129">
              <a:extLst>
                <a:ext uri="{FF2B5EF4-FFF2-40B4-BE49-F238E27FC236}">
                  <a16:creationId xmlns:a16="http://schemas.microsoft.com/office/drawing/2014/main" id="{9F4B7DC8-E181-B040-1608-FA84CB557C58}"/>
                </a:ext>
              </a:extLst>
            </p:cNvPr>
            <p:cNvSpPr/>
            <p:nvPr/>
          </p:nvSpPr>
          <p:spPr>
            <a:xfrm>
              <a:off x="9855810" y="1565605"/>
              <a:ext cx="33979" cy="184398"/>
            </a:xfrm>
            <a:custGeom>
              <a:avLst/>
              <a:gdLst>
                <a:gd name="connsiteX0" fmla="*/ 14426 w 33979"/>
                <a:gd name="connsiteY0" fmla="*/ 181633 h 184398"/>
                <a:gd name="connsiteX1" fmla="*/ 33760 w 33979"/>
                <a:gd name="connsiteY1" fmla="*/ 94210 h 184398"/>
                <a:gd name="connsiteX2" fmla="*/ 13280 w 33979"/>
                <a:gd name="connsiteY2" fmla="*/ 3470 h 184398"/>
                <a:gd name="connsiteX3" fmla="*/ 3441 w 33979"/>
                <a:gd name="connsiteY3" fmla="*/ 1046 h 184398"/>
                <a:gd name="connsiteX4" fmla="*/ 248 w 33979"/>
                <a:gd name="connsiteY4" fmla="*/ 9096 h 184398"/>
                <a:gd name="connsiteX5" fmla="*/ 9700 w 33979"/>
                <a:gd name="connsiteY5" fmla="*/ 51076 h 184398"/>
                <a:gd name="connsiteX6" fmla="*/ 14426 w 33979"/>
                <a:gd name="connsiteY6" fmla="*/ 134171 h 184398"/>
                <a:gd name="connsiteX7" fmla="*/ 3685 w 33979"/>
                <a:gd name="connsiteY7" fmla="*/ 175285 h 184398"/>
                <a:gd name="connsiteX8" fmla="*/ 14426 w 33979"/>
                <a:gd name="connsiteY8" fmla="*/ 181633 h 18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79" h="184398">
                  <a:moveTo>
                    <a:pt x="14426" y="181633"/>
                  </a:moveTo>
                  <a:cubicBezTo>
                    <a:pt x="31754" y="157830"/>
                    <a:pt x="33903" y="122774"/>
                    <a:pt x="33760" y="94210"/>
                  </a:cubicBezTo>
                  <a:cubicBezTo>
                    <a:pt x="35350" y="62646"/>
                    <a:pt x="28275" y="31240"/>
                    <a:pt x="13280" y="3470"/>
                  </a:cubicBezTo>
                  <a:cubicBezTo>
                    <a:pt x="11232" y="65"/>
                    <a:pt x="6822" y="-1017"/>
                    <a:pt x="3441" y="1046"/>
                  </a:cubicBezTo>
                  <a:cubicBezTo>
                    <a:pt x="720" y="2719"/>
                    <a:pt x="-583" y="5994"/>
                    <a:pt x="248" y="9096"/>
                  </a:cubicBezTo>
                  <a:cubicBezTo>
                    <a:pt x="2396" y="23522"/>
                    <a:pt x="6836" y="37082"/>
                    <a:pt x="9700" y="51076"/>
                  </a:cubicBezTo>
                  <a:cubicBezTo>
                    <a:pt x="15543" y="78356"/>
                    <a:pt x="17147" y="106400"/>
                    <a:pt x="14426" y="134171"/>
                  </a:cubicBezTo>
                  <a:cubicBezTo>
                    <a:pt x="13911" y="148510"/>
                    <a:pt x="10245" y="162547"/>
                    <a:pt x="3685" y="175285"/>
                  </a:cubicBezTo>
                  <a:cubicBezTo>
                    <a:pt x="-611" y="182354"/>
                    <a:pt x="9843" y="187980"/>
                    <a:pt x="14426" y="1816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1" name="Freeform: Shape 3130">
              <a:extLst>
                <a:ext uri="{FF2B5EF4-FFF2-40B4-BE49-F238E27FC236}">
                  <a16:creationId xmlns:a16="http://schemas.microsoft.com/office/drawing/2014/main" id="{488A3085-42C4-6D67-A8AE-C58266C2DFC6}"/>
                </a:ext>
              </a:extLst>
            </p:cNvPr>
            <p:cNvSpPr/>
            <p:nvPr/>
          </p:nvSpPr>
          <p:spPr>
            <a:xfrm>
              <a:off x="9815465" y="1507566"/>
              <a:ext cx="77065" cy="209008"/>
            </a:xfrm>
            <a:custGeom>
              <a:avLst/>
              <a:gdLst>
                <a:gd name="connsiteX0" fmla="*/ 10376 w 77065"/>
                <a:gd name="connsiteY0" fmla="*/ 207357 h 209008"/>
                <a:gd name="connsiteX1" fmla="*/ 62219 w 77065"/>
                <a:gd name="connsiteY1" fmla="*/ 115174 h 209008"/>
                <a:gd name="connsiteX2" fmla="*/ 66516 w 77065"/>
                <a:gd name="connsiteY2" fmla="*/ 3227 h 209008"/>
                <a:gd name="connsiteX3" fmla="*/ 55288 w 77065"/>
                <a:gd name="connsiteY3" fmla="*/ 1611 h 209008"/>
                <a:gd name="connsiteX4" fmla="*/ 52194 w 77065"/>
                <a:gd name="connsiteY4" fmla="*/ 9430 h 209008"/>
                <a:gd name="connsiteX5" fmla="*/ 56777 w 77065"/>
                <a:gd name="connsiteY5" fmla="*/ 59489 h 209008"/>
                <a:gd name="connsiteX6" fmla="*/ 44747 w 77065"/>
                <a:gd name="connsiteY6" fmla="*/ 112000 h 209008"/>
                <a:gd name="connsiteX7" fmla="*/ 1783 w 77065"/>
                <a:gd name="connsiteY7" fmla="*/ 198557 h 209008"/>
                <a:gd name="connsiteX8" fmla="*/ 1783 w 77065"/>
                <a:gd name="connsiteY8" fmla="*/ 207213 h 209008"/>
                <a:gd name="connsiteX9" fmla="*/ 10376 w 77065"/>
                <a:gd name="connsiteY9" fmla="*/ 207213 h 20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65" h="209008">
                  <a:moveTo>
                    <a:pt x="10376" y="207357"/>
                  </a:moveTo>
                  <a:cubicBezTo>
                    <a:pt x="34593" y="181145"/>
                    <a:pt x="52352" y="149566"/>
                    <a:pt x="62219" y="115174"/>
                  </a:cubicBezTo>
                  <a:cubicBezTo>
                    <a:pt x="73962" y="81272"/>
                    <a:pt x="86565" y="36407"/>
                    <a:pt x="66516" y="3227"/>
                  </a:cubicBezTo>
                  <a:cubicBezTo>
                    <a:pt x="63851" y="-337"/>
                    <a:pt x="58825" y="-1058"/>
                    <a:pt x="55288" y="1611"/>
                  </a:cubicBezTo>
                  <a:cubicBezTo>
                    <a:pt x="52881" y="3429"/>
                    <a:pt x="51693" y="6444"/>
                    <a:pt x="52194" y="9430"/>
                  </a:cubicBezTo>
                  <a:cubicBezTo>
                    <a:pt x="56290" y="25775"/>
                    <a:pt x="57837" y="42668"/>
                    <a:pt x="56777" y="59489"/>
                  </a:cubicBezTo>
                  <a:cubicBezTo>
                    <a:pt x="54629" y="77377"/>
                    <a:pt x="50590" y="94977"/>
                    <a:pt x="44747" y="112000"/>
                  </a:cubicBezTo>
                  <a:cubicBezTo>
                    <a:pt x="35295" y="142728"/>
                    <a:pt x="24697" y="175187"/>
                    <a:pt x="1783" y="198557"/>
                  </a:cubicBezTo>
                  <a:cubicBezTo>
                    <a:pt x="-594" y="200952"/>
                    <a:pt x="-594" y="204818"/>
                    <a:pt x="1783" y="207213"/>
                  </a:cubicBezTo>
                  <a:cubicBezTo>
                    <a:pt x="4161" y="209608"/>
                    <a:pt x="7999" y="209608"/>
                    <a:pt x="10376" y="20721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2" name="Freeform: Shape 3131">
              <a:extLst>
                <a:ext uri="{FF2B5EF4-FFF2-40B4-BE49-F238E27FC236}">
                  <a16:creationId xmlns:a16="http://schemas.microsoft.com/office/drawing/2014/main" id="{2BEA31EB-4800-0DE3-53DB-12594B1A1119}"/>
                </a:ext>
              </a:extLst>
            </p:cNvPr>
            <p:cNvSpPr/>
            <p:nvPr/>
          </p:nvSpPr>
          <p:spPr>
            <a:xfrm>
              <a:off x="9798617" y="1463833"/>
              <a:ext cx="97799" cy="205233"/>
            </a:xfrm>
            <a:custGeom>
              <a:avLst/>
              <a:gdLst>
                <a:gd name="connsiteX0" fmla="*/ 7890 w 97799"/>
                <a:gd name="connsiteY0" fmla="*/ 205216 h 205233"/>
                <a:gd name="connsiteX1" fmla="*/ 77778 w 97799"/>
                <a:gd name="connsiteY1" fmla="*/ 120967 h 205233"/>
                <a:gd name="connsiteX2" fmla="*/ 94105 w 97799"/>
                <a:gd name="connsiteY2" fmla="*/ 3682 h 205233"/>
                <a:gd name="connsiteX3" fmla="*/ 84223 w 97799"/>
                <a:gd name="connsiteY3" fmla="*/ 3682 h 205233"/>
                <a:gd name="connsiteX4" fmla="*/ 77491 w 97799"/>
                <a:gd name="connsiteY4" fmla="*/ 55472 h 205233"/>
                <a:gd name="connsiteX5" fmla="*/ 64316 w 97799"/>
                <a:gd name="connsiteY5" fmla="*/ 107839 h 205233"/>
                <a:gd name="connsiteX6" fmla="*/ 40686 w 97799"/>
                <a:gd name="connsiteY6" fmla="*/ 156167 h 205233"/>
                <a:gd name="connsiteX7" fmla="*/ 4597 w 97799"/>
                <a:gd name="connsiteY7" fmla="*/ 191511 h 205233"/>
                <a:gd name="connsiteX8" fmla="*/ 8177 w 97799"/>
                <a:gd name="connsiteY8" fmla="*/ 204783 h 2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799" h="205233">
                  <a:moveTo>
                    <a:pt x="7890" y="205216"/>
                  </a:moveTo>
                  <a:cubicBezTo>
                    <a:pt x="42978" y="192376"/>
                    <a:pt x="64029" y="153714"/>
                    <a:pt x="77778" y="120967"/>
                  </a:cubicBezTo>
                  <a:cubicBezTo>
                    <a:pt x="92099" y="85478"/>
                    <a:pt x="104130" y="41911"/>
                    <a:pt x="94105" y="3682"/>
                  </a:cubicBezTo>
                  <a:cubicBezTo>
                    <a:pt x="92815" y="-934"/>
                    <a:pt x="85082" y="-1512"/>
                    <a:pt x="84223" y="3682"/>
                  </a:cubicBezTo>
                  <a:cubicBezTo>
                    <a:pt x="81359" y="20849"/>
                    <a:pt x="80213" y="38305"/>
                    <a:pt x="77491" y="55472"/>
                  </a:cubicBezTo>
                  <a:cubicBezTo>
                    <a:pt x="74799" y="73317"/>
                    <a:pt x="70389" y="90859"/>
                    <a:pt x="64316" y="107839"/>
                  </a:cubicBezTo>
                  <a:cubicBezTo>
                    <a:pt x="58215" y="124775"/>
                    <a:pt x="50296" y="140976"/>
                    <a:pt x="40686" y="156167"/>
                  </a:cubicBezTo>
                  <a:cubicBezTo>
                    <a:pt x="32623" y="171458"/>
                    <a:pt x="20006" y="183822"/>
                    <a:pt x="4597" y="191511"/>
                  </a:cubicBezTo>
                  <a:cubicBezTo>
                    <a:pt x="-3423" y="194685"/>
                    <a:pt x="-130" y="207812"/>
                    <a:pt x="8177" y="2047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3" name="Freeform: Shape 3132">
              <a:extLst>
                <a:ext uri="{FF2B5EF4-FFF2-40B4-BE49-F238E27FC236}">
                  <a16:creationId xmlns:a16="http://schemas.microsoft.com/office/drawing/2014/main" id="{845FCFB5-F581-BABF-BD08-6A76E62092F6}"/>
                </a:ext>
              </a:extLst>
            </p:cNvPr>
            <p:cNvSpPr/>
            <p:nvPr/>
          </p:nvSpPr>
          <p:spPr>
            <a:xfrm>
              <a:off x="9777604" y="1434123"/>
              <a:ext cx="111393" cy="178515"/>
            </a:xfrm>
            <a:custGeom>
              <a:avLst/>
              <a:gdLst>
                <a:gd name="connsiteX0" fmla="*/ 9569 w 111393"/>
                <a:gd name="connsiteY0" fmla="*/ 177509 h 178515"/>
                <a:gd name="connsiteX1" fmla="*/ 46661 w 111393"/>
                <a:gd name="connsiteY1" fmla="*/ 147935 h 178515"/>
                <a:gd name="connsiteX2" fmla="*/ 77881 w 111393"/>
                <a:gd name="connsiteY2" fmla="*/ 104657 h 178515"/>
                <a:gd name="connsiteX3" fmla="*/ 111393 w 111393"/>
                <a:gd name="connsiteY3" fmla="*/ 5404 h 178515"/>
                <a:gd name="connsiteX4" fmla="*/ 100222 w 111393"/>
                <a:gd name="connsiteY4" fmla="*/ 3962 h 178515"/>
                <a:gd name="connsiteX5" fmla="*/ 63847 w 111393"/>
                <a:gd name="connsiteY5" fmla="*/ 93260 h 178515"/>
                <a:gd name="connsiteX6" fmla="*/ 37638 w 111393"/>
                <a:gd name="connsiteY6" fmla="*/ 133365 h 178515"/>
                <a:gd name="connsiteX7" fmla="*/ 3697 w 111393"/>
                <a:gd name="connsiteY7" fmla="*/ 163660 h 178515"/>
                <a:gd name="connsiteX8" fmla="*/ 9569 w 111393"/>
                <a:gd name="connsiteY8" fmla="*/ 178086 h 17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393" h="178515">
                  <a:moveTo>
                    <a:pt x="9569" y="177509"/>
                  </a:moveTo>
                  <a:cubicBezTo>
                    <a:pt x="24120" y="170815"/>
                    <a:pt x="36851" y="160673"/>
                    <a:pt x="46661" y="147935"/>
                  </a:cubicBezTo>
                  <a:cubicBezTo>
                    <a:pt x="58319" y="134476"/>
                    <a:pt x="68773" y="119992"/>
                    <a:pt x="77881" y="104657"/>
                  </a:cubicBezTo>
                  <a:cubicBezTo>
                    <a:pt x="96671" y="74708"/>
                    <a:pt x="108157" y="40691"/>
                    <a:pt x="111393" y="5404"/>
                  </a:cubicBezTo>
                  <a:cubicBezTo>
                    <a:pt x="111393" y="-1231"/>
                    <a:pt x="102371" y="-1809"/>
                    <a:pt x="100222" y="3962"/>
                  </a:cubicBezTo>
                  <a:cubicBezTo>
                    <a:pt x="90641" y="34718"/>
                    <a:pt x="78469" y="64595"/>
                    <a:pt x="63847" y="93260"/>
                  </a:cubicBezTo>
                  <a:cubicBezTo>
                    <a:pt x="56170" y="107297"/>
                    <a:pt x="47406" y="120713"/>
                    <a:pt x="37638" y="133365"/>
                  </a:cubicBezTo>
                  <a:cubicBezTo>
                    <a:pt x="28988" y="146146"/>
                    <a:pt x="17331" y="156548"/>
                    <a:pt x="3697" y="163660"/>
                  </a:cubicBezTo>
                  <a:cubicBezTo>
                    <a:pt x="-4036" y="167266"/>
                    <a:pt x="1549" y="181115"/>
                    <a:pt x="9569" y="17808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4" name="Freeform: Shape 3133">
              <a:extLst>
                <a:ext uri="{FF2B5EF4-FFF2-40B4-BE49-F238E27FC236}">
                  <a16:creationId xmlns:a16="http://schemas.microsoft.com/office/drawing/2014/main" id="{A9188CE8-B867-56C1-B882-35D4864871E7}"/>
                </a:ext>
              </a:extLst>
            </p:cNvPr>
            <p:cNvSpPr/>
            <p:nvPr/>
          </p:nvSpPr>
          <p:spPr>
            <a:xfrm>
              <a:off x="9758490" y="1385339"/>
              <a:ext cx="129206" cy="168946"/>
            </a:xfrm>
            <a:custGeom>
              <a:avLst/>
              <a:gdLst>
                <a:gd name="connsiteX0" fmla="*/ 10495 w 129206"/>
                <a:gd name="connsiteY0" fmla="*/ 168155 h 168946"/>
                <a:gd name="connsiteX1" fmla="*/ 80812 w 129206"/>
                <a:gd name="connsiteY1" fmla="*/ 99054 h 168946"/>
                <a:gd name="connsiteX2" fmla="*/ 129075 w 129206"/>
                <a:gd name="connsiteY2" fmla="*/ 7303 h 168946"/>
                <a:gd name="connsiteX3" fmla="*/ 124421 w 129206"/>
                <a:gd name="connsiteY3" fmla="*/ 134 h 168946"/>
                <a:gd name="connsiteX4" fmla="*/ 118192 w 129206"/>
                <a:gd name="connsiteY4" fmla="*/ 2687 h 168946"/>
                <a:gd name="connsiteX5" fmla="*/ 68640 w 129206"/>
                <a:gd name="connsiteY5" fmla="*/ 87080 h 168946"/>
                <a:gd name="connsiteX6" fmla="*/ 3478 w 129206"/>
                <a:gd name="connsiteY6" fmla="*/ 156326 h 168946"/>
                <a:gd name="connsiteX7" fmla="*/ 10495 w 129206"/>
                <a:gd name="connsiteY7" fmla="*/ 168155 h 16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06" h="168946">
                  <a:moveTo>
                    <a:pt x="10495" y="168155"/>
                  </a:moveTo>
                  <a:cubicBezTo>
                    <a:pt x="40427" y="153729"/>
                    <a:pt x="61766" y="124877"/>
                    <a:pt x="80812" y="99054"/>
                  </a:cubicBezTo>
                  <a:cubicBezTo>
                    <a:pt x="101578" y="71211"/>
                    <a:pt x="117862" y="40253"/>
                    <a:pt x="129075" y="7303"/>
                  </a:cubicBezTo>
                  <a:cubicBezTo>
                    <a:pt x="129763" y="4029"/>
                    <a:pt x="127672" y="812"/>
                    <a:pt x="124421" y="134"/>
                  </a:cubicBezTo>
                  <a:cubicBezTo>
                    <a:pt x="122030" y="-386"/>
                    <a:pt x="119552" y="639"/>
                    <a:pt x="118192" y="2687"/>
                  </a:cubicBezTo>
                  <a:cubicBezTo>
                    <a:pt x="102152" y="31539"/>
                    <a:pt x="86971" y="60392"/>
                    <a:pt x="68640" y="87080"/>
                  </a:cubicBezTo>
                  <a:cubicBezTo>
                    <a:pt x="50308" y="113769"/>
                    <a:pt x="31547" y="141323"/>
                    <a:pt x="3478" y="156326"/>
                  </a:cubicBezTo>
                  <a:cubicBezTo>
                    <a:pt x="-4399" y="160510"/>
                    <a:pt x="2475" y="172050"/>
                    <a:pt x="10495" y="1681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5" name="Freeform: Shape 3134">
              <a:extLst>
                <a:ext uri="{FF2B5EF4-FFF2-40B4-BE49-F238E27FC236}">
                  <a16:creationId xmlns:a16="http://schemas.microsoft.com/office/drawing/2014/main" id="{1BAAE92D-B987-0BB8-F8AA-C1D8F0B3FFA4}"/>
                </a:ext>
              </a:extLst>
            </p:cNvPr>
            <p:cNvSpPr/>
            <p:nvPr/>
          </p:nvSpPr>
          <p:spPr>
            <a:xfrm>
              <a:off x="9759532" y="1300982"/>
              <a:ext cx="175514" cy="198070"/>
            </a:xfrm>
            <a:custGeom>
              <a:avLst/>
              <a:gdLst>
                <a:gd name="connsiteX0" fmla="*/ 10885 w 175514"/>
                <a:gd name="connsiteY0" fmla="*/ 196539 h 198070"/>
                <a:gd name="connsiteX1" fmla="*/ 105262 w 175514"/>
                <a:gd name="connsiteY1" fmla="*/ 115752 h 198070"/>
                <a:gd name="connsiteX2" fmla="*/ 174720 w 175514"/>
                <a:gd name="connsiteY2" fmla="*/ 12028 h 198070"/>
                <a:gd name="connsiteX3" fmla="*/ 160399 w 175514"/>
                <a:gd name="connsiteY3" fmla="*/ 3949 h 198070"/>
                <a:gd name="connsiteX4" fmla="*/ 91800 w 175514"/>
                <a:gd name="connsiteY4" fmla="*/ 102769 h 198070"/>
                <a:gd name="connsiteX5" fmla="*/ 3151 w 175514"/>
                <a:gd name="connsiteY5" fmla="*/ 184132 h 198070"/>
                <a:gd name="connsiteX6" fmla="*/ 10455 w 175514"/>
                <a:gd name="connsiteY6" fmla="*/ 196827 h 19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514" h="198070">
                  <a:moveTo>
                    <a:pt x="10885" y="196539"/>
                  </a:moveTo>
                  <a:cubicBezTo>
                    <a:pt x="45628" y="173774"/>
                    <a:pt x="77350" y="146624"/>
                    <a:pt x="105262" y="115752"/>
                  </a:cubicBezTo>
                  <a:cubicBezTo>
                    <a:pt x="133919" y="85255"/>
                    <a:pt x="157392" y="50214"/>
                    <a:pt x="174720" y="12028"/>
                  </a:cubicBezTo>
                  <a:cubicBezTo>
                    <a:pt x="178730" y="2795"/>
                    <a:pt x="166557" y="-4995"/>
                    <a:pt x="160399" y="3949"/>
                  </a:cubicBezTo>
                  <a:cubicBezTo>
                    <a:pt x="140220" y="38702"/>
                    <a:pt x="117278" y="71752"/>
                    <a:pt x="91800" y="102769"/>
                  </a:cubicBezTo>
                  <a:cubicBezTo>
                    <a:pt x="65535" y="133309"/>
                    <a:pt x="35776" y="160618"/>
                    <a:pt x="3151" y="184132"/>
                  </a:cubicBezTo>
                  <a:cubicBezTo>
                    <a:pt x="-4439" y="189614"/>
                    <a:pt x="3151" y="202021"/>
                    <a:pt x="10455" y="1968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6" name="Freeform: Shape 3135">
              <a:extLst>
                <a:ext uri="{FF2B5EF4-FFF2-40B4-BE49-F238E27FC236}">
                  <a16:creationId xmlns:a16="http://schemas.microsoft.com/office/drawing/2014/main" id="{7C6BEE42-014E-1EC5-84B9-132EDF386FA3}"/>
                </a:ext>
              </a:extLst>
            </p:cNvPr>
            <p:cNvSpPr/>
            <p:nvPr/>
          </p:nvSpPr>
          <p:spPr>
            <a:xfrm>
              <a:off x="9770546" y="1278169"/>
              <a:ext cx="158319" cy="167555"/>
            </a:xfrm>
            <a:custGeom>
              <a:avLst/>
              <a:gdLst>
                <a:gd name="connsiteX0" fmla="*/ 11329 w 158319"/>
                <a:gd name="connsiteY0" fmla="*/ 165831 h 167555"/>
                <a:gd name="connsiteX1" fmla="*/ 95537 w 158319"/>
                <a:gd name="connsiteY1" fmla="*/ 97451 h 167555"/>
                <a:gd name="connsiteX2" fmla="*/ 157835 w 158319"/>
                <a:gd name="connsiteY2" fmla="*/ 8441 h 167555"/>
                <a:gd name="connsiteX3" fmla="*/ 154670 w 158319"/>
                <a:gd name="connsiteY3" fmla="*/ 492 h 167555"/>
                <a:gd name="connsiteX4" fmla="*/ 147523 w 158319"/>
                <a:gd name="connsiteY4" fmla="*/ 2382 h 167555"/>
                <a:gd name="connsiteX5" fmla="*/ 82792 w 158319"/>
                <a:gd name="connsiteY5" fmla="*/ 84467 h 167555"/>
                <a:gd name="connsiteX6" fmla="*/ 3451 w 158319"/>
                <a:gd name="connsiteY6" fmla="*/ 152126 h 167555"/>
                <a:gd name="connsiteX7" fmla="*/ 11329 w 158319"/>
                <a:gd name="connsiteY7" fmla="*/ 166552 h 16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19" h="167555">
                  <a:moveTo>
                    <a:pt x="11329" y="165831"/>
                  </a:moveTo>
                  <a:cubicBezTo>
                    <a:pt x="42190" y="146760"/>
                    <a:pt x="70490" y="123779"/>
                    <a:pt x="95537" y="97451"/>
                  </a:cubicBezTo>
                  <a:cubicBezTo>
                    <a:pt x="121316" y="71686"/>
                    <a:pt x="142411" y="41564"/>
                    <a:pt x="157835" y="8441"/>
                  </a:cubicBezTo>
                  <a:cubicBezTo>
                    <a:pt x="159138" y="5368"/>
                    <a:pt x="157720" y="1805"/>
                    <a:pt x="154670" y="492"/>
                  </a:cubicBezTo>
                  <a:cubicBezTo>
                    <a:pt x="152135" y="-604"/>
                    <a:pt x="149199" y="175"/>
                    <a:pt x="147523" y="2382"/>
                  </a:cubicBezTo>
                  <a:cubicBezTo>
                    <a:pt x="127602" y="31033"/>
                    <a:pt x="105992" y="58442"/>
                    <a:pt x="82792" y="84467"/>
                  </a:cubicBezTo>
                  <a:cubicBezTo>
                    <a:pt x="58918" y="109915"/>
                    <a:pt x="32309" y="132607"/>
                    <a:pt x="3451" y="152126"/>
                  </a:cubicBezTo>
                  <a:cubicBezTo>
                    <a:pt x="-4855" y="157897"/>
                    <a:pt x="3451" y="171313"/>
                    <a:pt x="11329" y="16655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7" name="Freeform: Shape 3136">
              <a:extLst>
                <a:ext uri="{FF2B5EF4-FFF2-40B4-BE49-F238E27FC236}">
                  <a16:creationId xmlns:a16="http://schemas.microsoft.com/office/drawing/2014/main" id="{542398ED-7582-EADC-06A2-8C9659D26E94}"/>
                </a:ext>
              </a:extLst>
            </p:cNvPr>
            <p:cNvSpPr/>
            <p:nvPr/>
          </p:nvSpPr>
          <p:spPr>
            <a:xfrm>
              <a:off x="9778413" y="1211653"/>
              <a:ext cx="173645" cy="174169"/>
            </a:xfrm>
            <a:custGeom>
              <a:avLst/>
              <a:gdLst>
                <a:gd name="connsiteX0" fmla="*/ 11482 w 173645"/>
                <a:gd name="connsiteY0" fmla="*/ 172479 h 174169"/>
                <a:gd name="connsiteX1" fmla="*/ 172453 w 173645"/>
                <a:gd name="connsiteY1" fmla="*/ 12781 h 174169"/>
                <a:gd name="connsiteX2" fmla="*/ 159420 w 173645"/>
                <a:gd name="connsiteY2" fmla="*/ 2682 h 174169"/>
                <a:gd name="connsiteX3" fmla="*/ 3318 w 173645"/>
                <a:gd name="connsiteY3" fmla="*/ 158485 h 174169"/>
                <a:gd name="connsiteX4" fmla="*/ 11482 w 173645"/>
                <a:gd name="connsiteY4" fmla="*/ 172911 h 17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645" h="174169">
                  <a:moveTo>
                    <a:pt x="11482" y="172479"/>
                  </a:moveTo>
                  <a:cubicBezTo>
                    <a:pt x="75183" y="130614"/>
                    <a:pt x="129918" y="76314"/>
                    <a:pt x="172453" y="12781"/>
                  </a:cubicBezTo>
                  <a:cubicBezTo>
                    <a:pt x="177465" y="4991"/>
                    <a:pt x="165435" y="-4819"/>
                    <a:pt x="159420" y="2682"/>
                  </a:cubicBezTo>
                  <a:cubicBezTo>
                    <a:pt x="113807" y="60762"/>
                    <a:pt x="61391" y="113086"/>
                    <a:pt x="3318" y="158485"/>
                  </a:cubicBezTo>
                  <a:cubicBezTo>
                    <a:pt x="-4702" y="164544"/>
                    <a:pt x="3318" y="178393"/>
                    <a:pt x="11482" y="1729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8" name="Freeform: Shape 3137">
              <a:extLst>
                <a:ext uri="{FF2B5EF4-FFF2-40B4-BE49-F238E27FC236}">
                  <a16:creationId xmlns:a16="http://schemas.microsoft.com/office/drawing/2014/main" id="{0C653353-DED8-616A-1E3B-DB188F66E3D0}"/>
                </a:ext>
              </a:extLst>
            </p:cNvPr>
            <p:cNvSpPr/>
            <p:nvPr/>
          </p:nvSpPr>
          <p:spPr>
            <a:xfrm>
              <a:off x="9790117" y="1193828"/>
              <a:ext cx="219918" cy="128414"/>
            </a:xfrm>
            <a:custGeom>
              <a:avLst/>
              <a:gdLst>
                <a:gd name="connsiteX0" fmla="*/ 3930 w 219918"/>
                <a:gd name="connsiteY0" fmla="*/ 128415 h 128414"/>
                <a:gd name="connsiteX1" fmla="*/ 64509 w 219918"/>
                <a:gd name="connsiteY1" fmla="*/ 114998 h 128414"/>
                <a:gd name="connsiteX2" fmla="*/ 120506 w 219918"/>
                <a:gd name="connsiteY2" fmla="*/ 89464 h 128414"/>
                <a:gd name="connsiteX3" fmla="*/ 218177 w 219918"/>
                <a:gd name="connsiteY3" fmla="*/ 11130 h 128414"/>
                <a:gd name="connsiteX4" fmla="*/ 217804 w 219918"/>
                <a:gd name="connsiteY4" fmla="*/ 1753 h 128414"/>
                <a:gd name="connsiteX5" fmla="*/ 208868 w 219918"/>
                <a:gd name="connsiteY5" fmla="*/ 1753 h 128414"/>
                <a:gd name="connsiteX6" fmla="*/ 112486 w 219918"/>
                <a:gd name="connsiteY6" fmla="*/ 75470 h 128414"/>
                <a:gd name="connsiteX7" fmla="*/ 57778 w 219918"/>
                <a:gd name="connsiteY7" fmla="*/ 101438 h 128414"/>
                <a:gd name="connsiteX8" fmla="*/ 30282 w 219918"/>
                <a:gd name="connsiteY8" fmla="*/ 110959 h 128414"/>
                <a:gd name="connsiteX9" fmla="*/ 1639 w 219918"/>
                <a:gd name="connsiteY9" fmla="*/ 121346 h 128414"/>
                <a:gd name="connsiteX10" fmla="*/ 708 w 219918"/>
                <a:gd name="connsiteY10" fmla="*/ 126770 h 128414"/>
                <a:gd name="connsiteX11" fmla="*/ 3643 w 219918"/>
                <a:gd name="connsiteY11" fmla="*/ 128415 h 12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918" h="128414">
                  <a:moveTo>
                    <a:pt x="3930" y="128415"/>
                  </a:moveTo>
                  <a:cubicBezTo>
                    <a:pt x="24854" y="128400"/>
                    <a:pt x="45519" y="123827"/>
                    <a:pt x="64509" y="114998"/>
                  </a:cubicBezTo>
                  <a:cubicBezTo>
                    <a:pt x="83785" y="107915"/>
                    <a:pt x="102503" y="99375"/>
                    <a:pt x="120506" y="89464"/>
                  </a:cubicBezTo>
                  <a:cubicBezTo>
                    <a:pt x="157855" y="70061"/>
                    <a:pt x="191038" y="43445"/>
                    <a:pt x="218177" y="11130"/>
                  </a:cubicBezTo>
                  <a:cubicBezTo>
                    <a:pt x="220640" y="8432"/>
                    <a:pt x="220468" y="4234"/>
                    <a:pt x="217804" y="1753"/>
                  </a:cubicBezTo>
                  <a:cubicBezTo>
                    <a:pt x="215270" y="-584"/>
                    <a:pt x="211389" y="-584"/>
                    <a:pt x="208868" y="1753"/>
                  </a:cubicBezTo>
                  <a:cubicBezTo>
                    <a:pt x="179466" y="29754"/>
                    <a:pt x="147157" y="54466"/>
                    <a:pt x="112486" y="75470"/>
                  </a:cubicBezTo>
                  <a:cubicBezTo>
                    <a:pt x="94928" y="85511"/>
                    <a:pt x="76640" y="94196"/>
                    <a:pt x="57778" y="101438"/>
                  </a:cubicBezTo>
                  <a:cubicBezTo>
                    <a:pt x="48612" y="104756"/>
                    <a:pt x="39590" y="108074"/>
                    <a:pt x="30282" y="110959"/>
                  </a:cubicBezTo>
                  <a:cubicBezTo>
                    <a:pt x="20371" y="113296"/>
                    <a:pt x="10761" y="116773"/>
                    <a:pt x="1639" y="121346"/>
                  </a:cubicBezTo>
                  <a:cubicBezTo>
                    <a:pt x="-108" y="122586"/>
                    <a:pt x="-523" y="125025"/>
                    <a:pt x="708" y="126770"/>
                  </a:cubicBezTo>
                  <a:cubicBezTo>
                    <a:pt x="1395" y="127736"/>
                    <a:pt x="2470" y="128343"/>
                    <a:pt x="3643" y="1284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9" name="Freeform: Shape 3138">
              <a:extLst>
                <a:ext uri="{FF2B5EF4-FFF2-40B4-BE49-F238E27FC236}">
                  <a16:creationId xmlns:a16="http://schemas.microsoft.com/office/drawing/2014/main" id="{C0E630D7-C81D-68D6-8065-6AF43E7B967E}"/>
                </a:ext>
              </a:extLst>
            </p:cNvPr>
            <p:cNvSpPr/>
            <p:nvPr/>
          </p:nvSpPr>
          <p:spPr>
            <a:xfrm>
              <a:off x="9823918" y="1153793"/>
              <a:ext cx="241278" cy="108058"/>
            </a:xfrm>
            <a:custGeom>
              <a:avLst/>
              <a:gdLst>
                <a:gd name="connsiteX0" fmla="*/ 6649 w 241278"/>
                <a:gd name="connsiteY0" fmla="*/ 108004 h 108058"/>
                <a:gd name="connsiteX1" fmla="*/ 240229 w 241278"/>
                <a:gd name="connsiteY1" fmla="*/ 8319 h 108058"/>
                <a:gd name="connsiteX2" fmla="*/ 231206 w 241278"/>
                <a:gd name="connsiteY2" fmla="*/ 1395 h 108058"/>
                <a:gd name="connsiteX3" fmla="*/ 131817 w 241278"/>
                <a:gd name="connsiteY3" fmla="*/ 64004 h 108058"/>
                <a:gd name="connsiteX4" fmla="*/ 4787 w 241278"/>
                <a:gd name="connsiteY4" fmla="*/ 94588 h 108058"/>
                <a:gd name="connsiteX5" fmla="*/ 6649 w 241278"/>
                <a:gd name="connsiteY5" fmla="*/ 108004 h 10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78" h="108058">
                  <a:moveTo>
                    <a:pt x="6649" y="108004"/>
                  </a:moveTo>
                  <a:cubicBezTo>
                    <a:pt x="88709" y="97617"/>
                    <a:pt x="187813" y="80450"/>
                    <a:pt x="240229" y="8319"/>
                  </a:cubicBezTo>
                  <a:cubicBezTo>
                    <a:pt x="244239" y="2837"/>
                    <a:pt x="235789" y="-2645"/>
                    <a:pt x="231206" y="1395"/>
                  </a:cubicBezTo>
                  <a:cubicBezTo>
                    <a:pt x="202163" y="28213"/>
                    <a:pt x="168465" y="49434"/>
                    <a:pt x="131817" y="64004"/>
                  </a:cubicBezTo>
                  <a:cubicBezTo>
                    <a:pt x="90757" y="79022"/>
                    <a:pt x="48138" y="89279"/>
                    <a:pt x="4787" y="94588"/>
                  </a:cubicBezTo>
                  <a:cubicBezTo>
                    <a:pt x="-2660" y="95742"/>
                    <a:pt x="-941" y="109014"/>
                    <a:pt x="6649" y="1080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0" name="Freeform: Shape 3139">
              <a:extLst>
                <a:ext uri="{FF2B5EF4-FFF2-40B4-BE49-F238E27FC236}">
                  <a16:creationId xmlns:a16="http://schemas.microsoft.com/office/drawing/2014/main" id="{87A2F456-DEEC-98C5-576D-F6F0B0962ADA}"/>
                </a:ext>
              </a:extLst>
            </p:cNvPr>
            <p:cNvSpPr/>
            <p:nvPr/>
          </p:nvSpPr>
          <p:spPr>
            <a:xfrm>
              <a:off x="9876080" y="1121117"/>
              <a:ext cx="213214" cy="64802"/>
            </a:xfrm>
            <a:custGeom>
              <a:avLst/>
              <a:gdLst>
                <a:gd name="connsiteX0" fmla="*/ 5041 w 213214"/>
                <a:gd name="connsiteY0" fmla="*/ 62201 h 64802"/>
                <a:gd name="connsiteX1" fmla="*/ 210122 w 213214"/>
                <a:gd name="connsiteY1" fmla="*/ 12431 h 64802"/>
                <a:gd name="connsiteX2" fmla="*/ 205109 w 213214"/>
                <a:gd name="connsiteY2" fmla="*/ 313 h 64802"/>
                <a:gd name="connsiteX3" fmla="*/ 8765 w 213214"/>
                <a:gd name="connsiteY3" fmla="*/ 48641 h 64802"/>
                <a:gd name="connsiteX4" fmla="*/ 5041 w 213214"/>
                <a:gd name="connsiteY4" fmla="*/ 62201 h 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14" h="64802">
                  <a:moveTo>
                    <a:pt x="5041" y="62201"/>
                  </a:moveTo>
                  <a:cubicBezTo>
                    <a:pt x="76648" y="73742"/>
                    <a:pt x="147108" y="45034"/>
                    <a:pt x="210122" y="12431"/>
                  </a:cubicBezTo>
                  <a:cubicBezTo>
                    <a:pt x="216566" y="9113"/>
                    <a:pt x="211983" y="-1995"/>
                    <a:pt x="205109" y="313"/>
                  </a:cubicBezTo>
                  <a:cubicBezTo>
                    <a:pt x="142812" y="26713"/>
                    <a:pt x="78366" y="59028"/>
                    <a:pt x="8765" y="48641"/>
                  </a:cubicBezTo>
                  <a:cubicBezTo>
                    <a:pt x="28" y="47342"/>
                    <a:pt x="-3838" y="60903"/>
                    <a:pt x="5041" y="622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1" name="Freeform: Shape 3140">
              <a:extLst>
                <a:ext uri="{FF2B5EF4-FFF2-40B4-BE49-F238E27FC236}">
                  <a16:creationId xmlns:a16="http://schemas.microsoft.com/office/drawing/2014/main" id="{D5802593-3E72-720B-D8ED-49BC4B8AA050}"/>
                </a:ext>
              </a:extLst>
            </p:cNvPr>
            <p:cNvSpPr/>
            <p:nvPr/>
          </p:nvSpPr>
          <p:spPr>
            <a:xfrm>
              <a:off x="10477966" y="1655429"/>
              <a:ext cx="195675" cy="60471"/>
            </a:xfrm>
            <a:custGeom>
              <a:avLst/>
              <a:gdLst>
                <a:gd name="connsiteX0" fmla="*/ 190969 w 195675"/>
                <a:gd name="connsiteY0" fmla="*/ 9147 h 60471"/>
                <a:gd name="connsiteX1" fmla="*/ 82699 w 195675"/>
                <a:gd name="connsiteY1" fmla="*/ 6118 h 60471"/>
                <a:gd name="connsiteX2" fmla="*/ 638 w 195675"/>
                <a:gd name="connsiteY2" fmla="*/ 52714 h 60471"/>
                <a:gd name="connsiteX3" fmla="*/ 7512 w 195675"/>
                <a:gd name="connsiteY3" fmla="*/ 59639 h 60471"/>
                <a:gd name="connsiteX4" fmla="*/ 87569 w 195675"/>
                <a:gd name="connsiteY4" fmla="*/ 23718 h 60471"/>
                <a:gd name="connsiteX5" fmla="*/ 187819 w 195675"/>
                <a:gd name="connsiteY5" fmla="*/ 21842 h 60471"/>
                <a:gd name="connsiteX6" fmla="*/ 191255 w 195675"/>
                <a:gd name="connsiteY6" fmla="*/ 9147 h 6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675" h="60471">
                  <a:moveTo>
                    <a:pt x="190969" y="9147"/>
                  </a:moveTo>
                  <a:cubicBezTo>
                    <a:pt x="157457" y="-4558"/>
                    <a:pt x="117501" y="-518"/>
                    <a:pt x="82699" y="6118"/>
                  </a:cubicBezTo>
                  <a:cubicBezTo>
                    <a:pt x="51336" y="12032"/>
                    <a:pt x="17681" y="23429"/>
                    <a:pt x="638" y="52714"/>
                  </a:cubicBezTo>
                  <a:cubicBezTo>
                    <a:pt x="-1796" y="56754"/>
                    <a:pt x="3216" y="62668"/>
                    <a:pt x="7512" y="59639"/>
                  </a:cubicBezTo>
                  <a:cubicBezTo>
                    <a:pt x="31286" y="42024"/>
                    <a:pt x="58639" y="29777"/>
                    <a:pt x="87569" y="23718"/>
                  </a:cubicBezTo>
                  <a:cubicBezTo>
                    <a:pt x="119505" y="17226"/>
                    <a:pt x="155738" y="11600"/>
                    <a:pt x="187819" y="21842"/>
                  </a:cubicBezTo>
                  <a:cubicBezTo>
                    <a:pt x="195981" y="24583"/>
                    <a:pt x="198844" y="12321"/>
                    <a:pt x="191255" y="91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2" name="Freeform: Shape 3141">
              <a:extLst>
                <a:ext uri="{FF2B5EF4-FFF2-40B4-BE49-F238E27FC236}">
                  <a16:creationId xmlns:a16="http://schemas.microsoft.com/office/drawing/2014/main" id="{DD4EE3BC-86E0-34B5-0F6B-301617315666}"/>
                </a:ext>
              </a:extLst>
            </p:cNvPr>
            <p:cNvSpPr/>
            <p:nvPr/>
          </p:nvSpPr>
          <p:spPr>
            <a:xfrm>
              <a:off x="10493861" y="1602004"/>
              <a:ext cx="204134" cy="64738"/>
            </a:xfrm>
            <a:custGeom>
              <a:avLst/>
              <a:gdLst>
                <a:gd name="connsiteX0" fmla="*/ 200707 w 204134"/>
                <a:gd name="connsiteY0" fmla="*/ 14677 h 64738"/>
                <a:gd name="connsiteX1" fmla="*/ 101175 w 204134"/>
                <a:gd name="connsiteY1" fmla="*/ 5877 h 64738"/>
                <a:gd name="connsiteX2" fmla="*/ 49476 w 204134"/>
                <a:gd name="connsiteY2" fmla="*/ 22755 h 64738"/>
                <a:gd name="connsiteX3" fmla="*/ 1785 w 204134"/>
                <a:gd name="connsiteY3" fmla="*/ 52474 h 64738"/>
                <a:gd name="connsiteX4" fmla="*/ 8517 w 204134"/>
                <a:gd name="connsiteY4" fmla="*/ 64303 h 64738"/>
                <a:gd name="connsiteX5" fmla="*/ 52483 w 204134"/>
                <a:gd name="connsiteY5" fmla="*/ 42808 h 64738"/>
                <a:gd name="connsiteX6" fmla="*/ 100029 w 204134"/>
                <a:gd name="connsiteY6" fmla="*/ 25352 h 64738"/>
                <a:gd name="connsiteX7" fmla="*/ 193547 w 204134"/>
                <a:gd name="connsiteY7" fmla="*/ 26939 h 64738"/>
                <a:gd name="connsiteX8" fmla="*/ 203143 w 204134"/>
                <a:gd name="connsiteY8" fmla="*/ 24415 h 64738"/>
                <a:gd name="connsiteX9" fmla="*/ 200707 w 204134"/>
                <a:gd name="connsiteY9" fmla="*/ 14677 h 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134" h="64738">
                  <a:moveTo>
                    <a:pt x="200707" y="14677"/>
                  </a:moveTo>
                  <a:cubicBezTo>
                    <a:pt x="172065" y="-4943"/>
                    <a:pt x="133828" y="-1625"/>
                    <a:pt x="101175" y="5877"/>
                  </a:cubicBezTo>
                  <a:cubicBezTo>
                    <a:pt x="83417" y="9815"/>
                    <a:pt x="66088" y="15470"/>
                    <a:pt x="49476" y="22755"/>
                  </a:cubicBezTo>
                  <a:cubicBezTo>
                    <a:pt x="31717" y="29247"/>
                    <a:pt x="15534" y="39360"/>
                    <a:pt x="1785" y="52474"/>
                  </a:cubicBezTo>
                  <a:cubicBezTo>
                    <a:pt x="-2654" y="57234"/>
                    <a:pt x="1785" y="66900"/>
                    <a:pt x="8517" y="64303"/>
                  </a:cubicBezTo>
                  <a:cubicBezTo>
                    <a:pt x="23840" y="58533"/>
                    <a:pt x="37160" y="49877"/>
                    <a:pt x="52483" y="42808"/>
                  </a:cubicBezTo>
                  <a:cubicBezTo>
                    <a:pt x="67806" y="35624"/>
                    <a:pt x="83704" y="29781"/>
                    <a:pt x="100029" y="25352"/>
                  </a:cubicBezTo>
                  <a:cubicBezTo>
                    <a:pt x="129818" y="17418"/>
                    <a:pt x="165334" y="10926"/>
                    <a:pt x="193547" y="26939"/>
                  </a:cubicBezTo>
                  <a:cubicBezTo>
                    <a:pt x="196842" y="28930"/>
                    <a:pt x="201281" y="27805"/>
                    <a:pt x="203143" y="24415"/>
                  </a:cubicBezTo>
                  <a:cubicBezTo>
                    <a:pt x="205148" y="21024"/>
                    <a:pt x="204003" y="16668"/>
                    <a:pt x="200707" y="146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3" name="Freeform: Shape 3142">
              <a:extLst>
                <a:ext uri="{FF2B5EF4-FFF2-40B4-BE49-F238E27FC236}">
                  <a16:creationId xmlns:a16="http://schemas.microsoft.com/office/drawing/2014/main" id="{3026B5E6-26DA-CB21-7CA4-248891C2D3B4}"/>
                </a:ext>
              </a:extLst>
            </p:cNvPr>
            <p:cNvSpPr/>
            <p:nvPr/>
          </p:nvSpPr>
          <p:spPr>
            <a:xfrm>
              <a:off x="9767696" y="998664"/>
              <a:ext cx="946350" cy="953281"/>
            </a:xfrm>
            <a:custGeom>
              <a:avLst/>
              <a:gdLst>
                <a:gd name="connsiteX0" fmla="*/ 946351 w 946350"/>
                <a:gd name="connsiteY0" fmla="*/ 476641 h 953281"/>
                <a:gd name="connsiteX1" fmla="*/ 473176 w 946350"/>
                <a:gd name="connsiteY1" fmla="*/ 953282 h 953281"/>
                <a:gd name="connsiteX2" fmla="*/ 1 w 946350"/>
                <a:gd name="connsiteY2" fmla="*/ 476641 h 953281"/>
                <a:gd name="connsiteX3" fmla="*/ 473176 w 946350"/>
                <a:gd name="connsiteY3" fmla="*/ 0 h 953281"/>
                <a:gd name="connsiteX4" fmla="*/ 946351 w 946350"/>
                <a:gd name="connsiteY4" fmla="*/ 476641 h 9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350" h="953281">
                  <a:moveTo>
                    <a:pt x="946351" y="476641"/>
                  </a:moveTo>
                  <a:cubicBezTo>
                    <a:pt x="946351" y="739883"/>
                    <a:pt x="734503" y="953282"/>
                    <a:pt x="473176" y="953282"/>
                  </a:cubicBezTo>
                  <a:cubicBezTo>
                    <a:pt x="211849" y="953282"/>
                    <a:pt x="1" y="739883"/>
                    <a:pt x="1" y="476641"/>
                  </a:cubicBezTo>
                  <a:cubicBezTo>
                    <a:pt x="1" y="213400"/>
                    <a:pt x="211850" y="0"/>
                    <a:pt x="473176" y="0"/>
                  </a:cubicBezTo>
                  <a:cubicBezTo>
                    <a:pt x="734504" y="0"/>
                    <a:pt x="946351" y="213400"/>
                    <a:pt x="946351" y="476641"/>
                  </a:cubicBezTo>
                  <a:close/>
                </a:path>
              </a:pathLst>
            </a:custGeom>
            <a:noFill/>
            <a:ln w="15892" cap="flat">
              <a:solidFill>
                <a:srgbClr val="363C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4" name="Freeform: Shape 3143">
              <a:extLst>
                <a:ext uri="{FF2B5EF4-FFF2-40B4-BE49-F238E27FC236}">
                  <a16:creationId xmlns:a16="http://schemas.microsoft.com/office/drawing/2014/main" id="{F46404E9-F188-B649-EE38-7A5B6156879D}"/>
                </a:ext>
              </a:extLst>
            </p:cNvPr>
            <p:cNvSpPr/>
            <p:nvPr/>
          </p:nvSpPr>
          <p:spPr>
            <a:xfrm>
              <a:off x="10501760" y="1557958"/>
              <a:ext cx="199432" cy="66555"/>
            </a:xfrm>
            <a:custGeom>
              <a:avLst/>
              <a:gdLst>
                <a:gd name="connsiteX0" fmla="*/ 191807 w 199432"/>
                <a:gd name="connsiteY0" fmla="*/ 586 h 66555"/>
                <a:gd name="connsiteX1" fmla="*/ 94708 w 199432"/>
                <a:gd name="connsiteY1" fmla="*/ 15012 h 66555"/>
                <a:gd name="connsiteX2" fmla="*/ 3625 w 199432"/>
                <a:gd name="connsiteY2" fmla="*/ 51510 h 66555"/>
                <a:gd name="connsiteX3" fmla="*/ 9926 w 199432"/>
                <a:gd name="connsiteY3" fmla="*/ 65936 h 66555"/>
                <a:gd name="connsiteX4" fmla="*/ 98288 w 199432"/>
                <a:gd name="connsiteY4" fmla="*/ 33766 h 66555"/>
                <a:gd name="connsiteX5" fmla="*/ 191807 w 199432"/>
                <a:gd name="connsiteY5" fmla="*/ 16166 h 66555"/>
                <a:gd name="connsiteX6" fmla="*/ 191807 w 199432"/>
                <a:gd name="connsiteY6" fmla="*/ 9 h 6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32" h="66555">
                  <a:moveTo>
                    <a:pt x="191807" y="586"/>
                  </a:moveTo>
                  <a:cubicBezTo>
                    <a:pt x="159011" y="1913"/>
                    <a:pt x="126502" y="6746"/>
                    <a:pt x="94708" y="15012"/>
                  </a:cubicBezTo>
                  <a:cubicBezTo>
                    <a:pt x="62485" y="21922"/>
                    <a:pt x="31695" y="34271"/>
                    <a:pt x="3625" y="51510"/>
                  </a:cubicBezTo>
                  <a:cubicBezTo>
                    <a:pt x="-3536" y="56415"/>
                    <a:pt x="618" y="69543"/>
                    <a:pt x="9926" y="65936"/>
                  </a:cubicBezTo>
                  <a:cubicBezTo>
                    <a:pt x="39715" y="55982"/>
                    <a:pt x="67927" y="42422"/>
                    <a:pt x="98288" y="33766"/>
                  </a:cubicBezTo>
                  <a:cubicBezTo>
                    <a:pt x="128793" y="25024"/>
                    <a:pt x="160156" y="19123"/>
                    <a:pt x="191807" y="16166"/>
                  </a:cubicBezTo>
                  <a:cubicBezTo>
                    <a:pt x="201831" y="15156"/>
                    <a:pt x="202117" y="-424"/>
                    <a:pt x="191807" y="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5" name="Freeform: Shape 3144">
              <a:extLst>
                <a:ext uri="{FF2B5EF4-FFF2-40B4-BE49-F238E27FC236}">
                  <a16:creationId xmlns:a16="http://schemas.microsoft.com/office/drawing/2014/main" id="{829C33D1-7408-0B19-2E4B-DC905A2C26BD}"/>
                </a:ext>
              </a:extLst>
            </p:cNvPr>
            <p:cNvSpPr/>
            <p:nvPr/>
          </p:nvSpPr>
          <p:spPr>
            <a:xfrm>
              <a:off x="9872407" y="1168796"/>
              <a:ext cx="187291" cy="48632"/>
            </a:xfrm>
            <a:custGeom>
              <a:avLst/>
              <a:gdLst>
                <a:gd name="connsiteX0" fmla="*/ 837 w 187291"/>
                <a:gd name="connsiteY0" fmla="*/ 6300 h 48632"/>
                <a:gd name="connsiteX1" fmla="*/ 74735 w 187291"/>
                <a:gd name="connsiteY1" fmla="*/ 45106 h 48632"/>
                <a:gd name="connsiteX2" fmla="*/ 181429 w 187291"/>
                <a:gd name="connsiteY2" fmla="*/ 39336 h 48632"/>
                <a:gd name="connsiteX3" fmla="*/ 187014 w 187291"/>
                <a:gd name="connsiteY3" fmla="*/ 29526 h 48632"/>
                <a:gd name="connsiteX4" fmla="*/ 177275 w 187291"/>
                <a:gd name="connsiteY4" fmla="*/ 23900 h 48632"/>
                <a:gd name="connsiteX5" fmla="*/ 83184 w 187291"/>
                <a:gd name="connsiteY5" fmla="*/ 30824 h 48632"/>
                <a:gd name="connsiteX6" fmla="*/ 9144 w 187291"/>
                <a:gd name="connsiteY6" fmla="*/ 1972 h 48632"/>
                <a:gd name="connsiteX7" fmla="*/ 837 w 187291"/>
                <a:gd name="connsiteY7" fmla="*/ 6732 h 4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91" h="48632">
                  <a:moveTo>
                    <a:pt x="837" y="6300"/>
                  </a:moveTo>
                  <a:cubicBezTo>
                    <a:pt x="17163" y="31401"/>
                    <a:pt x="46809" y="40634"/>
                    <a:pt x="74735" y="45106"/>
                  </a:cubicBezTo>
                  <a:cubicBezTo>
                    <a:pt x="110281" y="51295"/>
                    <a:pt x="146743" y="49319"/>
                    <a:pt x="181429" y="39336"/>
                  </a:cubicBezTo>
                  <a:cubicBezTo>
                    <a:pt x="185653" y="38182"/>
                    <a:pt x="188160" y="33781"/>
                    <a:pt x="187014" y="29526"/>
                  </a:cubicBezTo>
                  <a:cubicBezTo>
                    <a:pt x="185869" y="25270"/>
                    <a:pt x="181515" y="22745"/>
                    <a:pt x="177275" y="23900"/>
                  </a:cubicBezTo>
                  <a:cubicBezTo>
                    <a:pt x="146442" y="30954"/>
                    <a:pt x="114720" y="33291"/>
                    <a:pt x="83184" y="30824"/>
                  </a:cubicBezTo>
                  <a:cubicBezTo>
                    <a:pt x="57263" y="28660"/>
                    <a:pt x="25899" y="23611"/>
                    <a:pt x="9144" y="1972"/>
                  </a:cubicBezTo>
                  <a:cubicBezTo>
                    <a:pt x="5420" y="-2789"/>
                    <a:pt x="-2600" y="1972"/>
                    <a:pt x="837" y="67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6" name="Freeform: Shape 3145">
              <a:extLst>
                <a:ext uri="{FF2B5EF4-FFF2-40B4-BE49-F238E27FC236}">
                  <a16:creationId xmlns:a16="http://schemas.microsoft.com/office/drawing/2014/main" id="{225BA628-2777-0BFE-C28A-255611C62969}"/>
                </a:ext>
              </a:extLst>
            </p:cNvPr>
            <p:cNvSpPr/>
            <p:nvPr/>
          </p:nvSpPr>
          <p:spPr>
            <a:xfrm>
              <a:off x="9889939" y="1146442"/>
              <a:ext cx="190863" cy="58485"/>
            </a:xfrm>
            <a:custGeom>
              <a:avLst/>
              <a:gdLst>
                <a:gd name="connsiteX0" fmla="*/ 61 w 190863"/>
                <a:gd name="connsiteY0" fmla="*/ 6004 h 58485"/>
                <a:gd name="connsiteX1" fmla="*/ 74389 w 190863"/>
                <a:gd name="connsiteY1" fmla="*/ 55053 h 58485"/>
                <a:gd name="connsiteX2" fmla="*/ 185808 w 190863"/>
                <a:gd name="connsiteY2" fmla="*/ 46975 h 58485"/>
                <a:gd name="connsiteX3" fmla="*/ 190462 w 190863"/>
                <a:gd name="connsiteY3" fmla="*/ 37453 h 58485"/>
                <a:gd name="connsiteX4" fmla="*/ 181798 w 190863"/>
                <a:gd name="connsiteY4" fmla="*/ 32549 h 58485"/>
                <a:gd name="connsiteX5" fmla="*/ 86418 w 190863"/>
                <a:gd name="connsiteY5" fmla="*/ 40050 h 58485"/>
                <a:gd name="connsiteX6" fmla="*/ 9369 w 190863"/>
                <a:gd name="connsiteY6" fmla="*/ 3408 h 58485"/>
                <a:gd name="connsiteX7" fmla="*/ 61 w 190863"/>
                <a:gd name="connsiteY7" fmla="*/ 6004 h 5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63" h="58485">
                  <a:moveTo>
                    <a:pt x="61" y="6004"/>
                  </a:moveTo>
                  <a:cubicBezTo>
                    <a:pt x="5360" y="40916"/>
                    <a:pt x="45459" y="50293"/>
                    <a:pt x="74389" y="55053"/>
                  </a:cubicBezTo>
                  <a:cubicBezTo>
                    <a:pt x="111624" y="61560"/>
                    <a:pt x="149876" y="58790"/>
                    <a:pt x="185808" y="46975"/>
                  </a:cubicBezTo>
                  <a:cubicBezTo>
                    <a:pt x="189704" y="45648"/>
                    <a:pt x="191794" y="41377"/>
                    <a:pt x="190462" y="37453"/>
                  </a:cubicBezTo>
                  <a:cubicBezTo>
                    <a:pt x="189245" y="33833"/>
                    <a:pt x="185507" y="31712"/>
                    <a:pt x="181798" y="32549"/>
                  </a:cubicBezTo>
                  <a:cubicBezTo>
                    <a:pt x="150520" y="39574"/>
                    <a:pt x="118398" y="42113"/>
                    <a:pt x="86418" y="40050"/>
                  </a:cubicBezTo>
                  <a:cubicBezTo>
                    <a:pt x="60211" y="37886"/>
                    <a:pt x="17676" y="34568"/>
                    <a:pt x="9369" y="3408"/>
                  </a:cubicBezTo>
                  <a:cubicBezTo>
                    <a:pt x="7651" y="-2651"/>
                    <a:pt x="-798" y="90"/>
                    <a:pt x="61" y="60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7" name="Freeform: Shape 3146">
              <a:extLst>
                <a:ext uri="{FF2B5EF4-FFF2-40B4-BE49-F238E27FC236}">
                  <a16:creationId xmlns:a16="http://schemas.microsoft.com/office/drawing/2014/main" id="{5EB42740-C115-F3A7-05D2-6BE4184CCF75}"/>
                </a:ext>
              </a:extLst>
            </p:cNvPr>
            <p:cNvSpPr/>
            <p:nvPr/>
          </p:nvSpPr>
          <p:spPr>
            <a:xfrm>
              <a:off x="9910605" y="1135731"/>
              <a:ext cx="189360" cy="48913"/>
            </a:xfrm>
            <a:custGeom>
              <a:avLst/>
              <a:gdLst>
                <a:gd name="connsiteX0" fmla="*/ 1450 w 189360"/>
                <a:gd name="connsiteY0" fmla="*/ 10513 h 48913"/>
                <a:gd name="connsiteX1" fmla="*/ 84228 w 189360"/>
                <a:gd name="connsiteY1" fmla="*/ 46001 h 48913"/>
                <a:gd name="connsiteX2" fmla="*/ 183617 w 189360"/>
                <a:gd name="connsiteY2" fmla="*/ 39798 h 48913"/>
                <a:gd name="connsiteX3" fmla="*/ 189059 w 189360"/>
                <a:gd name="connsiteY3" fmla="*/ 29988 h 48913"/>
                <a:gd name="connsiteX4" fmla="*/ 179320 w 189360"/>
                <a:gd name="connsiteY4" fmla="*/ 24506 h 48913"/>
                <a:gd name="connsiteX5" fmla="*/ 89670 w 189360"/>
                <a:gd name="connsiteY5" fmla="*/ 29699 h 48913"/>
                <a:gd name="connsiteX6" fmla="*/ 10043 w 189360"/>
                <a:gd name="connsiteY6" fmla="*/ 2001 h 48913"/>
                <a:gd name="connsiteX7" fmla="*/ 1450 w 189360"/>
                <a:gd name="connsiteY7" fmla="*/ 10513 h 4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360" h="48913">
                  <a:moveTo>
                    <a:pt x="1450" y="10513"/>
                  </a:moveTo>
                  <a:cubicBezTo>
                    <a:pt x="20498" y="33883"/>
                    <a:pt x="56014" y="41817"/>
                    <a:pt x="84228" y="46001"/>
                  </a:cubicBezTo>
                  <a:cubicBezTo>
                    <a:pt x="117409" y="51396"/>
                    <a:pt x="151351" y="49276"/>
                    <a:pt x="183617" y="39798"/>
                  </a:cubicBezTo>
                  <a:cubicBezTo>
                    <a:pt x="187813" y="38600"/>
                    <a:pt x="190247" y="34215"/>
                    <a:pt x="189059" y="29988"/>
                  </a:cubicBezTo>
                  <a:cubicBezTo>
                    <a:pt x="187871" y="25761"/>
                    <a:pt x="183517" y="23309"/>
                    <a:pt x="179320" y="24506"/>
                  </a:cubicBezTo>
                  <a:cubicBezTo>
                    <a:pt x="149833" y="30551"/>
                    <a:pt x="119643" y="32296"/>
                    <a:pt x="89670" y="29699"/>
                  </a:cubicBezTo>
                  <a:cubicBezTo>
                    <a:pt x="63605" y="27103"/>
                    <a:pt x="28804" y="22342"/>
                    <a:pt x="10043" y="2001"/>
                  </a:cubicBezTo>
                  <a:cubicBezTo>
                    <a:pt x="4601" y="-3914"/>
                    <a:pt x="-3276" y="4598"/>
                    <a:pt x="1450" y="105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8" name="Freeform: Shape 3147">
              <a:extLst>
                <a:ext uri="{FF2B5EF4-FFF2-40B4-BE49-F238E27FC236}">
                  <a16:creationId xmlns:a16="http://schemas.microsoft.com/office/drawing/2014/main" id="{CE884544-6B1D-9B54-676F-933D5BBF36AB}"/>
                </a:ext>
              </a:extLst>
            </p:cNvPr>
            <p:cNvSpPr/>
            <p:nvPr/>
          </p:nvSpPr>
          <p:spPr>
            <a:xfrm>
              <a:off x="9940092" y="1105417"/>
              <a:ext cx="185811" cy="63253"/>
            </a:xfrm>
            <a:custGeom>
              <a:avLst/>
              <a:gdLst>
                <a:gd name="connsiteX0" fmla="*/ 32 w 185811"/>
                <a:gd name="connsiteY0" fmla="*/ 721 h 63253"/>
                <a:gd name="connsiteX1" fmla="*/ 8195 w 185811"/>
                <a:gd name="connsiteY1" fmla="*/ 17023 h 63253"/>
                <a:gd name="connsiteX2" fmla="*/ 24379 w 185811"/>
                <a:gd name="connsiteY2" fmla="*/ 30728 h 63253"/>
                <a:gd name="connsiteX3" fmla="*/ 71639 w 185811"/>
                <a:gd name="connsiteY3" fmla="*/ 50636 h 63253"/>
                <a:gd name="connsiteX4" fmla="*/ 181196 w 185811"/>
                <a:gd name="connsiteY4" fmla="*/ 60734 h 63253"/>
                <a:gd name="connsiteX5" fmla="*/ 179477 w 185811"/>
                <a:gd name="connsiteY5" fmla="*/ 48039 h 63253"/>
                <a:gd name="connsiteX6" fmla="*/ 80374 w 185811"/>
                <a:gd name="connsiteY6" fmla="*/ 37364 h 63253"/>
                <a:gd name="connsiteX7" fmla="*/ 35262 w 185811"/>
                <a:gd name="connsiteY7" fmla="*/ 22938 h 63253"/>
                <a:gd name="connsiteX8" fmla="*/ 1464 w 185811"/>
                <a:gd name="connsiteY8" fmla="*/ 0 h 63253"/>
                <a:gd name="connsiteX9" fmla="*/ 32 w 185811"/>
                <a:gd name="connsiteY9" fmla="*/ 866 h 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811" h="63253">
                  <a:moveTo>
                    <a:pt x="32" y="721"/>
                  </a:moveTo>
                  <a:cubicBezTo>
                    <a:pt x="1822" y="6578"/>
                    <a:pt x="4586" y="12089"/>
                    <a:pt x="8195" y="17023"/>
                  </a:cubicBezTo>
                  <a:cubicBezTo>
                    <a:pt x="12792" y="22462"/>
                    <a:pt x="18263" y="27092"/>
                    <a:pt x="24379" y="30728"/>
                  </a:cubicBezTo>
                  <a:cubicBezTo>
                    <a:pt x="39201" y="39427"/>
                    <a:pt x="55083" y="46121"/>
                    <a:pt x="71639" y="50636"/>
                  </a:cubicBezTo>
                  <a:cubicBezTo>
                    <a:pt x="106840" y="62740"/>
                    <a:pt x="144405" y="66202"/>
                    <a:pt x="181196" y="60734"/>
                  </a:cubicBezTo>
                  <a:cubicBezTo>
                    <a:pt x="188643" y="59292"/>
                    <a:pt x="186352" y="48472"/>
                    <a:pt x="179477" y="48039"/>
                  </a:cubicBezTo>
                  <a:cubicBezTo>
                    <a:pt x="146195" y="47376"/>
                    <a:pt x="113041" y="43798"/>
                    <a:pt x="80374" y="37364"/>
                  </a:cubicBezTo>
                  <a:cubicBezTo>
                    <a:pt x="64936" y="33930"/>
                    <a:pt x="49841" y="29098"/>
                    <a:pt x="35262" y="22938"/>
                  </a:cubicBezTo>
                  <a:cubicBezTo>
                    <a:pt x="22402" y="18004"/>
                    <a:pt x="10845" y="10156"/>
                    <a:pt x="1464" y="0"/>
                  </a:cubicBezTo>
                  <a:cubicBezTo>
                    <a:pt x="1464" y="0"/>
                    <a:pt x="-254" y="0"/>
                    <a:pt x="32" y="86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9" name="Freeform: Shape 3148">
              <a:extLst>
                <a:ext uri="{FF2B5EF4-FFF2-40B4-BE49-F238E27FC236}">
                  <a16:creationId xmlns:a16="http://schemas.microsoft.com/office/drawing/2014/main" id="{AFB75153-D6D4-FB81-536A-265DB22DA5B7}"/>
                </a:ext>
              </a:extLst>
            </p:cNvPr>
            <p:cNvSpPr/>
            <p:nvPr/>
          </p:nvSpPr>
          <p:spPr>
            <a:xfrm>
              <a:off x="9971872" y="1079741"/>
              <a:ext cx="153781" cy="69675"/>
            </a:xfrm>
            <a:custGeom>
              <a:avLst/>
              <a:gdLst>
                <a:gd name="connsiteX0" fmla="*/ 1048 w 153781"/>
                <a:gd name="connsiteY0" fmla="*/ 8365 h 69675"/>
                <a:gd name="connsiteX1" fmla="*/ 146553 w 153781"/>
                <a:gd name="connsiteY1" fmla="*/ 69676 h 69675"/>
                <a:gd name="connsiteX2" fmla="*/ 148557 w 153781"/>
                <a:gd name="connsiteY2" fmla="*/ 55250 h 69675"/>
                <a:gd name="connsiteX3" fmla="*/ 11073 w 153781"/>
                <a:gd name="connsiteY3" fmla="*/ 2450 h 69675"/>
                <a:gd name="connsiteX4" fmla="*/ 1048 w 153781"/>
                <a:gd name="connsiteY4" fmla="*/ 8365 h 6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781" h="69675">
                  <a:moveTo>
                    <a:pt x="1048" y="8365"/>
                  </a:moveTo>
                  <a:cubicBezTo>
                    <a:pt x="33127" y="56981"/>
                    <a:pt x="92561" y="68378"/>
                    <a:pt x="146553" y="69676"/>
                  </a:cubicBezTo>
                  <a:cubicBezTo>
                    <a:pt x="154572" y="69676"/>
                    <a:pt x="156864" y="56548"/>
                    <a:pt x="148557" y="55250"/>
                  </a:cubicBezTo>
                  <a:cubicBezTo>
                    <a:pt x="101154" y="48037"/>
                    <a:pt x="42007" y="45729"/>
                    <a:pt x="11073" y="2450"/>
                  </a:cubicBezTo>
                  <a:cubicBezTo>
                    <a:pt x="6777" y="-3465"/>
                    <a:pt x="-3248" y="2450"/>
                    <a:pt x="1048" y="83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0" name="Freeform: Shape 3149">
              <a:extLst>
                <a:ext uri="{FF2B5EF4-FFF2-40B4-BE49-F238E27FC236}">
                  <a16:creationId xmlns:a16="http://schemas.microsoft.com/office/drawing/2014/main" id="{35084901-1EED-F4E9-DC7F-516424C314A9}"/>
                </a:ext>
              </a:extLst>
            </p:cNvPr>
            <p:cNvSpPr/>
            <p:nvPr/>
          </p:nvSpPr>
          <p:spPr>
            <a:xfrm>
              <a:off x="10013153" y="1061440"/>
              <a:ext cx="158536" cy="89337"/>
            </a:xfrm>
            <a:custGeom>
              <a:avLst/>
              <a:gdLst>
                <a:gd name="connsiteX0" fmla="*/ 1013 w 158536"/>
                <a:gd name="connsiteY0" fmla="*/ 8489 h 89337"/>
                <a:gd name="connsiteX1" fmla="*/ 66748 w 158536"/>
                <a:gd name="connsiteY1" fmla="*/ 64751 h 89337"/>
                <a:gd name="connsiteX2" fmla="*/ 150383 w 158536"/>
                <a:gd name="connsiteY2" fmla="*/ 89276 h 89337"/>
                <a:gd name="connsiteX3" fmla="*/ 158475 w 158536"/>
                <a:gd name="connsiteY3" fmla="*/ 83000 h 89337"/>
                <a:gd name="connsiteX4" fmla="*/ 152245 w 158536"/>
                <a:gd name="connsiteY4" fmla="*/ 74850 h 89337"/>
                <a:gd name="connsiteX5" fmla="*/ 75627 w 158536"/>
                <a:gd name="connsiteY5" fmla="*/ 49027 h 89337"/>
                <a:gd name="connsiteX6" fmla="*/ 9463 w 158536"/>
                <a:gd name="connsiteY6" fmla="*/ 1420 h 89337"/>
                <a:gd name="connsiteX7" fmla="*/ 1013 w 158536"/>
                <a:gd name="connsiteY7" fmla="*/ 7912 h 8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536" h="89337">
                  <a:moveTo>
                    <a:pt x="1013" y="8489"/>
                  </a:moveTo>
                  <a:cubicBezTo>
                    <a:pt x="18685" y="31744"/>
                    <a:pt x="41098" y="50931"/>
                    <a:pt x="66748" y="64751"/>
                  </a:cubicBezTo>
                  <a:cubicBezTo>
                    <a:pt x="92039" y="80086"/>
                    <a:pt x="120868" y="88540"/>
                    <a:pt x="150383" y="89276"/>
                  </a:cubicBezTo>
                  <a:cubicBezTo>
                    <a:pt x="154336" y="89795"/>
                    <a:pt x="157959" y="86982"/>
                    <a:pt x="158475" y="83000"/>
                  </a:cubicBezTo>
                  <a:cubicBezTo>
                    <a:pt x="158991" y="79019"/>
                    <a:pt x="156198" y="75369"/>
                    <a:pt x="152245" y="74850"/>
                  </a:cubicBezTo>
                  <a:cubicBezTo>
                    <a:pt x="125965" y="68661"/>
                    <a:pt x="100317" y="60020"/>
                    <a:pt x="75627" y="49027"/>
                  </a:cubicBezTo>
                  <a:cubicBezTo>
                    <a:pt x="51481" y="36346"/>
                    <a:pt x="29211" y="20319"/>
                    <a:pt x="9463" y="1420"/>
                  </a:cubicBezTo>
                  <a:cubicBezTo>
                    <a:pt x="5309" y="-2619"/>
                    <a:pt x="-2854" y="2719"/>
                    <a:pt x="1013" y="79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1" name="Freeform: Shape 3150">
              <a:extLst>
                <a:ext uri="{FF2B5EF4-FFF2-40B4-BE49-F238E27FC236}">
                  <a16:creationId xmlns:a16="http://schemas.microsoft.com/office/drawing/2014/main" id="{C1EAC04B-7A14-8789-8B9E-D8DF44FAF82F}"/>
                </a:ext>
              </a:extLst>
            </p:cNvPr>
            <p:cNvSpPr/>
            <p:nvPr/>
          </p:nvSpPr>
          <p:spPr>
            <a:xfrm>
              <a:off x="10048193" y="1040988"/>
              <a:ext cx="161805" cy="112324"/>
            </a:xfrm>
            <a:custGeom>
              <a:avLst/>
              <a:gdLst>
                <a:gd name="connsiteX0" fmla="*/ 916 w 161805"/>
                <a:gd name="connsiteY0" fmla="*/ 9321 h 112324"/>
                <a:gd name="connsiteX1" fmla="*/ 67653 w 161805"/>
                <a:gd name="connsiteY1" fmla="*/ 77124 h 112324"/>
                <a:gd name="connsiteX2" fmla="*/ 155586 w 161805"/>
                <a:gd name="connsiteY2" fmla="*/ 112324 h 112324"/>
                <a:gd name="connsiteX3" fmla="*/ 158737 w 161805"/>
                <a:gd name="connsiteY3" fmla="*/ 100639 h 112324"/>
                <a:gd name="connsiteX4" fmla="*/ 78537 w 161805"/>
                <a:gd name="connsiteY4" fmla="*/ 63420 h 112324"/>
                <a:gd name="connsiteX5" fmla="*/ 12373 w 161805"/>
                <a:gd name="connsiteY5" fmla="*/ 2685 h 112324"/>
                <a:gd name="connsiteX6" fmla="*/ 1203 w 161805"/>
                <a:gd name="connsiteY6" fmla="*/ 9321 h 11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5" h="112324">
                  <a:moveTo>
                    <a:pt x="916" y="9321"/>
                  </a:moveTo>
                  <a:cubicBezTo>
                    <a:pt x="18918" y="35794"/>
                    <a:pt x="41531" y="58774"/>
                    <a:pt x="67653" y="77124"/>
                  </a:cubicBezTo>
                  <a:cubicBezTo>
                    <a:pt x="93174" y="96816"/>
                    <a:pt x="123607" y="109006"/>
                    <a:pt x="155586" y="112324"/>
                  </a:cubicBezTo>
                  <a:cubicBezTo>
                    <a:pt x="161458" y="112324"/>
                    <a:pt x="164465" y="103236"/>
                    <a:pt x="158737" y="100639"/>
                  </a:cubicBezTo>
                  <a:cubicBezTo>
                    <a:pt x="131140" y="90209"/>
                    <a:pt x="104330" y="77774"/>
                    <a:pt x="78537" y="63420"/>
                  </a:cubicBezTo>
                  <a:cubicBezTo>
                    <a:pt x="53075" y="47306"/>
                    <a:pt x="30662" y="26734"/>
                    <a:pt x="12373" y="2685"/>
                  </a:cubicBezTo>
                  <a:cubicBezTo>
                    <a:pt x="7504" y="-3806"/>
                    <a:pt x="-3667" y="2685"/>
                    <a:pt x="1203" y="93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2B928EA9-91CD-CDA6-C1A5-BF77314C7B32}"/>
                </a:ext>
              </a:extLst>
            </p:cNvPr>
            <p:cNvSpPr/>
            <p:nvPr/>
          </p:nvSpPr>
          <p:spPr>
            <a:xfrm>
              <a:off x="10118942" y="1027034"/>
              <a:ext cx="147192" cy="134068"/>
            </a:xfrm>
            <a:custGeom>
              <a:avLst/>
              <a:gdLst>
                <a:gd name="connsiteX0" fmla="*/ 342 w 147192"/>
                <a:gd name="connsiteY0" fmla="*/ 7118 h 134068"/>
                <a:gd name="connsiteX1" fmla="*/ 54476 w 147192"/>
                <a:gd name="connsiteY1" fmla="*/ 89059 h 134068"/>
                <a:gd name="connsiteX2" fmla="*/ 141263 w 147192"/>
                <a:gd name="connsiteY2" fmla="*/ 134068 h 134068"/>
                <a:gd name="connsiteX3" fmla="*/ 147192 w 147192"/>
                <a:gd name="connsiteY3" fmla="*/ 127923 h 134068"/>
                <a:gd name="connsiteX4" fmla="*/ 144271 w 147192"/>
                <a:gd name="connsiteY4" fmla="*/ 122816 h 134068"/>
                <a:gd name="connsiteX5" fmla="*/ 102882 w 147192"/>
                <a:gd name="connsiteY5" fmla="*/ 102331 h 134068"/>
                <a:gd name="connsiteX6" fmla="*/ 10653 w 147192"/>
                <a:gd name="connsiteY6" fmla="*/ 2790 h 134068"/>
                <a:gd name="connsiteX7" fmla="*/ 342 w 147192"/>
                <a:gd name="connsiteY7" fmla="*/ 7118 h 13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192" h="134068">
                  <a:moveTo>
                    <a:pt x="342" y="7118"/>
                  </a:moveTo>
                  <a:cubicBezTo>
                    <a:pt x="11684" y="38365"/>
                    <a:pt x="30244" y="66453"/>
                    <a:pt x="54476" y="89059"/>
                  </a:cubicBezTo>
                  <a:cubicBezTo>
                    <a:pt x="77977" y="112891"/>
                    <a:pt x="108353" y="128644"/>
                    <a:pt x="141263" y="134068"/>
                  </a:cubicBezTo>
                  <a:cubicBezTo>
                    <a:pt x="144585" y="134025"/>
                    <a:pt x="147235" y="131269"/>
                    <a:pt x="147192" y="127923"/>
                  </a:cubicBezTo>
                  <a:cubicBezTo>
                    <a:pt x="147163" y="125831"/>
                    <a:pt x="146061" y="123898"/>
                    <a:pt x="144271" y="122816"/>
                  </a:cubicBezTo>
                  <a:cubicBezTo>
                    <a:pt x="129949" y="115747"/>
                    <a:pt x="115628" y="109832"/>
                    <a:pt x="102882" y="102331"/>
                  </a:cubicBezTo>
                  <a:cubicBezTo>
                    <a:pt x="62496" y="79768"/>
                    <a:pt x="30216" y="44929"/>
                    <a:pt x="10653" y="2790"/>
                  </a:cubicBezTo>
                  <a:cubicBezTo>
                    <a:pt x="7932" y="-2981"/>
                    <a:pt x="-1950" y="1059"/>
                    <a:pt x="342" y="71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22379CC7-E289-B985-5B60-EAEFE5314823}"/>
                </a:ext>
              </a:extLst>
            </p:cNvPr>
            <p:cNvSpPr/>
            <p:nvPr/>
          </p:nvSpPr>
          <p:spPr>
            <a:xfrm>
              <a:off x="10186864" y="1008679"/>
              <a:ext cx="120507" cy="156541"/>
            </a:xfrm>
            <a:custGeom>
              <a:avLst/>
              <a:gdLst>
                <a:gd name="connsiteX0" fmla="*/ 16 w 120507"/>
                <a:gd name="connsiteY0" fmla="*/ 4699 h 156541"/>
                <a:gd name="connsiteX1" fmla="*/ 35103 w 120507"/>
                <a:gd name="connsiteY1" fmla="*/ 96449 h 156541"/>
                <a:gd name="connsiteX2" fmla="*/ 112867 w 120507"/>
                <a:gd name="connsiteY2" fmla="*/ 156318 h 156541"/>
                <a:gd name="connsiteX3" fmla="*/ 120286 w 120507"/>
                <a:gd name="connsiteY3" fmla="*/ 152120 h 156541"/>
                <a:gd name="connsiteX4" fmla="*/ 117450 w 120507"/>
                <a:gd name="connsiteY4" fmla="*/ 145210 h 156541"/>
                <a:gd name="connsiteX5" fmla="*/ 81074 w 120507"/>
                <a:gd name="connsiteY5" fmla="*/ 118810 h 156541"/>
                <a:gd name="connsiteX6" fmla="*/ 48708 w 120507"/>
                <a:gd name="connsiteY6" fmla="*/ 85918 h 156541"/>
                <a:gd name="connsiteX7" fmla="*/ 9468 w 120507"/>
                <a:gd name="connsiteY7" fmla="*/ 3401 h 156541"/>
                <a:gd name="connsiteX8" fmla="*/ 16 w 120507"/>
                <a:gd name="connsiteY8" fmla="*/ 4699 h 15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507" h="156541">
                  <a:moveTo>
                    <a:pt x="16" y="4699"/>
                  </a:moveTo>
                  <a:cubicBezTo>
                    <a:pt x="3051" y="37966"/>
                    <a:pt x="15196" y="69732"/>
                    <a:pt x="35103" y="96449"/>
                  </a:cubicBezTo>
                  <a:cubicBezTo>
                    <a:pt x="53635" y="124624"/>
                    <a:pt x="81017" y="145700"/>
                    <a:pt x="112867" y="156318"/>
                  </a:cubicBezTo>
                  <a:cubicBezTo>
                    <a:pt x="116061" y="157212"/>
                    <a:pt x="119384" y="155337"/>
                    <a:pt x="120286" y="152120"/>
                  </a:cubicBezTo>
                  <a:cubicBezTo>
                    <a:pt x="121031" y="149437"/>
                    <a:pt x="119856" y="146580"/>
                    <a:pt x="117450" y="145210"/>
                  </a:cubicBezTo>
                  <a:cubicBezTo>
                    <a:pt x="105420" y="136410"/>
                    <a:pt x="92531" y="128476"/>
                    <a:pt x="81074" y="118810"/>
                  </a:cubicBezTo>
                  <a:cubicBezTo>
                    <a:pt x="69202" y="108986"/>
                    <a:pt x="58360" y="97964"/>
                    <a:pt x="48708" y="85918"/>
                  </a:cubicBezTo>
                  <a:cubicBezTo>
                    <a:pt x="29975" y="61524"/>
                    <a:pt x="16600" y="33393"/>
                    <a:pt x="9468" y="3401"/>
                  </a:cubicBezTo>
                  <a:cubicBezTo>
                    <a:pt x="8179" y="-1793"/>
                    <a:pt x="-414" y="-783"/>
                    <a:pt x="16" y="46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B88CC13-D253-F43C-CB12-98789011C343}"/>
                </a:ext>
              </a:extLst>
            </p:cNvPr>
            <p:cNvSpPr/>
            <p:nvPr/>
          </p:nvSpPr>
          <p:spPr>
            <a:xfrm>
              <a:off x="10251039" y="1028796"/>
              <a:ext cx="95538" cy="141170"/>
            </a:xfrm>
            <a:custGeom>
              <a:avLst/>
              <a:gdLst>
                <a:gd name="connsiteX0" fmla="*/ 0 w 95538"/>
                <a:gd name="connsiteY0" fmla="*/ 4346 h 141170"/>
                <a:gd name="connsiteX1" fmla="*/ 85928 w 95538"/>
                <a:gd name="connsiteY1" fmla="*/ 140529 h 141170"/>
                <a:gd name="connsiteX2" fmla="*/ 94950 w 95538"/>
                <a:gd name="connsiteY2" fmla="*/ 137269 h 141170"/>
                <a:gd name="connsiteX3" fmla="*/ 92659 w 95538"/>
                <a:gd name="connsiteY3" fmla="*/ 128844 h 141170"/>
                <a:gd name="connsiteX4" fmla="*/ 37092 w 95538"/>
                <a:gd name="connsiteY4" fmla="*/ 76621 h 141170"/>
                <a:gd name="connsiteX5" fmla="*/ 9739 w 95538"/>
                <a:gd name="connsiteY5" fmla="*/ 4490 h 141170"/>
                <a:gd name="connsiteX6" fmla="*/ 430 w 95538"/>
                <a:gd name="connsiteY6" fmla="*/ 4490 h 1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38" h="141170">
                  <a:moveTo>
                    <a:pt x="0" y="4346"/>
                  </a:moveTo>
                  <a:cubicBezTo>
                    <a:pt x="3867" y="59166"/>
                    <a:pt x="33799" y="117303"/>
                    <a:pt x="85928" y="140529"/>
                  </a:cubicBezTo>
                  <a:cubicBezTo>
                    <a:pt x="89222" y="142116"/>
                    <a:pt x="93232" y="140659"/>
                    <a:pt x="94950" y="137269"/>
                  </a:cubicBezTo>
                  <a:cubicBezTo>
                    <a:pt x="96239" y="134297"/>
                    <a:pt x="95380" y="130734"/>
                    <a:pt x="92659" y="128844"/>
                  </a:cubicBezTo>
                  <a:cubicBezTo>
                    <a:pt x="70891" y="115298"/>
                    <a:pt x="52015" y="97554"/>
                    <a:pt x="37092" y="76621"/>
                  </a:cubicBezTo>
                  <a:cubicBezTo>
                    <a:pt x="22069" y="55299"/>
                    <a:pt x="12660" y="30472"/>
                    <a:pt x="9739" y="4490"/>
                  </a:cubicBezTo>
                  <a:cubicBezTo>
                    <a:pt x="9739" y="-1424"/>
                    <a:pt x="0" y="-1569"/>
                    <a:pt x="430" y="44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138CDA73-46F7-3D0F-07F6-D4DFB92126BF}"/>
                </a:ext>
              </a:extLst>
            </p:cNvPr>
            <p:cNvSpPr/>
            <p:nvPr/>
          </p:nvSpPr>
          <p:spPr>
            <a:xfrm>
              <a:off x="10306762" y="1010339"/>
              <a:ext cx="73295" cy="145496"/>
            </a:xfrm>
            <a:custGeom>
              <a:avLst/>
              <a:gdLst>
                <a:gd name="connsiteX0" fmla="*/ 2278 w 73295"/>
                <a:gd name="connsiteY0" fmla="*/ 3761 h 145496"/>
                <a:gd name="connsiteX1" fmla="*/ 64432 w 73295"/>
                <a:gd name="connsiteY1" fmla="*/ 144993 h 145496"/>
                <a:gd name="connsiteX2" fmla="*/ 71306 w 73295"/>
                <a:gd name="connsiteY2" fmla="*/ 135904 h 145496"/>
                <a:gd name="connsiteX3" fmla="*/ 24762 w 73295"/>
                <a:gd name="connsiteY3" fmla="*/ 79786 h 145496"/>
                <a:gd name="connsiteX4" fmla="*/ 13879 w 73295"/>
                <a:gd name="connsiteY4" fmla="*/ 7655 h 145496"/>
                <a:gd name="connsiteX5" fmla="*/ 2278 w 73295"/>
                <a:gd name="connsiteY5" fmla="*/ 4337 h 14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295" h="145496">
                  <a:moveTo>
                    <a:pt x="2278" y="3761"/>
                  </a:moveTo>
                  <a:cubicBezTo>
                    <a:pt x="-7461" y="55695"/>
                    <a:pt x="14164" y="121622"/>
                    <a:pt x="64432" y="144993"/>
                  </a:cubicBezTo>
                  <a:cubicBezTo>
                    <a:pt x="69874" y="147445"/>
                    <a:pt x="76748" y="140376"/>
                    <a:pt x="71306" y="135904"/>
                  </a:cubicBezTo>
                  <a:cubicBezTo>
                    <a:pt x="52116" y="120685"/>
                    <a:pt x="36220" y="101570"/>
                    <a:pt x="24762" y="79786"/>
                  </a:cubicBezTo>
                  <a:cubicBezTo>
                    <a:pt x="13893" y="57426"/>
                    <a:pt x="10097" y="32252"/>
                    <a:pt x="13879" y="7655"/>
                  </a:cubicBezTo>
                  <a:cubicBezTo>
                    <a:pt x="15167" y="10"/>
                    <a:pt x="3710" y="-3308"/>
                    <a:pt x="2278" y="433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B746471D-1793-08B8-1697-55759C482B91}"/>
                </a:ext>
              </a:extLst>
            </p:cNvPr>
            <p:cNvSpPr/>
            <p:nvPr/>
          </p:nvSpPr>
          <p:spPr>
            <a:xfrm>
              <a:off x="10350568" y="1014099"/>
              <a:ext cx="86783" cy="151373"/>
            </a:xfrm>
            <a:custGeom>
              <a:avLst/>
              <a:gdLst>
                <a:gd name="connsiteX0" fmla="*/ 578 w 86783"/>
                <a:gd name="connsiteY0" fmla="*/ 7358 h 151373"/>
                <a:gd name="connsiteX1" fmla="*/ 21343 w 86783"/>
                <a:gd name="connsiteY1" fmla="*/ 97810 h 151373"/>
                <a:gd name="connsiteX2" fmla="*/ 78628 w 86783"/>
                <a:gd name="connsiteY2" fmla="*/ 151043 h 151373"/>
                <a:gd name="connsiteX3" fmla="*/ 83784 w 86783"/>
                <a:gd name="connsiteY3" fmla="*/ 138636 h 151373"/>
                <a:gd name="connsiteX4" fmla="*/ 36381 w 86783"/>
                <a:gd name="connsiteY4" fmla="*/ 87423 h 151373"/>
                <a:gd name="connsiteX5" fmla="*/ 15328 w 86783"/>
                <a:gd name="connsiteY5" fmla="*/ 7358 h 151373"/>
                <a:gd name="connsiteX6" fmla="*/ 4 w 86783"/>
                <a:gd name="connsiteY6" fmla="*/ 7358 h 15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3" h="151373">
                  <a:moveTo>
                    <a:pt x="578" y="7358"/>
                  </a:moveTo>
                  <a:cubicBezTo>
                    <a:pt x="578" y="38706"/>
                    <a:pt x="7738" y="69636"/>
                    <a:pt x="21343" y="97810"/>
                  </a:cubicBezTo>
                  <a:cubicBezTo>
                    <a:pt x="32657" y="122507"/>
                    <a:pt x="53280" y="141651"/>
                    <a:pt x="78628" y="151043"/>
                  </a:cubicBezTo>
                  <a:cubicBezTo>
                    <a:pt x="86362" y="153351"/>
                    <a:pt x="89655" y="142964"/>
                    <a:pt x="83784" y="138636"/>
                  </a:cubicBezTo>
                  <a:cubicBezTo>
                    <a:pt x="64307" y="125451"/>
                    <a:pt x="48123" y="107923"/>
                    <a:pt x="36381" y="87423"/>
                  </a:cubicBezTo>
                  <a:cubicBezTo>
                    <a:pt x="23920" y="62480"/>
                    <a:pt x="16760" y="35215"/>
                    <a:pt x="15328" y="7358"/>
                  </a:cubicBezTo>
                  <a:cubicBezTo>
                    <a:pt x="14469" y="-2308"/>
                    <a:pt x="-282" y="-2596"/>
                    <a:pt x="4" y="73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08BE625B-6B5F-AEEB-9D21-A825E701B3F4}"/>
                </a:ext>
              </a:extLst>
            </p:cNvPr>
            <p:cNvSpPr/>
            <p:nvPr/>
          </p:nvSpPr>
          <p:spPr>
            <a:xfrm>
              <a:off x="10421425" y="1038480"/>
              <a:ext cx="79478" cy="150030"/>
            </a:xfrm>
            <a:custGeom>
              <a:avLst/>
              <a:gdLst>
                <a:gd name="connsiteX0" fmla="*/ 37 w 79478"/>
                <a:gd name="connsiteY0" fmla="*/ 6059 h 150030"/>
                <a:gd name="connsiteX1" fmla="*/ 17796 w 79478"/>
                <a:gd name="connsiteY1" fmla="*/ 94492 h 150030"/>
                <a:gd name="connsiteX2" fmla="*/ 72216 w 79478"/>
                <a:gd name="connsiteY2" fmla="*/ 149744 h 150030"/>
                <a:gd name="connsiteX3" fmla="*/ 77802 w 79478"/>
                <a:gd name="connsiteY3" fmla="*/ 140222 h 150030"/>
                <a:gd name="connsiteX4" fmla="*/ 30685 w 79478"/>
                <a:gd name="connsiteY4" fmla="*/ 86846 h 150030"/>
                <a:gd name="connsiteX5" fmla="*/ 12068 w 79478"/>
                <a:gd name="connsiteY5" fmla="*/ 6059 h 150030"/>
                <a:gd name="connsiteX6" fmla="*/ 6052 w 79478"/>
                <a:gd name="connsiteY6" fmla="*/ 0 h 150030"/>
                <a:gd name="connsiteX7" fmla="*/ 37 w 79478"/>
                <a:gd name="connsiteY7" fmla="*/ 6059 h 1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478" h="150030">
                  <a:moveTo>
                    <a:pt x="37" y="6059"/>
                  </a:moveTo>
                  <a:cubicBezTo>
                    <a:pt x="-535" y="36498"/>
                    <a:pt x="5480" y="66692"/>
                    <a:pt x="17796" y="94492"/>
                  </a:cubicBezTo>
                  <a:cubicBezTo>
                    <a:pt x="28107" y="119348"/>
                    <a:pt x="47584" y="139184"/>
                    <a:pt x="72216" y="149744"/>
                  </a:cubicBezTo>
                  <a:cubicBezTo>
                    <a:pt x="77373" y="151619"/>
                    <a:pt x="82098" y="143829"/>
                    <a:pt x="77802" y="140222"/>
                  </a:cubicBezTo>
                  <a:cubicBezTo>
                    <a:pt x="58612" y="125883"/>
                    <a:pt x="42571" y="107706"/>
                    <a:pt x="30685" y="86846"/>
                  </a:cubicBezTo>
                  <a:cubicBezTo>
                    <a:pt x="18226" y="61773"/>
                    <a:pt x="11924" y="34089"/>
                    <a:pt x="12068" y="6059"/>
                  </a:cubicBezTo>
                  <a:cubicBezTo>
                    <a:pt x="12068" y="2712"/>
                    <a:pt x="9347" y="0"/>
                    <a:pt x="6052" y="0"/>
                  </a:cubicBezTo>
                  <a:cubicBezTo>
                    <a:pt x="2758" y="0"/>
                    <a:pt x="37" y="2712"/>
                    <a:pt x="37" y="6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8FA0F230-CAF3-8DBA-D17D-AE27796E215C}"/>
                </a:ext>
              </a:extLst>
            </p:cNvPr>
            <p:cNvSpPr/>
            <p:nvPr/>
          </p:nvSpPr>
          <p:spPr>
            <a:xfrm>
              <a:off x="10470631" y="1061886"/>
              <a:ext cx="62573" cy="147885"/>
            </a:xfrm>
            <a:custGeom>
              <a:avLst/>
              <a:gdLst>
                <a:gd name="connsiteX0" fmla="*/ 96 w 62573"/>
                <a:gd name="connsiteY0" fmla="*/ 4869 h 147885"/>
                <a:gd name="connsiteX1" fmla="*/ 49934 w 62573"/>
                <a:gd name="connsiteY1" fmla="*/ 145813 h 147885"/>
                <a:gd name="connsiteX2" fmla="*/ 61391 w 62573"/>
                <a:gd name="connsiteY2" fmla="*/ 136869 h 147885"/>
                <a:gd name="connsiteX3" fmla="*/ 26734 w 62573"/>
                <a:gd name="connsiteY3" fmla="*/ 74692 h 147885"/>
                <a:gd name="connsiteX4" fmla="*/ 10122 w 62573"/>
                <a:gd name="connsiteY4" fmla="*/ 4869 h 147885"/>
                <a:gd name="connsiteX5" fmla="*/ 96 w 62573"/>
                <a:gd name="connsiteY5" fmla="*/ 4869 h 14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73" h="147885">
                  <a:moveTo>
                    <a:pt x="96" y="4869"/>
                  </a:moveTo>
                  <a:cubicBezTo>
                    <a:pt x="-1479" y="56501"/>
                    <a:pt x="16280" y="106848"/>
                    <a:pt x="49934" y="145813"/>
                  </a:cubicBezTo>
                  <a:cubicBezTo>
                    <a:pt x="55520" y="151728"/>
                    <a:pt x="66117" y="143794"/>
                    <a:pt x="61391" y="136869"/>
                  </a:cubicBezTo>
                  <a:cubicBezTo>
                    <a:pt x="47357" y="117624"/>
                    <a:pt x="35756" y="96750"/>
                    <a:pt x="26734" y="74692"/>
                  </a:cubicBezTo>
                  <a:cubicBezTo>
                    <a:pt x="17998" y="52317"/>
                    <a:pt x="12413" y="28802"/>
                    <a:pt x="10122" y="4869"/>
                  </a:cubicBezTo>
                  <a:cubicBezTo>
                    <a:pt x="10122" y="-1478"/>
                    <a:pt x="96" y="-1767"/>
                    <a:pt x="96" y="486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BE12295D-18BA-577F-98E1-19505699E5A3}"/>
                </a:ext>
              </a:extLst>
            </p:cNvPr>
            <p:cNvSpPr/>
            <p:nvPr/>
          </p:nvSpPr>
          <p:spPr>
            <a:xfrm>
              <a:off x="10527608" y="1102181"/>
              <a:ext cx="43102" cy="176740"/>
            </a:xfrm>
            <a:custGeom>
              <a:avLst/>
              <a:gdLst>
                <a:gd name="connsiteX0" fmla="*/ 7422 w 43102"/>
                <a:gd name="connsiteY0" fmla="*/ 3814 h 176740"/>
                <a:gd name="connsiteX1" fmla="*/ 2267 w 43102"/>
                <a:gd name="connsiteY1" fmla="*/ 93400 h 176740"/>
                <a:gd name="connsiteX2" fmla="*/ 35349 w 43102"/>
                <a:gd name="connsiteY2" fmla="*/ 175485 h 176740"/>
                <a:gd name="connsiteX3" fmla="*/ 41793 w 43102"/>
                <a:gd name="connsiteY3" fmla="*/ 175298 h 176740"/>
                <a:gd name="connsiteX4" fmla="*/ 42939 w 43102"/>
                <a:gd name="connsiteY4" fmla="*/ 171013 h 176740"/>
                <a:gd name="connsiteX5" fmla="*/ 18306 w 43102"/>
                <a:gd name="connsiteY5" fmla="*/ 91814 h 176740"/>
                <a:gd name="connsiteX6" fmla="*/ 19452 w 43102"/>
                <a:gd name="connsiteY6" fmla="*/ 7132 h 176740"/>
                <a:gd name="connsiteX7" fmla="*/ 14010 w 43102"/>
                <a:gd name="connsiteY7" fmla="*/ 49 h 176740"/>
                <a:gd name="connsiteX8" fmla="*/ 7422 w 43102"/>
                <a:gd name="connsiteY8" fmla="*/ 3814 h 17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02" h="176740">
                  <a:moveTo>
                    <a:pt x="7422" y="3814"/>
                  </a:moveTo>
                  <a:cubicBezTo>
                    <a:pt x="-168" y="33027"/>
                    <a:pt x="-2030" y="63495"/>
                    <a:pt x="2267" y="93400"/>
                  </a:cubicBezTo>
                  <a:cubicBezTo>
                    <a:pt x="4414" y="123580"/>
                    <a:pt x="16015" y="152303"/>
                    <a:pt x="35349" y="175485"/>
                  </a:cubicBezTo>
                  <a:cubicBezTo>
                    <a:pt x="37211" y="177231"/>
                    <a:pt x="40075" y="177144"/>
                    <a:pt x="41793" y="175298"/>
                  </a:cubicBezTo>
                  <a:cubicBezTo>
                    <a:pt x="42939" y="174144"/>
                    <a:pt x="43369" y="172542"/>
                    <a:pt x="42939" y="171013"/>
                  </a:cubicBezTo>
                  <a:cubicBezTo>
                    <a:pt x="35492" y="144181"/>
                    <a:pt x="23176" y="119512"/>
                    <a:pt x="18306" y="91814"/>
                  </a:cubicBezTo>
                  <a:cubicBezTo>
                    <a:pt x="13437" y="63755"/>
                    <a:pt x="13867" y="35046"/>
                    <a:pt x="19452" y="7132"/>
                  </a:cubicBezTo>
                  <a:cubicBezTo>
                    <a:pt x="19881" y="3655"/>
                    <a:pt x="17447" y="481"/>
                    <a:pt x="14010" y="49"/>
                  </a:cubicBezTo>
                  <a:cubicBezTo>
                    <a:pt x="11146" y="-298"/>
                    <a:pt x="8568" y="1232"/>
                    <a:pt x="7422" y="38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7A5D29F0-7678-7624-0B24-2FB5CF84103F}"/>
                </a:ext>
              </a:extLst>
            </p:cNvPr>
            <p:cNvSpPr/>
            <p:nvPr/>
          </p:nvSpPr>
          <p:spPr>
            <a:xfrm>
              <a:off x="10562892" y="1158005"/>
              <a:ext cx="32487" cy="153352"/>
            </a:xfrm>
            <a:custGeom>
              <a:avLst/>
              <a:gdLst>
                <a:gd name="connsiteX0" fmla="*/ 21834 w 32487"/>
                <a:gd name="connsiteY0" fmla="*/ 2232 h 153352"/>
                <a:gd name="connsiteX1" fmla="*/ 494 w 32487"/>
                <a:gd name="connsiteY1" fmla="*/ 71910 h 153352"/>
                <a:gd name="connsiteX2" fmla="*/ 14815 w 32487"/>
                <a:gd name="connsiteY2" fmla="*/ 151254 h 153352"/>
                <a:gd name="connsiteX3" fmla="*/ 22979 w 32487"/>
                <a:gd name="connsiteY3" fmla="*/ 148946 h 153352"/>
                <a:gd name="connsiteX4" fmla="*/ 16677 w 32487"/>
                <a:gd name="connsiteY4" fmla="*/ 76815 h 153352"/>
                <a:gd name="connsiteX5" fmla="*/ 19972 w 32487"/>
                <a:gd name="connsiteY5" fmla="*/ 40605 h 153352"/>
                <a:gd name="connsiteX6" fmla="*/ 30998 w 32487"/>
                <a:gd name="connsiteY6" fmla="*/ 10743 h 153352"/>
                <a:gd name="connsiteX7" fmla="*/ 22119 w 32487"/>
                <a:gd name="connsiteY7" fmla="*/ 1799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87" h="153352">
                  <a:moveTo>
                    <a:pt x="21834" y="2232"/>
                  </a:moveTo>
                  <a:cubicBezTo>
                    <a:pt x="5077" y="20409"/>
                    <a:pt x="1927" y="48251"/>
                    <a:pt x="494" y="71910"/>
                  </a:cubicBezTo>
                  <a:cubicBezTo>
                    <a:pt x="-1654" y="99161"/>
                    <a:pt x="3215" y="126528"/>
                    <a:pt x="14815" y="151254"/>
                  </a:cubicBezTo>
                  <a:cubicBezTo>
                    <a:pt x="16677" y="155005"/>
                    <a:pt x="23552" y="153418"/>
                    <a:pt x="22979" y="148946"/>
                  </a:cubicBezTo>
                  <a:cubicBezTo>
                    <a:pt x="19255" y="125085"/>
                    <a:pt x="17107" y="100979"/>
                    <a:pt x="16677" y="76815"/>
                  </a:cubicBezTo>
                  <a:cubicBezTo>
                    <a:pt x="16821" y="64668"/>
                    <a:pt x="17823" y="52565"/>
                    <a:pt x="19972" y="40605"/>
                  </a:cubicBezTo>
                  <a:cubicBezTo>
                    <a:pt x="21117" y="29887"/>
                    <a:pt x="24840" y="19615"/>
                    <a:pt x="30998" y="10743"/>
                  </a:cubicBezTo>
                  <a:cubicBezTo>
                    <a:pt x="35868" y="4540"/>
                    <a:pt x="27705" y="-3683"/>
                    <a:pt x="22119" y="17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A1454E0C-F408-60BB-B6AB-92ACE0EE6043}"/>
                </a:ext>
              </a:extLst>
            </p:cNvPr>
            <p:cNvSpPr/>
            <p:nvPr/>
          </p:nvSpPr>
          <p:spPr>
            <a:xfrm>
              <a:off x="10589308" y="1186992"/>
              <a:ext cx="40508" cy="193189"/>
            </a:xfrm>
            <a:custGeom>
              <a:avLst/>
              <a:gdLst>
                <a:gd name="connsiteX0" fmla="*/ 29073 w 40508"/>
                <a:gd name="connsiteY0" fmla="*/ 2674 h 193189"/>
                <a:gd name="connsiteX1" fmla="*/ 430 w 40508"/>
                <a:gd name="connsiteY1" fmla="*/ 97165 h 193189"/>
                <a:gd name="connsiteX2" fmla="*/ 21769 w 40508"/>
                <a:gd name="connsiteY2" fmla="*/ 191513 h 193189"/>
                <a:gd name="connsiteX3" fmla="*/ 30219 w 40508"/>
                <a:gd name="connsiteY3" fmla="*/ 191325 h 193189"/>
                <a:gd name="connsiteX4" fmla="*/ 31937 w 40508"/>
                <a:gd name="connsiteY4" fmla="*/ 187329 h 193189"/>
                <a:gd name="connsiteX5" fmla="*/ 21625 w 40508"/>
                <a:gd name="connsiteY5" fmla="*/ 142896 h 193189"/>
                <a:gd name="connsiteX6" fmla="*/ 39957 w 40508"/>
                <a:gd name="connsiteY6" fmla="*/ 9310 h 193189"/>
                <a:gd name="connsiteX7" fmla="*/ 36520 w 40508"/>
                <a:gd name="connsiteY7" fmla="*/ 568 h 193189"/>
                <a:gd name="connsiteX8" fmla="*/ 28643 w 40508"/>
                <a:gd name="connsiteY8" fmla="*/ 2674 h 19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08" h="193189">
                  <a:moveTo>
                    <a:pt x="29073" y="2674"/>
                  </a:moveTo>
                  <a:cubicBezTo>
                    <a:pt x="12174" y="31425"/>
                    <a:pt x="2435" y="63827"/>
                    <a:pt x="430" y="97165"/>
                  </a:cubicBezTo>
                  <a:cubicBezTo>
                    <a:pt x="-1288" y="127605"/>
                    <a:pt x="1433" y="167277"/>
                    <a:pt x="21769" y="191513"/>
                  </a:cubicBezTo>
                  <a:cubicBezTo>
                    <a:pt x="24203" y="193821"/>
                    <a:pt x="27927" y="193734"/>
                    <a:pt x="30219" y="191325"/>
                  </a:cubicBezTo>
                  <a:cubicBezTo>
                    <a:pt x="31364" y="190243"/>
                    <a:pt x="31937" y="188815"/>
                    <a:pt x="31937" y="187329"/>
                  </a:cubicBezTo>
                  <a:cubicBezTo>
                    <a:pt x="29932" y="172903"/>
                    <a:pt x="24633" y="158477"/>
                    <a:pt x="21625" y="142896"/>
                  </a:cubicBezTo>
                  <a:cubicBezTo>
                    <a:pt x="12460" y="97569"/>
                    <a:pt x="18904" y="50439"/>
                    <a:pt x="39957" y="9310"/>
                  </a:cubicBezTo>
                  <a:cubicBezTo>
                    <a:pt x="41389" y="5949"/>
                    <a:pt x="39957" y="2039"/>
                    <a:pt x="36520" y="568"/>
                  </a:cubicBezTo>
                  <a:cubicBezTo>
                    <a:pt x="33799" y="-687"/>
                    <a:pt x="30504" y="193"/>
                    <a:pt x="28643" y="26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F783CD98-CB9C-E272-C028-23AD285EB980}"/>
                </a:ext>
              </a:extLst>
            </p:cNvPr>
            <p:cNvSpPr/>
            <p:nvPr/>
          </p:nvSpPr>
          <p:spPr>
            <a:xfrm>
              <a:off x="10611583" y="1257629"/>
              <a:ext cx="45096" cy="182864"/>
            </a:xfrm>
            <a:custGeom>
              <a:avLst/>
              <a:gdLst>
                <a:gd name="connsiteX0" fmla="*/ 35153 w 45096"/>
                <a:gd name="connsiteY0" fmla="*/ 1427 h 182864"/>
                <a:gd name="connsiteX1" fmla="*/ 3360 w 45096"/>
                <a:gd name="connsiteY1" fmla="*/ 83945 h 182864"/>
                <a:gd name="connsiteX2" fmla="*/ 10950 w 45096"/>
                <a:gd name="connsiteY2" fmla="*/ 179302 h 182864"/>
                <a:gd name="connsiteX3" fmla="*/ 24269 w 45096"/>
                <a:gd name="connsiteY3" fmla="*/ 175695 h 182864"/>
                <a:gd name="connsiteX4" fmla="*/ 20689 w 45096"/>
                <a:gd name="connsiteY4" fmla="*/ 132417 h 182864"/>
                <a:gd name="connsiteX5" fmla="*/ 20689 w 45096"/>
                <a:gd name="connsiteY5" fmla="*/ 90004 h 182864"/>
                <a:gd name="connsiteX6" fmla="*/ 27993 w 45096"/>
                <a:gd name="connsiteY6" fmla="*/ 47447 h 182864"/>
                <a:gd name="connsiteX7" fmla="*/ 43460 w 45096"/>
                <a:gd name="connsiteY7" fmla="*/ 10660 h 182864"/>
                <a:gd name="connsiteX8" fmla="*/ 34724 w 45096"/>
                <a:gd name="connsiteY8" fmla="*/ 1860 h 1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6" h="182864">
                  <a:moveTo>
                    <a:pt x="35153" y="1427"/>
                  </a:moveTo>
                  <a:cubicBezTo>
                    <a:pt x="14531" y="22345"/>
                    <a:pt x="7370" y="55814"/>
                    <a:pt x="3360" y="83945"/>
                  </a:cubicBezTo>
                  <a:cubicBezTo>
                    <a:pt x="-2941" y="115827"/>
                    <a:pt x="-363" y="148848"/>
                    <a:pt x="10950" y="179302"/>
                  </a:cubicBezTo>
                  <a:cubicBezTo>
                    <a:pt x="13958" y="185938"/>
                    <a:pt x="24269" y="182476"/>
                    <a:pt x="24269" y="175695"/>
                  </a:cubicBezTo>
                  <a:cubicBezTo>
                    <a:pt x="24269" y="161269"/>
                    <a:pt x="21691" y="146843"/>
                    <a:pt x="20689" y="132417"/>
                  </a:cubicBezTo>
                  <a:cubicBezTo>
                    <a:pt x="19687" y="118294"/>
                    <a:pt x="19687" y="104127"/>
                    <a:pt x="20689" y="90004"/>
                  </a:cubicBezTo>
                  <a:cubicBezTo>
                    <a:pt x="21978" y="75650"/>
                    <a:pt x="24412" y="61426"/>
                    <a:pt x="27993" y="47447"/>
                  </a:cubicBezTo>
                  <a:cubicBezTo>
                    <a:pt x="30285" y="34175"/>
                    <a:pt x="35583" y="21595"/>
                    <a:pt x="43460" y="10660"/>
                  </a:cubicBezTo>
                  <a:cubicBezTo>
                    <a:pt x="48615" y="4601"/>
                    <a:pt x="40452" y="-3766"/>
                    <a:pt x="34724" y="186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3" name="Freeform: Shape 3162">
              <a:extLst>
                <a:ext uri="{FF2B5EF4-FFF2-40B4-BE49-F238E27FC236}">
                  <a16:creationId xmlns:a16="http://schemas.microsoft.com/office/drawing/2014/main" id="{34F1FAC9-BD3D-0923-E1E5-9ECC67125937}"/>
                </a:ext>
              </a:extLst>
            </p:cNvPr>
            <p:cNvSpPr/>
            <p:nvPr/>
          </p:nvSpPr>
          <p:spPr>
            <a:xfrm>
              <a:off x="10595740" y="1296620"/>
              <a:ext cx="98533" cy="200192"/>
            </a:xfrm>
            <a:custGeom>
              <a:avLst/>
              <a:gdLst>
                <a:gd name="connsiteX0" fmla="*/ 90380 w 98533"/>
                <a:gd name="connsiteY0" fmla="*/ 954 h 200192"/>
                <a:gd name="connsiteX1" fmla="*/ 25218 w 98533"/>
                <a:gd name="connsiteY1" fmla="*/ 85491 h 200192"/>
                <a:gd name="connsiteX2" fmla="*/ 5885 w 98533"/>
                <a:gd name="connsiteY2" fmla="*/ 196284 h 200192"/>
                <a:gd name="connsiteX3" fmla="*/ 20206 w 98533"/>
                <a:gd name="connsiteY3" fmla="*/ 192245 h 200192"/>
                <a:gd name="connsiteX4" fmla="*/ 22497 w 98533"/>
                <a:gd name="connsiteY4" fmla="*/ 142042 h 200192"/>
                <a:gd name="connsiteX5" fmla="*/ 41401 w 98533"/>
                <a:gd name="connsiteY5" fmla="*/ 91694 h 200192"/>
                <a:gd name="connsiteX6" fmla="*/ 96108 w 98533"/>
                <a:gd name="connsiteY6" fmla="*/ 11341 h 200192"/>
                <a:gd name="connsiteX7" fmla="*/ 89950 w 98533"/>
                <a:gd name="connsiteY7" fmla="*/ 954 h 20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533" h="200192">
                  <a:moveTo>
                    <a:pt x="90380" y="954"/>
                  </a:moveTo>
                  <a:cubicBezTo>
                    <a:pt x="62310" y="23502"/>
                    <a:pt x="39969" y="52484"/>
                    <a:pt x="25218" y="85491"/>
                  </a:cubicBezTo>
                  <a:cubicBezTo>
                    <a:pt x="8462" y="118094"/>
                    <a:pt x="-9583" y="159930"/>
                    <a:pt x="5885" y="196284"/>
                  </a:cubicBezTo>
                  <a:cubicBezTo>
                    <a:pt x="8892" y="203497"/>
                    <a:pt x="21208" y="199891"/>
                    <a:pt x="20206" y="192245"/>
                  </a:cubicBezTo>
                  <a:cubicBezTo>
                    <a:pt x="18201" y="175496"/>
                    <a:pt x="19060" y="158531"/>
                    <a:pt x="22497" y="142042"/>
                  </a:cubicBezTo>
                  <a:cubicBezTo>
                    <a:pt x="26936" y="124630"/>
                    <a:pt x="33381" y="107751"/>
                    <a:pt x="41401" y="91694"/>
                  </a:cubicBezTo>
                  <a:cubicBezTo>
                    <a:pt x="55722" y="62842"/>
                    <a:pt x="70045" y="31393"/>
                    <a:pt x="96108" y="11341"/>
                  </a:cubicBezTo>
                  <a:cubicBezTo>
                    <a:pt x="101981" y="6724"/>
                    <a:pt x="96108" y="-3085"/>
                    <a:pt x="89950" y="9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4" name="Freeform: Shape 3163">
              <a:extLst>
                <a:ext uri="{FF2B5EF4-FFF2-40B4-BE49-F238E27FC236}">
                  <a16:creationId xmlns:a16="http://schemas.microsoft.com/office/drawing/2014/main" id="{045F404A-E6A8-2867-9DB1-7F89B6A1B47E}"/>
                </a:ext>
              </a:extLst>
            </p:cNvPr>
            <p:cNvSpPr/>
            <p:nvPr/>
          </p:nvSpPr>
          <p:spPr>
            <a:xfrm>
              <a:off x="10583585" y="1346095"/>
              <a:ext cx="123031" cy="191277"/>
            </a:xfrm>
            <a:custGeom>
              <a:avLst/>
              <a:gdLst>
                <a:gd name="connsiteX0" fmla="*/ 113706 w 123031"/>
                <a:gd name="connsiteY0" fmla="*/ 239 h 191277"/>
                <a:gd name="connsiteX1" fmla="*/ 32647 w 123031"/>
                <a:gd name="connsiteY1" fmla="*/ 74534 h 191277"/>
                <a:gd name="connsiteX2" fmla="*/ 711 w 123031"/>
                <a:gd name="connsiteY2" fmla="*/ 186337 h 191277"/>
                <a:gd name="connsiteX3" fmla="*/ 6153 w 123031"/>
                <a:gd name="connsiteY3" fmla="*/ 191271 h 191277"/>
                <a:gd name="connsiteX4" fmla="*/ 10736 w 123031"/>
                <a:gd name="connsiteY4" fmla="*/ 187780 h 191277"/>
                <a:gd name="connsiteX5" fmla="*/ 25057 w 123031"/>
                <a:gd name="connsiteY5" fmla="*/ 136711 h 191277"/>
                <a:gd name="connsiteX6" fmla="*/ 45680 w 123031"/>
                <a:gd name="connsiteY6" fmla="*/ 87229 h 191277"/>
                <a:gd name="connsiteX7" fmla="*/ 75182 w 123031"/>
                <a:gd name="connsiteY7" fmla="*/ 43951 h 191277"/>
                <a:gd name="connsiteX8" fmla="*/ 118145 w 123031"/>
                <a:gd name="connsiteY8" fmla="*/ 13223 h 191277"/>
                <a:gd name="connsiteX9" fmla="*/ 114564 w 123031"/>
                <a:gd name="connsiteY9" fmla="*/ 95 h 19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1" h="191277">
                  <a:moveTo>
                    <a:pt x="113706" y="239"/>
                  </a:moveTo>
                  <a:cubicBezTo>
                    <a:pt x="77329" y="7741"/>
                    <a:pt x="50692" y="44383"/>
                    <a:pt x="32647" y="74534"/>
                  </a:cubicBezTo>
                  <a:cubicBezTo>
                    <a:pt x="13314" y="106849"/>
                    <a:pt x="-3729" y="147963"/>
                    <a:pt x="711" y="186337"/>
                  </a:cubicBezTo>
                  <a:cubicBezTo>
                    <a:pt x="854" y="189208"/>
                    <a:pt x="3289" y="191415"/>
                    <a:pt x="6153" y="191271"/>
                  </a:cubicBezTo>
                  <a:cubicBezTo>
                    <a:pt x="8158" y="191170"/>
                    <a:pt x="10020" y="189785"/>
                    <a:pt x="10736" y="187780"/>
                  </a:cubicBezTo>
                  <a:cubicBezTo>
                    <a:pt x="16178" y="170901"/>
                    <a:pt x="19758" y="153590"/>
                    <a:pt x="25057" y="136711"/>
                  </a:cubicBezTo>
                  <a:cubicBezTo>
                    <a:pt x="30356" y="119587"/>
                    <a:pt x="37230" y="103026"/>
                    <a:pt x="45680" y="87229"/>
                  </a:cubicBezTo>
                  <a:cubicBezTo>
                    <a:pt x="53987" y="71808"/>
                    <a:pt x="63868" y="57309"/>
                    <a:pt x="75182" y="43951"/>
                  </a:cubicBezTo>
                  <a:cubicBezTo>
                    <a:pt x="85780" y="29265"/>
                    <a:pt x="100817" y="18474"/>
                    <a:pt x="118145" y="13223"/>
                  </a:cubicBezTo>
                  <a:cubicBezTo>
                    <a:pt x="126739" y="11203"/>
                    <a:pt x="123015" y="-1203"/>
                    <a:pt x="114564" y="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5" name="Freeform: Shape 3164">
              <a:extLst>
                <a:ext uri="{FF2B5EF4-FFF2-40B4-BE49-F238E27FC236}">
                  <a16:creationId xmlns:a16="http://schemas.microsoft.com/office/drawing/2014/main" id="{478517E5-D17E-84E7-25F5-A5B5762ECD8B}"/>
                </a:ext>
              </a:extLst>
            </p:cNvPr>
            <p:cNvSpPr/>
            <p:nvPr/>
          </p:nvSpPr>
          <p:spPr>
            <a:xfrm>
              <a:off x="10583185" y="1405915"/>
              <a:ext cx="131800" cy="162225"/>
            </a:xfrm>
            <a:custGeom>
              <a:avLst/>
              <a:gdLst>
                <a:gd name="connsiteX0" fmla="*/ 124703 w 131800"/>
                <a:gd name="connsiteY0" fmla="*/ 0 h 162225"/>
                <a:gd name="connsiteX1" fmla="*/ 81739 w 131800"/>
                <a:gd name="connsiteY1" fmla="*/ 25823 h 162225"/>
                <a:gd name="connsiteX2" fmla="*/ 46079 w 131800"/>
                <a:gd name="connsiteY2" fmla="*/ 63764 h 162225"/>
                <a:gd name="connsiteX3" fmla="*/ 108 w 131800"/>
                <a:gd name="connsiteY3" fmla="*/ 154937 h 162225"/>
                <a:gd name="connsiteX4" fmla="*/ 10419 w 131800"/>
                <a:gd name="connsiteY4" fmla="*/ 159409 h 162225"/>
                <a:gd name="connsiteX5" fmla="*/ 57823 w 131800"/>
                <a:gd name="connsiteY5" fmla="*/ 77613 h 162225"/>
                <a:gd name="connsiteX6" fmla="*/ 88183 w 131800"/>
                <a:gd name="connsiteY6" fmla="*/ 42557 h 162225"/>
                <a:gd name="connsiteX7" fmla="*/ 128140 w 131800"/>
                <a:gd name="connsiteY7" fmla="*/ 14859 h 162225"/>
                <a:gd name="connsiteX8" fmla="*/ 130719 w 131800"/>
                <a:gd name="connsiteY8" fmla="*/ 4140 h 162225"/>
                <a:gd name="connsiteX9" fmla="*/ 123986 w 131800"/>
                <a:gd name="connsiteY9" fmla="*/ 433 h 1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800" h="162225">
                  <a:moveTo>
                    <a:pt x="124703" y="0"/>
                  </a:moveTo>
                  <a:cubicBezTo>
                    <a:pt x="108520" y="4977"/>
                    <a:pt x="93769" y="13849"/>
                    <a:pt x="81739" y="25823"/>
                  </a:cubicBezTo>
                  <a:cubicBezTo>
                    <a:pt x="68707" y="37364"/>
                    <a:pt x="56820" y="50059"/>
                    <a:pt x="46079" y="63764"/>
                  </a:cubicBezTo>
                  <a:cubicBezTo>
                    <a:pt x="24024" y="90164"/>
                    <a:pt x="8271" y="121382"/>
                    <a:pt x="108" y="154937"/>
                  </a:cubicBezTo>
                  <a:cubicBezTo>
                    <a:pt x="-1038" y="160996"/>
                    <a:pt x="7268" y="165324"/>
                    <a:pt x="10419" y="159409"/>
                  </a:cubicBezTo>
                  <a:cubicBezTo>
                    <a:pt x="24024" y="130903"/>
                    <a:pt x="39921" y="103537"/>
                    <a:pt x="57823" y="77613"/>
                  </a:cubicBezTo>
                  <a:cubicBezTo>
                    <a:pt x="66988" y="65178"/>
                    <a:pt x="77156" y="53449"/>
                    <a:pt x="88183" y="42557"/>
                  </a:cubicBezTo>
                  <a:cubicBezTo>
                    <a:pt x="98924" y="30050"/>
                    <a:pt x="112674" y="20514"/>
                    <a:pt x="128140" y="14859"/>
                  </a:cubicBezTo>
                  <a:cubicBezTo>
                    <a:pt x="131720" y="12609"/>
                    <a:pt x="132865" y="7805"/>
                    <a:pt x="130719" y="4140"/>
                  </a:cubicBezTo>
                  <a:cubicBezTo>
                    <a:pt x="129285" y="1803"/>
                    <a:pt x="126708" y="390"/>
                    <a:pt x="123986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6" name="Freeform: Shape 3165">
              <a:extLst>
                <a:ext uri="{FF2B5EF4-FFF2-40B4-BE49-F238E27FC236}">
                  <a16:creationId xmlns:a16="http://schemas.microsoft.com/office/drawing/2014/main" id="{9A4B2649-0759-4EF1-72B1-7EA87544718D}"/>
                </a:ext>
              </a:extLst>
            </p:cNvPr>
            <p:cNvSpPr/>
            <p:nvPr/>
          </p:nvSpPr>
          <p:spPr>
            <a:xfrm>
              <a:off x="10578291" y="1464688"/>
              <a:ext cx="149866" cy="151163"/>
            </a:xfrm>
            <a:custGeom>
              <a:avLst/>
              <a:gdLst>
                <a:gd name="connsiteX0" fmla="*/ 141483 w 149866"/>
                <a:gd name="connsiteY0" fmla="*/ 807 h 151163"/>
                <a:gd name="connsiteX1" fmla="*/ 61714 w 149866"/>
                <a:gd name="connsiteY1" fmla="*/ 58511 h 151163"/>
                <a:gd name="connsiteX2" fmla="*/ 849 w 149866"/>
                <a:gd name="connsiteY2" fmla="*/ 142183 h 151163"/>
                <a:gd name="connsiteX3" fmla="*/ 2854 w 149866"/>
                <a:gd name="connsiteY3" fmla="*/ 150334 h 151163"/>
                <a:gd name="connsiteX4" fmla="*/ 11016 w 149866"/>
                <a:gd name="connsiteY4" fmla="*/ 148242 h 151163"/>
                <a:gd name="connsiteX5" fmla="*/ 71882 w 149866"/>
                <a:gd name="connsiteY5" fmla="*/ 72216 h 151163"/>
                <a:gd name="connsiteX6" fmla="*/ 145063 w 149866"/>
                <a:gd name="connsiteY6" fmla="*/ 13790 h 151163"/>
                <a:gd name="connsiteX7" fmla="*/ 141483 w 149866"/>
                <a:gd name="connsiteY7" fmla="*/ 374 h 15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66" h="151163">
                  <a:moveTo>
                    <a:pt x="141483" y="807"/>
                  </a:moveTo>
                  <a:cubicBezTo>
                    <a:pt x="110550" y="13127"/>
                    <a:pt x="83196" y="32948"/>
                    <a:pt x="61714" y="58511"/>
                  </a:cubicBezTo>
                  <a:cubicBezTo>
                    <a:pt x="37224" y="82978"/>
                    <a:pt x="16602" y="111225"/>
                    <a:pt x="849" y="142183"/>
                  </a:cubicBezTo>
                  <a:cubicBezTo>
                    <a:pt x="-870" y="145011"/>
                    <a:pt x="133" y="148661"/>
                    <a:pt x="2854" y="150334"/>
                  </a:cubicBezTo>
                  <a:cubicBezTo>
                    <a:pt x="5717" y="152007"/>
                    <a:pt x="9298" y="151070"/>
                    <a:pt x="11016" y="148242"/>
                  </a:cubicBezTo>
                  <a:cubicBezTo>
                    <a:pt x="30780" y="122419"/>
                    <a:pt x="49971" y="96164"/>
                    <a:pt x="71882" y="72216"/>
                  </a:cubicBezTo>
                  <a:cubicBezTo>
                    <a:pt x="93794" y="48269"/>
                    <a:pt x="115849" y="24321"/>
                    <a:pt x="145063" y="13790"/>
                  </a:cubicBezTo>
                  <a:cubicBezTo>
                    <a:pt x="153371" y="10761"/>
                    <a:pt x="150077" y="-2367"/>
                    <a:pt x="141483" y="3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7" name="Freeform: Shape 3166">
              <a:extLst>
                <a:ext uri="{FF2B5EF4-FFF2-40B4-BE49-F238E27FC236}">
                  <a16:creationId xmlns:a16="http://schemas.microsoft.com/office/drawing/2014/main" id="{3D919117-E469-94A0-2CC6-0A9B110652F8}"/>
                </a:ext>
              </a:extLst>
            </p:cNvPr>
            <p:cNvSpPr/>
            <p:nvPr/>
          </p:nvSpPr>
          <p:spPr>
            <a:xfrm>
              <a:off x="10519440" y="1520715"/>
              <a:ext cx="199900" cy="172499"/>
            </a:xfrm>
            <a:custGeom>
              <a:avLst/>
              <a:gdLst>
                <a:gd name="connsiteX0" fmla="*/ 189165 w 199900"/>
                <a:gd name="connsiteY0" fmla="*/ 753 h 172499"/>
                <a:gd name="connsiteX1" fmla="*/ 1126 w 199900"/>
                <a:gd name="connsiteY1" fmla="*/ 160307 h 172499"/>
                <a:gd name="connsiteX2" fmla="*/ 13585 w 199900"/>
                <a:gd name="connsiteY2" fmla="*/ 169972 h 172499"/>
                <a:gd name="connsiteX3" fmla="*/ 95932 w 199900"/>
                <a:gd name="connsiteY3" fmla="*/ 81540 h 172499"/>
                <a:gd name="connsiteX4" fmla="*/ 196182 w 199900"/>
                <a:gd name="connsiteY4" fmla="*/ 13448 h 172499"/>
                <a:gd name="connsiteX5" fmla="*/ 188735 w 199900"/>
                <a:gd name="connsiteY5" fmla="*/ 753 h 17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900" h="172499">
                  <a:moveTo>
                    <a:pt x="189165" y="753"/>
                  </a:moveTo>
                  <a:cubicBezTo>
                    <a:pt x="115552" y="34943"/>
                    <a:pt x="44089" y="90052"/>
                    <a:pt x="1126" y="160307"/>
                  </a:cubicBezTo>
                  <a:cubicBezTo>
                    <a:pt x="-3600" y="167809"/>
                    <a:pt x="7714" y="177041"/>
                    <a:pt x="13585" y="169972"/>
                  </a:cubicBezTo>
                  <a:cubicBezTo>
                    <a:pt x="38647" y="138278"/>
                    <a:pt x="66145" y="108705"/>
                    <a:pt x="95932" y="81540"/>
                  </a:cubicBezTo>
                  <a:cubicBezTo>
                    <a:pt x="126580" y="54895"/>
                    <a:pt x="160236" y="32044"/>
                    <a:pt x="196182" y="13448"/>
                  </a:cubicBezTo>
                  <a:cubicBezTo>
                    <a:pt x="204631" y="9121"/>
                    <a:pt x="197184" y="-3142"/>
                    <a:pt x="188735" y="7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8" name="Freeform: Shape 3167">
              <a:extLst>
                <a:ext uri="{FF2B5EF4-FFF2-40B4-BE49-F238E27FC236}">
                  <a16:creationId xmlns:a16="http://schemas.microsoft.com/office/drawing/2014/main" id="{61A07310-2BCC-57D4-D799-43EC14B742D0}"/>
                </a:ext>
              </a:extLst>
            </p:cNvPr>
            <p:cNvSpPr/>
            <p:nvPr/>
          </p:nvSpPr>
          <p:spPr>
            <a:xfrm>
              <a:off x="10522151" y="1572353"/>
              <a:ext cx="179427" cy="144234"/>
            </a:xfrm>
            <a:custGeom>
              <a:avLst/>
              <a:gdLst>
                <a:gd name="connsiteX0" fmla="*/ 167406 w 179427"/>
                <a:gd name="connsiteY0" fmla="*/ 473 h 144234"/>
                <a:gd name="connsiteX1" fmla="*/ 74461 w 179427"/>
                <a:gd name="connsiteY1" fmla="*/ 56446 h 144234"/>
                <a:gd name="connsiteX2" fmla="*/ 707 w 179427"/>
                <a:gd name="connsiteY2" fmla="*/ 135357 h 144234"/>
                <a:gd name="connsiteX3" fmla="*/ 3285 w 179427"/>
                <a:gd name="connsiteY3" fmla="*/ 143537 h 144234"/>
                <a:gd name="connsiteX4" fmla="*/ 10015 w 179427"/>
                <a:gd name="connsiteY4" fmla="*/ 142715 h 144234"/>
                <a:gd name="connsiteX5" fmla="*/ 86204 w 179427"/>
                <a:gd name="connsiteY5" fmla="*/ 70584 h 144234"/>
                <a:gd name="connsiteX6" fmla="*/ 175283 w 179427"/>
                <a:gd name="connsiteY6" fmla="*/ 14466 h 144234"/>
                <a:gd name="connsiteX7" fmla="*/ 167406 w 179427"/>
                <a:gd name="connsiteY7" fmla="*/ 761 h 14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427" h="144234">
                  <a:moveTo>
                    <a:pt x="167406" y="473"/>
                  </a:moveTo>
                  <a:cubicBezTo>
                    <a:pt x="134181" y="15087"/>
                    <a:pt x="102960" y="33898"/>
                    <a:pt x="74461" y="56446"/>
                  </a:cubicBezTo>
                  <a:cubicBezTo>
                    <a:pt x="45389" y="78172"/>
                    <a:pt x="20470" y="104889"/>
                    <a:pt x="707" y="135357"/>
                  </a:cubicBezTo>
                  <a:cubicBezTo>
                    <a:pt x="-869" y="138315"/>
                    <a:pt x="277" y="141979"/>
                    <a:pt x="3285" y="143537"/>
                  </a:cubicBezTo>
                  <a:cubicBezTo>
                    <a:pt x="5432" y="144706"/>
                    <a:pt x="8153" y="144388"/>
                    <a:pt x="10015" y="142715"/>
                  </a:cubicBezTo>
                  <a:cubicBezTo>
                    <a:pt x="33932" y="117137"/>
                    <a:pt x="59424" y="93045"/>
                    <a:pt x="86204" y="70584"/>
                  </a:cubicBezTo>
                  <a:cubicBezTo>
                    <a:pt x="113701" y="48555"/>
                    <a:pt x="143634" y="29729"/>
                    <a:pt x="175283" y="14466"/>
                  </a:cubicBezTo>
                  <a:cubicBezTo>
                    <a:pt x="184592" y="9850"/>
                    <a:pt x="176572" y="-3278"/>
                    <a:pt x="167406" y="76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9" name="Freeform: Shape 3168">
              <a:extLst>
                <a:ext uri="{FF2B5EF4-FFF2-40B4-BE49-F238E27FC236}">
                  <a16:creationId xmlns:a16="http://schemas.microsoft.com/office/drawing/2014/main" id="{0E5C6D8F-56D2-3420-025D-D5892CFA1FEE}"/>
                </a:ext>
              </a:extLst>
            </p:cNvPr>
            <p:cNvSpPr/>
            <p:nvPr/>
          </p:nvSpPr>
          <p:spPr>
            <a:xfrm>
              <a:off x="10490507" y="1629639"/>
              <a:ext cx="194787" cy="148900"/>
            </a:xfrm>
            <a:custGeom>
              <a:avLst/>
              <a:gdLst>
                <a:gd name="connsiteX0" fmla="*/ 182580 w 194787"/>
                <a:gd name="connsiteY0" fmla="*/ 1180 h 148900"/>
                <a:gd name="connsiteX1" fmla="*/ 2276 w 194787"/>
                <a:gd name="connsiteY1" fmla="*/ 134766 h 148900"/>
                <a:gd name="connsiteX2" fmla="*/ 2562 w 194787"/>
                <a:gd name="connsiteY2" fmla="*/ 146596 h 148900"/>
                <a:gd name="connsiteX3" fmla="*/ 14019 w 194787"/>
                <a:gd name="connsiteY3" fmla="*/ 146596 h 148900"/>
                <a:gd name="connsiteX4" fmla="*/ 190744 w 194787"/>
                <a:gd name="connsiteY4" fmla="*/ 15174 h 148900"/>
                <a:gd name="connsiteX5" fmla="*/ 182580 w 194787"/>
                <a:gd name="connsiteY5" fmla="*/ 747 h 14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787" h="148900">
                  <a:moveTo>
                    <a:pt x="182580" y="1180"/>
                  </a:moveTo>
                  <a:cubicBezTo>
                    <a:pt x="114268" y="33177"/>
                    <a:pt x="52974" y="78591"/>
                    <a:pt x="2276" y="134766"/>
                  </a:cubicBezTo>
                  <a:cubicBezTo>
                    <a:pt x="-874" y="138113"/>
                    <a:pt x="-731" y="143408"/>
                    <a:pt x="2562" y="146596"/>
                  </a:cubicBezTo>
                  <a:cubicBezTo>
                    <a:pt x="5713" y="149669"/>
                    <a:pt x="10869" y="149669"/>
                    <a:pt x="14019" y="146596"/>
                  </a:cubicBezTo>
                  <a:cubicBezTo>
                    <a:pt x="67438" y="95816"/>
                    <a:pt x="126871" y="51686"/>
                    <a:pt x="190744" y="15174"/>
                  </a:cubicBezTo>
                  <a:cubicBezTo>
                    <a:pt x="199910" y="10124"/>
                    <a:pt x="191889" y="-3292"/>
                    <a:pt x="182580" y="7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0" name="Freeform: Shape 3169">
              <a:extLst>
                <a:ext uri="{FF2B5EF4-FFF2-40B4-BE49-F238E27FC236}">
                  <a16:creationId xmlns:a16="http://schemas.microsoft.com/office/drawing/2014/main" id="{0CD10299-DCE4-9DDE-DA0F-DFBBC23222C0}"/>
                </a:ext>
              </a:extLst>
            </p:cNvPr>
            <p:cNvSpPr/>
            <p:nvPr/>
          </p:nvSpPr>
          <p:spPr>
            <a:xfrm>
              <a:off x="10430048" y="1689586"/>
              <a:ext cx="234374" cy="98741"/>
            </a:xfrm>
            <a:custGeom>
              <a:avLst/>
              <a:gdLst>
                <a:gd name="connsiteX0" fmla="*/ 231726 w 234374"/>
                <a:gd name="connsiteY0" fmla="*/ 1535 h 98741"/>
                <a:gd name="connsiteX1" fmla="*/ 172149 w 234374"/>
                <a:gd name="connsiteY1" fmla="*/ 5574 h 98741"/>
                <a:gd name="connsiteX2" fmla="*/ 109852 w 234374"/>
                <a:gd name="connsiteY2" fmla="*/ 23463 h 98741"/>
                <a:gd name="connsiteX3" fmla="*/ 1869 w 234374"/>
                <a:gd name="connsiteY3" fmla="*/ 87370 h 98741"/>
                <a:gd name="connsiteX4" fmla="*/ 9889 w 234374"/>
                <a:gd name="connsiteY4" fmla="*/ 97757 h 98741"/>
                <a:gd name="connsiteX5" fmla="*/ 115580 w 234374"/>
                <a:gd name="connsiteY5" fmla="*/ 38466 h 98741"/>
                <a:gd name="connsiteX6" fmla="*/ 171720 w 234374"/>
                <a:gd name="connsiteY6" fmla="*/ 21154 h 98741"/>
                <a:gd name="connsiteX7" fmla="*/ 201221 w 234374"/>
                <a:gd name="connsiteY7" fmla="*/ 15240 h 98741"/>
                <a:gd name="connsiteX8" fmla="*/ 231726 w 234374"/>
                <a:gd name="connsiteY8" fmla="*/ 8892 h 98741"/>
                <a:gd name="connsiteX9" fmla="*/ 234160 w 234374"/>
                <a:gd name="connsiteY9" fmla="*/ 3929 h 98741"/>
                <a:gd name="connsiteX10" fmla="*/ 231726 w 234374"/>
                <a:gd name="connsiteY10" fmla="*/ 1535 h 9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374" h="98741">
                  <a:moveTo>
                    <a:pt x="231726" y="1535"/>
                  </a:moveTo>
                  <a:cubicBezTo>
                    <a:pt x="211819" y="-1452"/>
                    <a:pt x="191482" y="-67"/>
                    <a:pt x="172149" y="5574"/>
                  </a:cubicBezTo>
                  <a:cubicBezTo>
                    <a:pt x="150954" y="9859"/>
                    <a:pt x="130044" y="15846"/>
                    <a:pt x="109852" y="23463"/>
                  </a:cubicBezTo>
                  <a:cubicBezTo>
                    <a:pt x="70038" y="37441"/>
                    <a:pt x="33376" y="59153"/>
                    <a:pt x="1869" y="87370"/>
                  </a:cubicBezTo>
                  <a:cubicBezTo>
                    <a:pt x="-3430" y="92420"/>
                    <a:pt x="3587" y="101797"/>
                    <a:pt x="9889" y="97757"/>
                  </a:cubicBezTo>
                  <a:cubicBezTo>
                    <a:pt x="42828" y="74185"/>
                    <a:pt x="78345" y="54306"/>
                    <a:pt x="115580" y="38466"/>
                  </a:cubicBezTo>
                  <a:cubicBezTo>
                    <a:pt x="133911" y="31310"/>
                    <a:pt x="152672" y="25525"/>
                    <a:pt x="171720" y="21154"/>
                  </a:cubicBezTo>
                  <a:cubicBezTo>
                    <a:pt x="181458" y="18846"/>
                    <a:pt x="191196" y="16826"/>
                    <a:pt x="201221" y="15240"/>
                  </a:cubicBezTo>
                  <a:cubicBezTo>
                    <a:pt x="211532" y="14230"/>
                    <a:pt x="221844" y="12095"/>
                    <a:pt x="231726" y="8892"/>
                  </a:cubicBezTo>
                  <a:cubicBezTo>
                    <a:pt x="233730" y="8185"/>
                    <a:pt x="234876" y="5964"/>
                    <a:pt x="234160" y="3929"/>
                  </a:cubicBezTo>
                  <a:cubicBezTo>
                    <a:pt x="233730" y="2804"/>
                    <a:pt x="232871" y="1924"/>
                    <a:pt x="231726" y="153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1" name="Freeform: Shape 3170">
              <a:extLst>
                <a:ext uri="{FF2B5EF4-FFF2-40B4-BE49-F238E27FC236}">
                  <a16:creationId xmlns:a16="http://schemas.microsoft.com/office/drawing/2014/main" id="{AB8B9689-E7A2-7BEB-FD05-F8BEEDCE7937}"/>
                </a:ext>
              </a:extLst>
            </p:cNvPr>
            <p:cNvSpPr/>
            <p:nvPr/>
          </p:nvSpPr>
          <p:spPr>
            <a:xfrm>
              <a:off x="10370613" y="1745400"/>
              <a:ext cx="252206" cy="74715"/>
            </a:xfrm>
            <a:custGeom>
              <a:avLst/>
              <a:gdLst>
                <a:gd name="connsiteX0" fmla="*/ 245046 w 252206"/>
                <a:gd name="connsiteY0" fmla="*/ 251 h 74715"/>
                <a:gd name="connsiteX1" fmla="*/ 1584 w 252206"/>
                <a:gd name="connsiteY1" fmla="*/ 64736 h 74715"/>
                <a:gd name="connsiteX2" fmla="*/ 8458 w 252206"/>
                <a:gd name="connsiteY2" fmla="*/ 73825 h 74715"/>
                <a:gd name="connsiteX3" fmla="*/ 114436 w 252206"/>
                <a:gd name="connsiteY3" fmla="*/ 26218 h 74715"/>
                <a:gd name="connsiteX4" fmla="*/ 245476 w 252206"/>
                <a:gd name="connsiteY4" fmla="*/ 13812 h 74715"/>
                <a:gd name="connsiteX5" fmla="*/ 252207 w 252206"/>
                <a:gd name="connsiteY5" fmla="*/ 7031 h 74715"/>
                <a:gd name="connsiteX6" fmla="*/ 245476 w 252206"/>
                <a:gd name="connsiteY6" fmla="*/ 251 h 7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206" h="74715">
                  <a:moveTo>
                    <a:pt x="245046" y="251"/>
                  </a:moveTo>
                  <a:cubicBezTo>
                    <a:pt x="163129" y="-1191"/>
                    <a:pt x="62593" y="1549"/>
                    <a:pt x="1584" y="64736"/>
                  </a:cubicBezTo>
                  <a:cubicBezTo>
                    <a:pt x="-2855" y="69208"/>
                    <a:pt x="2874" y="77431"/>
                    <a:pt x="8458" y="73825"/>
                  </a:cubicBezTo>
                  <a:cubicBezTo>
                    <a:pt x="40681" y="51738"/>
                    <a:pt x="76628" y="35624"/>
                    <a:pt x="114436" y="26218"/>
                  </a:cubicBezTo>
                  <a:cubicBezTo>
                    <a:pt x="157543" y="16971"/>
                    <a:pt x="201510" y="12802"/>
                    <a:pt x="245476" y="13812"/>
                  </a:cubicBezTo>
                  <a:cubicBezTo>
                    <a:pt x="249199" y="13812"/>
                    <a:pt x="252207" y="10782"/>
                    <a:pt x="252207" y="7031"/>
                  </a:cubicBezTo>
                  <a:cubicBezTo>
                    <a:pt x="252207" y="3281"/>
                    <a:pt x="249199" y="251"/>
                    <a:pt x="245476" y="2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2" name="Freeform: Shape 3171">
              <a:extLst>
                <a:ext uri="{FF2B5EF4-FFF2-40B4-BE49-F238E27FC236}">
                  <a16:creationId xmlns:a16="http://schemas.microsoft.com/office/drawing/2014/main" id="{D89D1507-0711-5CB4-10F1-6D1BF5A16CC6}"/>
                </a:ext>
              </a:extLst>
            </p:cNvPr>
            <p:cNvSpPr/>
            <p:nvPr/>
          </p:nvSpPr>
          <p:spPr>
            <a:xfrm>
              <a:off x="10342103" y="1806091"/>
              <a:ext cx="216502" cy="42191"/>
            </a:xfrm>
            <a:custGeom>
              <a:avLst/>
              <a:gdLst>
                <a:gd name="connsiteX0" fmla="*/ 212404 w 216502"/>
                <a:gd name="connsiteY0" fmla="*/ 9527 h 42191"/>
                <a:gd name="connsiteX1" fmla="*/ 4029 w 216502"/>
                <a:gd name="connsiteY1" fmla="*/ 29435 h 42191"/>
                <a:gd name="connsiteX2" fmla="*/ 449 w 216502"/>
                <a:gd name="connsiteY2" fmla="*/ 38120 h 42191"/>
                <a:gd name="connsiteX3" fmla="*/ 7466 w 216502"/>
                <a:gd name="connsiteY3" fmla="*/ 42131 h 42191"/>
                <a:gd name="connsiteX4" fmla="*/ 207964 w 216502"/>
                <a:gd name="connsiteY4" fmla="*/ 23232 h 42191"/>
                <a:gd name="connsiteX5" fmla="*/ 211688 w 216502"/>
                <a:gd name="connsiteY5" fmla="*/ 8806 h 4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502" h="42191">
                  <a:moveTo>
                    <a:pt x="212404" y="9527"/>
                  </a:moveTo>
                  <a:cubicBezTo>
                    <a:pt x="143375" y="-11968"/>
                    <a:pt x="70050" y="6498"/>
                    <a:pt x="4029" y="29435"/>
                  </a:cubicBezTo>
                  <a:cubicBezTo>
                    <a:pt x="735" y="30849"/>
                    <a:pt x="-840" y="34744"/>
                    <a:pt x="449" y="38120"/>
                  </a:cubicBezTo>
                  <a:cubicBezTo>
                    <a:pt x="1595" y="40890"/>
                    <a:pt x="4459" y="42534"/>
                    <a:pt x="7466" y="42131"/>
                  </a:cubicBezTo>
                  <a:cubicBezTo>
                    <a:pt x="73201" y="24963"/>
                    <a:pt x="140941" y="2747"/>
                    <a:pt x="207964" y="23232"/>
                  </a:cubicBezTo>
                  <a:cubicBezTo>
                    <a:pt x="216557" y="25829"/>
                    <a:pt x="220138" y="12268"/>
                    <a:pt x="211688" y="88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3" name="Freeform: Shape 3172">
              <a:extLst>
                <a:ext uri="{FF2B5EF4-FFF2-40B4-BE49-F238E27FC236}">
                  <a16:creationId xmlns:a16="http://schemas.microsoft.com/office/drawing/2014/main" id="{2B89A274-4AD3-957B-8816-628849E4CFD8}"/>
                </a:ext>
              </a:extLst>
            </p:cNvPr>
            <p:cNvSpPr/>
            <p:nvPr/>
          </p:nvSpPr>
          <p:spPr>
            <a:xfrm>
              <a:off x="9840801" y="1201793"/>
              <a:ext cx="199067" cy="43091"/>
            </a:xfrm>
            <a:custGeom>
              <a:avLst/>
              <a:gdLst>
                <a:gd name="connsiteX0" fmla="*/ 2511 w 199067"/>
                <a:gd name="connsiteY0" fmla="*/ 23650 h 43091"/>
                <a:gd name="connsiteX1" fmla="*/ 106627 w 199067"/>
                <a:gd name="connsiteY1" fmla="*/ 42837 h 43091"/>
                <a:gd name="connsiteX2" fmla="*/ 197424 w 199067"/>
                <a:gd name="connsiteY2" fmla="*/ 8791 h 43091"/>
                <a:gd name="connsiteX3" fmla="*/ 197767 w 199067"/>
                <a:gd name="connsiteY3" fmla="*/ 1665 h 43091"/>
                <a:gd name="connsiteX4" fmla="*/ 191266 w 199067"/>
                <a:gd name="connsiteY4" fmla="*/ 857 h 43091"/>
                <a:gd name="connsiteX5" fmla="*/ 105338 w 199067"/>
                <a:gd name="connsiteY5" fmla="*/ 24516 h 43091"/>
                <a:gd name="connsiteX6" fmla="*/ 9242 w 199067"/>
                <a:gd name="connsiteY6" fmla="*/ 12254 h 43091"/>
                <a:gd name="connsiteX7" fmla="*/ 564 w 199067"/>
                <a:gd name="connsiteY7" fmla="*/ 15658 h 43091"/>
                <a:gd name="connsiteX8" fmla="*/ 2655 w 199067"/>
                <a:gd name="connsiteY8" fmla="*/ 23650 h 4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67" h="43091">
                  <a:moveTo>
                    <a:pt x="2511" y="23650"/>
                  </a:moveTo>
                  <a:cubicBezTo>
                    <a:pt x="33016" y="41827"/>
                    <a:pt x="71969" y="43991"/>
                    <a:pt x="106627" y="42837"/>
                  </a:cubicBezTo>
                  <a:cubicBezTo>
                    <a:pt x="141285" y="41683"/>
                    <a:pt x="175655" y="35913"/>
                    <a:pt x="197424" y="8791"/>
                  </a:cubicBezTo>
                  <a:cubicBezTo>
                    <a:pt x="199472" y="6916"/>
                    <a:pt x="199629" y="3728"/>
                    <a:pt x="197767" y="1665"/>
                  </a:cubicBezTo>
                  <a:cubicBezTo>
                    <a:pt x="196106" y="-196"/>
                    <a:pt x="193328" y="-543"/>
                    <a:pt x="191266" y="857"/>
                  </a:cubicBezTo>
                  <a:cubicBezTo>
                    <a:pt x="164685" y="14994"/>
                    <a:pt x="135356" y="23073"/>
                    <a:pt x="105338" y="24516"/>
                  </a:cubicBezTo>
                  <a:cubicBezTo>
                    <a:pt x="73831" y="26103"/>
                    <a:pt x="38314" y="26680"/>
                    <a:pt x="9242" y="12254"/>
                  </a:cubicBezTo>
                  <a:cubicBezTo>
                    <a:pt x="5905" y="10782"/>
                    <a:pt x="2024" y="12297"/>
                    <a:pt x="564" y="15658"/>
                  </a:cubicBezTo>
                  <a:cubicBezTo>
                    <a:pt x="-683" y="18486"/>
                    <a:pt x="191" y="21804"/>
                    <a:pt x="2655" y="236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4" name="Freeform: Shape 3173">
              <a:extLst>
                <a:ext uri="{FF2B5EF4-FFF2-40B4-BE49-F238E27FC236}">
                  <a16:creationId xmlns:a16="http://schemas.microsoft.com/office/drawing/2014/main" id="{23C60593-1490-CF4A-B8B8-D122373183BF}"/>
                </a:ext>
              </a:extLst>
            </p:cNvPr>
            <p:cNvSpPr/>
            <p:nvPr/>
          </p:nvSpPr>
          <p:spPr>
            <a:xfrm>
              <a:off x="9809051" y="1248072"/>
              <a:ext cx="208381" cy="45891"/>
            </a:xfrm>
            <a:custGeom>
              <a:avLst/>
              <a:gdLst>
                <a:gd name="connsiteX0" fmla="*/ 2182 w 208381"/>
                <a:gd name="connsiteY0" fmla="*/ 21371 h 45891"/>
                <a:gd name="connsiteX1" fmla="*/ 97848 w 208381"/>
                <a:gd name="connsiteY1" fmla="*/ 45175 h 45891"/>
                <a:gd name="connsiteX2" fmla="*/ 154131 w 208381"/>
                <a:gd name="connsiteY2" fmla="*/ 35076 h 45891"/>
                <a:gd name="connsiteX3" fmla="*/ 205974 w 208381"/>
                <a:gd name="connsiteY3" fmla="*/ 11850 h 45891"/>
                <a:gd name="connsiteX4" fmla="*/ 199100 w 208381"/>
                <a:gd name="connsiteY4" fmla="*/ 165 h 45891"/>
                <a:gd name="connsiteX5" fmla="*/ 150551 w 208381"/>
                <a:gd name="connsiteY5" fmla="*/ 15745 h 45891"/>
                <a:gd name="connsiteX6" fmla="*/ 101142 w 208381"/>
                <a:gd name="connsiteY6" fmla="*/ 25555 h 45891"/>
                <a:gd name="connsiteX7" fmla="*/ 12350 w 208381"/>
                <a:gd name="connsiteY7" fmla="*/ 11129 h 45891"/>
                <a:gd name="connsiteX8" fmla="*/ 2326 w 208381"/>
                <a:gd name="connsiteY8" fmla="*/ 21227 h 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81" h="45891">
                  <a:moveTo>
                    <a:pt x="2182" y="21371"/>
                  </a:moveTo>
                  <a:cubicBezTo>
                    <a:pt x="28104" y="44742"/>
                    <a:pt x="64480" y="47627"/>
                    <a:pt x="97848" y="45175"/>
                  </a:cubicBezTo>
                  <a:cubicBezTo>
                    <a:pt x="116881" y="43631"/>
                    <a:pt x="135728" y="40241"/>
                    <a:pt x="154131" y="35076"/>
                  </a:cubicBezTo>
                  <a:cubicBezTo>
                    <a:pt x="172835" y="31080"/>
                    <a:pt x="190493" y="23160"/>
                    <a:pt x="205974" y="11850"/>
                  </a:cubicBezTo>
                  <a:cubicBezTo>
                    <a:pt x="211846" y="7089"/>
                    <a:pt x="205974" y="-1278"/>
                    <a:pt x="199100" y="165"/>
                  </a:cubicBezTo>
                  <a:cubicBezTo>
                    <a:pt x="182630" y="3771"/>
                    <a:pt x="166877" y="10985"/>
                    <a:pt x="150551" y="15745"/>
                  </a:cubicBezTo>
                  <a:cubicBezTo>
                    <a:pt x="134425" y="20592"/>
                    <a:pt x="117884" y="23882"/>
                    <a:pt x="101142" y="25555"/>
                  </a:cubicBezTo>
                  <a:cubicBezTo>
                    <a:pt x="72499" y="28585"/>
                    <a:pt x="36840" y="30171"/>
                    <a:pt x="12350" y="11129"/>
                  </a:cubicBezTo>
                  <a:cubicBezTo>
                    <a:pt x="5333" y="5647"/>
                    <a:pt x="-4549" y="15024"/>
                    <a:pt x="2326" y="212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5" name="Freeform: Shape 3174">
              <a:extLst>
                <a:ext uri="{FF2B5EF4-FFF2-40B4-BE49-F238E27FC236}">
                  <a16:creationId xmlns:a16="http://schemas.microsoft.com/office/drawing/2014/main" id="{10CEF670-B635-3A8C-8471-0FD3A2464806}"/>
                </a:ext>
              </a:extLst>
            </p:cNvPr>
            <p:cNvSpPr/>
            <p:nvPr/>
          </p:nvSpPr>
          <p:spPr>
            <a:xfrm>
              <a:off x="9797967" y="1289703"/>
              <a:ext cx="205144" cy="40726"/>
            </a:xfrm>
            <a:custGeom>
              <a:avLst/>
              <a:gdLst>
                <a:gd name="connsiteX0" fmla="*/ 7681 w 205144"/>
                <a:gd name="connsiteY0" fmla="*/ 38022 h 40726"/>
                <a:gd name="connsiteX1" fmla="*/ 106784 w 205144"/>
                <a:gd name="connsiteY1" fmla="*/ 38022 h 40726"/>
                <a:gd name="connsiteX2" fmla="*/ 201018 w 205144"/>
                <a:gd name="connsiteY2" fmla="*/ 14651 h 40726"/>
                <a:gd name="connsiteX3" fmla="*/ 194716 w 205144"/>
                <a:gd name="connsiteY3" fmla="*/ 225 h 40726"/>
                <a:gd name="connsiteX4" fmla="*/ 101772 w 205144"/>
                <a:gd name="connsiteY4" fmla="*/ 19268 h 40726"/>
                <a:gd name="connsiteX5" fmla="*/ 7681 w 205144"/>
                <a:gd name="connsiteY5" fmla="*/ 22297 h 40726"/>
                <a:gd name="connsiteX6" fmla="*/ 7681 w 205144"/>
                <a:gd name="connsiteY6" fmla="*/ 38310 h 4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44" h="40726">
                  <a:moveTo>
                    <a:pt x="7681" y="38022"/>
                  </a:moveTo>
                  <a:cubicBezTo>
                    <a:pt x="40619" y="41628"/>
                    <a:pt x="73845" y="41628"/>
                    <a:pt x="106784" y="38022"/>
                  </a:cubicBezTo>
                  <a:cubicBezTo>
                    <a:pt x="139250" y="35497"/>
                    <a:pt x="171101" y="27606"/>
                    <a:pt x="201018" y="14651"/>
                  </a:cubicBezTo>
                  <a:cubicBezTo>
                    <a:pt x="209754" y="10323"/>
                    <a:pt x="203166" y="-1795"/>
                    <a:pt x="194716" y="225"/>
                  </a:cubicBezTo>
                  <a:cubicBezTo>
                    <a:pt x="163496" y="5707"/>
                    <a:pt x="133278" y="14651"/>
                    <a:pt x="101772" y="19268"/>
                  </a:cubicBezTo>
                  <a:cubicBezTo>
                    <a:pt x="70565" y="23091"/>
                    <a:pt x="39073" y="24100"/>
                    <a:pt x="7681" y="22297"/>
                  </a:cubicBezTo>
                  <a:cubicBezTo>
                    <a:pt x="-2774" y="22297"/>
                    <a:pt x="-2344" y="36723"/>
                    <a:pt x="7681" y="383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6" name="Freeform: Shape 3175">
              <a:extLst>
                <a:ext uri="{FF2B5EF4-FFF2-40B4-BE49-F238E27FC236}">
                  <a16:creationId xmlns:a16="http://schemas.microsoft.com/office/drawing/2014/main" id="{674B20FF-823A-D703-5B16-2B8BA2CE2980}"/>
                </a:ext>
              </a:extLst>
            </p:cNvPr>
            <p:cNvSpPr/>
            <p:nvPr/>
          </p:nvSpPr>
          <p:spPr>
            <a:xfrm>
              <a:off x="10422830" y="1733096"/>
              <a:ext cx="186413" cy="48569"/>
            </a:xfrm>
            <a:custGeom>
              <a:avLst/>
              <a:gdLst>
                <a:gd name="connsiteX0" fmla="*/ 185525 w 186413"/>
                <a:gd name="connsiteY0" fmla="*/ 42273 h 48569"/>
                <a:gd name="connsiteX1" fmla="*/ 111771 w 186413"/>
                <a:gd name="connsiteY1" fmla="*/ 3467 h 48569"/>
                <a:gd name="connsiteX2" fmla="*/ 4934 w 186413"/>
                <a:gd name="connsiteY2" fmla="*/ 9381 h 48569"/>
                <a:gd name="connsiteX3" fmla="*/ 638 w 186413"/>
                <a:gd name="connsiteY3" fmla="*/ 19956 h 48569"/>
                <a:gd name="connsiteX4" fmla="*/ 9230 w 186413"/>
                <a:gd name="connsiteY4" fmla="*/ 24817 h 48569"/>
                <a:gd name="connsiteX5" fmla="*/ 103321 w 186413"/>
                <a:gd name="connsiteY5" fmla="*/ 17749 h 48569"/>
                <a:gd name="connsiteX6" fmla="*/ 177362 w 186413"/>
                <a:gd name="connsiteY6" fmla="*/ 46601 h 48569"/>
                <a:gd name="connsiteX7" fmla="*/ 185525 w 186413"/>
                <a:gd name="connsiteY7" fmla="*/ 41696 h 4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413" h="48569">
                  <a:moveTo>
                    <a:pt x="185525" y="42273"/>
                  </a:moveTo>
                  <a:cubicBezTo>
                    <a:pt x="169342" y="17316"/>
                    <a:pt x="139554" y="8083"/>
                    <a:pt x="111771" y="3467"/>
                  </a:cubicBezTo>
                  <a:cubicBezTo>
                    <a:pt x="76110" y="-2664"/>
                    <a:pt x="39591" y="-645"/>
                    <a:pt x="4934" y="9381"/>
                  </a:cubicBezTo>
                  <a:cubicBezTo>
                    <a:pt x="781" y="11113"/>
                    <a:pt x="-1081" y="15844"/>
                    <a:pt x="638" y="19956"/>
                  </a:cubicBezTo>
                  <a:cubicBezTo>
                    <a:pt x="2069" y="23360"/>
                    <a:pt x="5650" y="25366"/>
                    <a:pt x="9230" y="24817"/>
                  </a:cubicBezTo>
                  <a:cubicBezTo>
                    <a:pt x="40021" y="17792"/>
                    <a:pt x="71814" y="15397"/>
                    <a:pt x="103321" y="17749"/>
                  </a:cubicBezTo>
                  <a:cubicBezTo>
                    <a:pt x="129099" y="20057"/>
                    <a:pt x="160606" y="25106"/>
                    <a:pt x="177362" y="46601"/>
                  </a:cubicBezTo>
                  <a:cubicBezTo>
                    <a:pt x="180942" y="51362"/>
                    <a:pt x="189105" y="46601"/>
                    <a:pt x="185525" y="4169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7" name="Freeform: Shape 3176">
              <a:extLst>
                <a:ext uri="{FF2B5EF4-FFF2-40B4-BE49-F238E27FC236}">
                  <a16:creationId xmlns:a16="http://schemas.microsoft.com/office/drawing/2014/main" id="{5F846EAA-7350-9355-4BB3-053100B5A2AF}"/>
                </a:ext>
              </a:extLst>
            </p:cNvPr>
            <p:cNvSpPr/>
            <p:nvPr/>
          </p:nvSpPr>
          <p:spPr>
            <a:xfrm>
              <a:off x="10401093" y="1745576"/>
              <a:ext cx="190567" cy="58558"/>
            </a:xfrm>
            <a:custGeom>
              <a:avLst/>
              <a:gdLst>
                <a:gd name="connsiteX0" fmla="*/ 190506 w 190567"/>
                <a:gd name="connsiteY0" fmla="*/ 52586 h 58558"/>
                <a:gd name="connsiteX1" fmla="*/ 116322 w 190567"/>
                <a:gd name="connsiteY1" fmla="*/ 3393 h 58558"/>
                <a:gd name="connsiteX2" fmla="*/ 4902 w 190567"/>
                <a:gd name="connsiteY2" fmla="*/ 11472 h 58558"/>
                <a:gd name="connsiteX3" fmla="*/ 463 w 190567"/>
                <a:gd name="connsiteY3" fmla="*/ 21109 h 58558"/>
                <a:gd name="connsiteX4" fmla="*/ 8769 w 190567"/>
                <a:gd name="connsiteY4" fmla="*/ 25898 h 58558"/>
                <a:gd name="connsiteX5" fmla="*/ 104149 w 190567"/>
                <a:gd name="connsiteY5" fmla="*/ 18541 h 58558"/>
                <a:gd name="connsiteX6" fmla="*/ 181341 w 190567"/>
                <a:gd name="connsiteY6" fmla="*/ 55039 h 58558"/>
                <a:gd name="connsiteX7" fmla="*/ 190506 w 190567"/>
                <a:gd name="connsiteY7" fmla="*/ 52586 h 5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67" h="58558">
                  <a:moveTo>
                    <a:pt x="190506" y="52586"/>
                  </a:moveTo>
                  <a:cubicBezTo>
                    <a:pt x="185351" y="17675"/>
                    <a:pt x="145251" y="8154"/>
                    <a:pt x="116322" y="3393"/>
                  </a:cubicBezTo>
                  <a:cubicBezTo>
                    <a:pt x="79086" y="-3055"/>
                    <a:pt x="40849" y="-285"/>
                    <a:pt x="4902" y="11472"/>
                  </a:cubicBezTo>
                  <a:cubicBezTo>
                    <a:pt x="1036" y="12900"/>
                    <a:pt x="-969" y="17213"/>
                    <a:pt x="463" y="21109"/>
                  </a:cubicBezTo>
                  <a:cubicBezTo>
                    <a:pt x="1752" y="24513"/>
                    <a:pt x="5189" y="26518"/>
                    <a:pt x="8769" y="25898"/>
                  </a:cubicBezTo>
                  <a:cubicBezTo>
                    <a:pt x="39990" y="18916"/>
                    <a:pt x="72212" y="16434"/>
                    <a:pt x="104149" y="18541"/>
                  </a:cubicBezTo>
                  <a:cubicBezTo>
                    <a:pt x="130357" y="20705"/>
                    <a:pt x="172891" y="23878"/>
                    <a:pt x="181341" y="55039"/>
                  </a:cubicBezTo>
                  <a:cubicBezTo>
                    <a:pt x="182916" y="61242"/>
                    <a:pt x="191366" y="58501"/>
                    <a:pt x="190506" y="525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8" name="Freeform: Shape 3177">
              <a:extLst>
                <a:ext uri="{FF2B5EF4-FFF2-40B4-BE49-F238E27FC236}">
                  <a16:creationId xmlns:a16="http://schemas.microsoft.com/office/drawing/2014/main" id="{C9830A9D-7BF7-D66A-E5FC-A960B266A1AD}"/>
                </a:ext>
              </a:extLst>
            </p:cNvPr>
            <p:cNvSpPr/>
            <p:nvPr/>
          </p:nvSpPr>
          <p:spPr>
            <a:xfrm>
              <a:off x="10381653" y="1765917"/>
              <a:ext cx="189400" cy="48901"/>
            </a:xfrm>
            <a:custGeom>
              <a:avLst/>
              <a:gdLst>
                <a:gd name="connsiteX0" fmla="*/ 187892 w 189400"/>
                <a:gd name="connsiteY0" fmla="*/ 38448 h 48901"/>
                <a:gd name="connsiteX1" fmla="*/ 105114 w 189400"/>
                <a:gd name="connsiteY1" fmla="*/ 2960 h 48901"/>
                <a:gd name="connsiteX2" fmla="*/ 5868 w 189400"/>
                <a:gd name="connsiteY2" fmla="*/ 9019 h 48901"/>
                <a:gd name="connsiteX3" fmla="*/ 283 w 189400"/>
                <a:gd name="connsiteY3" fmla="*/ 18829 h 48901"/>
                <a:gd name="connsiteX4" fmla="*/ 10021 w 189400"/>
                <a:gd name="connsiteY4" fmla="*/ 24455 h 48901"/>
                <a:gd name="connsiteX5" fmla="*/ 99672 w 189400"/>
                <a:gd name="connsiteY5" fmla="*/ 19117 h 48901"/>
                <a:gd name="connsiteX6" fmla="*/ 179442 w 189400"/>
                <a:gd name="connsiteY6" fmla="*/ 46960 h 48901"/>
                <a:gd name="connsiteX7" fmla="*/ 187892 w 189400"/>
                <a:gd name="connsiteY7" fmla="*/ 38448 h 4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400" h="48901">
                  <a:moveTo>
                    <a:pt x="187892" y="38448"/>
                  </a:moveTo>
                  <a:cubicBezTo>
                    <a:pt x="168988" y="15078"/>
                    <a:pt x="133328" y="7144"/>
                    <a:pt x="105114" y="2960"/>
                  </a:cubicBezTo>
                  <a:cubicBezTo>
                    <a:pt x="72032" y="-2479"/>
                    <a:pt x="38091" y="-401"/>
                    <a:pt x="5868" y="9019"/>
                  </a:cubicBezTo>
                  <a:cubicBezTo>
                    <a:pt x="1572" y="10173"/>
                    <a:pt x="-863" y="14573"/>
                    <a:pt x="283" y="18829"/>
                  </a:cubicBezTo>
                  <a:cubicBezTo>
                    <a:pt x="1428" y="23084"/>
                    <a:pt x="5725" y="25609"/>
                    <a:pt x="10021" y="24455"/>
                  </a:cubicBezTo>
                  <a:cubicBezTo>
                    <a:pt x="39523" y="18425"/>
                    <a:pt x="69741" y="16636"/>
                    <a:pt x="99672" y="19117"/>
                  </a:cubicBezTo>
                  <a:cubicBezTo>
                    <a:pt x="125880" y="21714"/>
                    <a:pt x="160681" y="26475"/>
                    <a:pt x="179442" y="46960"/>
                  </a:cubicBezTo>
                  <a:cubicBezTo>
                    <a:pt x="184741" y="52730"/>
                    <a:pt x="192761" y="44363"/>
                    <a:pt x="187892" y="384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9" name="Freeform: Shape 3178">
              <a:extLst>
                <a:ext uri="{FF2B5EF4-FFF2-40B4-BE49-F238E27FC236}">
                  <a16:creationId xmlns:a16="http://schemas.microsoft.com/office/drawing/2014/main" id="{7AB59100-646C-C905-EF70-16447DE8D9FF}"/>
                </a:ext>
              </a:extLst>
            </p:cNvPr>
            <p:cNvSpPr/>
            <p:nvPr/>
          </p:nvSpPr>
          <p:spPr>
            <a:xfrm>
              <a:off x="10355801" y="1781220"/>
              <a:ext cx="185708" cy="63250"/>
            </a:xfrm>
            <a:custGeom>
              <a:avLst/>
              <a:gdLst>
                <a:gd name="connsiteX0" fmla="*/ 185674 w 185708"/>
                <a:gd name="connsiteY0" fmla="*/ 63251 h 63250"/>
                <a:gd name="connsiteX1" fmla="*/ 177654 w 185708"/>
                <a:gd name="connsiteY1" fmla="*/ 46805 h 63250"/>
                <a:gd name="connsiteX2" fmla="*/ 161328 w 185708"/>
                <a:gd name="connsiteY2" fmla="*/ 32378 h 63250"/>
                <a:gd name="connsiteX3" fmla="*/ 114211 w 185708"/>
                <a:gd name="connsiteY3" fmla="*/ 12470 h 63250"/>
                <a:gd name="connsiteX4" fmla="*/ 4509 w 185708"/>
                <a:gd name="connsiteY4" fmla="*/ 2516 h 63250"/>
                <a:gd name="connsiteX5" fmla="*/ 6228 w 185708"/>
                <a:gd name="connsiteY5" fmla="*/ 15067 h 63250"/>
                <a:gd name="connsiteX6" fmla="*/ 105332 w 185708"/>
                <a:gd name="connsiteY6" fmla="*/ 25887 h 63250"/>
                <a:gd name="connsiteX7" fmla="*/ 150443 w 185708"/>
                <a:gd name="connsiteY7" fmla="*/ 40313 h 63250"/>
                <a:gd name="connsiteX8" fmla="*/ 184385 w 185708"/>
                <a:gd name="connsiteY8" fmla="*/ 63251 h 63250"/>
                <a:gd name="connsiteX9" fmla="*/ 185674 w 185708"/>
                <a:gd name="connsiteY9" fmla="*/ 62385 h 6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708" h="63250">
                  <a:moveTo>
                    <a:pt x="185674" y="63251"/>
                  </a:moveTo>
                  <a:cubicBezTo>
                    <a:pt x="183955" y="57350"/>
                    <a:pt x="181234" y="51796"/>
                    <a:pt x="177654" y="46805"/>
                  </a:cubicBezTo>
                  <a:cubicBezTo>
                    <a:pt x="173071" y="41106"/>
                    <a:pt x="167486" y="36230"/>
                    <a:pt x="161328" y="32378"/>
                  </a:cubicBezTo>
                  <a:cubicBezTo>
                    <a:pt x="146434" y="23809"/>
                    <a:pt x="130680" y="17116"/>
                    <a:pt x="114211" y="12470"/>
                  </a:cubicBezTo>
                  <a:cubicBezTo>
                    <a:pt x="78980" y="482"/>
                    <a:pt x="41315" y="-2922"/>
                    <a:pt x="4509" y="2516"/>
                  </a:cubicBezTo>
                  <a:cubicBezTo>
                    <a:pt x="-2795" y="3959"/>
                    <a:pt x="-503" y="14634"/>
                    <a:pt x="6228" y="15067"/>
                  </a:cubicBezTo>
                  <a:cubicBezTo>
                    <a:pt x="39453" y="15846"/>
                    <a:pt x="72679" y="19467"/>
                    <a:pt x="105332" y="25887"/>
                  </a:cubicBezTo>
                  <a:cubicBezTo>
                    <a:pt x="120798" y="29234"/>
                    <a:pt x="135836" y="34066"/>
                    <a:pt x="150443" y="40313"/>
                  </a:cubicBezTo>
                  <a:cubicBezTo>
                    <a:pt x="163333" y="45189"/>
                    <a:pt x="174933" y="53051"/>
                    <a:pt x="184385" y="63251"/>
                  </a:cubicBezTo>
                  <a:cubicBezTo>
                    <a:pt x="184385" y="63251"/>
                    <a:pt x="185961" y="63251"/>
                    <a:pt x="185674" y="623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0" name="Freeform: Shape 3179">
              <a:extLst>
                <a:ext uri="{FF2B5EF4-FFF2-40B4-BE49-F238E27FC236}">
                  <a16:creationId xmlns:a16="http://schemas.microsoft.com/office/drawing/2014/main" id="{11370151-2740-66EF-C1C1-1FF88C500328}"/>
                </a:ext>
              </a:extLst>
            </p:cNvPr>
            <p:cNvSpPr/>
            <p:nvPr/>
          </p:nvSpPr>
          <p:spPr>
            <a:xfrm>
              <a:off x="10356030" y="1801048"/>
              <a:ext cx="153697" cy="69595"/>
            </a:xfrm>
            <a:custGeom>
              <a:avLst/>
              <a:gdLst>
                <a:gd name="connsiteX0" fmla="*/ 152649 w 153697"/>
                <a:gd name="connsiteY0" fmla="*/ 61311 h 69595"/>
                <a:gd name="connsiteX1" fmla="*/ 7145 w 153697"/>
                <a:gd name="connsiteY1" fmla="*/ 0 h 69595"/>
                <a:gd name="connsiteX2" fmla="*/ 5283 w 153697"/>
                <a:gd name="connsiteY2" fmla="*/ 14426 h 69595"/>
                <a:gd name="connsiteX3" fmla="*/ 142624 w 153697"/>
                <a:gd name="connsiteY3" fmla="*/ 67082 h 69595"/>
                <a:gd name="connsiteX4" fmla="*/ 152649 w 153697"/>
                <a:gd name="connsiteY4" fmla="*/ 61167 h 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97" h="69595">
                  <a:moveTo>
                    <a:pt x="152649" y="61311"/>
                  </a:moveTo>
                  <a:cubicBezTo>
                    <a:pt x="120712" y="12839"/>
                    <a:pt x="61136" y="1443"/>
                    <a:pt x="7145" y="0"/>
                  </a:cubicBezTo>
                  <a:cubicBezTo>
                    <a:pt x="-875" y="0"/>
                    <a:pt x="-3024" y="13272"/>
                    <a:pt x="5283" y="14426"/>
                  </a:cubicBezTo>
                  <a:cubicBezTo>
                    <a:pt x="52686" y="21495"/>
                    <a:pt x="111833" y="23803"/>
                    <a:pt x="142624" y="67082"/>
                  </a:cubicBezTo>
                  <a:cubicBezTo>
                    <a:pt x="146920" y="73141"/>
                    <a:pt x="156946" y="67082"/>
                    <a:pt x="152649" y="6116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1" name="Freeform: Shape 3180">
              <a:extLst>
                <a:ext uri="{FF2B5EF4-FFF2-40B4-BE49-F238E27FC236}">
                  <a16:creationId xmlns:a16="http://schemas.microsoft.com/office/drawing/2014/main" id="{DEEE2D36-D2A0-52DD-6455-FA1BFB5048BB}"/>
                </a:ext>
              </a:extLst>
            </p:cNvPr>
            <p:cNvSpPr/>
            <p:nvPr/>
          </p:nvSpPr>
          <p:spPr>
            <a:xfrm>
              <a:off x="10310053" y="1799688"/>
              <a:ext cx="158405" cy="89315"/>
            </a:xfrm>
            <a:custGeom>
              <a:avLst/>
              <a:gdLst>
                <a:gd name="connsiteX0" fmla="*/ 157381 w 158405"/>
                <a:gd name="connsiteY0" fmla="*/ 80848 h 89315"/>
                <a:gd name="connsiteX1" fmla="*/ 91646 w 158405"/>
                <a:gd name="connsiteY1" fmla="*/ 24731 h 89315"/>
                <a:gd name="connsiteX2" fmla="*/ 8153 w 158405"/>
                <a:gd name="connsiteY2" fmla="*/ 62 h 89315"/>
                <a:gd name="connsiteX3" fmla="*/ 61 w 158405"/>
                <a:gd name="connsiteY3" fmla="*/ 6337 h 89315"/>
                <a:gd name="connsiteX4" fmla="*/ 6291 w 158405"/>
                <a:gd name="connsiteY4" fmla="*/ 14488 h 89315"/>
                <a:gd name="connsiteX5" fmla="*/ 82910 w 158405"/>
                <a:gd name="connsiteY5" fmla="*/ 40311 h 89315"/>
                <a:gd name="connsiteX6" fmla="*/ 148931 w 158405"/>
                <a:gd name="connsiteY6" fmla="*/ 87917 h 89315"/>
                <a:gd name="connsiteX7" fmla="*/ 157381 w 158405"/>
                <a:gd name="connsiteY7" fmla="*/ 81281 h 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405" h="89315">
                  <a:moveTo>
                    <a:pt x="157381" y="80848"/>
                  </a:moveTo>
                  <a:cubicBezTo>
                    <a:pt x="139622" y="57637"/>
                    <a:pt x="117281" y="38508"/>
                    <a:pt x="91646" y="24731"/>
                  </a:cubicBezTo>
                  <a:cubicBezTo>
                    <a:pt x="66440" y="9424"/>
                    <a:pt x="37655" y="927"/>
                    <a:pt x="8153" y="62"/>
                  </a:cubicBezTo>
                  <a:cubicBezTo>
                    <a:pt x="4200" y="-458"/>
                    <a:pt x="577" y="2355"/>
                    <a:pt x="61" y="6337"/>
                  </a:cubicBezTo>
                  <a:cubicBezTo>
                    <a:pt x="-454" y="10319"/>
                    <a:pt x="2338" y="13969"/>
                    <a:pt x="6291" y="14488"/>
                  </a:cubicBezTo>
                  <a:cubicBezTo>
                    <a:pt x="32499" y="20720"/>
                    <a:pt x="58277" y="29361"/>
                    <a:pt x="82910" y="40311"/>
                  </a:cubicBezTo>
                  <a:cubicBezTo>
                    <a:pt x="107113" y="52862"/>
                    <a:pt x="129311" y="68889"/>
                    <a:pt x="148931" y="87917"/>
                  </a:cubicBezTo>
                  <a:cubicBezTo>
                    <a:pt x="153227" y="91956"/>
                    <a:pt x="161247" y="86475"/>
                    <a:pt x="157381" y="8128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2" name="Freeform: Shape 3181">
              <a:extLst>
                <a:ext uri="{FF2B5EF4-FFF2-40B4-BE49-F238E27FC236}">
                  <a16:creationId xmlns:a16="http://schemas.microsoft.com/office/drawing/2014/main" id="{E4C3457C-E017-79D7-3FF3-8E1A61AAFFDA}"/>
                </a:ext>
              </a:extLst>
            </p:cNvPr>
            <p:cNvSpPr/>
            <p:nvPr/>
          </p:nvSpPr>
          <p:spPr>
            <a:xfrm>
              <a:off x="10271601" y="1797153"/>
              <a:ext cx="161805" cy="112391"/>
            </a:xfrm>
            <a:custGeom>
              <a:avLst/>
              <a:gdLst>
                <a:gd name="connsiteX0" fmla="*/ 160603 w 161805"/>
                <a:gd name="connsiteY0" fmla="*/ 103147 h 112391"/>
                <a:gd name="connsiteX1" fmla="*/ 94009 w 161805"/>
                <a:gd name="connsiteY1" fmla="*/ 35344 h 112391"/>
                <a:gd name="connsiteX2" fmla="*/ 6219 w 161805"/>
                <a:gd name="connsiteY2" fmla="*/ 0 h 112391"/>
                <a:gd name="connsiteX3" fmla="*/ 3069 w 161805"/>
                <a:gd name="connsiteY3" fmla="*/ 11829 h 112391"/>
                <a:gd name="connsiteX4" fmla="*/ 83411 w 161805"/>
                <a:gd name="connsiteY4" fmla="*/ 49049 h 112391"/>
                <a:gd name="connsiteX5" fmla="*/ 149432 w 161805"/>
                <a:gd name="connsiteY5" fmla="*/ 109639 h 112391"/>
                <a:gd name="connsiteX6" fmla="*/ 160603 w 161805"/>
                <a:gd name="connsiteY6" fmla="*/ 103147 h 11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5" h="112391">
                  <a:moveTo>
                    <a:pt x="160603" y="103147"/>
                  </a:moveTo>
                  <a:cubicBezTo>
                    <a:pt x="142701" y="76617"/>
                    <a:pt x="120217" y="53622"/>
                    <a:pt x="94009" y="35344"/>
                  </a:cubicBezTo>
                  <a:cubicBezTo>
                    <a:pt x="68517" y="15710"/>
                    <a:pt x="38141" y="3491"/>
                    <a:pt x="6219" y="0"/>
                  </a:cubicBezTo>
                  <a:cubicBezTo>
                    <a:pt x="348" y="0"/>
                    <a:pt x="-2660" y="9233"/>
                    <a:pt x="3069" y="11829"/>
                  </a:cubicBezTo>
                  <a:cubicBezTo>
                    <a:pt x="30709" y="22260"/>
                    <a:pt x="57633" y="34695"/>
                    <a:pt x="83411" y="49049"/>
                  </a:cubicBezTo>
                  <a:cubicBezTo>
                    <a:pt x="108760" y="65163"/>
                    <a:pt x="131101" y="85677"/>
                    <a:pt x="149432" y="109639"/>
                  </a:cubicBezTo>
                  <a:cubicBezTo>
                    <a:pt x="154302" y="116275"/>
                    <a:pt x="165473" y="109639"/>
                    <a:pt x="160603" y="1031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3" name="Freeform: Shape 3182">
              <a:extLst>
                <a:ext uri="{FF2B5EF4-FFF2-40B4-BE49-F238E27FC236}">
                  <a16:creationId xmlns:a16="http://schemas.microsoft.com/office/drawing/2014/main" id="{99006EA6-1FF1-04C9-FB7A-C92D074DD54D}"/>
                </a:ext>
              </a:extLst>
            </p:cNvPr>
            <p:cNvSpPr/>
            <p:nvPr/>
          </p:nvSpPr>
          <p:spPr>
            <a:xfrm>
              <a:off x="10214892" y="1789507"/>
              <a:ext cx="147566" cy="134068"/>
            </a:xfrm>
            <a:custGeom>
              <a:avLst/>
              <a:gdLst>
                <a:gd name="connsiteX0" fmla="*/ 147567 w 147566"/>
                <a:gd name="connsiteY0" fmla="*/ 126950 h 134068"/>
                <a:gd name="connsiteX1" fmla="*/ 93432 w 147566"/>
                <a:gd name="connsiteY1" fmla="*/ 45010 h 134068"/>
                <a:gd name="connsiteX2" fmla="*/ 6073 w 147566"/>
                <a:gd name="connsiteY2" fmla="*/ 0 h 134068"/>
                <a:gd name="connsiteX3" fmla="*/ 0 w 147566"/>
                <a:gd name="connsiteY3" fmla="*/ 6002 h 134068"/>
                <a:gd name="connsiteX4" fmla="*/ 2922 w 147566"/>
                <a:gd name="connsiteY4" fmla="*/ 11253 h 134068"/>
                <a:gd name="connsiteX5" fmla="*/ 44453 w 147566"/>
                <a:gd name="connsiteY5" fmla="*/ 31738 h 134068"/>
                <a:gd name="connsiteX6" fmla="*/ 81546 w 147566"/>
                <a:gd name="connsiteY6" fmla="*/ 57849 h 134068"/>
                <a:gd name="connsiteX7" fmla="*/ 136683 w 147566"/>
                <a:gd name="connsiteY7" fmla="*/ 131278 h 134068"/>
                <a:gd name="connsiteX8" fmla="*/ 146994 w 147566"/>
                <a:gd name="connsiteY8" fmla="*/ 126950 h 13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66" h="134068">
                  <a:moveTo>
                    <a:pt x="147567" y="126950"/>
                  </a:moveTo>
                  <a:cubicBezTo>
                    <a:pt x="136253" y="95689"/>
                    <a:pt x="117635" y="67587"/>
                    <a:pt x="93432" y="45010"/>
                  </a:cubicBezTo>
                  <a:cubicBezTo>
                    <a:pt x="69816" y="21019"/>
                    <a:pt x="39212" y="5251"/>
                    <a:pt x="6073" y="0"/>
                  </a:cubicBezTo>
                  <a:cubicBezTo>
                    <a:pt x="2750" y="-29"/>
                    <a:pt x="29" y="2655"/>
                    <a:pt x="0" y="6002"/>
                  </a:cubicBezTo>
                  <a:cubicBezTo>
                    <a:pt x="-14" y="8151"/>
                    <a:pt x="1088" y="10142"/>
                    <a:pt x="2922" y="11253"/>
                  </a:cubicBezTo>
                  <a:cubicBezTo>
                    <a:pt x="17244" y="18321"/>
                    <a:pt x="30848" y="24236"/>
                    <a:pt x="44453" y="31738"/>
                  </a:cubicBezTo>
                  <a:cubicBezTo>
                    <a:pt x="57672" y="39138"/>
                    <a:pt x="70103" y="47895"/>
                    <a:pt x="81546" y="57849"/>
                  </a:cubicBezTo>
                  <a:cubicBezTo>
                    <a:pt x="104918" y="78075"/>
                    <a:pt x="123793" y="103118"/>
                    <a:pt x="136683" y="131278"/>
                  </a:cubicBezTo>
                  <a:cubicBezTo>
                    <a:pt x="139260" y="137049"/>
                    <a:pt x="149142" y="133010"/>
                    <a:pt x="146994" y="1269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4" name="Freeform: Shape 3183">
              <a:extLst>
                <a:ext uri="{FF2B5EF4-FFF2-40B4-BE49-F238E27FC236}">
                  <a16:creationId xmlns:a16="http://schemas.microsoft.com/office/drawing/2014/main" id="{FD8B69C5-59D8-1143-80E0-3A46E3E6BA85}"/>
                </a:ext>
              </a:extLst>
            </p:cNvPr>
            <p:cNvSpPr/>
            <p:nvPr/>
          </p:nvSpPr>
          <p:spPr>
            <a:xfrm>
              <a:off x="10174227" y="1785389"/>
              <a:ext cx="120650" cy="156444"/>
            </a:xfrm>
            <a:custGeom>
              <a:avLst/>
              <a:gdLst>
                <a:gd name="connsiteX0" fmla="*/ 120635 w 120650"/>
                <a:gd name="connsiteY0" fmla="*/ 151698 h 156444"/>
                <a:gd name="connsiteX1" fmla="*/ 85548 w 120650"/>
                <a:gd name="connsiteY1" fmla="*/ 60092 h 156444"/>
                <a:gd name="connsiteX2" fmla="*/ 7641 w 120650"/>
                <a:gd name="connsiteY2" fmla="*/ 223 h 156444"/>
                <a:gd name="connsiteX3" fmla="*/ 222 w 120650"/>
                <a:gd name="connsiteY3" fmla="*/ 4421 h 156444"/>
                <a:gd name="connsiteX4" fmla="*/ 3058 w 120650"/>
                <a:gd name="connsiteY4" fmla="*/ 11331 h 156444"/>
                <a:gd name="connsiteX5" fmla="*/ 39577 w 120650"/>
                <a:gd name="connsiteY5" fmla="*/ 37731 h 156444"/>
                <a:gd name="connsiteX6" fmla="*/ 71943 w 120650"/>
                <a:gd name="connsiteY6" fmla="*/ 70623 h 156444"/>
                <a:gd name="connsiteX7" fmla="*/ 111040 w 120650"/>
                <a:gd name="connsiteY7" fmla="*/ 152996 h 156444"/>
                <a:gd name="connsiteX8" fmla="*/ 120635 w 120650"/>
                <a:gd name="connsiteY8" fmla="*/ 151698 h 15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50" h="156444">
                  <a:moveTo>
                    <a:pt x="120635" y="151698"/>
                  </a:moveTo>
                  <a:cubicBezTo>
                    <a:pt x="117513" y="118503"/>
                    <a:pt x="105369" y="86809"/>
                    <a:pt x="85548" y="60092"/>
                  </a:cubicBezTo>
                  <a:cubicBezTo>
                    <a:pt x="66988" y="31888"/>
                    <a:pt x="39548" y="10797"/>
                    <a:pt x="7641" y="223"/>
                  </a:cubicBezTo>
                  <a:cubicBezTo>
                    <a:pt x="4447" y="-671"/>
                    <a:pt x="1124" y="1204"/>
                    <a:pt x="222" y="4421"/>
                  </a:cubicBezTo>
                  <a:cubicBezTo>
                    <a:pt x="-523" y="7104"/>
                    <a:pt x="651" y="9961"/>
                    <a:pt x="3058" y="11331"/>
                  </a:cubicBezTo>
                  <a:cubicBezTo>
                    <a:pt x="15230" y="20131"/>
                    <a:pt x="28120" y="28065"/>
                    <a:pt x="39577" y="37731"/>
                  </a:cubicBezTo>
                  <a:cubicBezTo>
                    <a:pt x="51421" y="47584"/>
                    <a:pt x="62261" y="58606"/>
                    <a:pt x="71943" y="70623"/>
                  </a:cubicBezTo>
                  <a:cubicBezTo>
                    <a:pt x="90718" y="94916"/>
                    <a:pt x="104051" y="123019"/>
                    <a:pt x="111040" y="152996"/>
                  </a:cubicBezTo>
                  <a:cubicBezTo>
                    <a:pt x="112472" y="158190"/>
                    <a:pt x="121065" y="157324"/>
                    <a:pt x="120635" y="1516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5" name="Freeform: Shape 3184">
              <a:extLst>
                <a:ext uri="{FF2B5EF4-FFF2-40B4-BE49-F238E27FC236}">
                  <a16:creationId xmlns:a16="http://schemas.microsoft.com/office/drawing/2014/main" id="{603199FF-53BF-7AA5-454F-3C0D8EFA5A67}"/>
                </a:ext>
              </a:extLst>
            </p:cNvPr>
            <p:cNvSpPr/>
            <p:nvPr/>
          </p:nvSpPr>
          <p:spPr>
            <a:xfrm>
              <a:off x="10134763" y="1780936"/>
              <a:ext cx="95939" cy="141454"/>
            </a:xfrm>
            <a:custGeom>
              <a:avLst/>
              <a:gdLst>
                <a:gd name="connsiteX0" fmla="*/ 95940 w 95939"/>
                <a:gd name="connsiteY0" fmla="*/ 136964 h 141454"/>
                <a:gd name="connsiteX1" fmla="*/ 10012 w 95939"/>
                <a:gd name="connsiteY1" fmla="*/ 925 h 141454"/>
                <a:gd name="connsiteX2" fmla="*/ 918 w 95939"/>
                <a:gd name="connsiteY2" fmla="*/ 3305 h 141454"/>
                <a:gd name="connsiteX3" fmla="*/ 3282 w 95939"/>
                <a:gd name="connsiteY3" fmla="*/ 12466 h 141454"/>
                <a:gd name="connsiteX4" fmla="*/ 58991 w 95939"/>
                <a:gd name="connsiteY4" fmla="*/ 64833 h 141454"/>
                <a:gd name="connsiteX5" fmla="*/ 86345 w 95939"/>
                <a:gd name="connsiteY5" fmla="*/ 136964 h 141454"/>
                <a:gd name="connsiteX6" fmla="*/ 95653 w 95939"/>
                <a:gd name="connsiteY6" fmla="*/ 136964 h 14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39" h="141454">
                  <a:moveTo>
                    <a:pt x="95940" y="136964"/>
                  </a:moveTo>
                  <a:cubicBezTo>
                    <a:pt x="92073" y="82289"/>
                    <a:pt x="61999" y="24007"/>
                    <a:pt x="10012" y="925"/>
                  </a:cubicBezTo>
                  <a:cubicBezTo>
                    <a:pt x="6847" y="-951"/>
                    <a:pt x="2780" y="117"/>
                    <a:pt x="918" y="3305"/>
                  </a:cubicBezTo>
                  <a:cubicBezTo>
                    <a:pt x="-944" y="6493"/>
                    <a:pt x="117" y="10590"/>
                    <a:pt x="3282" y="12466"/>
                  </a:cubicBezTo>
                  <a:cubicBezTo>
                    <a:pt x="25064" y="26099"/>
                    <a:pt x="43982" y="43886"/>
                    <a:pt x="58991" y="64833"/>
                  </a:cubicBezTo>
                  <a:cubicBezTo>
                    <a:pt x="73899" y="86227"/>
                    <a:pt x="83294" y="111011"/>
                    <a:pt x="86345" y="136964"/>
                  </a:cubicBezTo>
                  <a:cubicBezTo>
                    <a:pt x="86345" y="142878"/>
                    <a:pt x="96083" y="143023"/>
                    <a:pt x="95653" y="1369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6" name="Freeform: Shape 3185">
              <a:extLst>
                <a:ext uri="{FF2B5EF4-FFF2-40B4-BE49-F238E27FC236}">
                  <a16:creationId xmlns:a16="http://schemas.microsoft.com/office/drawing/2014/main" id="{95041C3B-A10A-5A65-C074-BA66A1570A51}"/>
                </a:ext>
              </a:extLst>
            </p:cNvPr>
            <p:cNvSpPr/>
            <p:nvPr/>
          </p:nvSpPr>
          <p:spPr>
            <a:xfrm>
              <a:off x="10101562" y="1794774"/>
              <a:ext cx="73417" cy="145464"/>
            </a:xfrm>
            <a:custGeom>
              <a:avLst/>
              <a:gdLst>
                <a:gd name="connsiteX0" fmla="*/ 71140 w 73417"/>
                <a:gd name="connsiteY0" fmla="*/ 141591 h 145464"/>
                <a:gd name="connsiteX1" fmla="*/ 8843 w 73417"/>
                <a:gd name="connsiteY1" fmla="*/ 503 h 145464"/>
                <a:gd name="connsiteX2" fmla="*/ 1968 w 73417"/>
                <a:gd name="connsiteY2" fmla="*/ 9592 h 145464"/>
                <a:gd name="connsiteX3" fmla="*/ 48655 w 73417"/>
                <a:gd name="connsiteY3" fmla="*/ 65710 h 145464"/>
                <a:gd name="connsiteX4" fmla="*/ 59540 w 73417"/>
                <a:gd name="connsiteY4" fmla="*/ 137841 h 145464"/>
                <a:gd name="connsiteX5" fmla="*/ 71140 w 73417"/>
                <a:gd name="connsiteY5" fmla="*/ 141015 h 14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17" h="145464">
                  <a:moveTo>
                    <a:pt x="71140" y="141591"/>
                  </a:moveTo>
                  <a:cubicBezTo>
                    <a:pt x="80878" y="89657"/>
                    <a:pt x="59253" y="23874"/>
                    <a:pt x="8843" y="503"/>
                  </a:cubicBezTo>
                  <a:cubicBezTo>
                    <a:pt x="3543" y="-1949"/>
                    <a:pt x="-3474" y="5120"/>
                    <a:pt x="1968" y="9592"/>
                  </a:cubicBezTo>
                  <a:cubicBezTo>
                    <a:pt x="21330" y="24725"/>
                    <a:pt x="37241" y="43869"/>
                    <a:pt x="48655" y="65710"/>
                  </a:cubicBezTo>
                  <a:cubicBezTo>
                    <a:pt x="59511" y="88070"/>
                    <a:pt x="63320" y="113244"/>
                    <a:pt x="59540" y="137841"/>
                  </a:cubicBezTo>
                  <a:cubicBezTo>
                    <a:pt x="58250" y="145487"/>
                    <a:pt x="69565" y="148805"/>
                    <a:pt x="71140" y="1410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7" name="Freeform: Shape 3186">
              <a:extLst>
                <a:ext uri="{FF2B5EF4-FFF2-40B4-BE49-F238E27FC236}">
                  <a16:creationId xmlns:a16="http://schemas.microsoft.com/office/drawing/2014/main" id="{4ABAEBFD-E9D6-008D-4067-FB8067087983}"/>
                </a:ext>
              </a:extLst>
            </p:cNvPr>
            <p:cNvSpPr/>
            <p:nvPr/>
          </p:nvSpPr>
          <p:spPr>
            <a:xfrm>
              <a:off x="10044184" y="1784996"/>
              <a:ext cx="86703" cy="151513"/>
            </a:xfrm>
            <a:custGeom>
              <a:avLst/>
              <a:gdLst>
                <a:gd name="connsiteX0" fmla="*/ 86270 w 86703"/>
                <a:gd name="connsiteY0" fmla="*/ 144156 h 151513"/>
                <a:gd name="connsiteX1" fmla="*/ 65504 w 86703"/>
                <a:gd name="connsiteY1" fmla="*/ 53704 h 151513"/>
                <a:gd name="connsiteX2" fmla="*/ 8219 w 86703"/>
                <a:gd name="connsiteY2" fmla="*/ 327 h 151513"/>
                <a:gd name="connsiteX3" fmla="*/ 3063 w 86703"/>
                <a:gd name="connsiteY3" fmla="*/ 12733 h 151513"/>
                <a:gd name="connsiteX4" fmla="*/ 50323 w 86703"/>
                <a:gd name="connsiteY4" fmla="*/ 64090 h 151513"/>
                <a:gd name="connsiteX5" fmla="*/ 71519 w 86703"/>
                <a:gd name="connsiteY5" fmla="*/ 144156 h 151513"/>
                <a:gd name="connsiteX6" fmla="*/ 86700 w 86703"/>
                <a:gd name="connsiteY6" fmla="*/ 144156 h 1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03" h="151513">
                  <a:moveTo>
                    <a:pt x="86270" y="144156"/>
                  </a:moveTo>
                  <a:cubicBezTo>
                    <a:pt x="86256" y="112808"/>
                    <a:pt x="79152" y="81878"/>
                    <a:pt x="65504" y="53704"/>
                  </a:cubicBezTo>
                  <a:cubicBezTo>
                    <a:pt x="54161" y="28977"/>
                    <a:pt x="33567" y="9790"/>
                    <a:pt x="8219" y="327"/>
                  </a:cubicBezTo>
                  <a:cubicBezTo>
                    <a:pt x="485" y="-1981"/>
                    <a:pt x="-2952" y="8550"/>
                    <a:pt x="3063" y="12733"/>
                  </a:cubicBezTo>
                  <a:cubicBezTo>
                    <a:pt x="22483" y="26020"/>
                    <a:pt x="38637" y="43591"/>
                    <a:pt x="50323" y="64090"/>
                  </a:cubicBezTo>
                  <a:cubicBezTo>
                    <a:pt x="62769" y="89033"/>
                    <a:pt x="69987" y="116285"/>
                    <a:pt x="71519" y="144156"/>
                  </a:cubicBezTo>
                  <a:cubicBezTo>
                    <a:pt x="71519" y="153821"/>
                    <a:pt x="86986" y="154110"/>
                    <a:pt x="86700" y="1441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8" name="Freeform: Shape 3187">
              <a:extLst>
                <a:ext uri="{FF2B5EF4-FFF2-40B4-BE49-F238E27FC236}">
                  <a16:creationId xmlns:a16="http://schemas.microsoft.com/office/drawing/2014/main" id="{F37A3F51-9936-5E03-64A4-06C37C79AF44}"/>
                </a:ext>
              </a:extLst>
            </p:cNvPr>
            <p:cNvSpPr/>
            <p:nvPr/>
          </p:nvSpPr>
          <p:spPr>
            <a:xfrm>
              <a:off x="9980324" y="1761959"/>
              <a:ext cx="79435" cy="150170"/>
            </a:xfrm>
            <a:custGeom>
              <a:avLst/>
              <a:gdLst>
                <a:gd name="connsiteX0" fmla="*/ 79383 w 79435"/>
                <a:gd name="connsiteY0" fmla="*/ 144112 h 150170"/>
                <a:gd name="connsiteX1" fmla="*/ 61625 w 79435"/>
                <a:gd name="connsiteY1" fmla="*/ 55679 h 150170"/>
                <a:gd name="connsiteX2" fmla="*/ 7348 w 79435"/>
                <a:gd name="connsiteY2" fmla="*/ 283 h 150170"/>
                <a:gd name="connsiteX3" fmla="*/ 1762 w 79435"/>
                <a:gd name="connsiteY3" fmla="*/ 9948 h 150170"/>
                <a:gd name="connsiteX4" fmla="*/ 67354 w 79435"/>
                <a:gd name="connsiteY4" fmla="*/ 144112 h 150170"/>
                <a:gd name="connsiteX5" fmla="*/ 73369 w 79435"/>
                <a:gd name="connsiteY5" fmla="*/ 150171 h 150170"/>
                <a:gd name="connsiteX6" fmla="*/ 79383 w 79435"/>
                <a:gd name="connsiteY6" fmla="*/ 144112 h 1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435" h="150170">
                  <a:moveTo>
                    <a:pt x="79383" y="144112"/>
                  </a:moveTo>
                  <a:cubicBezTo>
                    <a:pt x="80071" y="113673"/>
                    <a:pt x="74013" y="83450"/>
                    <a:pt x="61625" y="55679"/>
                  </a:cubicBezTo>
                  <a:cubicBezTo>
                    <a:pt x="51357" y="30823"/>
                    <a:pt x="31894" y="10944"/>
                    <a:pt x="7348" y="283"/>
                  </a:cubicBezTo>
                  <a:cubicBezTo>
                    <a:pt x="2049" y="-1593"/>
                    <a:pt x="-2677" y="6342"/>
                    <a:pt x="1762" y="9948"/>
                  </a:cubicBezTo>
                  <a:cubicBezTo>
                    <a:pt x="44840" y="40546"/>
                    <a:pt x="69544" y="91067"/>
                    <a:pt x="67354" y="144112"/>
                  </a:cubicBezTo>
                  <a:cubicBezTo>
                    <a:pt x="67354" y="147459"/>
                    <a:pt x="70046" y="150171"/>
                    <a:pt x="73369" y="150171"/>
                  </a:cubicBezTo>
                  <a:cubicBezTo>
                    <a:pt x="76691" y="150171"/>
                    <a:pt x="79383" y="147459"/>
                    <a:pt x="79383" y="1441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9" name="Freeform: Shape 3188">
              <a:extLst>
                <a:ext uri="{FF2B5EF4-FFF2-40B4-BE49-F238E27FC236}">
                  <a16:creationId xmlns:a16="http://schemas.microsoft.com/office/drawing/2014/main" id="{FB0EAB66-6090-1DFA-3CD3-FE6ADD8CA344}"/>
                </a:ext>
              </a:extLst>
            </p:cNvPr>
            <p:cNvSpPr/>
            <p:nvPr/>
          </p:nvSpPr>
          <p:spPr>
            <a:xfrm>
              <a:off x="9948536" y="1741064"/>
              <a:ext cx="62566" cy="147983"/>
            </a:xfrm>
            <a:custGeom>
              <a:avLst/>
              <a:gdLst>
                <a:gd name="connsiteX0" fmla="*/ 62479 w 62566"/>
                <a:gd name="connsiteY0" fmla="*/ 142934 h 147983"/>
                <a:gd name="connsiteX1" fmla="*/ 12497 w 62566"/>
                <a:gd name="connsiteY1" fmla="*/ 2135 h 147983"/>
                <a:gd name="connsiteX2" fmla="*/ 1183 w 62566"/>
                <a:gd name="connsiteY2" fmla="*/ 10935 h 147983"/>
                <a:gd name="connsiteX3" fmla="*/ 35840 w 62566"/>
                <a:gd name="connsiteY3" fmla="*/ 73112 h 147983"/>
                <a:gd name="connsiteX4" fmla="*/ 52454 w 62566"/>
                <a:gd name="connsiteY4" fmla="*/ 142934 h 147983"/>
                <a:gd name="connsiteX5" fmla="*/ 57466 w 62566"/>
                <a:gd name="connsiteY5" fmla="*/ 147983 h 147983"/>
                <a:gd name="connsiteX6" fmla="*/ 62479 w 62566"/>
                <a:gd name="connsiteY6" fmla="*/ 142934 h 14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66" h="147983">
                  <a:moveTo>
                    <a:pt x="62479" y="142934"/>
                  </a:moveTo>
                  <a:cubicBezTo>
                    <a:pt x="63982" y="91346"/>
                    <a:pt x="46137" y="41071"/>
                    <a:pt x="12497" y="2135"/>
                  </a:cubicBezTo>
                  <a:cubicBezTo>
                    <a:pt x="7055" y="-3924"/>
                    <a:pt x="-3543" y="4154"/>
                    <a:pt x="1183" y="10935"/>
                  </a:cubicBezTo>
                  <a:cubicBezTo>
                    <a:pt x="15075" y="30251"/>
                    <a:pt x="26703" y="51112"/>
                    <a:pt x="35840" y="73112"/>
                  </a:cubicBezTo>
                  <a:cubicBezTo>
                    <a:pt x="44491" y="95516"/>
                    <a:pt x="50076" y="119016"/>
                    <a:pt x="52454" y="142934"/>
                  </a:cubicBezTo>
                  <a:cubicBezTo>
                    <a:pt x="52454" y="145719"/>
                    <a:pt x="54702" y="147983"/>
                    <a:pt x="57466" y="147983"/>
                  </a:cubicBezTo>
                  <a:cubicBezTo>
                    <a:pt x="60230" y="147983"/>
                    <a:pt x="62479" y="145719"/>
                    <a:pt x="62479" y="1429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0" name="Freeform: Shape 3189">
              <a:extLst>
                <a:ext uri="{FF2B5EF4-FFF2-40B4-BE49-F238E27FC236}">
                  <a16:creationId xmlns:a16="http://schemas.microsoft.com/office/drawing/2014/main" id="{5F388140-A4E3-A7BB-14DE-186C291E7320}"/>
                </a:ext>
              </a:extLst>
            </p:cNvPr>
            <p:cNvSpPr/>
            <p:nvPr/>
          </p:nvSpPr>
          <p:spPr>
            <a:xfrm>
              <a:off x="9910918" y="1671690"/>
              <a:ext cx="43155" cy="177366"/>
            </a:xfrm>
            <a:custGeom>
              <a:avLst/>
              <a:gdLst>
                <a:gd name="connsiteX0" fmla="*/ 35651 w 43155"/>
                <a:gd name="connsiteY0" fmla="*/ 172925 h 177366"/>
                <a:gd name="connsiteX1" fmla="*/ 40950 w 43155"/>
                <a:gd name="connsiteY1" fmla="*/ 83194 h 177366"/>
                <a:gd name="connsiteX2" fmla="*/ 7724 w 43155"/>
                <a:gd name="connsiteY2" fmla="*/ 1254 h 177366"/>
                <a:gd name="connsiteX3" fmla="*/ 1251 w 43155"/>
                <a:gd name="connsiteY3" fmla="*/ 1456 h 177366"/>
                <a:gd name="connsiteX4" fmla="*/ 134 w 43155"/>
                <a:gd name="connsiteY4" fmla="*/ 5726 h 177366"/>
                <a:gd name="connsiteX5" fmla="*/ 24767 w 43155"/>
                <a:gd name="connsiteY5" fmla="*/ 84926 h 177366"/>
                <a:gd name="connsiteX6" fmla="*/ 23764 w 43155"/>
                <a:gd name="connsiteY6" fmla="*/ 169607 h 177366"/>
                <a:gd name="connsiteX7" fmla="*/ 35651 w 43155"/>
                <a:gd name="connsiteY7" fmla="*/ 172925 h 17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5" h="177366">
                  <a:moveTo>
                    <a:pt x="35651" y="172925"/>
                  </a:moveTo>
                  <a:cubicBezTo>
                    <a:pt x="43342" y="143669"/>
                    <a:pt x="45146" y="113157"/>
                    <a:pt x="40950" y="83194"/>
                  </a:cubicBezTo>
                  <a:cubicBezTo>
                    <a:pt x="38673" y="53044"/>
                    <a:pt x="27044" y="24379"/>
                    <a:pt x="7724" y="1254"/>
                  </a:cubicBezTo>
                  <a:cubicBezTo>
                    <a:pt x="5877" y="-492"/>
                    <a:pt x="2984" y="-405"/>
                    <a:pt x="1251" y="1456"/>
                  </a:cubicBezTo>
                  <a:cubicBezTo>
                    <a:pt x="177" y="2595"/>
                    <a:pt x="-239" y="4197"/>
                    <a:pt x="134" y="5726"/>
                  </a:cubicBezTo>
                  <a:cubicBezTo>
                    <a:pt x="9773" y="31650"/>
                    <a:pt x="17993" y="58093"/>
                    <a:pt x="24767" y="84926"/>
                  </a:cubicBezTo>
                  <a:cubicBezTo>
                    <a:pt x="29736" y="112970"/>
                    <a:pt x="29393" y="141693"/>
                    <a:pt x="23764" y="169607"/>
                  </a:cubicBezTo>
                  <a:cubicBezTo>
                    <a:pt x="22189" y="177397"/>
                    <a:pt x="33646" y="180715"/>
                    <a:pt x="35651" y="1729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1" name="Freeform: Shape 3190">
              <a:extLst>
                <a:ext uri="{FF2B5EF4-FFF2-40B4-BE49-F238E27FC236}">
                  <a16:creationId xmlns:a16="http://schemas.microsoft.com/office/drawing/2014/main" id="{7BBFBBF0-D221-0DD8-B1A5-B25A5B6D2946}"/>
                </a:ext>
              </a:extLst>
            </p:cNvPr>
            <p:cNvSpPr/>
            <p:nvPr/>
          </p:nvSpPr>
          <p:spPr>
            <a:xfrm>
              <a:off x="9886348" y="1639251"/>
              <a:ext cx="32434" cy="153352"/>
            </a:xfrm>
            <a:custGeom>
              <a:avLst/>
              <a:gdLst>
                <a:gd name="connsiteX0" fmla="*/ 10670 w 32434"/>
                <a:gd name="connsiteY0" fmla="*/ 151121 h 153352"/>
                <a:gd name="connsiteX1" fmla="*/ 31865 w 32434"/>
                <a:gd name="connsiteY1" fmla="*/ 81443 h 153352"/>
                <a:gd name="connsiteX2" fmla="*/ 17544 w 32434"/>
                <a:gd name="connsiteY2" fmla="*/ 2099 h 153352"/>
                <a:gd name="connsiteX3" fmla="*/ 9380 w 32434"/>
                <a:gd name="connsiteY3" fmla="*/ 4407 h 153352"/>
                <a:gd name="connsiteX4" fmla="*/ 15682 w 32434"/>
                <a:gd name="connsiteY4" fmla="*/ 76538 h 153352"/>
                <a:gd name="connsiteX5" fmla="*/ 12388 w 32434"/>
                <a:gd name="connsiteY5" fmla="*/ 112603 h 153352"/>
                <a:gd name="connsiteX6" fmla="*/ 1504 w 32434"/>
                <a:gd name="connsiteY6" fmla="*/ 142610 h 153352"/>
                <a:gd name="connsiteX7" fmla="*/ 10383 w 32434"/>
                <a:gd name="connsiteY7" fmla="*/ 151554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34" h="153352">
                  <a:moveTo>
                    <a:pt x="10670" y="151121"/>
                  </a:moveTo>
                  <a:cubicBezTo>
                    <a:pt x="27425" y="132944"/>
                    <a:pt x="30433" y="105102"/>
                    <a:pt x="31865" y="81443"/>
                  </a:cubicBezTo>
                  <a:cubicBezTo>
                    <a:pt x="34214" y="54177"/>
                    <a:pt x="29273" y="26782"/>
                    <a:pt x="17544" y="2099"/>
                  </a:cubicBezTo>
                  <a:cubicBezTo>
                    <a:pt x="15682" y="-1652"/>
                    <a:pt x="8808" y="-65"/>
                    <a:pt x="9380" y="4407"/>
                  </a:cubicBezTo>
                  <a:cubicBezTo>
                    <a:pt x="13219" y="28268"/>
                    <a:pt x="15324" y="52374"/>
                    <a:pt x="15682" y="76538"/>
                  </a:cubicBezTo>
                  <a:cubicBezTo>
                    <a:pt x="15668" y="88641"/>
                    <a:pt x="14565" y="100701"/>
                    <a:pt x="12388" y="112603"/>
                  </a:cubicBezTo>
                  <a:cubicBezTo>
                    <a:pt x="11285" y="123365"/>
                    <a:pt x="7547" y="133665"/>
                    <a:pt x="1504" y="142610"/>
                  </a:cubicBezTo>
                  <a:cubicBezTo>
                    <a:pt x="-3365" y="148813"/>
                    <a:pt x="4655" y="157036"/>
                    <a:pt x="10383" y="1515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2" name="Freeform: Shape 3191">
              <a:extLst>
                <a:ext uri="{FF2B5EF4-FFF2-40B4-BE49-F238E27FC236}">
                  <a16:creationId xmlns:a16="http://schemas.microsoft.com/office/drawing/2014/main" id="{43CBA1E9-79D5-C705-A1FA-3AEAF404FB12}"/>
                </a:ext>
              </a:extLst>
            </p:cNvPr>
            <p:cNvSpPr/>
            <p:nvPr/>
          </p:nvSpPr>
          <p:spPr>
            <a:xfrm>
              <a:off x="9851231" y="1570285"/>
              <a:ext cx="40765" cy="194081"/>
            </a:xfrm>
            <a:custGeom>
              <a:avLst/>
              <a:gdLst>
                <a:gd name="connsiteX0" fmla="*/ 11702 w 40765"/>
                <a:gd name="connsiteY0" fmla="*/ 190658 h 194081"/>
                <a:gd name="connsiteX1" fmla="*/ 40344 w 40765"/>
                <a:gd name="connsiteY1" fmla="*/ 96167 h 194081"/>
                <a:gd name="connsiteX2" fmla="*/ 19006 w 40765"/>
                <a:gd name="connsiteY2" fmla="*/ 1675 h 194081"/>
                <a:gd name="connsiteX3" fmla="*/ 10499 w 40765"/>
                <a:gd name="connsiteY3" fmla="*/ 1877 h 194081"/>
                <a:gd name="connsiteX4" fmla="*/ 8837 w 40765"/>
                <a:gd name="connsiteY4" fmla="*/ 6003 h 194081"/>
                <a:gd name="connsiteX5" fmla="*/ 19149 w 40765"/>
                <a:gd name="connsiteY5" fmla="*/ 50435 h 194081"/>
                <a:gd name="connsiteX6" fmla="*/ 23015 w 40765"/>
                <a:gd name="connsiteY6" fmla="*/ 94724 h 194081"/>
                <a:gd name="connsiteX7" fmla="*/ 817 w 40765"/>
                <a:gd name="connsiteY7" fmla="*/ 184022 h 194081"/>
                <a:gd name="connsiteX8" fmla="*/ 11988 w 40765"/>
                <a:gd name="connsiteY8" fmla="*/ 190658 h 19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65" h="194081">
                  <a:moveTo>
                    <a:pt x="11702" y="190658"/>
                  </a:moveTo>
                  <a:cubicBezTo>
                    <a:pt x="28643" y="161935"/>
                    <a:pt x="38468" y="129520"/>
                    <a:pt x="40344" y="96167"/>
                  </a:cubicBezTo>
                  <a:cubicBezTo>
                    <a:pt x="42063" y="65727"/>
                    <a:pt x="39198" y="26055"/>
                    <a:pt x="19006" y="1675"/>
                  </a:cubicBezTo>
                  <a:cubicBezTo>
                    <a:pt x="16599" y="-633"/>
                    <a:pt x="12790" y="-547"/>
                    <a:pt x="10499" y="1877"/>
                  </a:cubicBezTo>
                  <a:cubicBezTo>
                    <a:pt x="9453" y="2988"/>
                    <a:pt x="8852" y="4459"/>
                    <a:pt x="8837" y="6003"/>
                  </a:cubicBezTo>
                  <a:cubicBezTo>
                    <a:pt x="10842" y="20429"/>
                    <a:pt x="15998" y="34855"/>
                    <a:pt x="19149" y="50435"/>
                  </a:cubicBezTo>
                  <a:cubicBezTo>
                    <a:pt x="22013" y="65020"/>
                    <a:pt x="23316" y="79865"/>
                    <a:pt x="23015" y="94724"/>
                  </a:cubicBezTo>
                  <a:cubicBezTo>
                    <a:pt x="22600" y="125827"/>
                    <a:pt x="15010" y="156396"/>
                    <a:pt x="817" y="184022"/>
                  </a:cubicBezTo>
                  <a:cubicBezTo>
                    <a:pt x="-3050" y="191524"/>
                    <a:pt x="7835" y="198448"/>
                    <a:pt x="11988" y="1906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3" name="Freeform: Shape 3192">
              <a:extLst>
                <a:ext uri="{FF2B5EF4-FFF2-40B4-BE49-F238E27FC236}">
                  <a16:creationId xmlns:a16="http://schemas.microsoft.com/office/drawing/2014/main" id="{33D92FDC-9528-4A19-5855-CDE552532AE9}"/>
                </a:ext>
              </a:extLst>
            </p:cNvPr>
            <p:cNvSpPr/>
            <p:nvPr/>
          </p:nvSpPr>
          <p:spPr>
            <a:xfrm>
              <a:off x="9824995" y="1510052"/>
              <a:ext cx="45116" cy="183732"/>
            </a:xfrm>
            <a:custGeom>
              <a:avLst/>
              <a:gdLst>
                <a:gd name="connsiteX0" fmla="*/ 10011 w 45116"/>
                <a:gd name="connsiteY0" fmla="*/ 181501 h 183732"/>
                <a:gd name="connsiteX1" fmla="*/ 41661 w 45116"/>
                <a:gd name="connsiteY1" fmla="*/ 98839 h 183732"/>
                <a:gd name="connsiteX2" fmla="*/ 34214 w 45116"/>
                <a:gd name="connsiteY2" fmla="*/ 3626 h 183732"/>
                <a:gd name="connsiteX3" fmla="*/ 20752 w 45116"/>
                <a:gd name="connsiteY3" fmla="*/ 7233 h 183732"/>
                <a:gd name="connsiteX4" fmla="*/ 24332 w 45116"/>
                <a:gd name="connsiteY4" fmla="*/ 50511 h 183732"/>
                <a:gd name="connsiteX5" fmla="*/ 24332 w 45116"/>
                <a:gd name="connsiteY5" fmla="*/ 93069 h 183732"/>
                <a:gd name="connsiteX6" fmla="*/ 17028 w 45116"/>
                <a:gd name="connsiteY6" fmla="*/ 136347 h 183732"/>
                <a:gd name="connsiteX7" fmla="*/ 1562 w 45116"/>
                <a:gd name="connsiteY7" fmla="*/ 172990 h 183732"/>
                <a:gd name="connsiteX8" fmla="*/ 10441 w 45116"/>
                <a:gd name="connsiteY8" fmla="*/ 181934 h 1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16" h="183732">
                  <a:moveTo>
                    <a:pt x="10011" y="181501"/>
                  </a:moveTo>
                  <a:cubicBezTo>
                    <a:pt x="30490" y="160583"/>
                    <a:pt x="37794" y="126970"/>
                    <a:pt x="41661" y="98839"/>
                  </a:cubicBezTo>
                  <a:cubicBezTo>
                    <a:pt x="48091" y="67029"/>
                    <a:pt x="45513" y="34037"/>
                    <a:pt x="34214" y="3626"/>
                  </a:cubicBezTo>
                  <a:cubicBezTo>
                    <a:pt x="31063" y="-3154"/>
                    <a:pt x="20752" y="453"/>
                    <a:pt x="20752" y="7233"/>
                  </a:cubicBezTo>
                  <a:cubicBezTo>
                    <a:pt x="20752" y="21659"/>
                    <a:pt x="23473" y="36085"/>
                    <a:pt x="24332" y="50511"/>
                  </a:cubicBezTo>
                  <a:cubicBezTo>
                    <a:pt x="25335" y="64678"/>
                    <a:pt x="25335" y="78902"/>
                    <a:pt x="24332" y="93069"/>
                  </a:cubicBezTo>
                  <a:cubicBezTo>
                    <a:pt x="23129" y="107682"/>
                    <a:pt x="20695" y="122166"/>
                    <a:pt x="17028" y="136347"/>
                  </a:cubicBezTo>
                  <a:cubicBezTo>
                    <a:pt x="14766" y="149605"/>
                    <a:pt x="9467" y="162156"/>
                    <a:pt x="1562" y="172990"/>
                  </a:cubicBezTo>
                  <a:cubicBezTo>
                    <a:pt x="-3451" y="179193"/>
                    <a:pt x="4712" y="187416"/>
                    <a:pt x="10441" y="1819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4" name="Freeform: Shape 3193">
              <a:extLst>
                <a:ext uri="{FF2B5EF4-FFF2-40B4-BE49-F238E27FC236}">
                  <a16:creationId xmlns:a16="http://schemas.microsoft.com/office/drawing/2014/main" id="{425B9385-5001-2460-912E-CEEDF6E3840B}"/>
                </a:ext>
              </a:extLst>
            </p:cNvPr>
            <p:cNvSpPr/>
            <p:nvPr/>
          </p:nvSpPr>
          <p:spPr>
            <a:xfrm>
              <a:off x="9787403" y="1454562"/>
              <a:ext cx="98600" cy="199628"/>
            </a:xfrm>
            <a:custGeom>
              <a:avLst/>
              <a:gdLst>
                <a:gd name="connsiteX0" fmla="*/ 8076 w 98600"/>
                <a:gd name="connsiteY0" fmla="*/ 198473 h 199628"/>
                <a:gd name="connsiteX1" fmla="*/ 73381 w 98600"/>
                <a:gd name="connsiteY1" fmla="*/ 113791 h 199628"/>
                <a:gd name="connsiteX2" fmla="*/ 92716 w 98600"/>
                <a:gd name="connsiteY2" fmla="*/ 3143 h 199628"/>
                <a:gd name="connsiteX3" fmla="*/ 81473 w 98600"/>
                <a:gd name="connsiteY3" fmla="*/ 1685 h 199628"/>
                <a:gd name="connsiteX4" fmla="*/ 78394 w 98600"/>
                <a:gd name="connsiteY4" fmla="*/ 7182 h 199628"/>
                <a:gd name="connsiteX5" fmla="*/ 76102 w 98600"/>
                <a:gd name="connsiteY5" fmla="*/ 57241 h 199628"/>
                <a:gd name="connsiteX6" fmla="*/ 57056 w 98600"/>
                <a:gd name="connsiteY6" fmla="*/ 107732 h 199628"/>
                <a:gd name="connsiteX7" fmla="*/ 2492 w 98600"/>
                <a:gd name="connsiteY7" fmla="*/ 187942 h 199628"/>
                <a:gd name="connsiteX8" fmla="*/ 8506 w 98600"/>
                <a:gd name="connsiteY8" fmla="*/ 198473 h 19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0" h="199628">
                  <a:moveTo>
                    <a:pt x="8076" y="198473"/>
                  </a:moveTo>
                  <a:cubicBezTo>
                    <a:pt x="36204" y="175867"/>
                    <a:pt x="58588" y="146842"/>
                    <a:pt x="73381" y="113791"/>
                  </a:cubicBezTo>
                  <a:cubicBezTo>
                    <a:pt x="90138" y="81188"/>
                    <a:pt x="108183" y="39496"/>
                    <a:pt x="92716" y="3143"/>
                  </a:cubicBezTo>
                  <a:cubicBezTo>
                    <a:pt x="90009" y="-392"/>
                    <a:pt x="84968" y="-1041"/>
                    <a:pt x="81473" y="1685"/>
                  </a:cubicBezTo>
                  <a:cubicBezTo>
                    <a:pt x="79740" y="3013"/>
                    <a:pt x="78637" y="5004"/>
                    <a:pt x="78394" y="7182"/>
                  </a:cubicBezTo>
                  <a:cubicBezTo>
                    <a:pt x="80213" y="23887"/>
                    <a:pt x="79440" y="40780"/>
                    <a:pt x="76102" y="57241"/>
                  </a:cubicBezTo>
                  <a:cubicBezTo>
                    <a:pt x="71548" y="74711"/>
                    <a:pt x="65161" y="91633"/>
                    <a:pt x="57056" y="107732"/>
                  </a:cubicBezTo>
                  <a:cubicBezTo>
                    <a:pt x="42735" y="136585"/>
                    <a:pt x="28413" y="168034"/>
                    <a:pt x="2492" y="187942"/>
                  </a:cubicBezTo>
                  <a:cubicBezTo>
                    <a:pt x="-3524" y="192703"/>
                    <a:pt x="2492" y="203090"/>
                    <a:pt x="8506" y="1984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5" name="Freeform: Shape 3194">
              <a:extLst>
                <a:ext uri="{FF2B5EF4-FFF2-40B4-BE49-F238E27FC236}">
                  <a16:creationId xmlns:a16="http://schemas.microsoft.com/office/drawing/2014/main" id="{0EAA94A3-13BF-4ADB-184A-E1DB336719EB}"/>
                </a:ext>
              </a:extLst>
            </p:cNvPr>
            <p:cNvSpPr/>
            <p:nvPr/>
          </p:nvSpPr>
          <p:spPr>
            <a:xfrm>
              <a:off x="9775771" y="1412731"/>
              <a:ext cx="122350" cy="191619"/>
            </a:xfrm>
            <a:custGeom>
              <a:avLst/>
              <a:gdLst>
                <a:gd name="connsiteX0" fmla="*/ 8682 w 122350"/>
                <a:gd name="connsiteY0" fmla="*/ 191543 h 191619"/>
                <a:gd name="connsiteX1" fmla="*/ 89740 w 122350"/>
                <a:gd name="connsiteY1" fmla="*/ 117249 h 191619"/>
                <a:gd name="connsiteX2" fmla="*/ 121676 w 122350"/>
                <a:gd name="connsiteY2" fmla="*/ 5446 h 191619"/>
                <a:gd name="connsiteX3" fmla="*/ 116778 w 122350"/>
                <a:gd name="connsiteY3" fmla="*/ 7 h 191619"/>
                <a:gd name="connsiteX4" fmla="*/ 111508 w 122350"/>
                <a:gd name="connsiteY4" fmla="*/ 4003 h 191619"/>
                <a:gd name="connsiteX5" fmla="*/ 97187 w 122350"/>
                <a:gd name="connsiteY5" fmla="*/ 54927 h 191619"/>
                <a:gd name="connsiteX6" fmla="*/ 76421 w 122350"/>
                <a:gd name="connsiteY6" fmla="*/ 104409 h 191619"/>
                <a:gd name="connsiteX7" fmla="*/ 47779 w 122350"/>
                <a:gd name="connsiteY7" fmla="*/ 147688 h 191619"/>
                <a:gd name="connsiteX8" fmla="*/ 4815 w 122350"/>
                <a:gd name="connsiteY8" fmla="*/ 178271 h 191619"/>
                <a:gd name="connsiteX9" fmla="*/ 8538 w 122350"/>
                <a:gd name="connsiteY9" fmla="*/ 191543 h 1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50" h="191619">
                  <a:moveTo>
                    <a:pt x="8682" y="191543"/>
                  </a:moveTo>
                  <a:cubicBezTo>
                    <a:pt x="45057" y="183897"/>
                    <a:pt x="71552" y="147399"/>
                    <a:pt x="89740" y="117249"/>
                  </a:cubicBezTo>
                  <a:cubicBezTo>
                    <a:pt x="109074" y="84934"/>
                    <a:pt x="125973" y="43675"/>
                    <a:pt x="121676" y="5446"/>
                  </a:cubicBezTo>
                  <a:cubicBezTo>
                    <a:pt x="121819" y="2575"/>
                    <a:pt x="119629" y="151"/>
                    <a:pt x="116778" y="7"/>
                  </a:cubicBezTo>
                  <a:cubicBezTo>
                    <a:pt x="114301" y="-123"/>
                    <a:pt x="112081" y="1565"/>
                    <a:pt x="111508" y="4003"/>
                  </a:cubicBezTo>
                  <a:cubicBezTo>
                    <a:pt x="106210" y="20882"/>
                    <a:pt x="102629" y="38049"/>
                    <a:pt x="97187" y="54927"/>
                  </a:cubicBezTo>
                  <a:cubicBezTo>
                    <a:pt x="91960" y="72095"/>
                    <a:pt x="85000" y="88670"/>
                    <a:pt x="76421" y="104409"/>
                  </a:cubicBezTo>
                  <a:cubicBezTo>
                    <a:pt x="68415" y="119816"/>
                    <a:pt x="58820" y="134315"/>
                    <a:pt x="47779" y="147688"/>
                  </a:cubicBezTo>
                  <a:cubicBezTo>
                    <a:pt x="37109" y="162287"/>
                    <a:pt x="22043" y="173020"/>
                    <a:pt x="4815" y="178271"/>
                  </a:cubicBezTo>
                  <a:cubicBezTo>
                    <a:pt x="-3635" y="180435"/>
                    <a:pt x="-55" y="192697"/>
                    <a:pt x="8538" y="1915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6" name="Freeform: Shape 3195">
              <a:extLst>
                <a:ext uri="{FF2B5EF4-FFF2-40B4-BE49-F238E27FC236}">
                  <a16:creationId xmlns:a16="http://schemas.microsoft.com/office/drawing/2014/main" id="{3B7EF03A-446E-736C-3207-8B85A7EE25E7}"/>
                </a:ext>
              </a:extLst>
            </p:cNvPr>
            <p:cNvSpPr/>
            <p:nvPr/>
          </p:nvSpPr>
          <p:spPr>
            <a:xfrm>
              <a:off x="9766153" y="1382469"/>
              <a:ext cx="132145" cy="162225"/>
            </a:xfrm>
            <a:custGeom>
              <a:avLst/>
              <a:gdLst>
                <a:gd name="connsiteX0" fmla="*/ 7415 w 132145"/>
                <a:gd name="connsiteY0" fmla="*/ 162225 h 162225"/>
                <a:gd name="connsiteX1" fmla="*/ 50379 w 132145"/>
                <a:gd name="connsiteY1" fmla="*/ 136402 h 162225"/>
                <a:gd name="connsiteX2" fmla="*/ 86182 w 132145"/>
                <a:gd name="connsiteY2" fmla="*/ 98317 h 162225"/>
                <a:gd name="connsiteX3" fmla="*/ 132010 w 132145"/>
                <a:gd name="connsiteY3" fmla="*/ 7288 h 162225"/>
                <a:gd name="connsiteX4" fmla="*/ 121842 w 132145"/>
                <a:gd name="connsiteY4" fmla="*/ 2816 h 162225"/>
                <a:gd name="connsiteX5" fmla="*/ 74439 w 132145"/>
                <a:gd name="connsiteY5" fmla="*/ 84612 h 162225"/>
                <a:gd name="connsiteX6" fmla="*/ 44078 w 132145"/>
                <a:gd name="connsiteY6" fmla="*/ 119668 h 162225"/>
                <a:gd name="connsiteX7" fmla="*/ 4122 w 132145"/>
                <a:gd name="connsiteY7" fmla="*/ 147366 h 162225"/>
                <a:gd name="connsiteX8" fmla="*/ 842 w 132145"/>
                <a:gd name="connsiteY8" fmla="*/ 157666 h 162225"/>
                <a:gd name="connsiteX9" fmla="*/ 8131 w 132145"/>
                <a:gd name="connsiteY9" fmla="*/ 161792 h 1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145" h="162225">
                  <a:moveTo>
                    <a:pt x="7415" y="162225"/>
                  </a:moveTo>
                  <a:cubicBezTo>
                    <a:pt x="23612" y="157277"/>
                    <a:pt x="38364" y="148405"/>
                    <a:pt x="50379" y="136402"/>
                  </a:cubicBezTo>
                  <a:cubicBezTo>
                    <a:pt x="63469" y="124861"/>
                    <a:pt x="75455" y="112109"/>
                    <a:pt x="86182" y="98317"/>
                  </a:cubicBezTo>
                  <a:cubicBezTo>
                    <a:pt x="108280" y="71975"/>
                    <a:pt x="123976" y="40815"/>
                    <a:pt x="132010" y="7288"/>
                  </a:cubicBezTo>
                  <a:cubicBezTo>
                    <a:pt x="133299" y="1229"/>
                    <a:pt x="124992" y="-3099"/>
                    <a:pt x="121842" y="2816"/>
                  </a:cubicBezTo>
                  <a:cubicBezTo>
                    <a:pt x="108208" y="31293"/>
                    <a:pt x="92354" y="58645"/>
                    <a:pt x="74439" y="84612"/>
                  </a:cubicBezTo>
                  <a:cubicBezTo>
                    <a:pt x="65129" y="96990"/>
                    <a:pt x="54990" y="108704"/>
                    <a:pt x="44078" y="119668"/>
                  </a:cubicBezTo>
                  <a:cubicBezTo>
                    <a:pt x="33265" y="132118"/>
                    <a:pt x="19531" y="141639"/>
                    <a:pt x="4122" y="147366"/>
                  </a:cubicBezTo>
                  <a:cubicBezTo>
                    <a:pt x="398" y="149299"/>
                    <a:pt x="-1078" y="153901"/>
                    <a:pt x="842" y="157666"/>
                  </a:cubicBezTo>
                  <a:cubicBezTo>
                    <a:pt x="2231" y="160379"/>
                    <a:pt x="5095" y="162009"/>
                    <a:pt x="8131" y="1617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7" name="Freeform: Shape 3196">
              <a:extLst>
                <a:ext uri="{FF2B5EF4-FFF2-40B4-BE49-F238E27FC236}">
                  <a16:creationId xmlns:a16="http://schemas.microsoft.com/office/drawing/2014/main" id="{C272464B-6B52-830B-9E14-C2ACD6C51950}"/>
                </a:ext>
              </a:extLst>
            </p:cNvPr>
            <p:cNvSpPr/>
            <p:nvPr/>
          </p:nvSpPr>
          <p:spPr>
            <a:xfrm>
              <a:off x="9754270" y="1335297"/>
              <a:ext cx="149533" cy="149870"/>
            </a:xfrm>
            <a:custGeom>
              <a:avLst/>
              <a:gdLst>
                <a:gd name="connsiteX0" fmla="*/ 8414 w 149533"/>
                <a:gd name="connsiteY0" fmla="*/ 149818 h 149870"/>
                <a:gd name="connsiteX1" fmla="*/ 88184 w 149533"/>
                <a:gd name="connsiteY1" fmla="*/ 92113 h 149870"/>
                <a:gd name="connsiteX2" fmla="*/ 149049 w 149533"/>
                <a:gd name="connsiteY2" fmla="*/ 8441 h 149870"/>
                <a:gd name="connsiteX3" fmla="*/ 145884 w 149533"/>
                <a:gd name="connsiteY3" fmla="*/ 493 h 149870"/>
                <a:gd name="connsiteX4" fmla="*/ 138737 w 149533"/>
                <a:gd name="connsiteY4" fmla="*/ 2382 h 149870"/>
                <a:gd name="connsiteX5" fmla="*/ 77872 w 149533"/>
                <a:gd name="connsiteY5" fmla="*/ 78408 h 149870"/>
                <a:gd name="connsiteX6" fmla="*/ 4690 w 149533"/>
                <a:gd name="connsiteY6" fmla="*/ 136113 h 149870"/>
                <a:gd name="connsiteX7" fmla="*/ 8414 w 149533"/>
                <a:gd name="connsiteY7" fmla="*/ 149529 h 14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533" h="149870">
                  <a:moveTo>
                    <a:pt x="8414" y="149818"/>
                  </a:moveTo>
                  <a:cubicBezTo>
                    <a:pt x="39320" y="137498"/>
                    <a:pt x="66731" y="117676"/>
                    <a:pt x="88184" y="92113"/>
                  </a:cubicBezTo>
                  <a:cubicBezTo>
                    <a:pt x="112616" y="67531"/>
                    <a:pt x="133138" y="39313"/>
                    <a:pt x="149049" y="8441"/>
                  </a:cubicBezTo>
                  <a:cubicBezTo>
                    <a:pt x="150352" y="5369"/>
                    <a:pt x="148935" y="1805"/>
                    <a:pt x="145884" y="493"/>
                  </a:cubicBezTo>
                  <a:cubicBezTo>
                    <a:pt x="143349" y="-604"/>
                    <a:pt x="140413" y="175"/>
                    <a:pt x="138737" y="2382"/>
                  </a:cubicBezTo>
                  <a:cubicBezTo>
                    <a:pt x="118974" y="28061"/>
                    <a:pt x="99927" y="54461"/>
                    <a:pt x="77872" y="78408"/>
                  </a:cubicBezTo>
                  <a:cubicBezTo>
                    <a:pt x="55817" y="102356"/>
                    <a:pt x="34049" y="126303"/>
                    <a:pt x="4690" y="136113"/>
                  </a:cubicBezTo>
                  <a:cubicBezTo>
                    <a:pt x="-3473" y="139142"/>
                    <a:pt x="-178" y="152126"/>
                    <a:pt x="8414" y="1495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8" name="Freeform: Shape 3197">
              <a:extLst>
                <a:ext uri="{FF2B5EF4-FFF2-40B4-BE49-F238E27FC236}">
                  <a16:creationId xmlns:a16="http://schemas.microsoft.com/office/drawing/2014/main" id="{374B879A-7CA4-FDD5-9099-7DFB01948894}"/>
                </a:ext>
              </a:extLst>
            </p:cNvPr>
            <p:cNvSpPr/>
            <p:nvPr/>
          </p:nvSpPr>
          <p:spPr>
            <a:xfrm>
              <a:off x="9762254" y="1257395"/>
              <a:ext cx="199998" cy="172499"/>
            </a:xfrm>
            <a:custGeom>
              <a:avLst/>
              <a:gdLst>
                <a:gd name="connsiteX0" fmla="*/ 10740 w 199998"/>
                <a:gd name="connsiteY0" fmla="*/ 171746 h 172499"/>
                <a:gd name="connsiteX1" fmla="*/ 198922 w 199998"/>
                <a:gd name="connsiteY1" fmla="*/ 12193 h 172499"/>
                <a:gd name="connsiteX2" fmla="*/ 186463 w 199998"/>
                <a:gd name="connsiteY2" fmla="*/ 2527 h 172499"/>
                <a:gd name="connsiteX3" fmla="*/ 103972 w 199998"/>
                <a:gd name="connsiteY3" fmla="*/ 90960 h 172499"/>
                <a:gd name="connsiteX4" fmla="*/ 3723 w 199998"/>
                <a:gd name="connsiteY4" fmla="*/ 159051 h 172499"/>
                <a:gd name="connsiteX5" fmla="*/ 11027 w 199998"/>
                <a:gd name="connsiteY5" fmla="*/ 171746 h 17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998" h="172499">
                  <a:moveTo>
                    <a:pt x="10740" y="171746"/>
                  </a:moveTo>
                  <a:cubicBezTo>
                    <a:pt x="87288" y="137729"/>
                    <a:pt x="152579" y="82361"/>
                    <a:pt x="198922" y="12193"/>
                  </a:cubicBezTo>
                  <a:cubicBezTo>
                    <a:pt x="203505" y="4691"/>
                    <a:pt x="192335" y="-4542"/>
                    <a:pt x="186463" y="2527"/>
                  </a:cubicBezTo>
                  <a:cubicBezTo>
                    <a:pt x="161372" y="34193"/>
                    <a:pt x="133789" y="63766"/>
                    <a:pt x="103972" y="90960"/>
                  </a:cubicBezTo>
                  <a:cubicBezTo>
                    <a:pt x="73368" y="117605"/>
                    <a:pt x="39712" y="140470"/>
                    <a:pt x="3723" y="159051"/>
                  </a:cubicBezTo>
                  <a:cubicBezTo>
                    <a:pt x="-4726" y="163379"/>
                    <a:pt x="2720" y="175641"/>
                    <a:pt x="11027" y="1717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9" name="Freeform: Shape 3198">
              <a:extLst>
                <a:ext uri="{FF2B5EF4-FFF2-40B4-BE49-F238E27FC236}">
                  <a16:creationId xmlns:a16="http://schemas.microsoft.com/office/drawing/2014/main" id="{3F56B6E2-5198-5B47-252A-878E368F7E28}"/>
                </a:ext>
              </a:extLst>
            </p:cNvPr>
            <p:cNvSpPr/>
            <p:nvPr/>
          </p:nvSpPr>
          <p:spPr>
            <a:xfrm>
              <a:off x="9780114" y="1234022"/>
              <a:ext cx="179464" cy="144186"/>
            </a:xfrm>
            <a:custGeom>
              <a:avLst/>
              <a:gdLst>
                <a:gd name="connsiteX0" fmla="*/ 11928 w 179464"/>
                <a:gd name="connsiteY0" fmla="*/ 143762 h 144186"/>
                <a:gd name="connsiteX1" fmla="*/ 105017 w 179464"/>
                <a:gd name="connsiteY1" fmla="*/ 87788 h 144186"/>
                <a:gd name="connsiteX2" fmla="*/ 178772 w 179464"/>
                <a:gd name="connsiteY2" fmla="*/ 8877 h 144186"/>
                <a:gd name="connsiteX3" fmla="*/ 176251 w 179464"/>
                <a:gd name="connsiteY3" fmla="*/ 697 h 144186"/>
                <a:gd name="connsiteX4" fmla="*/ 169463 w 179464"/>
                <a:gd name="connsiteY4" fmla="*/ 1520 h 144186"/>
                <a:gd name="connsiteX5" fmla="*/ 93273 w 179464"/>
                <a:gd name="connsiteY5" fmla="*/ 73650 h 144186"/>
                <a:gd name="connsiteX6" fmla="*/ 4052 w 179464"/>
                <a:gd name="connsiteY6" fmla="*/ 129768 h 144186"/>
                <a:gd name="connsiteX7" fmla="*/ 11928 w 179464"/>
                <a:gd name="connsiteY7" fmla="*/ 143473 h 14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464" h="144186">
                  <a:moveTo>
                    <a:pt x="11928" y="143762"/>
                  </a:moveTo>
                  <a:cubicBezTo>
                    <a:pt x="45183" y="129148"/>
                    <a:pt x="76461" y="110336"/>
                    <a:pt x="105017" y="87788"/>
                  </a:cubicBezTo>
                  <a:cubicBezTo>
                    <a:pt x="133960" y="65990"/>
                    <a:pt x="158908" y="39287"/>
                    <a:pt x="178772" y="8877"/>
                  </a:cubicBezTo>
                  <a:cubicBezTo>
                    <a:pt x="180318" y="5920"/>
                    <a:pt x="179187" y="2255"/>
                    <a:pt x="176251" y="697"/>
                  </a:cubicBezTo>
                  <a:cubicBezTo>
                    <a:pt x="174031" y="-471"/>
                    <a:pt x="171339" y="-154"/>
                    <a:pt x="169463" y="1520"/>
                  </a:cubicBezTo>
                  <a:cubicBezTo>
                    <a:pt x="145432" y="26996"/>
                    <a:pt x="119997" y="51073"/>
                    <a:pt x="93273" y="73650"/>
                  </a:cubicBezTo>
                  <a:cubicBezTo>
                    <a:pt x="65720" y="95679"/>
                    <a:pt x="35788" y="114505"/>
                    <a:pt x="4052" y="129768"/>
                  </a:cubicBezTo>
                  <a:cubicBezTo>
                    <a:pt x="-5114" y="134240"/>
                    <a:pt x="2906" y="147368"/>
                    <a:pt x="11928" y="1434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0" name="Freeform: Shape 3199">
              <a:extLst>
                <a:ext uri="{FF2B5EF4-FFF2-40B4-BE49-F238E27FC236}">
                  <a16:creationId xmlns:a16="http://schemas.microsoft.com/office/drawing/2014/main" id="{488CA4C2-06E9-3E6A-E30F-1B679D4F66E8}"/>
                </a:ext>
              </a:extLst>
            </p:cNvPr>
            <p:cNvSpPr/>
            <p:nvPr/>
          </p:nvSpPr>
          <p:spPr>
            <a:xfrm>
              <a:off x="9796334" y="1171926"/>
              <a:ext cx="194774" cy="149044"/>
            </a:xfrm>
            <a:custGeom>
              <a:avLst/>
              <a:gdLst>
                <a:gd name="connsiteX0" fmla="*/ 12178 w 194774"/>
                <a:gd name="connsiteY0" fmla="*/ 147865 h 149044"/>
                <a:gd name="connsiteX1" fmla="*/ 192482 w 194774"/>
                <a:gd name="connsiteY1" fmla="*/ 14134 h 149044"/>
                <a:gd name="connsiteX2" fmla="*/ 192196 w 194774"/>
                <a:gd name="connsiteY2" fmla="*/ 2305 h 149044"/>
                <a:gd name="connsiteX3" fmla="*/ 180739 w 194774"/>
                <a:gd name="connsiteY3" fmla="*/ 2305 h 149044"/>
                <a:gd name="connsiteX4" fmla="*/ 4015 w 194774"/>
                <a:gd name="connsiteY4" fmla="*/ 133871 h 149044"/>
                <a:gd name="connsiteX5" fmla="*/ 12178 w 194774"/>
                <a:gd name="connsiteY5" fmla="*/ 148298 h 14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774" h="149044">
                  <a:moveTo>
                    <a:pt x="12178" y="147865"/>
                  </a:moveTo>
                  <a:cubicBezTo>
                    <a:pt x="80519" y="115810"/>
                    <a:pt x="141814" y="70353"/>
                    <a:pt x="192482" y="14134"/>
                  </a:cubicBezTo>
                  <a:cubicBezTo>
                    <a:pt x="195647" y="10787"/>
                    <a:pt x="195519" y="5493"/>
                    <a:pt x="192196" y="2305"/>
                  </a:cubicBezTo>
                  <a:cubicBezTo>
                    <a:pt x="188989" y="-768"/>
                    <a:pt x="183947" y="-768"/>
                    <a:pt x="180739" y="2305"/>
                  </a:cubicBezTo>
                  <a:cubicBezTo>
                    <a:pt x="127278" y="53142"/>
                    <a:pt x="67945" y="97315"/>
                    <a:pt x="4015" y="133871"/>
                  </a:cubicBezTo>
                  <a:cubicBezTo>
                    <a:pt x="-5151" y="138920"/>
                    <a:pt x="3012" y="152337"/>
                    <a:pt x="12178" y="1482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1" name="Freeform: Shape 3200">
              <a:extLst>
                <a:ext uri="{FF2B5EF4-FFF2-40B4-BE49-F238E27FC236}">
                  <a16:creationId xmlns:a16="http://schemas.microsoft.com/office/drawing/2014/main" id="{270640B2-0972-9674-73D5-FBC43AD570E7}"/>
                </a:ext>
              </a:extLst>
            </p:cNvPr>
            <p:cNvSpPr/>
            <p:nvPr/>
          </p:nvSpPr>
          <p:spPr>
            <a:xfrm>
              <a:off x="9816614" y="1162138"/>
              <a:ext cx="234446" cy="98790"/>
            </a:xfrm>
            <a:custGeom>
              <a:avLst/>
              <a:gdLst>
                <a:gd name="connsiteX0" fmla="*/ 3355 w 234446"/>
                <a:gd name="connsiteY0" fmla="*/ 97207 h 98790"/>
                <a:gd name="connsiteX1" fmla="*/ 63074 w 234446"/>
                <a:gd name="connsiteY1" fmla="*/ 93312 h 98790"/>
                <a:gd name="connsiteX2" fmla="*/ 125229 w 234446"/>
                <a:gd name="connsiteY2" fmla="*/ 75423 h 98790"/>
                <a:gd name="connsiteX3" fmla="*/ 232495 w 234446"/>
                <a:gd name="connsiteY3" fmla="*/ 11371 h 98790"/>
                <a:gd name="connsiteX4" fmla="*/ 224618 w 234446"/>
                <a:gd name="connsiteY4" fmla="*/ 984 h 98790"/>
                <a:gd name="connsiteX5" fmla="*/ 118927 w 234446"/>
                <a:gd name="connsiteY5" fmla="*/ 60276 h 98790"/>
                <a:gd name="connsiteX6" fmla="*/ 62788 w 234446"/>
                <a:gd name="connsiteY6" fmla="*/ 77731 h 98790"/>
                <a:gd name="connsiteX7" fmla="*/ 33286 w 234446"/>
                <a:gd name="connsiteY7" fmla="*/ 83646 h 98790"/>
                <a:gd name="connsiteX8" fmla="*/ 2639 w 234446"/>
                <a:gd name="connsiteY8" fmla="*/ 89849 h 98790"/>
                <a:gd name="connsiteX9" fmla="*/ 2639 w 234446"/>
                <a:gd name="connsiteY9" fmla="*/ 97207 h 9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446" h="98790">
                  <a:moveTo>
                    <a:pt x="3355" y="97207"/>
                  </a:moveTo>
                  <a:cubicBezTo>
                    <a:pt x="23304" y="100236"/>
                    <a:pt x="43669" y="98909"/>
                    <a:pt x="63074" y="93312"/>
                  </a:cubicBezTo>
                  <a:cubicBezTo>
                    <a:pt x="84226" y="89027"/>
                    <a:pt x="105021" y="83040"/>
                    <a:pt x="125229" y="75423"/>
                  </a:cubicBezTo>
                  <a:cubicBezTo>
                    <a:pt x="164812" y="61387"/>
                    <a:pt x="201275" y="39617"/>
                    <a:pt x="232495" y="11371"/>
                  </a:cubicBezTo>
                  <a:cubicBezTo>
                    <a:pt x="237937" y="6322"/>
                    <a:pt x="230920" y="-3055"/>
                    <a:pt x="224618" y="984"/>
                  </a:cubicBezTo>
                  <a:cubicBezTo>
                    <a:pt x="191622" y="24556"/>
                    <a:pt x="156191" y="44436"/>
                    <a:pt x="118927" y="60276"/>
                  </a:cubicBezTo>
                  <a:cubicBezTo>
                    <a:pt x="100653" y="67446"/>
                    <a:pt x="81893" y="73274"/>
                    <a:pt x="62788" y="77731"/>
                  </a:cubicBezTo>
                  <a:cubicBezTo>
                    <a:pt x="53049" y="80040"/>
                    <a:pt x="43168" y="81915"/>
                    <a:pt x="33286" y="83646"/>
                  </a:cubicBezTo>
                  <a:cubicBezTo>
                    <a:pt x="22874" y="84555"/>
                    <a:pt x="12592" y="86632"/>
                    <a:pt x="2639" y="89849"/>
                  </a:cubicBezTo>
                  <a:cubicBezTo>
                    <a:pt x="-513" y="91292"/>
                    <a:pt x="-1228" y="96197"/>
                    <a:pt x="2639" y="9720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2" name="Freeform: Shape 3201">
              <a:extLst>
                <a:ext uri="{FF2B5EF4-FFF2-40B4-BE49-F238E27FC236}">
                  <a16:creationId xmlns:a16="http://schemas.microsoft.com/office/drawing/2014/main" id="{DC07B1A5-84A1-07C2-9C5F-64C30BCC551F}"/>
                </a:ext>
              </a:extLst>
            </p:cNvPr>
            <p:cNvSpPr/>
            <p:nvPr/>
          </p:nvSpPr>
          <p:spPr>
            <a:xfrm>
              <a:off x="9858922" y="1130483"/>
              <a:ext cx="252187" cy="74725"/>
            </a:xfrm>
            <a:custGeom>
              <a:avLst/>
              <a:gdLst>
                <a:gd name="connsiteX0" fmla="*/ 7161 w 252187"/>
                <a:gd name="connsiteY0" fmla="*/ 74475 h 74725"/>
                <a:gd name="connsiteX1" fmla="*/ 250622 w 252187"/>
                <a:gd name="connsiteY1" fmla="*/ 9990 h 74725"/>
                <a:gd name="connsiteX2" fmla="*/ 243748 w 252187"/>
                <a:gd name="connsiteY2" fmla="*/ 901 h 74725"/>
                <a:gd name="connsiteX3" fmla="*/ 137772 w 252187"/>
                <a:gd name="connsiteY3" fmla="*/ 48508 h 74725"/>
                <a:gd name="connsiteX4" fmla="*/ 6731 w 252187"/>
                <a:gd name="connsiteY4" fmla="*/ 60914 h 74725"/>
                <a:gd name="connsiteX5" fmla="*/ 0 w 252187"/>
                <a:gd name="connsiteY5" fmla="*/ 67694 h 74725"/>
                <a:gd name="connsiteX6" fmla="*/ 6731 w 252187"/>
                <a:gd name="connsiteY6" fmla="*/ 74475 h 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87" h="74725">
                  <a:moveTo>
                    <a:pt x="7161" y="74475"/>
                  </a:moveTo>
                  <a:cubicBezTo>
                    <a:pt x="88935" y="75917"/>
                    <a:pt x="189614" y="73176"/>
                    <a:pt x="250622" y="9990"/>
                  </a:cubicBezTo>
                  <a:cubicBezTo>
                    <a:pt x="255063" y="5373"/>
                    <a:pt x="249191" y="-2705"/>
                    <a:pt x="243748" y="901"/>
                  </a:cubicBezTo>
                  <a:cubicBezTo>
                    <a:pt x="211497" y="22959"/>
                    <a:pt x="175608" y="39087"/>
                    <a:pt x="137772" y="48508"/>
                  </a:cubicBezTo>
                  <a:cubicBezTo>
                    <a:pt x="94707" y="57683"/>
                    <a:pt x="50741" y="61837"/>
                    <a:pt x="6731" y="60914"/>
                  </a:cubicBezTo>
                  <a:cubicBezTo>
                    <a:pt x="3008" y="60914"/>
                    <a:pt x="0" y="63944"/>
                    <a:pt x="0" y="67694"/>
                  </a:cubicBezTo>
                  <a:cubicBezTo>
                    <a:pt x="0" y="71445"/>
                    <a:pt x="3008" y="74475"/>
                    <a:pt x="6731" y="744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3" name="Freeform: Shape 3202">
              <a:extLst>
                <a:ext uri="{FF2B5EF4-FFF2-40B4-BE49-F238E27FC236}">
                  <a16:creationId xmlns:a16="http://schemas.microsoft.com/office/drawing/2014/main" id="{89759A51-A604-1BE4-C1B9-020D75D5E092}"/>
                </a:ext>
              </a:extLst>
            </p:cNvPr>
            <p:cNvSpPr/>
            <p:nvPr/>
          </p:nvSpPr>
          <p:spPr>
            <a:xfrm>
              <a:off x="9923308" y="1101993"/>
              <a:ext cx="217133" cy="42449"/>
            </a:xfrm>
            <a:custGeom>
              <a:avLst/>
              <a:gdLst>
                <a:gd name="connsiteX0" fmla="*/ 3927 w 217133"/>
                <a:gd name="connsiteY0" fmla="*/ 32853 h 42449"/>
                <a:gd name="connsiteX1" fmla="*/ 212302 w 217133"/>
                <a:gd name="connsiteY1" fmla="*/ 13090 h 42449"/>
                <a:gd name="connsiteX2" fmla="*/ 216885 w 217133"/>
                <a:gd name="connsiteY2" fmla="*/ 4866 h 42449"/>
                <a:gd name="connsiteX3" fmla="*/ 208721 w 217133"/>
                <a:gd name="connsiteY3" fmla="*/ 250 h 42449"/>
                <a:gd name="connsiteX4" fmla="*/ 8223 w 217133"/>
                <a:gd name="connsiteY4" fmla="*/ 19293 h 42449"/>
                <a:gd name="connsiteX5" fmla="*/ 104 w 217133"/>
                <a:gd name="connsiteY5" fmla="*/ 25049 h 42449"/>
                <a:gd name="connsiteX6" fmla="*/ 4501 w 217133"/>
                <a:gd name="connsiteY6" fmla="*/ 32853 h 4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133" h="42449">
                  <a:moveTo>
                    <a:pt x="3927" y="32853"/>
                  </a:moveTo>
                  <a:cubicBezTo>
                    <a:pt x="72956" y="54493"/>
                    <a:pt x="146137" y="35883"/>
                    <a:pt x="212302" y="13090"/>
                  </a:cubicBezTo>
                  <a:cubicBezTo>
                    <a:pt x="215825" y="12094"/>
                    <a:pt x="217873" y="8415"/>
                    <a:pt x="216885" y="4866"/>
                  </a:cubicBezTo>
                  <a:cubicBezTo>
                    <a:pt x="215897" y="1318"/>
                    <a:pt x="212245" y="-745"/>
                    <a:pt x="208721" y="250"/>
                  </a:cubicBezTo>
                  <a:cubicBezTo>
                    <a:pt x="142987" y="17562"/>
                    <a:pt x="75390" y="39778"/>
                    <a:pt x="8223" y="19293"/>
                  </a:cubicBezTo>
                  <a:cubicBezTo>
                    <a:pt x="4400" y="18629"/>
                    <a:pt x="777" y="21197"/>
                    <a:pt x="104" y="25049"/>
                  </a:cubicBezTo>
                  <a:cubicBezTo>
                    <a:pt x="-470" y="28367"/>
                    <a:pt x="1378" y="31642"/>
                    <a:pt x="4501" y="328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4" name="Freeform: Shape 3203">
              <a:extLst>
                <a:ext uri="{FF2B5EF4-FFF2-40B4-BE49-F238E27FC236}">
                  <a16:creationId xmlns:a16="http://schemas.microsoft.com/office/drawing/2014/main" id="{8ABA3935-0ADD-60FF-B072-49009B0CB912}"/>
                </a:ext>
              </a:extLst>
            </p:cNvPr>
            <p:cNvSpPr/>
            <p:nvPr/>
          </p:nvSpPr>
          <p:spPr>
            <a:xfrm>
              <a:off x="10442138" y="1705291"/>
              <a:ext cx="198655" cy="42713"/>
            </a:xfrm>
            <a:custGeom>
              <a:avLst/>
              <a:gdLst>
                <a:gd name="connsiteX0" fmla="*/ 196149 w 198655"/>
                <a:gd name="connsiteY0" fmla="*/ 19298 h 42713"/>
                <a:gd name="connsiteX1" fmla="*/ 92033 w 198655"/>
                <a:gd name="connsiteY1" fmla="*/ 255 h 42713"/>
                <a:gd name="connsiteX2" fmla="*/ 1379 w 198655"/>
                <a:gd name="connsiteY2" fmla="*/ 34157 h 42713"/>
                <a:gd name="connsiteX3" fmla="*/ 1522 w 198655"/>
                <a:gd name="connsiteY3" fmla="*/ 41298 h 42713"/>
                <a:gd name="connsiteX4" fmla="*/ 7395 w 198655"/>
                <a:gd name="connsiteY4" fmla="*/ 42091 h 42713"/>
                <a:gd name="connsiteX5" fmla="*/ 93322 w 198655"/>
                <a:gd name="connsiteY5" fmla="*/ 18432 h 42713"/>
                <a:gd name="connsiteX6" fmla="*/ 189417 w 198655"/>
                <a:gd name="connsiteY6" fmla="*/ 30694 h 42713"/>
                <a:gd name="connsiteX7" fmla="*/ 198154 w 198655"/>
                <a:gd name="connsiteY7" fmla="*/ 27290 h 42713"/>
                <a:gd name="connsiteX8" fmla="*/ 196006 w 198655"/>
                <a:gd name="connsiteY8" fmla="*/ 19298 h 4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55" h="42713">
                  <a:moveTo>
                    <a:pt x="196149" y="19298"/>
                  </a:moveTo>
                  <a:cubicBezTo>
                    <a:pt x="165644" y="1265"/>
                    <a:pt x="126834" y="-899"/>
                    <a:pt x="92033" y="255"/>
                  </a:cubicBezTo>
                  <a:cubicBezTo>
                    <a:pt x="59523" y="1409"/>
                    <a:pt x="23004" y="7180"/>
                    <a:pt x="1379" y="34157"/>
                  </a:cubicBezTo>
                  <a:cubicBezTo>
                    <a:pt x="-483" y="36162"/>
                    <a:pt x="-483" y="39365"/>
                    <a:pt x="1522" y="41298"/>
                  </a:cubicBezTo>
                  <a:cubicBezTo>
                    <a:pt x="3097" y="42827"/>
                    <a:pt x="5533" y="43159"/>
                    <a:pt x="7395" y="42091"/>
                  </a:cubicBezTo>
                  <a:cubicBezTo>
                    <a:pt x="34032" y="27968"/>
                    <a:pt x="63247" y="19889"/>
                    <a:pt x="93322" y="18432"/>
                  </a:cubicBezTo>
                  <a:cubicBezTo>
                    <a:pt x="124972" y="16990"/>
                    <a:pt x="160489" y="16412"/>
                    <a:pt x="189417" y="30694"/>
                  </a:cubicBezTo>
                  <a:cubicBezTo>
                    <a:pt x="192712" y="32166"/>
                    <a:pt x="196578" y="30651"/>
                    <a:pt x="198154" y="27290"/>
                  </a:cubicBezTo>
                  <a:cubicBezTo>
                    <a:pt x="199299" y="24462"/>
                    <a:pt x="198440" y="21144"/>
                    <a:pt x="196006" y="192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5" name="Freeform: Shape 3204">
              <a:extLst>
                <a:ext uri="{FF2B5EF4-FFF2-40B4-BE49-F238E27FC236}">
                  <a16:creationId xmlns:a16="http://schemas.microsoft.com/office/drawing/2014/main" id="{8EEB5115-5B7A-36C5-B3E6-B0149D6AEB85}"/>
                </a:ext>
              </a:extLst>
            </p:cNvPr>
            <p:cNvSpPr/>
            <p:nvPr/>
          </p:nvSpPr>
          <p:spPr>
            <a:xfrm>
              <a:off x="10464494" y="1656646"/>
              <a:ext cx="208258" cy="45312"/>
            </a:xfrm>
            <a:custGeom>
              <a:avLst/>
              <a:gdLst>
                <a:gd name="connsiteX0" fmla="*/ 205872 w 208258"/>
                <a:gd name="connsiteY0" fmla="*/ 24520 h 45312"/>
                <a:gd name="connsiteX1" fmla="*/ 110349 w 208258"/>
                <a:gd name="connsiteY1" fmla="*/ 717 h 45312"/>
                <a:gd name="connsiteX2" fmla="*/ 54067 w 208258"/>
                <a:gd name="connsiteY2" fmla="*/ 10094 h 45312"/>
                <a:gd name="connsiteX3" fmla="*/ 2223 w 208258"/>
                <a:gd name="connsiteY3" fmla="*/ 33320 h 45312"/>
                <a:gd name="connsiteX4" fmla="*/ 9098 w 208258"/>
                <a:gd name="connsiteY4" fmla="*/ 45150 h 45312"/>
                <a:gd name="connsiteX5" fmla="*/ 57790 w 208258"/>
                <a:gd name="connsiteY5" fmla="*/ 29425 h 45312"/>
                <a:gd name="connsiteX6" fmla="*/ 107198 w 208258"/>
                <a:gd name="connsiteY6" fmla="*/ 19616 h 45312"/>
                <a:gd name="connsiteX7" fmla="*/ 195990 w 208258"/>
                <a:gd name="connsiteY7" fmla="*/ 34042 h 45312"/>
                <a:gd name="connsiteX8" fmla="*/ 205872 w 208258"/>
                <a:gd name="connsiteY8" fmla="*/ 23943 h 4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258" h="45312">
                  <a:moveTo>
                    <a:pt x="205872" y="24520"/>
                  </a:moveTo>
                  <a:cubicBezTo>
                    <a:pt x="179951" y="1150"/>
                    <a:pt x="143575" y="-1735"/>
                    <a:pt x="110349" y="717"/>
                  </a:cubicBezTo>
                  <a:cubicBezTo>
                    <a:pt x="91302" y="2030"/>
                    <a:pt x="72541" y="5175"/>
                    <a:pt x="54067" y="10094"/>
                  </a:cubicBezTo>
                  <a:cubicBezTo>
                    <a:pt x="35449" y="14278"/>
                    <a:pt x="17834" y="22169"/>
                    <a:pt x="2223" y="33320"/>
                  </a:cubicBezTo>
                  <a:cubicBezTo>
                    <a:pt x="-3505" y="38081"/>
                    <a:pt x="2940" y="46592"/>
                    <a:pt x="9098" y="45150"/>
                  </a:cubicBezTo>
                  <a:cubicBezTo>
                    <a:pt x="25710" y="41543"/>
                    <a:pt x="41464" y="34186"/>
                    <a:pt x="57790" y="29425"/>
                  </a:cubicBezTo>
                  <a:cubicBezTo>
                    <a:pt x="73973" y="24708"/>
                    <a:pt x="90443" y="21419"/>
                    <a:pt x="107198" y="19616"/>
                  </a:cubicBezTo>
                  <a:cubicBezTo>
                    <a:pt x="135841" y="16730"/>
                    <a:pt x="171357" y="15143"/>
                    <a:pt x="195990" y="34042"/>
                  </a:cubicBezTo>
                  <a:cubicBezTo>
                    <a:pt x="202865" y="39524"/>
                    <a:pt x="212889" y="30147"/>
                    <a:pt x="205872" y="239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6" name="Freeform: Shape 3205">
              <a:extLst>
                <a:ext uri="{FF2B5EF4-FFF2-40B4-BE49-F238E27FC236}">
                  <a16:creationId xmlns:a16="http://schemas.microsoft.com/office/drawing/2014/main" id="{01913AFD-E48A-5D65-29DE-25F8660A90DA}"/>
                </a:ext>
              </a:extLst>
            </p:cNvPr>
            <p:cNvSpPr/>
            <p:nvPr/>
          </p:nvSpPr>
          <p:spPr>
            <a:xfrm>
              <a:off x="10478530" y="1620330"/>
              <a:ext cx="205191" cy="41008"/>
            </a:xfrm>
            <a:custGeom>
              <a:avLst/>
              <a:gdLst>
                <a:gd name="connsiteX0" fmla="*/ 197566 w 205191"/>
                <a:gd name="connsiteY0" fmla="*/ 2410 h 41008"/>
                <a:gd name="connsiteX1" fmla="*/ 98462 w 205191"/>
                <a:gd name="connsiteY1" fmla="*/ 3131 h 41008"/>
                <a:gd name="connsiteX2" fmla="*/ 4228 w 205191"/>
                <a:gd name="connsiteY2" fmla="*/ 26357 h 41008"/>
                <a:gd name="connsiteX3" fmla="*/ 10386 w 205191"/>
                <a:gd name="connsiteY3" fmla="*/ 40784 h 41008"/>
                <a:gd name="connsiteX4" fmla="*/ 103475 w 205191"/>
                <a:gd name="connsiteY4" fmla="*/ 21597 h 41008"/>
                <a:gd name="connsiteX5" fmla="*/ 197566 w 205191"/>
                <a:gd name="connsiteY5" fmla="*/ 17990 h 41008"/>
                <a:gd name="connsiteX6" fmla="*/ 197566 w 205191"/>
                <a:gd name="connsiteY6" fmla="*/ 1833 h 4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91" h="41008">
                  <a:moveTo>
                    <a:pt x="197566" y="2410"/>
                  </a:moveTo>
                  <a:cubicBezTo>
                    <a:pt x="164626" y="-1023"/>
                    <a:pt x="131400" y="-793"/>
                    <a:pt x="98462" y="3131"/>
                  </a:cubicBezTo>
                  <a:cubicBezTo>
                    <a:pt x="65953" y="5584"/>
                    <a:pt x="34159" y="13432"/>
                    <a:pt x="4228" y="26357"/>
                  </a:cubicBezTo>
                  <a:cubicBezTo>
                    <a:pt x="-4652" y="30685"/>
                    <a:pt x="1936" y="42803"/>
                    <a:pt x="10386" y="40784"/>
                  </a:cubicBezTo>
                  <a:cubicBezTo>
                    <a:pt x="41607" y="35302"/>
                    <a:pt x="71824" y="25636"/>
                    <a:pt x="103475" y="21597"/>
                  </a:cubicBezTo>
                  <a:cubicBezTo>
                    <a:pt x="134695" y="17658"/>
                    <a:pt x="166202" y="16447"/>
                    <a:pt x="197566" y="17990"/>
                  </a:cubicBezTo>
                  <a:cubicBezTo>
                    <a:pt x="207877" y="17990"/>
                    <a:pt x="207590" y="3564"/>
                    <a:pt x="197566" y="1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7" name="Freeform: Shape 3206">
              <a:extLst>
                <a:ext uri="{FF2B5EF4-FFF2-40B4-BE49-F238E27FC236}">
                  <a16:creationId xmlns:a16="http://schemas.microsoft.com/office/drawing/2014/main" id="{EF4964BC-146E-5C64-1362-5F3F5B777716}"/>
                </a:ext>
              </a:extLst>
            </p:cNvPr>
            <p:cNvSpPr/>
            <p:nvPr/>
          </p:nvSpPr>
          <p:spPr>
            <a:xfrm>
              <a:off x="10545628" y="1202573"/>
              <a:ext cx="88736" cy="172256"/>
            </a:xfrm>
            <a:custGeom>
              <a:avLst/>
              <a:gdLst>
                <a:gd name="connsiteX0" fmla="*/ 82921 w 88736"/>
                <a:gd name="connsiteY0" fmla="*/ 221 h 172256"/>
                <a:gd name="connsiteX1" fmla="*/ 23774 w 88736"/>
                <a:gd name="connsiteY1" fmla="*/ 63119 h 172256"/>
                <a:gd name="connsiteX2" fmla="*/ 0 w 88736"/>
                <a:gd name="connsiteY2" fmla="*/ 165256 h 172256"/>
                <a:gd name="connsiteX3" fmla="*/ 9022 w 88736"/>
                <a:gd name="connsiteY3" fmla="*/ 172181 h 172256"/>
                <a:gd name="connsiteX4" fmla="*/ 15897 w 88736"/>
                <a:gd name="connsiteY4" fmla="*/ 165256 h 172256"/>
                <a:gd name="connsiteX5" fmla="*/ 35517 w 88736"/>
                <a:gd name="connsiteY5" fmla="*/ 74227 h 172256"/>
                <a:gd name="connsiteX6" fmla="*/ 85498 w 88736"/>
                <a:gd name="connsiteY6" fmla="*/ 9598 h 172256"/>
                <a:gd name="connsiteX7" fmla="*/ 82921 w 88736"/>
                <a:gd name="connsiteY7" fmla="*/ 221 h 17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736" h="172256">
                  <a:moveTo>
                    <a:pt x="82921" y="221"/>
                  </a:moveTo>
                  <a:cubicBezTo>
                    <a:pt x="53561" y="9021"/>
                    <a:pt x="36090" y="36719"/>
                    <a:pt x="23774" y="63119"/>
                  </a:cubicBezTo>
                  <a:cubicBezTo>
                    <a:pt x="8450" y="95001"/>
                    <a:pt x="430" y="129869"/>
                    <a:pt x="0" y="165256"/>
                  </a:cubicBezTo>
                  <a:cubicBezTo>
                    <a:pt x="573" y="169685"/>
                    <a:pt x="4583" y="172787"/>
                    <a:pt x="9022" y="172181"/>
                  </a:cubicBezTo>
                  <a:cubicBezTo>
                    <a:pt x="12603" y="171705"/>
                    <a:pt x="15467" y="168863"/>
                    <a:pt x="15897" y="165256"/>
                  </a:cubicBezTo>
                  <a:cubicBezTo>
                    <a:pt x="17902" y="134110"/>
                    <a:pt x="24633" y="103440"/>
                    <a:pt x="35517" y="74227"/>
                  </a:cubicBezTo>
                  <a:cubicBezTo>
                    <a:pt x="45112" y="49414"/>
                    <a:pt x="59004" y="19696"/>
                    <a:pt x="85498" y="9598"/>
                  </a:cubicBezTo>
                  <a:cubicBezTo>
                    <a:pt x="91084" y="7434"/>
                    <a:pt x="88935" y="-1510"/>
                    <a:pt x="82921" y="2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8" name="Freeform: Shape 3207">
              <a:extLst>
                <a:ext uri="{FF2B5EF4-FFF2-40B4-BE49-F238E27FC236}">
                  <a16:creationId xmlns:a16="http://schemas.microsoft.com/office/drawing/2014/main" id="{70A36D71-BDC1-8D56-75E1-237370AA8D9F}"/>
                </a:ext>
              </a:extLst>
            </p:cNvPr>
            <p:cNvSpPr/>
            <p:nvPr/>
          </p:nvSpPr>
          <p:spPr>
            <a:xfrm>
              <a:off x="10553278" y="1224942"/>
              <a:ext cx="96046" cy="173430"/>
            </a:xfrm>
            <a:custGeom>
              <a:avLst/>
              <a:gdLst>
                <a:gd name="connsiteX0" fmla="*/ 93314 w 96046"/>
                <a:gd name="connsiteY0" fmla="*/ 502 h 173430"/>
                <a:gd name="connsiteX1" fmla="*/ 23427 w 96046"/>
                <a:gd name="connsiteY1" fmla="*/ 59505 h 173430"/>
                <a:gd name="connsiteX2" fmla="*/ 84 w 96046"/>
                <a:gd name="connsiteY2" fmla="*/ 167990 h 173430"/>
                <a:gd name="connsiteX3" fmla="*/ 9249 w 96046"/>
                <a:gd name="connsiteY3" fmla="*/ 173140 h 173430"/>
                <a:gd name="connsiteX4" fmla="*/ 14405 w 96046"/>
                <a:gd name="connsiteY4" fmla="*/ 167990 h 173430"/>
                <a:gd name="connsiteX5" fmla="*/ 34025 w 96046"/>
                <a:gd name="connsiteY5" fmla="*/ 75229 h 173430"/>
                <a:gd name="connsiteX6" fmla="*/ 91310 w 96046"/>
                <a:gd name="connsiteY6" fmla="*/ 9879 h 173430"/>
                <a:gd name="connsiteX7" fmla="*/ 92599 w 96046"/>
                <a:gd name="connsiteY7" fmla="*/ 502 h 17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046" h="173430">
                  <a:moveTo>
                    <a:pt x="93314" y="502"/>
                  </a:moveTo>
                  <a:cubicBezTo>
                    <a:pt x="57225" y="-4692"/>
                    <a:pt x="36029" y="31518"/>
                    <a:pt x="23427" y="59505"/>
                  </a:cubicBezTo>
                  <a:cubicBezTo>
                    <a:pt x="7101" y="93247"/>
                    <a:pt x="-919" y="130467"/>
                    <a:pt x="84" y="167990"/>
                  </a:cubicBezTo>
                  <a:cubicBezTo>
                    <a:pt x="1229" y="171971"/>
                    <a:pt x="5382" y="174279"/>
                    <a:pt x="9249" y="173140"/>
                  </a:cubicBezTo>
                  <a:cubicBezTo>
                    <a:pt x="11827" y="172433"/>
                    <a:pt x="13688" y="170485"/>
                    <a:pt x="14405" y="167990"/>
                  </a:cubicBezTo>
                  <a:cubicBezTo>
                    <a:pt x="16553" y="136281"/>
                    <a:pt x="23141" y="105048"/>
                    <a:pt x="34025" y="75229"/>
                  </a:cubicBezTo>
                  <a:cubicBezTo>
                    <a:pt x="43620" y="50128"/>
                    <a:pt x="58944" y="9013"/>
                    <a:pt x="91310" y="9879"/>
                  </a:cubicBezTo>
                  <a:cubicBezTo>
                    <a:pt x="96609" y="9879"/>
                    <a:pt x="98041" y="1223"/>
                    <a:pt x="92599" y="5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9" name="Freeform: Shape 3208">
              <a:extLst>
                <a:ext uri="{FF2B5EF4-FFF2-40B4-BE49-F238E27FC236}">
                  <a16:creationId xmlns:a16="http://schemas.microsoft.com/office/drawing/2014/main" id="{12706A54-D970-3FA6-5147-AEB01E73C377}"/>
                </a:ext>
              </a:extLst>
            </p:cNvPr>
            <p:cNvSpPr/>
            <p:nvPr/>
          </p:nvSpPr>
          <p:spPr>
            <a:xfrm>
              <a:off x="10565105" y="1247348"/>
              <a:ext cx="88733" cy="176437"/>
            </a:xfrm>
            <a:custGeom>
              <a:avLst/>
              <a:gdLst>
                <a:gd name="connsiteX0" fmla="*/ 81201 w 88733"/>
                <a:gd name="connsiteY0" fmla="*/ 744 h 176437"/>
                <a:gd name="connsiteX1" fmla="*/ 22627 w 88733"/>
                <a:gd name="connsiteY1" fmla="*/ 70711 h 176437"/>
                <a:gd name="connsiteX2" fmla="*/ 0 w 88733"/>
                <a:gd name="connsiteY2" fmla="*/ 168809 h 176437"/>
                <a:gd name="connsiteX3" fmla="*/ 15753 w 88733"/>
                <a:gd name="connsiteY3" fmla="*/ 168809 h 176437"/>
                <a:gd name="connsiteX4" fmla="*/ 36376 w 88733"/>
                <a:gd name="connsiteY4" fmla="*/ 81098 h 176437"/>
                <a:gd name="connsiteX5" fmla="*/ 57142 w 88733"/>
                <a:gd name="connsiteY5" fmla="*/ 40560 h 176437"/>
                <a:gd name="connsiteX6" fmla="*/ 85784 w 88733"/>
                <a:gd name="connsiteY6" fmla="*/ 11708 h 176437"/>
                <a:gd name="connsiteX7" fmla="*/ 81201 w 88733"/>
                <a:gd name="connsiteY7" fmla="*/ 600 h 17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733" h="176437">
                  <a:moveTo>
                    <a:pt x="81201" y="744"/>
                  </a:moveTo>
                  <a:cubicBezTo>
                    <a:pt x="52559" y="12573"/>
                    <a:pt x="35086" y="44023"/>
                    <a:pt x="22627" y="70711"/>
                  </a:cubicBezTo>
                  <a:cubicBezTo>
                    <a:pt x="7877" y="101294"/>
                    <a:pt x="142" y="134821"/>
                    <a:pt x="0" y="168809"/>
                  </a:cubicBezTo>
                  <a:cubicBezTo>
                    <a:pt x="0" y="179196"/>
                    <a:pt x="14321" y="178763"/>
                    <a:pt x="15753" y="168809"/>
                  </a:cubicBezTo>
                  <a:cubicBezTo>
                    <a:pt x="18331" y="138716"/>
                    <a:pt x="25348" y="109171"/>
                    <a:pt x="36376" y="81098"/>
                  </a:cubicBezTo>
                  <a:cubicBezTo>
                    <a:pt x="42104" y="66974"/>
                    <a:pt x="48979" y="53414"/>
                    <a:pt x="57142" y="40560"/>
                  </a:cubicBezTo>
                  <a:cubicBezTo>
                    <a:pt x="63872" y="28442"/>
                    <a:pt x="73754" y="18459"/>
                    <a:pt x="85784" y="11708"/>
                  </a:cubicBezTo>
                  <a:cubicBezTo>
                    <a:pt x="91942" y="8678"/>
                    <a:pt x="87503" y="-2718"/>
                    <a:pt x="81201" y="6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0" name="Freeform: Shape 3209">
              <a:extLst>
                <a:ext uri="{FF2B5EF4-FFF2-40B4-BE49-F238E27FC236}">
                  <a16:creationId xmlns:a16="http://schemas.microsoft.com/office/drawing/2014/main" id="{5FB87E38-69C2-0EE8-25B6-B07F53CDEE69}"/>
                </a:ext>
              </a:extLst>
            </p:cNvPr>
            <p:cNvSpPr/>
            <p:nvPr/>
          </p:nvSpPr>
          <p:spPr>
            <a:xfrm>
              <a:off x="10566217" y="1287187"/>
              <a:ext cx="109543" cy="164464"/>
            </a:xfrm>
            <a:custGeom>
              <a:avLst/>
              <a:gdLst>
                <a:gd name="connsiteX0" fmla="*/ 109018 w 109543"/>
                <a:gd name="connsiteY0" fmla="*/ 0 h 164464"/>
                <a:gd name="connsiteX1" fmla="*/ 88969 w 109543"/>
                <a:gd name="connsiteY1" fmla="*/ 4040 h 164464"/>
                <a:gd name="connsiteX2" fmla="*/ 70208 w 109543"/>
                <a:gd name="connsiteY2" fmla="*/ 18466 h 164464"/>
                <a:gd name="connsiteX3" fmla="*/ 38414 w 109543"/>
                <a:gd name="connsiteY3" fmla="*/ 59148 h 164464"/>
                <a:gd name="connsiteX4" fmla="*/ 33 w 109543"/>
                <a:gd name="connsiteY4" fmla="*/ 158400 h 164464"/>
                <a:gd name="connsiteX5" fmla="*/ 12636 w 109543"/>
                <a:gd name="connsiteY5" fmla="*/ 159987 h 164464"/>
                <a:gd name="connsiteX6" fmla="*/ 48869 w 109543"/>
                <a:gd name="connsiteY6" fmla="*/ 71699 h 164464"/>
                <a:gd name="connsiteX7" fmla="*/ 73932 w 109543"/>
                <a:gd name="connsiteY7" fmla="*/ 33037 h 164464"/>
                <a:gd name="connsiteX8" fmla="*/ 89112 w 109543"/>
                <a:gd name="connsiteY8" fmla="*/ 16590 h 164464"/>
                <a:gd name="connsiteX9" fmla="*/ 109161 w 109543"/>
                <a:gd name="connsiteY9" fmla="*/ 2164 h 164464"/>
                <a:gd name="connsiteX10" fmla="*/ 109161 w 109543"/>
                <a:gd name="connsiteY10" fmla="*/ 578 h 16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543" h="164464">
                  <a:moveTo>
                    <a:pt x="109018" y="0"/>
                  </a:moveTo>
                  <a:cubicBezTo>
                    <a:pt x="102144" y="-28"/>
                    <a:pt x="95270" y="1342"/>
                    <a:pt x="88969" y="4040"/>
                  </a:cubicBezTo>
                  <a:cubicBezTo>
                    <a:pt x="81952" y="7776"/>
                    <a:pt x="75650" y="12638"/>
                    <a:pt x="70208" y="18466"/>
                  </a:cubicBezTo>
                  <a:cubicBezTo>
                    <a:pt x="58034" y="30743"/>
                    <a:pt x="47437" y="44390"/>
                    <a:pt x="38414" y="59148"/>
                  </a:cubicBezTo>
                  <a:cubicBezTo>
                    <a:pt x="18222" y="88837"/>
                    <a:pt x="5189" y="122796"/>
                    <a:pt x="33" y="158400"/>
                  </a:cubicBezTo>
                  <a:cubicBezTo>
                    <a:pt x="-683" y="166046"/>
                    <a:pt x="10345" y="166334"/>
                    <a:pt x="12636" y="159987"/>
                  </a:cubicBezTo>
                  <a:cubicBezTo>
                    <a:pt x="22374" y="129649"/>
                    <a:pt x="34548" y="100132"/>
                    <a:pt x="48869" y="71699"/>
                  </a:cubicBezTo>
                  <a:cubicBezTo>
                    <a:pt x="56316" y="58210"/>
                    <a:pt x="64622" y="45284"/>
                    <a:pt x="73932" y="33037"/>
                  </a:cubicBezTo>
                  <a:cubicBezTo>
                    <a:pt x="78515" y="27078"/>
                    <a:pt x="83527" y="21568"/>
                    <a:pt x="89112" y="16590"/>
                  </a:cubicBezTo>
                  <a:cubicBezTo>
                    <a:pt x="94983" y="10661"/>
                    <a:pt x="101714" y="5785"/>
                    <a:pt x="109161" y="2164"/>
                  </a:cubicBezTo>
                  <a:cubicBezTo>
                    <a:pt x="110022" y="2164"/>
                    <a:pt x="109161" y="433"/>
                    <a:pt x="109161" y="5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8ED099BD-499B-21AD-1D5D-CCE78A31B808}"/>
                </a:ext>
              </a:extLst>
            </p:cNvPr>
            <p:cNvSpPr/>
            <p:nvPr/>
          </p:nvSpPr>
          <p:spPr>
            <a:xfrm>
              <a:off x="10582118" y="1323696"/>
              <a:ext cx="107312" cy="132630"/>
            </a:xfrm>
            <a:custGeom>
              <a:avLst/>
              <a:gdLst>
                <a:gd name="connsiteX0" fmla="*/ 100565 w 107312"/>
                <a:gd name="connsiteY0" fmla="*/ 278 h 132630"/>
                <a:gd name="connsiteX1" fmla="*/ 316 w 107312"/>
                <a:gd name="connsiteY1" fmla="*/ 123333 h 132630"/>
                <a:gd name="connsiteX2" fmla="*/ 13778 w 107312"/>
                <a:gd name="connsiteY2" fmla="*/ 128959 h 132630"/>
                <a:gd name="connsiteX3" fmla="*/ 103287 w 107312"/>
                <a:gd name="connsiteY3" fmla="*/ 11674 h 132630"/>
                <a:gd name="connsiteX4" fmla="*/ 100135 w 107312"/>
                <a:gd name="connsiteY4" fmla="*/ 278 h 13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12" h="132630">
                  <a:moveTo>
                    <a:pt x="100565" y="278"/>
                  </a:moveTo>
                  <a:cubicBezTo>
                    <a:pt x="45285" y="17157"/>
                    <a:pt x="17502" y="71687"/>
                    <a:pt x="316" y="123333"/>
                  </a:cubicBezTo>
                  <a:cubicBezTo>
                    <a:pt x="-2118" y="131123"/>
                    <a:pt x="10198" y="136605"/>
                    <a:pt x="13778" y="128959"/>
                  </a:cubicBezTo>
                  <a:cubicBezTo>
                    <a:pt x="34114" y="85681"/>
                    <a:pt x="53162" y="28842"/>
                    <a:pt x="103287" y="11674"/>
                  </a:cubicBezTo>
                  <a:cubicBezTo>
                    <a:pt x="110304" y="9222"/>
                    <a:pt x="107439" y="-1886"/>
                    <a:pt x="100135" y="2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241926D5-F96A-D6F0-AE67-516E15FEBA93}"/>
                </a:ext>
              </a:extLst>
            </p:cNvPr>
            <p:cNvSpPr/>
            <p:nvPr/>
          </p:nvSpPr>
          <p:spPr>
            <a:xfrm>
              <a:off x="10568709" y="1369375"/>
              <a:ext cx="126170" cy="130043"/>
            </a:xfrm>
            <a:custGeom>
              <a:avLst/>
              <a:gdLst>
                <a:gd name="connsiteX0" fmla="*/ 119559 w 126170"/>
                <a:gd name="connsiteY0" fmla="*/ 329 h 130043"/>
                <a:gd name="connsiteX1" fmla="*/ 47237 w 126170"/>
                <a:gd name="connsiteY1" fmla="*/ 47792 h 130043"/>
                <a:gd name="connsiteX2" fmla="*/ 119 w 126170"/>
                <a:gd name="connsiteY2" fmla="*/ 121509 h 130043"/>
                <a:gd name="connsiteX3" fmla="*/ 5848 w 126170"/>
                <a:gd name="connsiteY3" fmla="*/ 129920 h 130043"/>
                <a:gd name="connsiteX4" fmla="*/ 13009 w 126170"/>
                <a:gd name="connsiteY4" fmla="*/ 126991 h 130043"/>
                <a:gd name="connsiteX5" fmla="*/ 59553 w 126170"/>
                <a:gd name="connsiteY5" fmla="*/ 60342 h 130043"/>
                <a:gd name="connsiteX6" fmla="*/ 123713 w 126170"/>
                <a:gd name="connsiteY6" fmla="*/ 10284 h 130043"/>
                <a:gd name="connsiteX7" fmla="*/ 119559 w 126170"/>
                <a:gd name="connsiteY7" fmla="*/ 329 h 13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170" h="130043">
                  <a:moveTo>
                    <a:pt x="119559" y="329"/>
                  </a:moveTo>
                  <a:cubicBezTo>
                    <a:pt x="92348" y="10832"/>
                    <a:pt x="67716" y="27003"/>
                    <a:pt x="47237" y="47792"/>
                  </a:cubicBezTo>
                  <a:cubicBezTo>
                    <a:pt x="25468" y="67830"/>
                    <a:pt x="9142" y="93234"/>
                    <a:pt x="119" y="121509"/>
                  </a:cubicBezTo>
                  <a:cubicBezTo>
                    <a:pt x="-596" y="125419"/>
                    <a:pt x="1981" y="129199"/>
                    <a:pt x="5848" y="129920"/>
                  </a:cubicBezTo>
                  <a:cubicBezTo>
                    <a:pt x="8569" y="130439"/>
                    <a:pt x="11434" y="129300"/>
                    <a:pt x="13009" y="126991"/>
                  </a:cubicBezTo>
                  <a:cubicBezTo>
                    <a:pt x="26328" y="103332"/>
                    <a:pt x="41938" y="81029"/>
                    <a:pt x="59553" y="60342"/>
                  </a:cubicBezTo>
                  <a:cubicBezTo>
                    <a:pt x="78457" y="40607"/>
                    <a:pt x="100083" y="23743"/>
                    <a:pt x="123713" y="10284"/>
                  </a:cubicBezTo>
                  <a:cubicBezTo>
                    <a:pt x="128725" y="7254"/>
                    <a:pt x="125431" y="-1834"/>
                    <a:pt x="119559" y="3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3" name="Freeform: Shape 3212">
              <a:extLst>
                <a:ext uri="{FF2B5EF4-FFF2-40B4-BE49-F238E27FC236}">
                  <a16:creationId xmlns:a16="http://schemas.microsoft.com/office/drawing/2014/main" id="{633B6642-6062-9A9C-4A45-3BAF72E88D86}"/>
                </a:ext>
              </a:extLst>
            </p:cNvPr>
            <p:cNvSpPr/>
            <p:nvPr/>
          </p:nvSpPr>
          <p:spPr>
            <a:xfrm>
              <a:off x="10554649" y="1408263"/>
              <a:ext cx="150089" cy="127766"/>
            </a:xfrm>
            <a:custGeom>
              <a:avLst/>
              <a:gdLst>
                <a:gd name="connsiteX0" fmla="*/ 142211 w 150089"/>
                <a:gd name="connsiteY0" fmla="*/ 393 h 127766"/>
                <a:gd name="connsiteX1" fmla="*/ 58575 w 150089"/>
                <a:gd name="connsiteY1" fmla="*/ 45402 h 127766"/>
                <a:gd name="connsiteX2" fmla="*/ 144 w 150089"/>
                <a:gd name="connsiteY2" fmla="*/ 119986 h 127766"/>
                <a:gd name="connsiteX3" fmla="*/ 4871 w 150089"/>
                <a:gd name="connsiteY3" fmla="*/ 127603 h 127766"/>
                <a:gd name="connsiteX4" fmla="*/ 10599 w 150089"/>
                <a:gd name="connsiteY4" fmla="*/ 126045 h 127766"/>
                <a:gd name="connsiteX5" fmla="*/ 38096 w 150089"/>
                <a:gd name="connsiteY5" fmla="*/ 91278 h 127766"/>
                <a:gd name="connsiteX6" fmla="*/ 69173 w 150089"/>
                <a:gd name="connsiteY6" fmla="*/ 59107 h 127766"/>
                <a:gd name="connsiteX7" fmla="*/ 145648 w 150089"/>
                <a:gd name="connsiteY7" fmla="*/ 12944 h 127766"/>
                <a:gd name="connsiteX8" fmla="*/ 142211 w 150089"/>
                <a:gd name="connsiteY8" fmla="*/ 393 h 1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89" h="127766">
                  <a:moveTo>
                    <a:pt x="142211" y="393"/>
                  </a:moveTo>
                  <a:cubicBezTo>
                    <a:pt x="111850" y="10203"/>
                    <a:pt x="83494" y="25451"/>
                    <a:pt x="58575" y="45402"/>
                  </a:cubicBezTo>
                  <a:cubicBezTo>
                    <a:pt x="32654" y="64402"/>
                    <a:pt x="12460" y="90196"/>
                    <a:pt x="144" y="119986"/>
                  </a:cubicBezTo>
                  <a:cubicBezTo>
                    <a:pt x="-572" y="123405"/>
                    <a:pt x="1434" y="126809"/>
                    <a:pt x="4871" y="127603"/>
                  </a:cubicBezTo>
                  <a:cubicBezTo>
                    <a:pt x="6876" y="128079"/>
                    <a:pt x="9023" y="127502"/>
                    <a:pt x="10599" y="126045"/>
                  </a:cubicBezTo>
                  <a:cubicBezTo>
                    <a:pt x="20337" y="114792"/>
                    <a:pt x="28644" y="102819"/>
                    <a:pt x="38096" y="91278"/>
                  </a:cubicBezTo>
                  <a:cubicBezTo>
                    <a:pt x="47548" y="79679"/>
                    <a:pt x="57860" y="68917"/>
                    <a:pt x="69173" y="59107"/>
                  </a:cubicBezTo>
                  <a:cubicBezTo>
                    <a:pt x="91801" y="39286"/>
                    <a:pt x="117579" y="23662"/>
                    <a:pt x="145648" y="12944"/>
                  </a:cubicBezTo>
                  <a:cubicBezTo>
                    <a:pt x="153382" y="10058"/>
                    <a:pt x="150232" y="-2348"/>
                    <a:pt x="142211" y="3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4" name="Freeform: Shape 3213">
              <a:extLst>
                <a:ext uri="{FF2B5EF4-FFF2-40B4-BE49-F238E27FC236}">
                  <a16:creationId xmlns:a16="http://schemas.microsoft.com/office/drawing/2014/main" id="{BB4F8069-184C-BDD1-C500-479D607C7BD2}"/>
                </a:ext>
              </a:extLst>
            </p:cNvPr>
            <p:cNvSpPr/>
            <p:nvPr/>
          </p:nvSpPr>
          <p:spPr>
            <a:xfrm>
              <a:off x="10530919" y="1480341"/>
              <a:ext cx="167291" cy="107505"/>
            </a:xfrm>
            <a:custGeom>
              <a:avLst/>
              <a:gdLst>
                <a:gd name="connsiteX0" fmla="*/ 161360 w 167291"/>
                <a:gd name="connsiteY0" fmla="*/ 301 h 107505"/>
                <a:gd name="connsiteX1" fmla="*/ 67698 w 167291"/>
                <a:gd name="connsiteY1" fmla="*/ 29154 h 107505"/>
                <a:gd name="connsiteX2" fmla="*/ 388 w 167291"/>
                <a:gd name="connsiteY2" fmla="*/ 99986 h 107505"/>
                <a:gd name="connsiteX3" fmla="*/ 10413 w 167291"/>
                <a:gd name="connsiteY3" fmla="*/ 105901 h 107505"/>
                <a:gd name="connsiteX4" fmla="*/ 41347 w 167291"/>
                <a:gd name="connsiteY4" fmla="*/ 72144 h 107505"/>
                <a:gd name="connsiteX5" fmla="*/ 77293 w 167291"/>
                <a:gd name="connsiteY5" fmla="*/ 43291 h 107505"/>
                <a:gd name="connsiteX6" fmla="*/ 163221 w 167291"/>
                <a:gd name="connsiteY6" fmla="*/ 11121 h 107505"/>
                <a:gd name="connsiteX7" fmla="*/ 161788 w 167291"/>
                <a:gd name="connsiteY7" fmla="*/ 13 h 10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291" h="107505">
                  <a:moveTo>
                    <a:pt x="161360" y="301"/>
                  </a:moveTo>
                  <a:cubicBezTo>
                    <a:pt x="128277" y="2278"/>
                    <a:pt x="96197" y="12174"/>
                    <a:pt x="67698" y="29154"/>
                  </a:cubicBezTo>
                  <a:cubicBezTo>
                    <a:pt x="38339" y="45008"/>
                    <a:pt x="14852" y="69807"/>
                    <a:pt x="388" y="99986"/>
                  </a:cubicBezTo>
                  <a:cubicBezTo>
                    <a:pt x="-1903" y="105757"/>
                    <a:pt x="6546" y="109940"/>
                    <a:pt x="10413" y="105901"/>
                  </a:cubicBezTo>
                  <a:cubicBezTo>
                    <a:pt x="20867" y="94793"/>
                    <a:pt x="30463" y="82963"/>
                    <a:pt x="41347" y="72144"/>
                  </a:cubicBezTo>
                  <a:cubicBezTo>
                    <a:pt x="52374" y="61310"/>
                    <a:pt x="64404" y="51630"/>
                    <a:pt x="77293" y="43291"/>
                  </a:cubicBezTo>
                  <a:cubicBezTo>
                    <a:pt x="103358" y="26442"/>
                    <a:pt x="132574" y="15463"/>
                    <a:pt x="163221" y="11121"/>
                  </a:cubicBezTo>
                  <a:cubicBezTo>
                    <a:pt x="169522" y="10255"/>
                    <a:pt x="168090" y="-420"/>
                    <a:pt x="161788" y="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5" name="Freeform: Shape 3214">
              <a:extLst>
                <a:ext uri="{FF2B5EF4-FFF2-40B4-BE49-F238E27FC236}">
                  <a16:creationId xmlns:a16="http://schemas.microsoft.com/office/drawing/2014/main" id="{7CAD5346-266C-732D-C6DA-64181DFCAE4E}"/>
                </a:ext>
              </a:extLst>
            </p:cNvPr>
            <p:cNvSpPr/>
            <p:nvPr/>
          </p:nvSpPr>
          <p:spPr>
            <a:xfrm>
              <a:off x="10515539" y="1548231"/>
              <a:ext cx="180470" cy="78436"/>
            </a:xfrm>
            <a:custGeom>
              <a:avLst/>
              <a:gdLst>
                <a:gd name="connsiteX0" fmla="*/ 177168 w 180470"/>
                <a:gd name="connsiteY0" fmla="*/ 3532 h 78436"/>
                <a:gd name="connsiteX1" fmla="*/ 79497 w 180470"/>
                <a:gd name="connsiteY1" fmla="*/ 11323 h 78436"/>
                <a:gd name="connsiteX2" fmla="*/ 730 w 180470"/>
                <a:gd name="connsiteY2" fmla="*/ 69027 h 78436"/>
                <a:gd name="connsiteX3" fmla="*/ 8893 w 180470"/>
                <a:gd name="connsiteY3" fmla="*/ 77395 h 78436"/>
                <a:gd name="connsiteX4" fmla="*/ 85369 w 180470"/>
                <a:gd name="connsiteY4" fmla="*/ 27336 h 78436"/>
                <a:gd name="connsiteX5" fmla="*/ 175879 w 180470"/>
                <a:gd name="connsiteY5" fmla="*/ 12909 h 78436"/>
                <a:gd name="connsiteX6" fmla="*/ 180463 w 180470"/>
                <a:gd name="connsiteY6" fmla="*/ 7687 h 78436"/>
                <a:gd name="connsiteX7" fmla="*/ 177168 w 180470"/>
                <a:gd name="connsiteY7" fmla="*/ 3388 h 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470" h="78436">
                  <a:moveTo>
                    <a:pt x="177168" y="3532"/>
                  </a:moveTo>
                  <a:cubicBezTo>
                    <a:pt x="144516" y="-3075"/>
                    <a:pt x="110718" y="-377"/>
                    <a:pt x="79497" y="11323"/>
                  </a:cubicBezTo>
                  <a:cubicBezTo>
                    <a:pt x="47561" y="21147"/>
                    <a:pt x="19778" y="41473"/>
                    <a:pt x="730" y="69027"/>
                  </a:cubicBezTo>
                  <a:cubicBezTo>
                    <a:pt x="-2134" y="73932"/>
                    <a:pt x="4024" y="81145"/>
                    <a:pt x="8893" y="77395"/>
                  </a:cubicBezTo>
                  <a:cubicBezTo>
                    <a:pt x="31950" y="57227"/>
                    <a:pt x="57729" y="40377"/>
                    <a:pt x="85369" y="27336"/>
                  </a:cubicBezTo>
                  <a:cubicBezTo>
                    <a:pt x="114154" y="16155"/>
                    <a:pt x="145089" y="11236"/>
                    <a:pt x="175879" y="12909"/>
                  </a:cubicBezTo>
                  <a:cubicBezTo>
                    <a:pt x="178601" y="12722"/>
                    <a:pt x="180606" y="10385"/>
                    <a:pt x="180463" y="7687"/>
                  </a:cubicBezTo>
                  <a:cubicBezTo>
                    <a:pt x="180320" y="5725"/>
                    <a:pt x="179029" y="4037"/>
                    <a:pt x="177168" y="33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6" name="Freeform: Shape 3215">
              <a:extLst>
                <a:ext uri="{FF2B5EF4-FFF2-40B4-BE49-F238E27FC236}">
                  <a16:creationId xmlns:a16="http://schemas.microsoft.com/office/drawing/2014/main" id="{768F0A45-4C00-CB1B-9599-EDEC56F5F4B2}"/>
                </a:ext>
              </a:extLst>
            </p:cNvPr>
            <p:cNvSpPr/>
            <p:nvPr/>
          </p:nvSpPr>
          <p:spPr>
            <a:xfrm>
              <a:off x="10500061" y="1603704"/>
              <a:ext cx="158844" cy="58570"/>
            </a:xfrm>
            <a:custGeom>
              <a:avLst/>
              <a:gdLst>
                <a:gd name="connsiteX0" fmla="*/ 155412 w 158844"/>
                <a:gd name="connsiteY0" fmla="*/ 4321 h 58570"/>
                <a:gd name="connsiteX1" fmla="*/ 1458 w 158844"/>
                <a:gd name="connsiteY1" fmla="*/ 47600 h 58570"/>
                <a:gd name="connsiteX2" fmla="*/ 2603 w 158844"/>
                <a:gd name="connsiteY2" fmla="*/ 57121 h 58570"/>
                <a:gd name="connsiteX3" fmla="*/ 10910 w 158844"/>
                <a:gd name="connsiteY3" fmla="*/ 57121 h 58570"/>
                <a:gd name="connsiteX4" fmla="*/ 152977 w 158844"/>
                <a:gd name="connsiteY4" fmla="*/ 12833 h 58570"/>
                <a:gd name="connsiteX5" fmla="*/ 155412 w 158844"/>
                <a:gd name="connsiteY5" fmla="*/ 3744 h 5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844" h="58570">
                  <a:moveTo>
                    <a:pt x="155412" y="4321"/>
                  </a:moveTo>
                  <a:cubicBezTo>
                    <a:pt x="102136" y="-7508"/>
                    <a:pt x="38407" y="4321"/>
                    <a:pt x="1458" y="47600"/>
                  </a:cubicBezTo>
                  <a:cubicBezTo>
                    <a:pt x="-834" y="50543"/>
                    <a:pt x="-403" y="54813"/>
                    <a:pt x="2603" y="57121"/>
                  </a:cubicBezTo>
                  <a:cubicBezTo>
                    <a:pt x="5039" y="59054"/>
                    <a:pt x="8476" y="59054"/>
                    <a:pt x="10910" y="57121"/>
                  </a:cubicBezTo>
                  <a:cubicBezTo>
                    <a:pt x="50437" y="23652"/>
                    <a:pt x="100705" y="2590"/>
                    <a:pt x="152977" y="12833"/>
                  </a:cubicBezTo>
                  <a:cubicBezTo>
                    <a:pt x="158849" y="13842"/>
                    <a:pt x="161427" y="5043"/>
                    <a:pt x="155412" y="37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7" name="Freeform: Shape 3216">
              <a:extLst>
                <a:ext uri="{FF2B5EF4-FFF2-40B4-BE49-F238E27FC236}">
                  <a16:creationId xmlns:a16="http://schemas.microsoft.com/office/drawing/2014/main" id="{F07D72B1-FA04-DC6B-1271-84880620D97C}"/>
                </a:ext>
              </a:extLst>
            </p:cNvPr>
            <p:cNvSpPr/>
            <p:nvPr/>
          </p:nvSpPr>
          <p:spPr>
            <a:xfrm>
              <a:off x="10503552" y="1653834"/>
              <a:ext cx="155782" cy="45451"/>
            </a:xfrm>
            <a:custGeom>
              <a:avLst/>
              <a:gdLst>
                <a:gd name="connsiteX0" fmla="*/ 153496 w 155782"/>
                <a:gd name="connsiteY0" fmla="*/ 15647 h 45451"/>
                <a:gd name="connsiteX1" fmla="*/ 1404 w 155782"/>
                <a:gd name="connsiteY1" fmla="*/ 35410 h 45451"/>
                <a:gd name="connsiteX2" fmla="*/ 8278 w 155782"/>
                <a:gd name="connsiteY2" fmla="*/ 44499 h 45451"/>
                <a:gd name="connsiteX3" fmla="*/ 75015 w 155782"/>
                <a:gd name="connsiteY3" fmla="*/ 15647 h 45451"/>
                <a:gd name="connsiteX4" fmla="*/ 146621 w 155782"/>
                <a:gd name="connsiteY4" fmla="*/ 26033 h 45451"/>
                <a:gd name="connsiteX5" fmla="*/ 152780 w 155782"/>
                <a:gd name="connsiteY5" fmla="*/ 15647 h 4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782" h="45451">
                  <a:moveTo>
                    <a:pt x="153496" y="15647"/>
                  </a:moveTo>
                  <a:cubicBezTo>
                    <a:pt x="106665" y="-8734"/>
                    <a:pt x="37923" y="-6426"/>
                    <a:pt x="1404" y="35410"/>
                  </a:cubicBezTo>
                  <a:cubicBezTo>
                    <a:pt x="-2606" y="40027"/>
                    <a:pt x="2692" y="48250"/>
                    <a:pt x="8278" y="44499"/>
                  </a:cubicBezTo>
                  <a:cubicBezTo>
                    <a:pt x="28185" y="30174"/>
                    <a:pt x="50955" y="20335"/>
                    <a:pt x="75015" y="15647"/>
                  </a:cubicBezTo>
                  <a:cubicBezTo>
                    <a:pt x="99361" y="11607"/>
                    <a:pt x="124423" y="15228"/>
                    <a:pt x="146621" y="26033"/>
                  </a:cubicBezTo>
                  <a:cubicBezTo>
                    <a:pt x="153496" y="29351"/>
                    <a:pt x="159654" y="19109"/>
                    <a:pt x="152780" y="156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8" name="Freeform: Shape 3217">
              <a:extLst>
                <a:ext uri="{FF2B5EF4-FFF2-40B4-BE49-F238E27FC236}">
                  <a16:creationId xmlns:a16="http://schemas.microsoft.com/office/drawing/2014/main" id="{1AC47855-337C-6EB3-1336-9A773D9E2CC6}"/>
                </a:ext>
              </a:extLst>
            </p:cNvPr>
            <p:cNvSpPr/>
            <p:nvPr/>
          </p:nvSpPr>
          <p:spPr>
            <a:xfrm>
              <a:off x="10477688" y="1699547"/>
              <a:ext cx="164474" cy="53182"/>
            </a:xfrm>
            <a:custGeom>
              <a:avLst/>
              <a:gdLst>
                <a:gd name="connsiteX0" fmla="*/ 160312 w 164474"/>
                <a:gd name="connsiteY0" fmla="*/ 8452 h 53182"/>
                <a:gd name="connsiteX1" fmla="*/ 67081 w 164474"/>
                <a:gd name="connsiteY1" fmla="*/ 2970 h 53182"/>
                <a:gd name="connsiteX2" fmla="*/ 1203 w 164474"/>
                <a:gd name="connsiteY2" fmla="*/ 43363 h 53182"/>
                <a:gd name="connsiteX3" fmla="*/ 11801 w 164474"/>
                <a:gd name="connsiteY3" fmla="*/ 51586 h 53182"/>
                <a:gd name="connsiteX4" fmla="*/ 73239 w 164474"/>
                <a:gd name="connsiteY4" fmla="*/ 20858 h 53182"/>
                <a:gd name="connsiteX5" fmla="*/ 156303 w 164474"/>
                <a:gd name="connsiteY5" fmla="*/ 23311 h 53182"/>
                <a:gd name="connsiteX6" fmla="*/ 164465 w 164474"/>
                <a:gd name="connsiteY6" fmla="*/ 16227 h 53182"/>
                <a:gd name="connsiteX7" fmla="*/ 160312 w 164474"/>
                <a:gd name="connsiteY7" fmla="*/ 8884 h 5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474" h="53182">
                  <a:moveTo>
                    <a:pt x="160312" y="8452"/>
                  </a:moveTo>
                  <a:cubicBezTo>
                    <a:pt x="130095" y="-493"/>
                    <a:pt x="98158" y="-2368"/>
                    <a:pt x="67081" y="2970"/>
                  </a:cubicBezTo>
                  <a:cubicBezTo>
                    <a:pt x="40730" y="7153"/>
                    <a:pt x="16956" y="21666"/>
                    <a:pt x="1203" y="43363"/>
                  </a:cubicBezTo>
                  <a:cubicBezTo>
                    <a:pt x="-3380" y="50432"/>
                    <a:pt x="6215" y="56058"/>
                    <a:pt x="11801" y="51586"/>
                  </a:cubicBezTo>
                  <a:cubicBezTo>
                    <a:pt x="29702" y="36871"/>
                    <a:pt x="50754" y="26383"/>
                    <a:pt x="73239" y="20858"/>
                  </a:cubicBezTo>
                  <a:cubicBezTo>
                    <a:pt x="100736" y="15896"/>
                    <a:pt x="129092" y="16732"/>
                    <a:pt x="156303" y="23311"/>
                  </a:cubicBezTo>
                  <a:cubicBezTo>
                    <a:pt x="160456" y="23614"/>
                    <a:pt x="164179" y="20440"/>
                    <a:pt x="164465" y="16227"/>
                  </a:cubicBezTo>
                  <a:cubicBezTo>
                    <a:pt x="164608" y="13169"/>
                    <a:pt x="163033" y="10284"/>
                    <a:pt x="160312" y="88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9" name="Freeform: Shape 3218">
              <a:extLst>
                <a:ext uri="{FF2B5EF4-FFF2-40B4-BE49-F238E27FC236}">
                  <a16:creationId xmlns:a16="http://schemas.microsoft.com/office/drawing/2014/main" id="{15628609-347F-7B8C-2F4B-ADE749EB9ACA}"/>
                </a:ext>
              </a:extLst>
            </p:cNvPr>
            <p:cNvSpPr/>
            <p:nvPr/>
          </p:nvSpPr>
          <p:spPr>
            <a:xfrm>
              <a:off x="10437562" y="1759862"/>
              <a:ext cx="162696" cy="47233"/>
            </a:xfrm>
            <a:custGeom>
              <a:avLst/>
              <a:gdLst>
                <a:gd name="connsiteX0" fmla="*/ 158334 w 162696"/>
                <a:gd name="connsiteY0" fmla="*/ 9880 h 47233"/>
                <a:gd name="connsiteX1" fmla="*/ 68110 w 162696"/>
                <a:gd name="connsiteY1" fmla="*/ 1946 h 47233"/>
                <a:gd name="connsiteX2" fmla="*/ 943 w 162696"/>
                <a:gd name="connsiteY2" fmla="*/ 38589 h 47233"/>
                <a:gd name="connsiteX3" fmla="*/ 8677 w 162696"/>
                <a:gd name="connsiteY3" fmla="*/ 46379 h 47233"/>
                <a:gd name="connsiteX4" fmla="*/ 155041 w 162696"/>
                <a:gd name="connsiteY4" fmla="*/ 21566 h 47233"/>
                <a:gd name="connsiteX5" fmla="*/ 162487 w 162696"/>
                <a:gd name="connsiteY5" fmla="*/ 17382 h 47233"/>
                <a:gd name="connsiteX6" fmla="*/ 158334 w 162696"/>
                <a:gd name="connsiteY6" fmla="*/ 9880 h 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696" h="47233">
                  <a:moveTo>
                    <a:pt x="158334" y="9880"/>
                  </a:moveTo>
                  <a:cubicBezTo>
                    <a:pt x="129262" y="417"/>
                    <a:pt x="98328" y="-2295"/>
                    <a:pt x="68110" y="1946"/>
                  </a:cubicBezTo>
                  <a:cubicBezTo>
                    <a:pt x="41902" y="4918"/>
                    <a:pt x="17699" y="18060"/>
                    <a:pt x="943" y="38589"/>
                  </a:cubicBezTo>
                  <a:cubicBezTo>
                    <a:pt x="-2494" y="43205"/>
                    <a:pt x="4237" y="49552"/>
                    <a:pt x="8677" y="46379"/>
                  </a:cubicBezTo>
                  <a:cubicBezTo>
                    <a:pt x="50065" y="13501"/>
                    <a:pt x="105202" y="4153"/>
                    <a:pt x="155041" y="21566"/>
                  </a:cubicBezTo>
                  <a:cubicBezTo>
                    <a:pt x="158191" y="22489"/>
                    <a:pt x="161628" y="20614"/>
                    <a:pt x="162487" y="17382"/>
                  </a:cubicBezTo>
                  <a:cubicBezTo>
                    <a:pt x="163347" y="14151"/>
                    <a:pt x="161485" y="10804"/>
                    <a:pt x="158334" y="98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0" name="Freeform: Shape 3219">
              <a:extLst>
                <a:ext uri="{FF2B5EF4-FFF2-40B4-BE49-F238E27FC236}">
                  <a16:creationId xmlns:a16="http://schemas.microsoft.com/office/drawing/2014/main" id="{FCA0DA34-7F04-303D-D057-322DA13C57AB}"/>
                </a:ext>
              </a:extLst>
            </p:cNvPr>
            <p:cNvSpPr/>
            <p:nvPr/>
          </p:nvSpPr>
          <p:spPr>
            <a:xfrm>
              <a:off x="10409061" y="1800122"/>
              <a:ext cx="155371" cy="32023"/>
            </a:xfrm>
            <a:custGeom>
              <a:avLst/>
              <a:gdLst>
                <a:gd name="connsiteX0" fmla="*/ 151891 w 155371"/>
                <a:gd name="connsiteY0" fmla="*/ 10447 h 32023"/>
                <a:gd name="connsiteX1" fmla="*/ 3523 w 155371"/>
                <a:gd name="connsiteY1" fmla="*/ 18381 h 32023"/>
                <a:gd name="connsiteX2" fmla="*/ 1089 w 155371"/>
                <a:gd name="connsiteY2" fmla="*/ 28494 h 32023"/>
                <a:gd name="connsiteX3" fmla="*/ 9108 w 155371"/>
                <a:gd name="connsiteY3" fmla="*/ 31797 h 32023"/>
                <a:gd name="connsiteX4" fmla="*/ 78137 w 155371"/>
                <a:gd name="connsiteY4" fmla="*/ 16217 h 32023"/>
                <a:gd name="connsiteX5" fmla="*/ 149744 w 155371"/>
                <a:gd name="connsiteY5" fmla="*/ 20112 h 32023"/>
                <a:gd name="connsiteX6" fmla="*/ 155328 w 155371"/>
                <a:gd name="connsiteY6" fmla="*/ 15755 h 32023"/>
                <a:gd name="connsiteX7" fmla="*/ 152321 w 155371"/>
                <a:gd name="connsiteY7" fmla="*/ 10447 h 3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371" h="32023">
                  <a:moveTo>
                    <a:pt x="151891" y="10447"/>
                  </a:moveTo>
                  <a:cubicBezTo>
                    <a:pt x="103199" y="-5841"/>
                    <a:pt x="50210" y="-2998"/>
                    <a:pt x="3523" y="18381"/>
                  </a:cubicBezTo>
                  <a:cubicBezTo>
                    <a:pt x="86" y="20502"/>
                    <a:pt x="-1060" y="25017"/>
                    <a:pt x="1089" y="28494"/>
                  </a:cubicBezTo>
                  <a:cubicBezTo>
                    <a:pt x="2807" y="31249"/>
                    <a:pt x="5957" y="32591"/>
                    <a:pt x="9108" y="31797"/>
                  </a:cubicBezTo>
                  <a:cubicBezTo>
                    <a:pt x="31450" y="23877"/>
                    <a:pt x="54650" y="18641"/>
                    <a:pt x="78137" y="16217"/>
                  </a:cubicBezTo>
                  <a:cubicBezTo>
                    <a:pt x="102053" y="14154"/>
                    <a:pt x="126113" y="15467"/>
                    <a:pt x="149744" y="20112"/>
                  </a:cubicBezTo>
                  <a:cubicBezTo>
                    <a:pt x="152465" y="20473"/>
                    <a:pt x="155042" y="18525"/>
                    <a:pt x="155328" y="15755"/>
                  </a:cubicBezTo>
                  <a:cubicBezTo>
                    <a:pt x="155615" y="13491"/>
                    <a:pt x="154469" y="11327"/>
                    <a:pt x="152321" y="104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1" name="Freeform: Shape 3220">
              <a:extLst>
                <a:ext uri="{FF2B5EF4-FFF2-40B4-BE49-F238E27FC236}">
                  <a16:creationId xmlns:a16="http://schemas.microsoft.com/office/drawing/2014/main" id="{2D895641-AD49-B287-C566-854CE97A3759}"/>
                </a:ext>
              </a:extLst>
            </p:cNvPr>
            <p:cNvSpPr/>
            <p:nvPr/>
          </p:nvSpPr>
          <p:spPr>
            <a:xfrm>
              <a:off x="10331559" y="1827456"/>
              <a:ext cx="176525" cy="45540"/>
            </a:xfrm>
            <a:custGeom>
              <a:avLst/>
              <a:gdLst>
                <a:gd name="connsiteX0" fmla="*/ 173397 w 176525"/>
                <a:gd name="connsiteY0" fmla="*/ 33893 h 45540"/>
                <a:gd name="connsiteX1" fmla="*/ 89044 w 176525"/>
                <a:gd name="connsiteY1" fmla="*/ 3165 h 45540"/>
                <a:gd name="connsiteX2" fmla="*/ 2114 w 176525"/>
                <a:gd name="connsiteY2" fmla="*/ 11821 h 45540"/>
                <a:gd name="connsiteX3" fmla="*/ 682 w 176525"/>
                <a:gd name="connsiteY3" fmla="*/ 18197 h 45540"/>
                <a:gd name="connsiteX4" fmla="*/ 4406 w 176525"/>
                <a:gd name="connsiteY4" fmla="*/ 20332 h 45540"/>
                <a:gd name="connsiteX5" fmla="*/ 86895 w 176525"/>
                <a:gd name="connsiteY5" fmla="*/ 19178 h 45540"/>
                <a:gd name="connsiteX6" fmla="*/ 167239 w 176525"/>
                <a:gd name="connsiteY6" fmla="*/ 44713 h 45540"/>
                <a:gd name="connsiteX7" fmla="*/ 175688 w 176525"/>
                <a:gd name="connsiteY7" fmla="*/ 42404 h 45540"/>
                <a:gd name="connsiteX8" fmla="*/ 173397 w 176525"/>
                <a:gd name="connsiteY8" fmla="*/ 33893 h 4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25" h="45540">
                  <a:moveTo>
                    <a:pt x="173397" y="33893"/>
                  </a:moveTo>
                  <a:cubicBezTo>
                    <a:pt x="147618" y="17981"/>
                    <a:pt x="118976" y="7536"/>
                    <a:pt x="89044" y="3165"/>
                  </a:cubicBezTo>
                  <a:cubicBezTo>
                    <a:pt x="59829" y="-3067"/>
                    <a:pt x="29468" y="-52"/>
                    <a:pt x="2114" y="11821"/>
                  </a:cubicBezTo>
                  <a:cubicBezTo>
                    <a:pt x="-35" y="13191"/>
                    <a:pt x="-607" y="16033"/>
                    <a:pt x="682" y="18197"/>
                  </a:cubicBezTo>
                  <a:cubicBezTo>
                    <a:pt x="1541" y="19481"/>
                    <a:pt x="2830" y="20275"/>
                    <a:pt x="4406" y="20332"/>
                  </a:cubicBezTo>
                  <a:cubicBezTo>
                    <a:pt x="32046" y="20332"/>
                    <a:pt x="59112" y="16004"/>
                    <a:pt x="86895" y="19178"/>
                  </a:cubicBezTo>
                  <a:cubicBezTo>
                    <a:pt x="114966" y="22583"/>
                    <a:pt x="142319" y="31253"/>
                    <a:pt x="167239" y="44713"/>
                  </a:cubicBezTo>
                  <a:cubicBezTo>
                    <a:pt x="170245" y="46429"/>
                    <a:pt x="173969" y="45391"/>
                    <a:pt x="175688" y="42404"/>
                  </a:cubicBezTo>
                  <a:cubicBezTo>
                    <a:pt x="177406" y="39418"/>
                    <a:pt x="176403" y="35610"/>
                    <a:pt x="173397" y="338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2" name="Freeform: Shape 3221">
              <a:extLst>
                <a:ext uri="{FF2B5EF4-FFF2-40B4-BE49-F238E27FC236}">
                  <a16:creationId xmlns:a16="http://schemas.microsoft.com/office/drawing/2014/main" id="{0601C779-2D02-A19C-E91C-2BFAFB44B185}"/>
                </a:ext>
              </a:extLst>
            </p:cNvPr>
            <p:cNvSpPr/>
            <p:nvPr/>
          </p:nvSpPr>
          <p:spPr>
            <a:xfrm>
              <a:off x="10296512" y="1842447"/>
              <a:ext cx="143429" cy="61115"/>
            </a:xfrm>
            <a:custGeom>
              <a:avLst/>
              <a:gdLst>
                <a:gd name="connsiteX0" fmla="*/ 142709 w 143429"/>
                <a:gd name="connsiteY0" fmla="*/ 51217 h 61115"/>
                <a:gd name="connsiteX1" fmla="*/ 81700 w 143429"/>
                <a:gd name="connsiteY1" fmla="*/ 10535 h 61115"/>
                <a:gd name="connsiteX2" fmla="*/ 3077 w 143429"/>
                <a:gd name="connsiteY2" fmla="*/ 1735 h 61115"/>
                <a:gd name="connsiteX3" fmla="*/ 212 w 143429"/>
                <a:gd name="connsiteY3" fmla="*/ 7362 h 61115"/>
                <a:gd name="connsiteX4" fmla="*/ 3077 w 143429"/>
                <a:gd name="connsiteY4" fmla="*/ 10247 h 61115"/>
                <a:gd name="connsiteX5" fmla="*/ 72965 w 143429"/>
                <a:gd name="connsiteY5" fmla="*/ 24673 h 61115"/>
                <a:gd name="connsiteX6" fmla="*/ 106619 w 143429"/>
                <a:gd name="connsiteY6" fmla="*/ 39099 h 61115"/>
                <a:gd name="connsiteX7" fmla="*/ 131825 w 143429"/>
                <a:gd name="connsiteY7" fmla="*/ 58286 h 61115"/>
                <a:gd name="connsiteX8" fmla="*/ 142709 w 143429"/>
                <a:gd name="connsiteY8" fmla="*/ 51938 h 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429" h="61115">
                  <a:moveTo>
                    <a:pt x="142709" y="51217"/>
                  </a:moveTo>
                  <a:cubicBezTo>
                    <a:pt x="130250" y="29722"/>
                    <a:pt x="104042" y="18614"/>
                    <a:pt x="81700" y="10535"/>
                  </a:cubicBezTo>
                  <a:cubicBezTo>
                    <a:pt x="56638" y="740"/>
                    <a:pt x="29572" y="-2304"/>
                    <a:pt x="3077" y="1735"/>
                  </a:cubicBezTo>
                  <a:cubicBezTo>
                    <a:pt x="743" y="2500"/>
                    <a:pt x="-532" y="5010"/>
                    <a:pt x="212" y="7362"/>
                  </a:cubicBezTo>
                  <a:cubicBezTo>
                    <a:pt x="656" y="8732"/>
                    <a:pt x="1717" y="9800"/>
                    <a:pt x="3077" y="10247"/>
                  </a:cubicBezTo>
                  <a:cubicBezTo>
                    <a:pt x="26707" y="13406"/>
                    <a:pt x="50051" y="18225"/>
                    <a:pt x="72965" y="24673"/>
                  </a:cubicBezTo>
                  <a:cubicBezTo>
                    <a:pt x="84565" y="28467"/>
                    <a:pt x="95878" y="33300"/>
                    <a:pt x="106619" y="39099"/>
                  </a:cubicBezTo>
                  <a:cubicBezTo>
                    <a:pt x="116501" y="43268"/>
                    <a:pt x="125094" y="49861"/>
                    <a:pt x="131825" y="58286"/>
                  </a:cubicBezTo>
                  <a:cubicBezTo>
                    <a:pt x="136408" y="64778"/>
                    <a:pt x="146146" y="59007"/>
                    <a:pt x="142709" y="519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3" name="Freeform: Shape 3222">
              <a:extLst>
                <a:ext uri="{FF2B5EF4-FFF2-40B4-BE49-F238E27FC236}">
                  <a16:creationId xmlns:a16="http://schemas.microsoft.com/office/drawing/2014/main" id="{1674F983-726F-77A0-25F8-5CB89C8AC7E7}"/>
                </a:ext>
              </a:extLst>
            </p:cNvPr>
            <p:cNvSpPr/>
            <p:nvPr/>
          </p:nvSpPr>
          <p:spPr>
            <a:xfrm>
              <a:off x="10220914" y="1851086"/>
              <a:ext cx="182575" cy="77961"/>
            </a:xfrm>
            <a:custGeom>
              <a:avLst/>
              <a:gdLst>
                <a:gd name="connsiteX0" fmla="*/ 180642 w 182575"/>
                <a:gd name="connsiteY0" fmla="*/ 66813 h 77961"/>
                <a:gd name="connsiteX1" fmla="*/ 99011 w 182575"/>
                <a:gd name="connsiteY1" fmla="*/ 12571 h 77961"/>
                <a:gd name="connsiteX2" fmla="*/ 2915 w 182575"/>
                <a:gd name="connsiteY2" fmla="*/ 6368 h 77961"/>
                <a:gd name="connsiteX3" fmla="*/ 810 w 182575"/>
                <a:gd name="connsiteY3" fmla="*/ 14461 h 77961"/>
                <a:gd name="connsiteX4" fmla="*/ 4347 w 182575"/>
                <a:gd name="connsiteY4" fmla="*/ 17187 h 77961"/>
                <a:gd name="connsiteX5" fmla="*/ 48457 w 182575"/>
                <a:gd name="connsiteY5" fmla="*/ 19928 h 77961"/>
                <a:gd name="connsiteX6" fmla="*/ 93139 w 182575"/>
                <a:gd name="connsiteY6" fmla="*/ 29017 h 77961"/>
                <a:gd name="connsiteX7" fmla="*/ 171476 w 182575"/>
                <a:gd name="connsiteY7" fmla="*/ 76046 h 77961"/>
                <a:gd name="connsiteX8" fmla="*/ 180642 w 182575"/>
                <a:gd name="connsiteY8" fmla="*/ 76046 h 77961"/>
                <a:gd name="connsiteX9" fmla="*/ 180642 w 182575"/>
                <a:gd name="connsiteY9" fmla="*/ 66813 h 7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575" h="77961">
                  <a:moveTo>
                    <a:pt x="180642" y="66813"/>
                  </a:moveTo>
                  <a:cubicBezTo>
                    <a:pt x="158158" y="42462"/>
                    <a:pt x="130088" y="23867"/>
                    <a:pt x="99011" y="12571"/>
                  </a:cubicBezTo>
                  <a:cubicBezTo>
                    <a:pt x="70368" y="2184"/>
                    <a:pt x="31987" y="-6327"/>
                    <a:pt x="2915" y="6368"/>
                  </a:cubicBezTo>
                  <a:cubicBezTo>
                    <a:pt x="109" y="8012"/>
                    <a:pt x="-837" y="11633"/>
                    <a:pt x="810" y="14461"/>
                  </a:cubicBezTo>
                  <a:cubicBezTo>
                    <a:pt x="1583" y="15803"/>
                    <a:pt x="2858" y="16783"/>
                    <a:pt x="4347" y="17187"/>
                  </a:cubicBezTo>
                  <a:cubicBezTo>
                    <a:pt x="18668" y="19640"/>
                    <a:pt x="33706" y="18774"/>
                    <a:pt x="48457" y="19928"/>
                  </a:cubicBezTo>
                  <a:cubicBezTo>
                    <a:pt x="63638" y="21284"/>
                    <a:pt x="78632" y="24328"/>
                    <a:pt x="93139" y="29017"/>
                  </a:cubicBezTo>
                  <a:cubicBezTo>
                    <a:pt x="122498" y="38365"/>
                    <a:pt x="149278" y="54465"/>
                    <a:pt x="171476" y="76046"/>
                  </a:cubicBezTo>
                  <a:cubicBezTo>
                    <a:pt x="174055" y="78600"/>
                    <a:pt x="178064" y="78600"/>
                    <a:pt x="180642" y="76046"/>
                  </a:cubicBezTo>
                  <a:cubicBezTo>
                    <a:pt x="183220" y="73493"/>
                    <a:pt x="183220" y="69367"/>
                    <a:pt x="180642" y="668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4" name="Freeform: Shape 3223">
              <a:extLst>
                <a:ext uri="{FF2B5EF4-FFF2-40B4-BE49-F238E27FC236}">
                  <a16:creationId xmlns:a16="http://schemas.microsoft.com/office/drawing/2014/main" id="{18FD0B43-9B5E-B0C9-A0D5-B38B94C7CF4B}"/>
                </a:ext>
              </a:extLst>
            </p:cNvPr>
            <p:cNvSpPr/>
            <p:nvPr/>
          </p:nvSpPr>
          <p:spPr>
            <a:xfrm>
              <a:off x="10159231" y="1850706"/>
              <a:ext cx="168283" cy="83835"/>
            </a:xfrm>
            <a:custGeom>
              <a:avLst/>
              <a:gdLst>
                <a:gd name="connsiteX0" fmla="*/ 168284 w 168283"/>
                <a:gd name="connsiteY0" fmla="*/ 74407 h 83835"/>
                <a:gd name="connsiteX1" fmla="*/ 96678 w 168283"/>
                <a:gd name="connsiteY1" fmla="*/ 19587 h 83835"/>
                <a:gd name="connsiteX2" fmla="*/ 5164 w 168283"/>
                <a:gd name="connsiteY2" fmla="*/ 400 h 83835"/>
                <a:gd name="connsiteX3" fmla="*/ 5164 w 168283"/>
                <a:gd name="connsiteY3" fmla="*/ 14827 h 83835"/>
                <a:gd name="connsiteX4" fmla="*/ 47126 w 168283"/>
                <a:gd name="connsiteY4" fmla="*/ 23771 h 83835"/>
                <a:gd name="connsiteX5" fmla="*/ 86939 w 168283"/>
                <a:gd name="connsiteY5" fmla="*/ 36033 h 83835"/>
                <a:gd name="connsiteX6" fmla="*/ 124748 w 168283"/>
                <a:gd name="connsiteY6" fmla="*/ 54787 h 83835"/>
                <a:gd name="connsiteX7" fmla="*/ 156827 w 168283"/>
                <a:gd name="connsiteY7" fmla="*/ 81331 h 83835"/>
                <a:gd name="connsiteX8" fmla="*/ 165706 w 168283"/>
                <a:gd name="connsiteY8" fmla="*/ 82543 h 83835"/>
                <a:gd name="connsiteX9" fmla="*/ 167568 w 168283"/>
                <a:gd name="connsiteY9" fmla="*/ 74840 h 8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283" h="83835">
                  <a:moveTo>
                    <a:pt x="168284" y="74407"/>
                  </a:moveTo>
                  <a:cubicBezTo>
                    <a:pt x="153963" y="48295"/>
                    <a:pt x="123315" y="31128"/>
                    <a:pt x="96678" y="19587"/>
                  </a:cubicBezTo>
                  <a:cubicBezTo>
                    <a:pt x="68493" y="4872"/>
                    <a:pt x="36844" y="-1763"/>
                    <a:pt x="5164" y="400"/>
                  </a:cubicBezTo>
                  <a:cubicBezTo>
                    <a:pt x="-2282" y="1555"/>
                    <a:pt x="-1137" y="12519"/>
                    <a:pt x="5164" y="14827"/>
                  </a:cubicBezTo>
                  <a:cubicBezTo>
                    <a:pt x="18770" y="18866"/>
                    <a:pt x="33807" y="20597"/>
                    <a:pt x="47126" y="23771"/>
                  </a:cubicBezTo>
                  <a:cubicBezTo>
                    <a:pt x="60688" y="26829"/>
                    <a:pt x="73993" y="30926"/>
                    <a:pt x="86939" y="36033"/>
                  </a:cubicBezTo>
                  <a:cubicBezTo>
                    <a:pt x="100014" y="41255"/>
                    <a:pt x="112660" y="47531"/>
                    <a:pt x="124748" y="54787"/>
                  </a:cubicBezTo>
                  <a:cubicBezTo>
                    <a:pt x="137336" y="61019"/>
                    <a:pt x="148305" y="70108"/>
                    <a:pt x="156827" y="81331"/>
                  </a:cubicBezTo>
                  <a:cubicBezTo>
                    <a:pt x="158932" y="84116"/>
                    <a:pt x="162842" y="84664"/>
                    <a:pt x="165706" y="82543"/>
                  </a:cubicBezTo>
                  <a:cubicBezTo>
                    <a:pt x="167997" y="80740"/>
                    <a:pt x="168856" y="77537"/>
                    <a:pt x="167568" y="7484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5" name="Freeform: Shape 3224">
              <a:extLst>
                <a:ext uri="{FF2B5EF4-FFF2-40B4-BE49-F238E27FC236}">
                  <a16:creationId xmlns:a16="http://schemas.microsoft.com/office/drawing/2014/main" id="{9D77C5E9-08F3-E9F9-40E0-BEDDB58EE75B}"/>
                </a:ext>
              </a:extLst>
            </p:cNvPr>
            <p:cNvSpPr/>
            <p:nvPr/>
          </p:nvSpPr>
          <p:spPr>
            <a:xfrm>
              <a:off x="10112097" y="1814292"/>
              <a:ext cx="168281" cy="145017"/>
            </a:xfrm>
            <a:custGeom>
              <a:avLst/>
              <a:gdLst>
                <a:gd name="connsiteX0" fmla="*/ 167584 w 168281"/>
                <a:gd name="connsiteY0" fmla="*/ 137942 h 145017"/>
                <a:gd name="connsiteX1" fmla="*/ 103139 w 168281"/>
                <a:gd name="connsiteY1" fmla="*/ 48500 h 145017"/>
                <a:gd name="connsiteX2" fmla="*/ 7903 w 168281"/>
                <a:gd name="connsiteY2" fmla="*/ 461 h 145017"/>
                <a:gd name="connsiteX3" fmla="*/ 5754 w 168281"/>
                <a:gd name="connsiteY3" fmla="*/ 16041 h 145017"/>
                <a:gd name="connsiteX4" fmla="*/ 51582 w 168281"/>
                <a:gd name="connsiteY4" fmla="*/ 31477 h 145017"/>
                <a:gd name="connsiteX5" fmla="*/ 91825 w 168281"/>
                <a:gd name="connsiteY5" fmla="*/ 61772 h 145017"/>
                <a:gd name="connsiteX6" fmla="*/ 156271 w 168281"/>
                <a:gd name="connsiteY6" fmla="*/ 140971 h 145017"/>
                <a:gd name="connsiteX7" fmla="*/ 167871 w 168281"/>
                <a:gd name="connsiteY7" fmla="*/ 137653 h 14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281" h="145017">
                  <a:moveTo>
                    <a:pt x="167584" y="137942"/>
                  </a:moveTo>
                  <a:cubicBezTo>
                    <a:pt x="153579" y="103319"/>
                    <a:pt x="131466" y="72635"/>
                    <a:pt x="103139" y="48500"/>
                  </a:cubicBezTo>
                  <a:cubicBezTo>
                    <a:pt x="78506" y="24985"/>
                    <a:pt x="44422" y="-4012"/>
                    <a:pt x="7903" y="461"/>
                  </a:cubicBezTo>
                  <a:cubicBezTo>
                    <a:pt x="-261" y="1326"/>
                    <a:pt x="-3841" y="14021"/>
                    <a:pt x="5754" y="16041"/>
                  </a:cubicBezTo>
                  <a:cubicBezTo>
                    <a:pt x="21722" y="18796"/>
                    <a:pt x="37175" y="24004"/>
                    <a:pt x="51582" y="31477"/>
                  </a:cubicBezTo>
                  <a:cubicBezTo>
                    <a:pt x="66032" y="40104"/>
                    <a:pt x="79523" y="50260"/>
                    <a:pt x="91825" y="61772"/>
                  </a:cubicBezTo>
                  <a:cubicBezTo>
                    <a:pt x="116744" y="84277"/>
                    <a:pt x="143955" y="108657"/>
                    <a:pt x="156271" y="140971"/>
                  </a:cubicBezTo>
                  <a:cubicBezTo>
                    <a:pt x="158992" y="148040"/>
                    <a:pt x="170592" y="145155"/>
                    <a:pt x="167871" y="1376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1F48F084-1AF9-BC6B-7E24-3C313630F1A6}"/>
                </a:ext>
              </a:extLst>
            </p:cNvPr>
            <p:cNvSpPr/>
            <p:nvPr/>
          </p:nvSpPr>
          <p:spPr>
            <a:xfrm>
              <a:off x="10078765" y="1786604"/>
              <a:ext cx="151618" cy="169056"/>
            </a:xfrm>
            <a:custGeom>
              <a:avLst/>
              <a:gdLst>
                <a:gd name="connsiteX0" fmla="*/ 151366 w 151618"/>
                <a:gd name="connsiteY0" fmla="*/ 162456 h 169056"/>
                <a:gd name="connsiteX1" fmla="*/ 100239 w 151618"/>
                <a:gd name="connsiteY1" fmla="*/ 59165 h 169056"/>
                <a:gd name="connsiteX2" fmla="*/ 6435 w 151618"/>
                <a:gd name="connsiteY2" fmla="*/ 162 h 169056"/>
                <a:gd name="connsiteX3" fmla="*/ 161 w 151618"/>
                <a:gd name="connsiteY3" fmla="*/ 3913 h 169056"/>
                <a:gd name="connsiteX4" fmla="*/ 2568 w 151618"/>
                <a:gd name="connsiteY4" fmla="*/ 9683 h 169056"/>
                <a:gd name="connsiteX5" fmla="*/ 45531 w 151618"/>
                <a:gd name="connsiteY5" fmla="*/ 37237 h 169056"/>
                <a:gd name="connsiteX6" fmla="*/ 84628 w 151618"/>
                <a:gd name="connsiteY6" fmla="*/ 69119 h 169056"/>
                <a:gd name="connsiteX7" fmla="*/ 117138 w 151618"/>
                <a:gd name="connsiteY7" fmla="*/ 108070 h 169056"/>
                <a:gd name="connsiteX8" fmla="*/ 137330 w 151618"/>
                <a:gd name="connsiteY8" fmla="*/ 162456 h 169056"/>
                <a:gd name="connsiteX9" fmla="*/ 150936 w 151618"/>
                <a:gd name="connsiteY9" fmla="*/ 162456 h 1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618" h="169056">
                  <a:moveTo>
                    <a:pt x="151366" y="162456"/>
                  </a:moveTo>
                  <a:cubicBezTo>
                    <a:pt x="154659" y="123650"/>
                    <a:pt x="125158" y="85853"/>
                    <a:pt x="100239" y="59165"/>
                  </a:cubicBezTo>
                  <a:cubicBezTo>
                    <a:pt x="75320" y="32476"/>
                    <a:pt x="42954" y="6654"/>
                    <a:pt x="6435" y="162"/>
                  </a:cubicBezTo>
                  <a:cubicBezTo>
                    <a:pt x="3671" y="-545"/>
                    <a:pt x="863" y="1128"/>
                    <a:pt x="161" y="3913"/>
                  </a:cubicBezTo>
                  <a:cubicBezTo>
                    <a:pt x="-411" y="6163"/>
                    <a:pt x="577" y="8515"/>
                    <a:pt x="2568" y="9683"/>
                  </a:cubicBezTo>
                  <a:cubicBezTo>
                    <a:pt x="16889" y="19493"/>
                    <a:pt x="31210" y="27716"/>
                    <a:pt x="45531" y="37237"/>
                  </a:cubicBezTo>
                  <a:cubicBezTo>
                    <a:pt x="59523" y="46600"/>
                    <a:pt x="72613" y="57275"/>
                    <a:pt x="84628" y="69119"/>
                  </a:cubicBezTo>
                  <a:cubicBezTo>
                    <a:pt x="96802" y="80920"/>
                    <a:pt x="107700" y="93975"/>
                    <a:pt x="117138" y="108070"/>
                  </a:cubicBezTo>
                  <a:cubicBezTo>
                    <a:pt x="129669" y="123434"/>
                    <a:pt x="136787" y="142577"/>
                    <a:pt x="137330" y="162456"/>
                  </a:cubicBezTo>
                  <a:cubicBezTo>
                    <a:pt x="137330" y="171401"/>
                    <a:pt x="150220" y="171112"/>
                    <a:pt x="150936" y="1624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02259322-C3EC-74EC-D4D8-068B1785B2A8}"/>
                </a:ext>
              </a:extLst>
            </p:cNvPr>
            <p:cNvSpPr/>
            <p:nvPr/>
          </p:nvSpPr>
          <p:spPr>
            <a:xfrm>
              <a:off x="10049436" y="1778375"/>
              <a:ext cx="120832" cy="172127"/>
            </a:xfrm>
            <a:custGeom>
              <a:avLst/>
              <a:gdLst>
                <a:gd name="connsiteX0" fmla="*/ 120832 w 120832"/>
                <a:gd name="connsiteY0" fmla="*/ 164049 h 172127"/>
                <a:gd name="connsiteX1" fmla="*/ 106511 w 120832"/>
                <a:gd name="connsiteY1" fmla="*/ 113124 h 172127"/>
                <a:gd name="connsiteX2" fmla="*/ 81019 w 120832"/>
                <a:gd name="connsiteY2" fmla="*/ 69846 h 172127"/>
                <a:gd name="connsiteX3" fmla="*/ 8266 w 120832"/>
                <a:gd name="connsiteY3" fmla="*/ 600 h 172127"/>
                <a:gd name="connsiteX4" fmla="*/ 591 w 120832"/>
                <a:gd name="connsiteY4" fmla="*/ 3211 h 172127"/>
                <a:gd name="connsiteX5" fmla="*/ 1392 w 120832"/>
                <a:gd name="connsiteY5" fmla="*/ 9545 h 172127"/>
                <a:gd name="connsiteX6" fmla="*/ 64979 w 120832"/>
                <a:gd name="connsiteY6" fmla="*/ 77780 h 172127"/>
                <a:gd name="connsiteX7" fmla="*/ 89182 w 120832"/>
                <a:gd name="connsiteY7" fmla="*/ 116154 h 172127"/>
                <a:gd name="connsiteX8" fmla="*/ 105078 w 120832"/>
                <a:gd name="connsiteY8" fmla="*/ 164482 h 172127"/>
                <a:gd name="connsiteX9" fmla="*/ 112669 w 120832"/>
                <a:gd name="connsiteY9" fmla="*/ 172128 h 172127"/>
                <a:gd name="connsiteX10" fmla="*/ 120259 w 120832"/>
                <a:gd name="connsiteY10" fmla="*/ 164482 h 17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832" h="172127">
                  <a:moveTo>
                    <a:pt x="120832" y="164049"/>
                  </a:moveTo>
                  <a:cubicBezTo>
                    <a:pt x="120288" y="146146"/>
                    <a:pt x="115361" y="128661"/>
                    <a:pt x="106511" y="113124"/>
                  </a:cubicBezTo>
                  <a:cubicBezTo>
                    <a:pt x="99279" y="97977"/>
                    <a:pt x="90757" y="83493"/>
                    <a:pt x="81019" y="69846"/>
                  </a:cubicBezTo>
                  <a:cubicBezTo>
                    <a:pt x="62343" y="41470"/>
                    <a:pt x="37453" y="17782"/>
                    <a:pt x="8266" y="600"/>
                  </a:cubicBezTo>
                  <a:cubicBezTo>
                    <a:pt x="5431" y="-813"/>
                    <a:pt x="1994" y="355"/>
                    <a:pt x="591" y="3211"/>
                  </a:cubicBezTo>
                  <a:cubicBezTo>
                    <a:pt x="-427" y="5289"/>
                    <a:pt x="-111" y="7785"/>
                    <a:pt x="1392" y="9545"/>
                  </a:cubicBezTo>
                  <a:cubicBezTo>
                    <a:pt x="24407" y="30506"/>
                    <a:pt x="45659" y="53328"/>
                    <a:pt x="64979" y="77780"/>
                  </a:cubicBezTo>
                  <a:cubicBezTo>
                    <a:pt x="73873" y="90014"/>
                    <a:pt x="81964" y="102839"/>
                    <a:pt x="89182" y="116154"/>
                  </a:cubicBezTo>
                  <a:cubicBezTo>
                    <a:pt x="98491" y="130638"/>
                    <a:pt x="103961" y="147271"/>
                    <a:pt x="105078" y="164482"/>
                  </a:cubicBezTo>
                  <a:cubicBezTo>
                    <a:pt x="105078" y="168709"/>
                    <a:pt x="108472" y="172128"/>
                    <a:pt x="112669" y="172128"/>
                  </a:cubicBezTo>
                  <a:cubicBezTo>
                    <a:pt x="116865" y="172128"/>
                    <a:pt x="120259" y="168709"/>
                    <a:pt x="120259" y="1644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8" name="Freeform: Shape 3227">
              <a:extLst>
                <a:ext uri="{FF2B5EF4-FFF2-40B4-BE49-F238E27FC236}">
                  <a16:creationId xmlns:a16="http://schemas.microsoft.com/office/drawing/2014/main" id="{62BC16E1-3081-C5BD-4DC7-C486305FB10F}"/>
                </a:ext>
              </a:extLst>
            </p:cNvPr>
            <p:cNvSpPr/>
            <p:nvPr/>
          </p:nvSpPr>
          <p:spPr>
            <a:xfrm>
              <a:off x="10005057" y="1758794"/>
              <a:ext cx="105777" cy="184513"/>
            </a:xfrm>
            <a:custGeom>
              <a:avLst/>
              <a:gdLst>
                <a:gd name="connsiteX0" fmla="*/ 105205 w 105777"/>
                <a:gd name="connsiteY0" fmla="*/ 177859 h 184513"/>
                <a:gd name="connsiteX1" fmla="*/ 71406 w 105777"/>
                <a:gd name="connsiteY1" fmla="*/ 82070 h 184513"/>
                <a:gd name="connsiteX2" fmla="*/ 10398 w 105777"/>
                <a:gd name="connsiteY2" fmla="*/ 1571 h 184513"/>
                <a:gd name="connsiteX3" fmla="*/ 1089 w 105777"/>
                <a:gd name="connsiteY3" fmla="*/ 8785 h 184513"/>
                <a:gd name="connsiteX4" fmla="*/ 54650 w 105777"/>
                <a:gd name="connsiteY4" fmla="*/ 86686 h 184513"/>
                <a:gd name="connsiteX5" fmla="*/ 91456 w 105777"/>
                <a:gd name="connsiteY5" fmla="*/ 177859 h 184513"/>
                <a:gd name="connsiteX6" fmla="*/ 105777 w 105777"/>
                <a:gd name="connsiteY6" fmla="*/ 177859 h 18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777" h="184513">
                  <a:moveTo>
                    <a:pt x="105205" y="177859"/>
                  </a:moveTo>
                  <a:cubicBezTo>
                    <a:pt x="105205" y="143381"/>
                    <a:pt x="88019" y="111210"/>
                    <a:pt x="71406" y="82070"/>
                  </a:cubicBezTo>
                  <a:cubicBezTo>
                    <a:pt x="55366" y="52193"/>
                    <a:pt x="34787" y="25028"/>
                    <a:pt x="10398" y="1571"/>
                  </a:cubicBezTo>
                  <a:cubicBezTo>
                    <a:pt x="5672" y="-2901"/>
                    <a:pt x="-3064" y="3014"/>
                    <a:pt x="1089" y="8785"/>
                  </a:cubicBezTo>
                  <a:cubicBezTo>
                    <a:pt x="19420" y="34463"/>
                    <a:pt x="38324" y="59565"/>
                    <a:pt x="54650" y="86686"/>
                  </a:cubicBezTo>
                  <a:cubicBezTo>
                    <a:pt x="70977" y="113807"/>
                    <a:pt x="89594" y="145112"/>
                    <a:pt x="91456" y="177859"/>
                  </a:cubicBezTo>
                  <a:cubicBezTo>
                    <a:pt x="91456" y="186659"/>
                    <a:pt x="105777" y="186804"/>
                    <a:pt x="105777" y="1778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9" name="Freeform: Shape 3228">
              <a:extLst>
                <a:ext uri="{FF2B5EF4-FFF2-40B4-BE49-F238E27FC236}">
                  <a16:creationId xmlns:a16="http://schemas.microsoft.com/office/drawing/2014/main" id="{317F7BA8-63DF-5FE3-AAE1-CE7804A04C1F}"/>
                </a:ext>
              </a:extLst>
            </p:cNvPr>
            <p:cNvSpPr/>
            <p:nvPr/>
          </p:nvSpPr>
          <p:spPr>
            <a:xfrm>
              <a:off x="9948755" y="1680503"/>
              <a:ext cx="111720" cy="238614"/>
            </a:xfrm>
            <a:custGeom>
              <a:avLst/>
              <a:gdLst>
                <a:gd name="connsiteX0" fmla="*/ 111382 w 111720"/>
                <a:gd name="connsiteY0" fmla="*/ 229318 h 238614"/>
                <a:gd name="connsiteX1" fmla="*/ 13424 w 111720"/>
                <a:gd name="connsiteY1" fmla="*/ 2106 h 238614"/>
                <a:gd name="connsiteX2" fmla="*/ 2096 w 111720"/>
                <a:gd name="connsiteY2" fmla="*/ 2640 h 238614"/>
                <a:gd name="connsiteX3" fmla="*/ 965 w 111720"/>
                <a:gd name="connsiteY3" fmla="*/ 11916 h 238614"/>
                <a:gd name="connsiteX4" fmla="*/ 61401 w 111720"/>
                <a:gd name="connsiteY4" fmla="*/ 116650 h 238614"/>
                <a:gd name="connsiteX5" fmla="*/ 97347 w 111720"/>
                <a:gd name="connsiteY5" fmla="*/ 233213 h 238614"/>
                <a:gd name="connsiteX6" fmla="*/ 111668 w 111720"/>
                <a:gd name="connsiteY6" fmla="*/ 229318 h 2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720" h="238614">
                  <a:moveTo>
                    <a:pt x="111382" y="229318"/>
                  </a:moveTo>
                  <a:cubicBezTo>
                    <a:pt x="100956" y="145704"/>
                    <a:pt x="66958" y="66865"/>
                    <a:pt x="13424" y="2106"/>
                  </a:cubicBezTo>
                  <a:cubicBezTo>
                    <a:pt x="10144" y="-895"/>
                    <a:pt x="5075" y="-664"/>
                    <a:pt x="2096" y="2640"/>
                  </a:cubicBezTo>
                  <a:cubicBezTo>
                    <a:pt x="-209" y="5164"/>
                    <a:pt x="-653" y="8901"/>
                    <a:pt x="965" y="11916"/>
                  </a:cubicBezTo>
                  <a:cubicBezTo>
                    <a:pt x="23936" y="45096"/>
                    <a:pt x="44144" y="80123"/>
                    <a:pt x="61401" y="116650"/>
                  </a:cubicBezTo>
                  <a:cubicBezTo>
                    <a:pt x="77970" y="153913"/>
                    <a:pt x="90043" y="193051"/>
                    <a:pt x="97347" y="233213"/>
                  </a:cubicBezTo>
                  <a:cubicBezTo>
                    <a:pt x="99065" y="242735"/>
                    <a:pt x="112670" y="238551"/>
                    <a:pt x="111668" y="2293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0" name="Freeform: Shape 3229">
              <a:extLst>
                <a:ext uri="{FF2B5EF4-FFF2-40B4-BE49-F238E27FC236}">
                  <a16:creationId xmlns:a16="http://schemas.microsoft.com/office/drawing/2014/main" id="{4F44DD1F-BD64-9762-F4DD-6D2F151E3E94}"/>
                </a:ext>
              </a:extLst>
            </p:cNvPr>
            <p:cNvSpPr/>
            <p:nvPr/>
          </p:nvSpPr>
          <p:spPr>
            <a:xfrm>
              <a:off x="9925948" y="1674962"/>
              <a:ext cx="91143" cy="210600"/>
            </a:xfrm>
            <a:custGeom>
              <a:avLst/>
              <a:gdLst>
                <a:gd name="connsiteX0" fmla="*/ 91082 w 91143"/>
                <a:gd name="connsiteY0" fmla="*/ 203842 h 210600"/>
                <a:gd name="connsiteX1" fmla="*/ 10166 w 91143"/>
                <a:gd name="connsiteY1" fmla="*/ 1876 h 210600"/>
                <a:gd name="connsiteX2" fmla="*/ 715 w 91143"/>
                <a:gd name="connsiteY2" fmla="*/ 9089 h 210600"/>
                <a:gd name="connsiteX3" fmla="*/ 48118 w 91143"/>
                <a:gd name="connsiteY3" fmla="*/ 104013 h 210600"/>
                <a:gd name="connsiteX4" fmla="*/ 75615 w 91143"/>
                <a:gd name="connsiteY4" fmla="*/ 204996 h 210600"/>
                <a:gd name="connsiteX5" fmla="*/ 91082 w 91143"/>
                <a:gd name="connsiteY5" fmla="*/ 202833 h 21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43" h="210600">
                  <a:moveTo>
                    <a:pt x="91082" y="203842"/>
                  </a:moveTo>
                  <a:cubicBezTo>
                    <a:pt x="82632" y="132577"/>
                    <a:pt x="57856" y="56984"/>
                    <a:pt x="10166" y="1876"/>
                  </a:cubicBezTo>
                  <a:cubicBezTo>
                    <a:pt x="5583" y="-3318"/>
                    <a:pt x="-2436" y="3319"/>
                    <a:pt x="715" y="9089"/>
                  </a:cubicBezTo>
                  <a:cubicBezTo>
                    <a:pt x="18415" y="39730"/>
                    <a:pt x="34255" y="71424"/>
                    <a:pt x="48118" y="104013"/>
                  </a:cubicBezTo>
                  <a:cubicBezTo>
                    <a:pt x="60892" y="136573"/>
                    <a:pt x="70116" y="170431"/>
                    <a:pt x="75615" y="204996"/>
                  </a:cubicBezTo>
                  <a:cubicBezTo>
                    <a:pt x="77047" y="213652"/>
                    <a:pt x="92228" y="211777"/>
                    <a:pt x="91082" y="202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1" name="Freeform: Shape 3230">
              <a:extLst>
                <a:ext uri="{FF2B5EF4-FFF2-40B4-BE49-F238E27FC236}">
                  <a16:creationId xmlns:a16="http://schemas.microsoft.com/office/drawing/2014/main" id="{B6A526ED-489E-EAE6-5D98-E1695BC36DD4}"/>
                </a:ext>
              </a:extLst>
            </p:cNvPr>
            <p:cNvSpPr/>
            <p:nvPr/>
          </p:nvSpPr>
          <p:spPr>
            <a:xfrm>
              <a:off x="9875240" y="1627852"/>
              <a:ext cx="91208" cy="226611"/>
            </a:xfrm>
            <a:custGeom>
              <a:avLst/>
              <a:gdLst>
                <a:gd name="connsiteX0" fmla="*/ 91092 w 91208"/>
                <a:gd name="connsiteY0" fmla="*/ 216474 h 226611"/>
                <a:gd name="connsiteX1" fmla="*/ 15476 w 91208"/>
                <a:gd name="connsiteY1" fmla="*/ 4120 h 226611"/>
                <a:gd name="connsiteX2" fmla="*/ 4091 w 91208"/>
                <a:gd name="connsiteY2" fmla="*/ 1163 h 226611"/>
                <a:gd name="connsiteX3" fmla="*/ 1155 w 91208"/>
                <a:gd name="connsiteY3" fmla="*/ 12632 h 226611"/>
                <a:gd name="connsiteX4" fmla="*/ 75482 w 91208"/>
                <a:gd name="connsiteY4" fmla="*/ 220802 h 226611"/>
                <a:gd name="connsiteX5" fmla="*/ 91092 w 91208"/>
                <a:gd name="connsiteY5" fmla="*/ 216474 h 22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208" h="226611">
                  <a:moveTo>
                    <a:pt x="91092" y="216474"/>
                  </a:moveTo>
                  <a:cubicBezTo>
                    <a:pt x="80209" y="141314"/>
                    <a:pt x="54501" y="69110"/>
                    <a:pt x="15476" y="4120"/>
                  </a:cubicBezTo>
                  <a:cubicBezTo>
                    <a:pt x="13141" y="139"/>
                    <a:pt x="8044" y="-1188"/>
                    <a:pt x="4091" y="1163"/>
                  </a:cubicBezTo>
                  <a:cubicBezTo>
                    <a:pt x="138" y="3515"/>
                    <a:pt x="-1180" y="8650"/>
                    <a:pt x="1155" y="12632"/>
                  </a:cubicBezTo>
                  <a:cubicBezTo>
                    <a:pt x="34151" y="78762"/>
                    <a:pt x="59113" y="148657"/>
                    <a:pt x="75482" y="220802"/>
                  </a:cubicBezTo>
                  <a:cubicBezTo>
                    <a:pt x="77773" y="231044"/>
                    <a:pt x="92668" y="226572"/>
                    <a:pt x="91092" y="2164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2" name="Freeform: Shape 3231">
              <a:extLst>
                <a:ext uri="{FF2B5EF4-FFF2-40B4-BE49-F238E27FC236}">
                  <a16:creationId xmlns:a16="http://schemas.microsoft.com/office/drawing/2014/main" id="{B3B2D156-0D13-82A4-4085-4046B1A30F1E}"/>
                </a:ext>
              </a:extLst>
            </p:cNvPr>
            <p:cNvSpPr/>
            <p:nvPr/>
          </p:nvSpPr>
          <p:spPr>
            <a:xfrm>
              <a:off x="9883281" y="1567032"/>
              <a:ext cx="43524" cy="251746"/>
            </a:xfrm>
            <a:custGeom>
              <a:avLst/>
              <a:gdLst>
                <a:gd name="connsiteX0" fmla="*/ 28917 w 43524"/>
                <a:gd name="connsiteY0" fmla="*/ 249884 h 251746"/>
                <a:gd name="connsiteX1" fmla="*/ 42236 w 43524"/>
                <a:gd name="connsiteY1" fmla="*/ 190593 h 251746"/>
                <a:gd name="connsiteX2" fmla="*/ 42236 w 43524"/>
                <a:gd name="connsiteY2" fmla="*/ 125963 h 251746"/>
                <a:gd name="connsiteX3" fmla="*/ 12305 w 43524"/>
                <a:gd name="connsiteY3" fmla="*/ 3341 h 251746"/>
                <a:gd name="connsiteX4" fmla="*/ 3311 w 43524"/>
                <a:gd name="connsiteY4" fmla="*/ 874 h 251746"/>
                <a:gd name="connsiteX5" fmla="*/ 275 w 43524"/>
                <a:gd name="connsiteY5" fmla="*/ 8534 h 251746"/>
                <a:gd name="connsiteX6" fmla="*/ 26340 w 43524"/>
                <a:gd name="connsiteY6" fmla="*/ 127550 h 251746"/>
                <a:gd name="connsiteX7" fmla="*/ 26340 w 43524"/>
                <a:gd name="connsiteY7" fmla="*/ 187275 h 251746"/>
                <a:gd name="connsiteX8" fmla="*/ 23619 w 43524"/>
                <a:gd name="connsiteY8" fmla="*/ 216127 h 251746"/>
                <a:gd name="connsiteX9" fmla="*/ 20754 w 43524"/>
                <a:gd name="connsiteY9" fmla="*/ 247865 h 251746"/>
                <a:gd name="connsiteX10" fmla="*/ 24349 w 43524"/>
                <a:gd name="connsiteY10" fmla="*/ 251745 h 251746"/>
                <a:gd name="connsiteX11" fmla="*/ 27771 w 43524"/>
                <a:gd name="connsiteY11" fmla="*/ 249740 h 25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4" h="251746">
                  <a:moveTo>
                    <a:pt x="28917" y="249884"/>
                  </a:moveTo>
                  <a:cubicBezTo>
                    <a:pt x="37582" y="231332"/>
                    <a:pt x="42136" y="211092"/>
                    <a:pt x="42236" y="190593"/>
                  </a:cubicBezTo>
                  <a:cubicBezTo>
                    <a:pt x="43955" y="169083"/>
                    <a:pt x="43955" y="147473"/>
                    <a:pt x="42236" y="125963"/>
                  </a:cubicBezTo>
                  <a:cubicBezTo>
                    <a:pt x="40331" y="83507"/>
                    <a:pt x="30163" y="41844"/>
                    <a:pt x="12305" y="3341"/>
                  </a:cubicBezTo>
                  <a:cubicBezTo>
                    <a:pt x="10500" y="167"/>
                    <a:pt x="6476" y="-944"/>
                    <a:pt x="3311" y="874"/>
                  </a:cubicBezTo>
                  <a:cubicBezTo>
                    <a:pt x="661" y="2417"/>
                    <a:pt x="-598" y="5577"/>
                    <a:pt x="275" y="8534"/>
                  </a:cubicBezTo>
                  <a:cubicBezTo>
                    <a:pt x="13235" y="47139"/>
                    <a:pt x="21972" y="87042"/>
                    <a:pt x="26340" y="127550"/>
                  </a:cubicBezTo>
                  <a:cubicBezTo>
                    <a:pt x="27771" y="147429"/>
                    <a:pt x="27771" y="167395"/>
                    <a:pt x="26340" y="187275"/>
                  </a:cubicBezTo>
                  <a:cubicBezTo>
                    <a:pt x="26340" y="196940"/>
                    <a:pt x="24907" y="206606"/>
                    <a:pt x="23619" y="216127"/>
                  </a:cubicBezTo>
                  <a:cubicBezTo>
                    <a:pt x="21528" y="226572"/>
                    <a:pt x="20568" y="237218"/>
                    <a:pt x="20754" y="247865"/>
                  </a:cubicBezTo>
                  <a:cubicBezTo>
                    <a:pt x="20683" y="249942"/>
                    <a:pt x="22287" y="251673"/>
                    <a:pt x="24349" y="251745"/>
                  </a:cubicBezTo>
                  <a:cubicBezTo>
                    <a:pt x="25781" y="251789"/>
                    <a:pt x="27113" y="251010"/>
                    <a:pt x="27771" y="24974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3" name="Freeform: Shape 3232">
              <a:extLst>
                <a:ext uri="{FF2B5EF4-FFF2-40B4-BE49-F238E27FC236}">
                  <a16:creationId xmlns:a16="http://schemas.microsoft.com/office/drawing/2014/main" id="{783080B4-2E93-1757-9CA6-07DF6128A01B}"/>
                </a:ext>
              </a:extLst>
            </p:cNvPr>
            <p:cNvSpPr/>
            <p:nvPr/>
          </p:nvSpPr>
          <p:spPr>
            <a:xfrm>
              <a:off x="9860051" y="1499400"/>
              <a:ext cx="44579" cy="261330"/>
            </a:xfrm>
            <a:custGeom>
              <a:avLst/>
              <a:gdLst>
                <a:gd name="connsiteX0" fmla="*/ 13623 w 44579"/>
                <a:gd name="connsiteY0" fmla="*/ 256638 h 261330"/>
                <a:gd name="connsiteX1" fmla="*/ 21930 w 44579"/>
                <a:gd name="connsiteY1" fmla="*/ 2737 h 261330"/>
                <a:gd name="connsiteX2" fmla="*/ 14038 w 44579"/>
                <a:gd name="connsiteY2" fmla="*/ 862 h 261330"/>
                <a:gd name="connsiteX3" fmla="*/ 11475 w 44579"/>
                <a:gd name="connsiteY3" fmla="*/ 7065 h 261330"/>
                <a:gd name="connsiteX4" fmla="*/ 25796 w 44579"/>
                <a:gd name="connsiteY4" fmla="*/ 127235 h 261330"/>
                <a:gd name="connsiteX5" fmla="*/ 304 w 44579"/>
                <a:gd name="connsiteY5" fmla="*/ 253031 h 261330"/>
                <a:gd name="connsiteX6" fmla="*/ 13336 w 44579"/>
                <a:gd name="connsiteY6" fmla="*/ 256638 h 26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79" h="261330">
                  <a:moveTo>
                    <a:pt x="13623" y="256638"/>
                  </a:moveTo>
                  <a:cubicBezTo>
                    <a:pt x="38542" y="177871"/>
                    <a:pt x="64463" y="80206"/>
                    <a:pt x="21930" y="2737"/>
                  </a:cubicBezTo>
                  <a:cubicBezTo>
                    <a:pt x="20268" y="25"/>
                    <a:pt x="16731" y="-812"/>
                    <a:pt x="14038" y="862"/>
                  </a:cubicBezTo>
                  <a:cubicBezTo>
                    <a:pt x="11961" y="2160"/>
                    <a:pt x="10931" y="4656"/>
                    <a:pt x="11475" y="7065"/>
                  </a:cubicBezTo>
                  <a:cubicBezTo>
                    <a:pt x="23433" y="45915"/>
                    <a:pt x="28274" y="86640"/>
                    <a:pt x="25796" y="127235"/>
                  </a:cubicBezTo>
                  <a:cubicBezTo>
                    <a:pt x="21972" y="169994"/>
                    <a:pt x="13423" y="212191"/>
                    <a:pt x="304" y="253031"/>
                  </a:cubicBezTo>
                  <a:cubicBezTo>
                    <a:pt x="-2130" y="261399"/>
                    <a:pt x="10759" y="264861"/>
                    <a:pt x="13336" y="2566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4" name="Freeform: Shape 3233">
              <a:extLst>
                <a:ext uri="{FF2B5EF4-FFF2-40B4-BE49-F238E27FC236}">
                  <a16:creationId xmlns:a16="http://schemas.microsoft.com/office/drawing/2014/main" id="{A9BA6F82-0421-AD32-F0BE-5A67281A0E4C}"/>
                </a:ext>
              </a:extLst>
            </p:cNvPr>
            <p:cNvSpPr/>
            <p:nvPr/>
          </p:nvSpPr>
          <p:spPr>
            <a:xfrm>
              <a:off x="9811334" y="1463475"/>
              <a:ext cx="54481" cy="216526"/>
            </a:xfrm>
            <a:custGeom>
              <a:avLst/>
              <a:gdLst>
                <a:gd name="connsiteX0" fmla="*/ 13218 w 54481"/>
                <a:gd name="connsiteY0" fmla="*/ 213363 h 216526"/>
                <a:gd name="connsiteX1" fmla="*/ 53890 w 54481"/>
                <a:gd name="connsiteY1" fmla="*/ 6636 h 216526"/>
                <a:gd name="connsiteX2" fmla="*/ 47302 w 54481"/>
                <a:gd name="connsiteY2" fmla="*/ 0 h 216526"/>
                <a:gd name="connsiteX3" fmla="*/ 40714 w 54481"/>
                <a:gd name="connsiteY3" fmla="*/ 6636 h 216526"/>
                <a:gd name="connsiteX4" fmla="*/ 1187 w 54481"/>
                <a:gd name="connsiteY4" fmla="*/ 206294 h 216526"/>
                <a:gd name="connsiteX5" fmla="*/ 13218 w 54481"/>
                <a:gd name="connsiteY5" fmla="*/ 213363 h 21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81" h="216526">
                  <a:moveTo>
                    <a:pt x="13218" y="213363"/>
                  </a:moveTo>
                  <a:cubicBezTo>
                    <a:pt x="53604" y="153062"/>
                    <a:pt x="56182" y="76892"/>
                    <a:pt x="53890" y="6636"/>
                  </a:cubicBezTo>
                  <a:cubicBezTo>
                    <a:pt x="53890" y="2972"/>
                    <a:pt x="50940" y="0"/>
                    <a:pt x="47302" y="0"/>
                  </a:cubicBezTo>
                  <a:cubicBezTo>
                    <a:pt x="43664" y="0"/>
                    <a:pt x="40714" y="2972"/>
                    <a:pt x="40714" y="6636"/>
                  </a:cubicBezTo>
                  <a:cubicBezTo>
                    <a:pt x="38280" y="75016"/>
                    <a:pt x="40714" y="146714"/>
                    <a:pt x="1187" y="206294"/>
                  </a:cubicBezTo>
                  <a:cubicBezTo>
                    <a:pt x="-3825" y="213940"/>
                    <a:pt x="8348" y="220721"/>
                    <a:pt x="13218" y="2133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5" name="Freeform: Shape 3234">
              <a:extLst>
                <a:ext uri="{FF2B5EF4-FFF2-40B4-BE49-F238E27FC236}">
                  <a16:creationId xmlns:a16="http://schemas.microsoft.com/office/drawing/2014/main" id="{05CF92F1-A023-74EB-DB14-9FF8DC0B3593}"/>
                </a:ext>
              </a:extLst>
            </p:cNvPr>
            <p:cNvSpPr/>
            <p:nvPr/>
          </p:nvSpPr>
          <p:spPr>
            <a:xfrm>
              <a:off x="10533703" y="1157763"/>
              <a:ext cx="66065" cy="196723"/>
            </a:xfrm>
            <a:custGeom>
              <a:avLst/>
              <a:gdLst>
                <a:gd name="connsiteX0" fmla="*/ 55032 w 66065"/>
                <a:gd name="connsiteY0" fmla="*/ 1753 h 196723"/>
                <a:gd name="connsiteX1" fmla="*/ 8488 w 66065"/>
                <a:gd name="connsiteY1" fmla="*/ 92205 h 196723"/>
                <a:gd name="connsiteX2" fmla="*/ 13643 w 66065"/>
                <a:gd name="connsiteY2" fmla="*/ 194198 h 196723"/>
                <a:gd name="connsiteX3" fmla="*/ 20518 w 66065"/>
                <a:gd name="connsiteY3" fmla="*/ 196044 h 196723"/>
                <a:gd name="connsiteX4" fmla="*/ 22809 w 66065"/>
                <a:gd name="connsiteY4" fmla="*/ 190303 h 196723"/>
                <a:gd name="connsiteX5" fmla="*/ 26246 w 66065"/>
                <a:gd name="connsiteY5" fmla="*/ 95523 h 196723"/>
                <a:gd name="connsiteX6" fmla="*/ 64341 w 66065"/>
                <a:gd name="connsiteY6" fmla="*/ 11130 h 196723"/>
                <a:gd name="connsiteX7" fmla="*/ 63911 w 66065"/>
                <a:gd name="connsiteY7" fmla="*/ 1753 h 196723"/>
                <a:gd name="connsiteX8" fmla="*/ 55032 w 66065"/>
                <a:gd name="connsiteY8" fmla="*/ 1753 h 19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065" h="196723">
                  <a:moveTo>
                    <a:pt x="55032" y="1753"/>
                  </a:moveTo>
                  <a:cubicBezTo>
                    <a:pt x="30113" y="25123"/>
                    <a:pt x="17654" y="59457"/>
                    <a:pt x="8488" y="92205"/>
                  </a:cubicBezTo>
                  <a:cubicBezTo>
                    <a:pt x="-678" y="124952"/>
                    <a:pt x="-6693" y="164336"/>
                    <a:pt x="13643" y="194198"/>
                  </a:cubicBezTo>
                  <a:cubicBezTo>
                    <a:pt x="15076" y="196607"/>
                    <a:pt x="18083" y="197444"/>
                    <a:pt x="20518" y="196044"/>
                  </a:cubicBezTo>
                  <a:cubicBezTo>
                    <a:pt x="22522" y="194890"/>
                    <a:pt x="23382" y="192525"/>
                    <a:pt x="22809" y="190303"/>
                  </a:cubicBezTo>
                  <a:cubicBezTo>
                    <a:pt x="16938" y="158854"/>
                    <a:pt x="18083" y="126467"/>
                    <a:pt x="26246" y="95523"/>
                  </a:cubicBezTo>
                  <a:cubicBezTo>
                    <a:pt x="31975" y="64709"/>
                    <a:pt x="45007" y="35755"/>
                    <a:pt x="64341" y="11130"/>
                  </a:cubicBezTo>
                  <a:cubicBezTo>
                    <a:pt x="66776" y="8432"/>
                    <a:pt x="66632" y="4234"/>
                    <a:pt x="63911" y="1753"/>
                  </a:cubicBezTo>
                  <a:cubicBezTo>
                    <a:pt x="61477" y="-584"/>
                    <a:pt x="57610" y="-584"/>
                    <a:pt x="55032" y="17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6" name="Freeform: Shape 3235">
              <a:extLst>
                <a:ext uri="{FF2B5EF4-FFF2-40B4-BE49-F238E27FC236}">
                  <a16:creationId xmlns:a16="http://schemas.microsoft.com/office/drawing/2014/main" id="{6C273DFE-7247-7600-1BBA-F45F4F698FD8}"/>
                </a:ext>
              </a:extLst>
            </p:cNvPr>
            <p:cNvSpPr/>
            <p:nvPr/>
          </p:nvSpPr>
          <p:spPr>
            <a:xfrm>
              <a:off x="10499094" y="1114649"/>
              <a:ext cx="68314" cy="204987"/>
            </a:xfrm>
            <a:custGeom>
              <a:avLst/>
              <a:gdLst>
                <a:gd name="connsiteX0" fmla="*/ 57418 w 68314"/>
                <a:gd name="connsiteY0" fmla="*/ 1444 h 204987"/>
                <a:gd name="connsiteX1" fmla="*/ 8868 w 68314"/>
                <a:gd name="connsiteY1" fmla="*/ 81365 h 204987"/>
                <a:gd name="connsiteX2" fmla="*/ 705 w 68314"/>
                <a:gd name="connsiteY2" fmla="*/ 139070 h 204987"/>
                <a:gd name="connsiteX3" fmla="*/ 7293 w 68314"/>
                <a:gd name="connsiteY3" fmla="*/ 198650 h 204987"/>
                <a:gd name="connsiteX4" fmla="*/ 15313 w 68314"/>
                <a:gd name="connsiteY4" fmla="*/ 204925 h 204987"/>
                <a:gd name="connsiteX5" fmla="*/ 21614 w 68314"/>
                <a:gd name="connsiteY5" fmla="*/ 196775 h 204987"/>
                <a:gd name="connsiteX6" fmla="*/ 20612 w 68314"/>
                <a:gd name="connsiteY6" fmla="*/ 142532 h 204987"/>
                <a:gd name="connsiteX7" fmla="*/ 26197 w 68314"/>
                <a:gd name="connsiteY7" fmla="*/ 90887 h 204987"/>
                <a:gd name="connsiteX8" fmla="*/ 65151 w 68314"/>
                <a:gd name="connsiteY8" fmla="*/ 13418 h 204987"/>
                <a:gd name="connsiteX9" fmla="*/ 57990 w 68314"/>
                <a:gd name="connsiteY9" fmla="*/ 1156 h 2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314" h="204987">
                  <a:moveTo>
                    <a:pt x="57418" y="1444"/>
                  </a:moveTo>
                  <a:cubicBezTo>
                    <a:pt x="29491" y="18756"/>
                    <a:pt x="16459" y="50493"/>
                    <a:pt x="8868" y="81365"/>
                  </a:cubicBezTo>
                  <a:cubicBezTo>
                    <a:pt x="4285" y="100292"/>
                    <a:pt x="1565" y="119609"/>
                    <a:pt x="705" y="139070"/>
                  </a:cubicBezTo>
                  <a:cubicBezTo>
                    <a:pt x="-1299" y="159180"/>
                    <a:pt x="992" y="179478"/>
                    <a:pt x="7293" y="198650"/>
                  </a:cubicBezTo>
                  <a:cubicBezTo>
                    <a:pt x="7866" y="202632"/>
                    <a:pt x="11446" y="205445"/>
                    <a:pt x="15313" y="204925"/>
                  </a:cubicBezTo>
                  <a:cubicBezTo>
                    <a:pt x="19323" y="204406"/>
                    <a:pt x="22187" y="200756"/>
                    <a:pt x="21614" y="196775"/>
                  </a:cubicBezTo>
                  <a:cubicBezTo>
                    <a:pt x="22904" y="178742"/>
                    <a:pt x="20326" y="160565"/>
                    <a:pt x="20612" y="142532"/>
                  </a:cubicBezTo>
                  <a:cubicBezTo>
                    <a:pt x="20899" y="125178"/>
                    <a:pt x="22760" y="107895"/>
                    <a:pt x="26197" y="90887"/>
                  </a:cubicBezTo>
                  <a:cubicBezTo>
                    <a:pt x="31926" y="62900"/>
                    <a:pt x="40519" y="30874"/>
                    <a:pt x="65151" y="13418"/>
                  </a:cubicBezTo>
                  <a:cubicBezTo>
                    <a:pt x="72455" y="8225"/>
                    <a:pt x="65868" y="-3749"/>
                    <a:pt x="57990" y="11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7" name="Freeform: Shape 3236">
              <a:extLst>
                <a:ext uri="{FF2B5EF4-FFF2-40B4-BE49-F238E27FC236}">
                  <a16:creationId xmlns:a16="http://schemas.microsoft.com/office/drawing/2014/main" id="{8F2DD9F9-54FC-9B7E-1A50-0C3D2C76D5A5}"/>
                </a:ext>
              </a:extLst>
            </p:cNvPr>
            <p:cNvSpPr/>
            <p:nvPr/>
          </p:nvSpPr>
          <p:spPr>
            <a:xfrm>
              <a:off x="10468336" y="1088626"/>
              <a:ext cx="50445" cy="204851"/>
            </a:xfrm>
            <a:custGeom>
              <a:avLst/>
              <a:gdLst>
                <a:gd name="connsiteX0" fmla="*/ 34472 w 50445"/>
                <a:gd name="connsiteY0" fmla="*/ 5394 h 204851"/>
                <a:gd name="connsiteX1" fmla="*/ 6688 w 50445"/>
                <a:gd name="connsiteY1" fmla="*/ 101184 h 204851"/>
                <a:gd name="connsiteX2" fmla="*/ 1962 w 50445"/>
                <a:gd name="connsiteY2" fmla="*/ 198994 h 204851"/>
                <a:gd name="connsiteX3" fmla="*/ 18003 w 50445"/>
                <a:gd name="connsiteY3" fmla="*/ 196830 h 204851"/>
                <a:gd name="connsiteX4" fmla="*/ 26452 w 50445"/>
                <a:gd name="connsiteY4" fmla="*/ 101473 h 204851"/>
                <a:gd name="connsiteX5" fmla="*/ 49939 w 50445"/>
                <a:gd name="connsiteY5" fmla="*/ 9722 h 204851"/>
                <a:gd name="connsiteX6" fmla="*/ 34472 w 50445"/>
                <a:gd name="connsiteY6" fmla="*/ 5394 h 20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45" h="204851">
                  <a:moveTo>
                    <a:pt x="34472" y="5394"/>
                  </a:moveTo>
                  <a:cubicBezTo>
                    <a:pt x="21869" y="36223"/>
                    <a:pt x="12560" y="68336"/>
                    <a:pt x="6688" y="101184"/>
                  </a:cubicBezTo>
                  <a:cubicBezTo>
                    <a:pt x="-186" y="133311"/>
                    <a:pt x="-1761" y="166347"/>
                    <a:pt x="1962" y="198994"/>
                  </a:cubicBezTo>
                  <a:cubicBezTo>
                    <a:pt x="3681" y="208803"/>
                    <a:pt x="17000" y="205052"/>
                    <a:pt x="18003" y="196830"/>
                  </a:cubicBezTo>
                  <a:cubicBezTo>
                    <a:pt x="21583" y="165092"/>
                    <a:pt x="21153" y="133210"/>
                    <a:pt x="26452" y="101473"/>
                  </a:cubicBezTo>
                  <a:cubicBezTo>
                    <a:pt x="31607" y="70254"/>
                    <a:pt x="39484" y="39555"/>
                    <a:pt x="49939" y="9722"/>
                  </a:cubicBezTo>
                  <a:cubicBezTo>
                    <a:pt x="53376" y="-232"/>
                    <a:pt x="38339" y="-3983"/>
                    <a:pt x="34472" y="539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8" name="Freeform: Shape 3237">
              <a:extLst>
                <a:ext uri="{FF2B5EF4-FFF2-40B4-BE49-F238E27FC236}">
                  <a16:creationId xmlns:a16="http://schemas.microsoft.com/office/drawing/2014/main" id="{75BBD809-1FA5-E3D8-5B7F-112CE1478F4C}"/>
                </a:ext>
              </a:extLst>
            </p:cNvPr>
            <p:cNvSpPr/>
            <p:nvPr/>
          </p:nvSpPr>
          <p:spPr>
            <a:xfrm>
              <a:off x="10543830" y="1507136"/>
              <a:ext cx="171071" cy="94659"/>
            </a:xfrm>
            <a:custGeom>
              <a:avLst/>
              <a:gdLst>
                <a:gd name="connsiteX0" fmla="*/ 167926 w 171071"/>
                <a:gd name="connsiteY0" fmla="*/ 4956 h 94659"/>
                <a:gd name="connsiteX1" fmla="*/ 76126 w 171071"/>
                <a:gd name="connsiteY1" fmla="*/ 20392 h 94659"/>
                <a:gd name="connsiteX2" fmla="*/ 1942 w 171071"/>
                <a:gd name="connsiteY2" fmla="*/ 80838 h 94659"/>
                <a:gd name="connsiteX3" fmla="*/ 13113 w 171071"/>
                <a:gd name="connsiteY3" fmla="*/ 92090 h 94659"/>
                <a:gd name="connsiteX4" fmla="*/ 79420 w 171071"/>
                <a:gd name="connsiteY4" fmla="*/ 36694 h 94659"/>
                <a:gd name="connsiteX5" fmla="*/ 165347 w 171071"/>
                <a:gd name="connsiteY5" fmla="*/ 14188 h 94659"/>
                <a:gd name="connsiteX6" fmla="*/ 167782 w 171071"/>
                <a:gd name="connsiteY6" fmla="*/ 4956 h 9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071" h="94659">
                  <a:moveTo>
                    <a:pt x="167926" y="4956"/>
                  </a:moveTo>
                  <a:cubicBezTo>
                    <a:pt x="137421" y="-7595"/>
                    <a:pt x="103623" y="5966"/>
                    <a:pt x="76126" y="20392"/>
                  </a:cubicBezTo>
                  <a:cubicBezTo>
                    <a:pt x="47483" y="35135"/>
                    <a:pt x="22278" y="55722"/>
                    <a:pt x="1942" y="80838"/>
                  </a:cubicBezTo>
                  <a:cubicBezTo>
                    <a:pt x="-4360" y="88628"/>
                    <a:pt x="6094" y="99736"/>
                    <a:pt x="13113" y="92090"/>
                  </a:cubicBezTo>
                  <a:cubicBezTo>
                    <a:pt x="32733" y="70739"/>
                    <a:pt x="54930" y="52115"/>
                    <a:pt x="79420" y="36694"/>
                  </a:cubicBezTo>
                  <a:cubicBezTo>
                    <a:pt x="104196" y="21402"/>
                    <a:pt x="135846" y="4667"/>
                    <a:pt x="165347" y="14188"/>
                  </a:cubicBezTo>
                  <a:cubicBezTo>
                    <a:pt x="171363" y="16064"/>
                    <a:pt x="173368" y="7264"/>
                    <a:pt x="167782" y="49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9" name="Freeform: Shape 3238">
              <a:extLst>
                <a:ext uri="{FF2B5EF4-FFF2-40B4-BE49-F238E27FC236}">
                  <a16:creationId xmlns:a16="http://schemas.microsoft.com/office/drawing/2014/main" id="{0D842727-EC17-F4C6-760C-87FE3AB347E0}"/>
                </a:ext>
              </a:extLst>
            </p:cNvPr>
            <p:cNvSpPr/>
            <p:nvPr/>
          </p:nvSpPr>
          <p:spPr>
            <a:xfrm>
              <a:off x="10533471" y="1526540"/>
              <a:ext cx="179680" cy="98361"/>
            </a:xfrm>
            <a:custGeom>
              <a:avLst/>
              <a:gdLst>
                <a:gd name="connsiteX0" fmla="*/ 178284 w 179680"/>
                <a:gd name="connsiteY0" fmla="*/ 14404 h 98361"/>
                <a:gd name="connsiteX1" fmla="*/ 82475 w 179680"/>
                <a:gd name="connsiteY1" fmla="*/ 19453 h 98361"/>
                <a:gd name="connsiteX2" fmla="*/ 1272 w 179680"/>
                <a:gd name="connsiteY2" fmla="*/ 87545 h 98361"/>
                <a:gd name="connsiteX3" fmla="*/ 13016 w 179680"/>
                <a:gd name="connsiteY3" fmla="*/ 96489 h 98361"/>
                <a:gd name="connsiteX4" fmla="*/ 82331 w 179680"/>
                <a:gd name="connsiteY4" fmla="*/ 38784 h 98361"/>
                <a:gd name="connsiteX5" fmla="*/ 171553 w 179680"/>
                <a:gd name="connsiteY5" fmla="*/ 21329 h 98361"/>
                <a:gd name="connsiteX6" fmla="*/ 178284 w 179680"/>
                <a:gd name="connsiteY6" fmla="*/ 21329 h 98361"/>
                <a:gd name="connsiteX7" fmla="*/ 178284 w 179680"/>
                <a:gd name="connsiteY7" fmla="*/ 14549 h 9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680" h="98361">
                  <a:moveTo>
                    <a:pt x="178284" y="14404"/>
                  </a:moveTo>
                  <a:cubicBezTo>
                    <a:pt x="152505" y="-13438"/>
                    <a:pt x="110401" y="5171"/>
                    <a:pt x="82475" y="19453"/>
                  </a:cubicBezTo>
                  <a:cubicBezTo>
                    <a:pt x="50537" y="35510"/>
                    <a:pt x="22754" y="58823"/>
                    <a:pt x="1272" y="87545"/>
                  </a:cubicBezTo>
                  <a:cubicBezTo>
                    <a:pt x="-3740" y="94325"/>
                    <a:pt x="7288" y="101971"/>
                    <a:pt x="13016" y="96489"/>
                  </a:cubicBezTo>
                  <a:cubicBezTo>
                    <a:pt x="33495" y="74230"/>
                    <a:pt x="56839" y="54826"/>
                    <a:pt x="82331" y="38784"/>
                  </a:cubicBezTo>
                  <a:cubicBezTo>
                    <a:pt x="105818" y="24358"/>
                    <a:pt x="145918" y="-599"/>
                    <a:pt x="171553" y="21329"/>
                  </a:cubicBezTo>
                  <a:cubicBezTo>
                    <a:pt x="173415" y="23204"/>
                    <a:pt x="176422" y="23204"/>
                    <a:pt x="178284" y="21329"/>
                  </a:cubicBezTo>
                  <a:cubicBezTo>
                    <a:pt x="180146" y="19453"/>
                    <a:pt x="180146" y="16424"/>
                    <a:pt x="178284" y="145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0" name="Freeform: Shape 3239">
              <a:extLst>
                <a:ext uri="{FF2B5EF4-FFF2-40B4-BE49-F238E27FC236}">
                  <a16:creationId xmlns:a16="http://schemas.microsoft.com/office/drawing/2014/main" id="{E25F070E-8CBE-DF36-BEA3-6F31C06346A9}"/>
                </a:ext>
              </a:extLst>
            </p:cNvPr>
            <p:cNvSpPr/>
            <p:nvPr/>
          </p:nvSpPr>
          <p:spPr>
            <a:xfrm>
              <a:off x="10528961" y="1555843"/>
              <a:ext cx="172089" cy="95662"/>
            </a:xfrm>
            <a:custGeom>
              <a:avLst/>
              <a:gdLst>
                <a:gd name="connsiteX0" fmla="*/ 168473 w 172089"/>
                <a:gd name="connsiteY0" fmla="*/ 2700 h 95662"/>
                <a:gd name="connsiteX1" fmla="*/ 75957 w 172089"/>
                <a:gd name="connsiteY1" fmla="*/ 22464 h 95662"/>
                <a:gd name="connsiteX2" fmla="*/ 1916 w 172089"/>
                <a:gd name="connsiteY2" fmla="*/ 81900 h 95662"/>
                <a:gd name="connsiteX3" fmla="*/ 13086 w 172089"/>
                <a:gd name="connsiteY3" fmla="*/ 93153 h 95662"/>
                <a:gd name="connsiteX4" fmla="*/ 79824 w 172089"/>
                <a:gd name="connsiteY4" fmla="*/ 39631 h 95662"/>
                <a:gd name="connsiteX5" fmla="*/ 117631 w 172089"/>
                <a:gd name="connsiteY5" fmla="*/ 21599 h 95662"/>
                <a:gd name="connsiteX6" fmla="*/ 165179 w 172089"/>
                <a:gd name="connsiteY6" fmla="*/ 14241 h 95662"/>
                <a:gd name="connsiteX7" fmla="*/ 172053 w 172089"/>
                <a:gd name="connsiteY7" fmla="*/ 9120 h 95662"/>
                <a:gd name="connsiteX8" fmla="*/ 168473 w 172089"/>
                <a:gd name="connsiteY8" fmla="*/ 2700 h 9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089" h="95662">
                  <a:moveTo>
                    <a:pt x="168473" y="2700"/>
                  </a:moveTo>
                  <a:cubicBezTo>
                    <a:pt x="138112" y="-6244"/>
                    <a:pt x="102738" y="8759"/>
                    <a:pt x="75957" y="22464"/>
                  </a:cubicBezTo>
                  <a:cubicBezTo>
                    <a:pt x="47314" y="36674"/>
                    <a:pt x="22109" y="56943"/>
                    <a:pt x="1916" y="81900"/>
                  </a:cubicBezTo>
                  <a:cubicBezTo>
                    <a:pt x="-4242" y="89690"/>
                    <a:pt x="5782" y="100654"/>
                    <a:pt x="13086" y="93153"/>
                  </a:cubicBezTo>
                  <a:cubicBezTo>
                    <a:pt x="32850" y="72408"/>
                    <a:pt x="55334" y="54418"/>
                    <a:pt x="79824" y="39631"/>
                  </a:cubicBezTo>
                  <a:cubicBezTo>
                    <a:pt x="91997" y="32693"/>
                    <a:pt x="104599" y="26662"/>
                    <a:pt x="117631" y="21599"/>
                  </a:cubicBezTo>
                  <a:cubicBezTo>
                    <a:pt x="132526" y="14631"/>
                    <a:pt x="148996" y="12078"/>
                    <a:pt x="165179" y="14241"/>
                  </a:cubicBezTo>
                  <a:cubicBezTo>
                    <a:pt x="168473" y="14732"/>
                    <a:pt x="171480" y="12438"/>
                    <a:pt x="172053" y="9120"/>
                  </a:cubicBezTo>
                  <a:cubicBezTo>
                    <a:pt x="172340" y="6423"/>
                    <a:pt x="170906" y="3797"/>
                    <a:pt x="168473" y="27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1" name="Freeform: Shape 3240">
              <a:extLst>
                <a:ext uri="{FF2B5EF4-FFF2-40B4-BE49-F238E27FC236}">
                  <a16:creationId xmlns:a16="http://schemas.microsoft.com/office/drawing/2014/main" id="{029AF656-BA74-FE1A-9A2A-202CFC05FC65}"/>
                </a:ext>
              </a:extLst>
            </p:cNvPr>
            <p:cNvSpPr/>
            <p:nvPr/>
          </p:nvSpPr>
          <p:spPr>
            <a:xfrm>
              <a:off x="10512375" y="1596319"/>
              <a:ext cx="183911" cy="75591"/>
            </a:xfrm>
            <a:custGeom>
              <a:avLst/>
              <a:gdLst>
                <a:gd name="connsiteX0" fmla="*/ 183912 w 183911"/>
                <a:gd name="connsiteY0" fmla="*/ 11129 h 75591"/>
                <a:gd name="connsiteX1" fmla="*/ 140949 w 183911"/>
                <a:gd name="connsiteY1" fmla="*/ 742 h 75591"/>
                <a:gd name="connsiteX2" fmla="*/ 90681 w 183911"/>
                <a:gd name="connsiteY2" fmla="*/ 13005 h 75591"/>
                <a:gd name="connsiteX3" fmla="*/ 1603 w 183911"/>
                <a:gd name="connsiteY3" fmla="*/ 64795 h 75591"/>
                <a:gd name="connsiteX4" fmla="*/ 2176 w 183911"/>
                <a:gd name="connsiteY4" fmla="*/ 73955 h 75591"/>
                <a:gd name="connsiteX5" fmla="*/ 9336 w 183911"/>
                <a:gd name="connsiteY5" fmla="*/ 74893 h 75591"/>
                <a:gd name="connsiteX6" fmla="*/ 91827 w 183911"/>
                <a:gd name="connsiteY6" fmla="*/ 29018 h 75591"/>
                <a:gd name="connsiteX7" fmla="*/ 134791 w 183911"/>
                <a:gd name="connsiteY7" fmla="*/ 14592 h 75591"/>
                <a:gd name="connsiteX8" fmla="*/ 182910 w 183911"/>
                <a:gd name="connsiteY8" fmla="*/ 12428 h 75591"/>
                <a:gd name="connsiteX9" fmla="*/ 182910 w 183911"/>
                <a:gd name="connsiteY9" fmla="*/ 10985 h 7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911" h="75591">
                  <a:moveTo>
                    <a:pt x="183912" y="11129"/>
                  </a:moveTo>
                  <a:cubicBezTo>
                    <a:pt x="171596" y="2012"/>
                    <a:pt x="156129" y="-1724"/>
                    <a:pt x="140949" y="742"/>
                  </a:cubicBezTo>
                  <a:cubicBezTo>
                    <a:pt x="123763" y="2993"/>
                    <a:pt x="107008" y="7104"/>
                    <a:pt x="90681" y="13005"/>
                  </a:cubicBezTo>
                  <a:cubicBezTo>
                    <a:pt x="57456" y="23290"/>
                    <a:pt x="27095" y="40991"/>
                    <a:pt x="1603" y="64795"/>
                  </a:cubicBezTo>
                  <a:cubicBezTo>
                    <a:pt x="-689" y="67478"/>
                    <a:pt x="-545" y="71575"/>
                    <a:pt x="2176" y="73955"/>
                  </a:cubicBezTo>
                  <a:cubicBezTo>
                    <a:pt x="4181" y="75730"/>
                    <a:pt x="7045" y="76090"/>
                    <a:pt x="9336" y="74893"/>
                  </a:cubicBezTo>
                  <a:cubicBezTo>
                    <a:pt x="35688" y="57538"/>
                    <a:pt x="63185" y="42189"/>
                    <a:pt x="91827" y="29018"/>
                  </a:cubicBezTo>
                  <a:cubicBezTo>
                    <a:pt x="105718" y="23132"/>
                    <a:pt x="120183" y="18313"/>
                    <a:pt x="134791" y="14592"/>
                  </a:cubicBezTo>
                  <a:cubicBezTo>
                    <a:pt x="150401" y="9946"/>
                    <a:pt x="166870" y="9196"/>
                    <a:pt x="182910" y="12428"/>
                  </a:cubicBezTo>
                  <a:cubicBezTo>
                    <a:pt x="183770" y="12428"/>
                    <a:pt x="184199" y="11418"/>
                    <a:pt x="182910" y="109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2" name="Freeform: Shape 3241">
              <a:extLst>
                <a:ext uri="{FF2B5EF4-FFF2-40B4-BE49-F238E27FC236}">
                  <a16:creationId xmlns:a16="http://schemas.microsoft.com/office/drawing/2014/main" id="{B5A78CAF-52E6-C706-B424-53DBE96C7CEB}"/>
                </a:ext>
              </a:extLst>
            </p:cNvPr>
            <p:cNvSpPr/>
            <p:nvPr/>
          </p:nvSpPr>
          <p:spPr>
            <a:xfrm>
              <a:off x="10522730" y="1632665"/>
              <a:ext cx="160438" cy="54434"/>
            </a:xfrm>
            <a:custGeom>
              <a:avLst/>
              <a:gdLst>
                <a:gd name="connsiteX0" fmla="*/ 156516 w 160438"/>
                <a:gd name="connsiteY0" fmla="*/ 7963 h 54434"/>
                <a:gd name="connsiteX1" fmla="*/ 3564 w 160438"/>
                <a:gd name="connsiteY1" fmla="*/ 40711 h 54434"/>
                <a:gd name="connsiteX2" fmla="*/ 987 w 160438"/>
                <a:gd name="connsiteY2" fmla="*/ 50809 h 54434"/>
                <a:gd name="connsiteX3" fmla="*/ 11012 w 160438"/>
                <a:gd name="connsiteY3" fmla="*/ 53406 h 54434"/>
                <a:gd name="connsiteX4" fmla="*/ 153365 w 160438"/>
                <a:gd name="connsiteY4" fmla="*/ 19216 h 54434"/>
                <a:gd name="connsiteX5" fmla="*/ 156516 w 160438"/>
                <a:gd name="connsiteY5" fmla="*/ 7963 h 5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438" h="54434">
                  <a:moveTo>
                    <a:pt x="156516" y="7963"/>
                  </a:moveTo>
                  <a:cubicBezTo>
                    <a:pt x="103527" y="-13243"/>
                    <a:pt x="48103" y="11426"/>
                    <a:pt x="3564" y="40711"/>
                  </a:cubicBezTo>
                  <a:cubicBezTo>
                    <a:pt x="127" y="42788"/>
                    <a:pt x="-1019" y="47303"/>
                    <a:pt x="987" y="50809"/>
                  </a:cubicBezTo>
                  <a:cubicBezTo>
                    <a:pt x="2992" y="54314"/>
                    <a:pt x="7574" y="55483"/>
                    <a:pt x="11012" y="53406"/>
                  </a:cubicBezTo>
                  <a:cubicBezTo>
                    <a:pt x="53976" y="31911"/>
                    <a:pt x="103241" y="1183"/>
                    <a:pt x="153365" y="19216"/>
                  </a:cubicBezTo>
                  <a:cubicBezTo>
                    <a:pt x="160526" y="21812"/>
                    <a:pt x="163389" y="10704"/>
                    <a:pt x="156516" y="79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3" name="Freeform: Shape 3242">
              <a:extLst>
                <a:ext uri="{FF2B5EF4-FFF2-40B4-BE49-F238E27FC236}">
                  <a16:creationId xmlns:a16="http://schemas.microsoft.com/office/drawing/2014/main" id="{91F31CA3-C2BE-EBCE-EC12-918233556D51}"/>
                </a:ext>
              </a:extLst>
            </p:cNvPr>
            <p:cNvSpPr/>
            <p:nvPr/>
          </p:nvSpPr>
          <p:spPr>
            <a:xfrm>
              <a:off x="10484398" y="1669478"/>
              <a:ext cx="173727" cy="41971"/>
            </a:xfrm>
            <a:custGeom>
              <a:avLst/>
              <a:gdLst>
                <a:gd name="connsiteX0" fmla="*/ 170501 w 173727"/>
                <a:gd name="connsiteY0" fmla="*/ 9669 h 41971"/>
                <a:gd name="connsiteX1" fmla="*/ 84573 w 173727"/>
                <a:gd name="connsiteY1" fmla="*/ 1446 h 41971"/>
                <a:gd name="connsiteX2" fmla="*/ 3085 w 173727"/>
                <a:gd name="connsiteY2" fmla="*/ 28567 h 41971"/>
                <a:gd name="connsiteX3" fmla="*/ 8527 w 173727"/>
                <a:gd name="connsiteY3" fmla="*/ 41551 h 41971"/>
                <a:gd name="connsiteX4" fmla="*/ 85576 w 173727"/>
                <a:gd name="connsiteY4" fmla="*/ 19046 h 41971"/>
                <a:gd name="connsiteX5" fmla="*/ 167351 w 173727"/>
                <a:gd name="connsiteY5" fmla="*/ 20200 h 41971"/>
                <a:gd name="connsiteX6" fmla="*/ 173652 w 173727"/>
                <a:gd name="connsiteY6" fmla="*/ 15771 h 41971"/>
                <a:gd name="connsiteX7" fmla="*/ 170215 w 173727"/>
                <a:gd name="connsiteY7" fmla="*/ 9669 h 4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27" h="41971">
                  <a:moveTo>
                    <a:pt x="170501" y="9669"/>
                  </a:moveTo>
                  <a:cubicBezTo>
                    <a:pt x="142718" y="782"/>
                    <a:pt x="113502" y="-2031"/>
                    <a:pt x="84573" y="1446"/>
                  </a:cubicBezTo>
                  <a:cubicBezTo>
                    <a:pt x="55501" y="3292"/>
                    <a:pt x="27431" y="12641"/>
                    <a:pt x="3085" y="28567"/>
                  </a:cubicBezTo>
                  <a:cubicBezTo>
                    <a:pt x="-2930" y="32895"/>
                    <a:pt x="364" y="44292"/>
                    <a:pt x="8527" y="41551"/>
                  </a:cubicBezTo>
                  <a:cubicBezTo>
                    <a:pt x="33446" y="31741"/>
                    <a:pt x="59225" y="24210"/>
                    <a:pt x="85576" y="19046"/>
                  </a:cubicBezTo>
                  <a:cubicBezTo>
                    <a:pt x="112787" y="15324"/>
                    <a:pt x="140283" y="15713"/>
                    <a:pt x="167351" y="20200"/>
                  </a:cubicBezTo>
                  <a:cubicBezTo>
                    <a:pt x="170358" y="20734"/>
                    <a:pt x="173079" y="18743"/>
                    <a:pt x="173652" y="15771"/>
                  </a:cubicBezTo>
                  <a:cubicBezTo>
                    <a:pt x="174081" y="13160"/>
                    <a:pt x="172649" y="10592"/>
                    <a:pt x="170215" y="96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4" name="Freeform: Shape 3243">
              <a:extLst>
                <a:ext uri="{FF2B5EF4-FFF2-40B4-BE49-F238E27FC236}">
                  <a16:creationId xmlns:a16="http://schemas.microsoft.com/office/drawing/2014/main" id="{4C0CF878-F269-82C3-7905-40AAFFBEB878}"/>
                </a:ext>
              </a:extLst>
            </p:cNvPr>
            <p:cNvSpPr/>
            <p:nvPr/>
          </p:nvSpPr>
          <p:spPr>
            <a:xfrm>
              <a:off x="10449691" y="1698461"/>
              <a:ext cx="190960" cy="32759"/>
            </a:xfrm>
            <a:custGeom>
              <a:avLst/>
              <a:gdLst>
                <a:gd name="connsiteX0" fmla="*/ 186590 w 190960"/>
                <a:gd name="connsiteY0" fmla="*/ 17472 h 32759"/>
                <a:gd name="connsiteX1" fmla="*/ 93502 w 190960"/>
                <a:gd name="connsiteY1" fmla="*/ 161 h 32759"/>
                <a:gd name="connsiteX2" fmla="*/ 2848 w 190960"/>
                <a:gd name="connsiteY2" fmla="*/ 21079 h 32759"/>
                <a:gd name="connsiteX3" fmla="*/ 986 w 190960"/>
                <a:gd name="connsiteY3" fmla="*/ 29850 h 32759"/>
                <a:gd name="connsiteX4" fmla="*/ 7574 w 190960"/>
                <a:gd name="connsiteY4" fmla="*/ 32620 h 32759"/>
                <a:gd name="connsiteX5" fmla="*/ 95077 w 190960"/>
                <a:gd name="connsiteY5" fmla="*/ 18194 h 32759"/>
                <a:gd name="connsiteX6" fmla="*/ 183010 w 190960"/>
                <a:gd name="connsiteY6" fmla="*/ 30745 h 32759"/>
                <a:gd name="connsiteX7" fmla="*/ 186590 w 190960"/>
                <a:gd name="connsiteY7" fmla="*/ 18049 h 3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960" h="32759">
                  <a:moveTo>
                    <a:pt x="186590" y="17472"/>
                  </a:moveTo>
                  <a:cubicBezTo>
                    <a:pt x="156802" y="6061"/>
                    <a:pt x="125295" y="190"/>
                    <a:pt x="93502" y="161"/>
                  </a:cubicBezTo>
                  <a:cubicBezTo>
                    <a:pt x="61995" y="-1195"/>
                    <a:pt x="30631" y="6033"/>
                    <a:pt x="2848" y="21079"/>
                  </a:cubicBezTo>
                  <a:cubicBezTo>
                    <a:pt x="-16" y="22983"/>
                    <a:pt x="-876" y="26907"/>
                    <a:pt x="986" y="29850"/>
                  </a:cubicBezTo>
                  <a:cubicBezTo>
                    <a:pt x="2419" y="32072"/>
                    <a:pt x="4997" y="33168"/>
                    <a:pt x="7574" y="32620"/>
                  </a:cubicBezTo>
                  <a:cubicBezTo>
                    <a:pt x="36360" y="25594"/>
                    <a:pt x="65575" y="20776"/>
                    <a:pt x="95077" y="18194"/>
                  </a:cubicBezTo>
                  <a:cubicBezTo>
                    <a:pt x="124866" y="17141"/>
                    <a:pt x="154654" y="21396"/>
                    <a:pt x="183010" y="30745"/>
                  </a:cubicBezTo>
                  <a:cubicBezTo>
                    <a:pt x="191173" y="33341"/>
                    <a:pt x="194181" y="21079"/>
                    <a:pt x="186590" y="180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5" name="Freeform: Shape 3244">
              <a:extLst>
                <a:ext uri="{FF2B5EF4-FFF2-40B4-BE49-F238E27FC236}">
                  <a16:creationId xmlns:a16="http://schemas.microsoft.com/office/drawing/2014/main" id="{72C86842-CE53-08AE-D89B-EEFEC1E8A049}"/>
                </a:ext>
              </a:extLst>
            </p:cNvPr>
            <p:cNvSpPr/>
            <p:nvPr/>
          </p:nvSpPr>
          <p:spPr>
            <a:xfrm>
              <a:off x="10399453" y="1729786"/>
              <a:ext cx="191714" cy="49336"/>
            </a:xfrm>
            <a:custGeom>
              <a:avLst/>
              <a:gdLst>
                <a:gd name="connsiteX0" fmla="*/ 189138 w 191714"/>
                <a:gd name="connsiteY0" fmla="*/ 38659 h 49336"/>
                <a:gd name="connsiteX1" fmla="*/ 98055 w 191714"/>
                <a:gd name="connsiteY1" fmla="*/ 2594 h 49336"/>
                <a:gd name="connsiteX2" fmla="*/ 2819 w 191714"/>
                <a:gd name="connsiteY2" fmla="*/ 15000 h 49336"/>
                <a:gd name="connsiteX3" fmla="*/ 5826 w 191714"/>
                <a:gd name="connsiteY3" fmla="*/ 26397 h 49336"/>
                <a:gd name="connsiteX4" fmla="*/ 95764 w 191714"/>
                <a:gd name="connsiteY4" fmla="*/ 19617 h 49336"/>
                <a:gd name="connsiteX5" fmla="*/ 183554 w 191714"/>
                <a:gd name="connsiteY5" fmla="*/ 48469 h 49336"/>
                <a:gd name="connsiteX6" fmla="*/ 189138 w 191714"/>
                <a:gd name="connsiteY6" fmla="*/ 38659 h 4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14" h="49336">
                  <a:moveTo>
                    <a:pt x="189138" y="38659"/>
                  </a:moveTo>
                  <a:cubicBezTo>
                    <a:pt x="162072" y="19516"/>
                    <a:pt x="130851" y="7152"/>
                    <a:pt x="98055" y="2594"/>
                  </a:cubicBezTo>
                  <a:cubicBezTo>
                    <a:pt x="65832" y="-3350"/>
                    <a:pt x="32464" y="978"/>
                    <a:pt x="2819" y="15000"/>
                  </a:cubicBezTo>
                  <a:cubicBezTo>
                    <a:pt x="-2050" y="17741"/>
                    <a:pt x="-332" y="27118"/>
                    <a:pt x="5826" y="26397"/>
                  </a:cubicBezTo>
                  <a:cubicBezTo>
                    <a:pt x="35471" y="20612"/>
                    <a:pt x="65689" y="18333"/>
                    <a:pt x="95764" y="19617"/>
                  </a:cubicBezTo>
                  <a:cubicBezTo>
                    <a:pt x="126841" y="22632"/>
                    <a:pt x="156772" y="32485"/>
                    <a:pt x="183554" y="48469"/>
                  </a:cubicBezTo>
                  <a:cubicBezTo>
                    <a:pt x="189854" y="52220"/>
                    <a:pt x="195011" y="42843"/>
                    <a:pt x="189138" y="386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6" name="Freeform: Shape 3245">
              <a:extLst>
                <a:ext uri="{FF2B5EF4-FFF2-40B4-BE49-F238E27FC236}">
                  <a16:creationId xmlns:a16="http://schemas.microsoft.com/office/drawing/2014/main" id="{CC010FA5-9CE3-2AB7-D343-0D3957CDBF31}"/>
                </a:ext>
              </a:extLst>
            </p:cNvPr>
            <p:cNvSpPr/>
            <p:nvPr/>
          </p:nvSpPr>
          <p:spPr>
            <a:xfrm>
              <a:off x="10363319" y="1758337"/>
              <a:ext cx="182506" cy="73543"/>
            </a:xfrm>
            <a:custGeom>
              <a:avLst/>
              <a:gdLst>
                <a:gd name="connsiteX0" fmla="*/ 181593 w 182506"/>
                <a:gd name="connsiteY0" fmla="*/ 65792 h 73543"/>
                <a:gd name="connsiteX1" fmla="*/ 101251 w 182506"/>
                <a:gd name="connsiteY1" fmla="*/ 10829 h 73543"/>
                <a:gd name="connsiteX2" fmla="*/ 4152 w 182506"/>
                <a:gd name="connsiteY2" fmla="*/ 6068 h 73543"/>
                <a:gd name="connsiteX3" fmla="*/ 286 w 182506"/>
                <a:gd name="connsiteY3" fmla="*/ 13670 h 73543"/>
                <a:gd name="connsiteX4" fmla="*/ 5728 w 182506"/>
                <a:gd name="connsiteY4" fmla="*/ 17897 h 73543"/>
                <a:gd name="connsiteX5" fmla="*/ 95378 w 182506"/>
                <a:gd name="connsiteY5" fmla="*/ 27130 h 73543"/>
                <a:gd name="connsiteX6" fmla="*/ 174719 w 182506"/>
                <a:gd name="connsiteY6" fmla="*/ 72573 h 73543"/>
                <a:gd name="connsiteX7" fmla="*/ 181593 w 182506"/>
                <a:gd name="connsiteY7" fmla="*/ 71577 h 73543"/>
                <a:gd name="connsiteX8" fmla="*/ 181593 w 182506"/>
                <a:gd name="connsiteY8" fmla="*/ 65792 h 7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06" h="73543">
                  <a:moveTo>
                    <a:pt x="181593" y="65792"/>
                  </a:moveTo>
                  <a:cubicBezTo>
                    <a:pt x="160254" y="40431"/>
                    <a:pt x="132471" y="21417"/>
                    <a:pt x="101251" y="10829"/>
                  </a:cubicBezTo>
                  <a:cubicBezTo>
                    <a:pt x="70316" y="-1737"/>
                    <a:pt x="36089" y="-3425"/>
                    <a:pt x="4152" y="6068"/>
                  </a:cubicBezTo>
                  <a:cubicBezTo>
                    <a:pt x="1002" y="7078"/>
                    <a:pt x="-717" y="10482"/>
                    <a:pt x="286" y="13670"/>
                  </a:cubicBezTo>
                  <a:cubicBezTo>
                    <a:pt x="1002" y="16109"/>
                    <a:pt x="3149" y="17796"/>
                    <a:pt x="5728" y="17897"/>
                  </a:cubicBezTo>
                  <a:cubicBezTo>
                    <a:pt x="35946" y="16916"/>
                    <a:pt x="66020" y="20018"/>
                    <a:pt x="95378" y="27130"/>
                  </a:cubicBezTo>
                  <a:cubicBezTo>
                    <a:pt x="124738" y="36435"/>
                    <a:pt x="151804" y="51929"/>
                    <a:pt x="174719" y="72573"/>
                  </a:cubicBezTo>
                  <a:cubicBezTo>
                    <a:pt x="176866" y="74188"/>
                    <a:pt x="179874" y="73741"/>
                    <a:pt x="181593" y="71577"/>
                  </a:cubicBezTo>
                  <a:cubicBezTo>
                    <a:pt x="182739" y="69860"/>
                    <a:pt x="182882" y="67523"/>
                    <a:pt x="181593" y="657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7" name="Freeform: Shape 3246">
              <a:extLst>
                <a:ext uri="{FF2B5EF4-FFF2-40B4-BE49-F238E27FC236}">
                  <a16:creationId xmlns:a16="http://schemas.microsoft.com/office/drawing/2014/main" id="{DA15E6DE-85F4-E6A4-9B37-7F1148057DCB}"/>
                </a:ext>
              </a:extLst>
            </p:cNvPr>
            <p:cNvSpPr/>
            <p:nvPr/>
          </p:nvSpPr>
          <p:spPr>
            <a:xfrm>
              <a:off x="10328301" y="1780230"/>
              <a:ext cx="153729" cy="72439"/>
            </a:xfrm>
            <a:custGeom>
              <a:avLst/>
              <a:gdLst>
                <a:gd name="connsiteX0" fmla="*/ 152596 w 153729"/>
                <a:gd name="connsiteY0" fmla="*/ 64241 h 72439"/>
                <a:gd name="connsiteX1" fmla="*/ 4800 w 153729"/>
                <a:gd name="connsiteY1" fmla="*/ 1919 h 72439"/>
                <a:gd name="connsiteX2" fmla="*/ 6518 w 153729"/>
                <a:gd name="connsiteY2" fmla="*/ 15192 h 72439"/>
                <a:gd name="connsiteX3" fmla="*/ 82421 w 153729"/>
                <a:gd name="connsiteY3" fmla="*/ 26444 h 72439"/>
                <a:gd name="connsiteX4" fmla="*/ 146008 w 153729"/>
                <a:gd name="connsiteY4" fmla="*/ 70877 h 72439"/>
                <a:gd name="connsiteX5" fmla="*/ 152596 w 153729"/>
                <a:gd name="connsiteY5" fmla="*/ 64241 h 7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729" h="72439">
                  <a:moveTo>
                    <a:pt x="152596" y="64241"/>
                  </a:moveTo>
                  <a:cubicBezTo>
                    <a:pt x="118224" y="20962"/>
                    <a:pt x="60509" y="-7890"/>
                    <a:pt x="4800" y="1919"/>
                  </a:cubicBezTo>
                  <a:cubicBezTo>
                    <a:pt x="-2647" y="3362"/>
                    <a:pt x="-929" y="15336"/>
                    <a:pt x="6518" y="15192"/>
                  </a:cubicBezTo>
                  <a:cubicBezTo>
                    <a:pt x="32297" y="13922"/>
                    <a:pt x="58075" y="17745"/>
                    <a:pt x="82421" y="26444"/>
                  </a:cubicBezTo>
                  <a:cubicBezTo>
                    <a:pt x="107053" y="35576"/>
                    <a:pt x="128965" y="50868"/>
                    <a:pt x="146008" y="70877"/>
                  </a:cubicBezTo>
                  <a:cubicBezTo>
                    <a:pt x="150017" y="75493"/>
                    <a:pt x="156318" y="68857"/>
                    <a:pt x="152596" y="642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8" name="Freeform: Shape 3247">
              <a:extLst>
                <a:ext uri="{FF2B5EF4-FFF2-40B4-BE49-F238E27FC236}">
                  <a16:creationId xmlns:a16="http://schemas.microsoft.com/office/drawing/2014/main" id="{5E61BFE3-290A-9163-090C-66F4F49E116C}"/>
                </a:ext>
              </a:extLst>
            </p:cNvPr>
            <p:cNvSpPr/>
            <p:nvPr/>
          </p:nvSpPr>
          <p:spPr>
            <a:xfrm>
              <a:off x="10308521" y="1812050"/>
              <a:ext cx="135981" cy="90073"/>
            </a:xfrm>
            <a:custGeom>
              <a:avLst/>
              <a:gdLst>
                <a:gd name="connsiteX0" fmla="*/ 135426 w 135981"/>
                <a:gd name="connsiteY0" fmla="*/ 80893 h 90073"/>
                <a:gd name="connsiteX1" fmla="*/ 4100 w 135981"/>
                <a:gd name="connsiteY1" fmla="*/ 1404 h 90073"/>
                <a:gd name="connsiteX2" fmla="*/ 5675 w 135981"/>
                <a:gd name="connsiteY2" fmla="*/ 12801 h 90073"/>
                <a:gd name="connsiteX3" fmla="*/ 75706 w 135981"/>
                <a:gd name="connsiteY3" fmla="*/ 32998 h 90073"/>
                <a:gd name="connsiteX4" fmla="*/ 124972 w 135981"/>
                <a:gd name="connsiteY4" fmla="*/ 86952 h 90073"/>
                <a:gd name="connsiteX5" fmla="*/ 135426 w 135981"/>
                <a:gd name="connsiteY5" fmla="*/ 80893 h 9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81" h="90073">
                  <a:moveTo>
                    <a:pt x="135426" y="80893"/>
                  </a:moveTo>
                  <a:cubicBezTo>
                    <a:pt x="114087" y="32132"/>
                    <a:pt x="58377" y="-8117"/>
                    <a:pt x="4100" y="1404"/>
                  </a:cubicBezTo>
                  <a:cubicBezTo>
                    <a:pt x="-2631" y="2703"/>
                    <a:pt x="-340" y="12224"/>
                    <a:pt x="5675" y="12801"/>
                  </a:cubicBezTo>
                  <a:cubicBezTo>
                    <a:pt x="30164" y="14186"/>
                    <a:pt x="54081" y="21082"/>
                    <a:pt x="75706" y="32998"/>
                  </a:cubicBezTo>
                  <a:cubicBezTo>
                    <a:pt x="97188" y="45433"/>
                    <a:pt x="114517" y="64274"/>
                    <a:pt x="124972" y="86952"/>
                  </a:cubicBezTo>
                  <a:cubicBezTo>
                    <a:pt x="128409" y="94021"/>
                    <a:pt x="138434" y="87817"/>
                    <a:pt x="135426" y="808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9" name="Freeform: Shape 3248">
              <a:extLst>
                <a:ext uri="{FF2B5EF4-FFF2-40B4-BE49-F238E27FC236}">
                  <a16:creationId xmlns:a16="http://schemas.microsoft.com/office/drawing/2014/main" id="{3033E04A-E3F8-0E5E-6733-84F5E7A8A503}"/>
                </a:ext>
              </a:extLst>
            </p:cNvPr>
            <p:cNvSpPr/>
            <p:nvPr/>
          </p:nvSpPr>
          <p:spPr>
            <a:xfrm>
              <a:off x="10255820" y="1835759"/>
              <a:ext cx="151895" cy="88963"/>
            </a:xfrm>
            <a:custGeom>
              <a:avLst/>
              <a:gdLst>
                <a:gd name="connsiteX0" fmla="*/ 150032 w 151895"/>
                <a:gd name="connsiteY0" fmla="*/ 76803 h 88963"/>
                <a:gd name="connsiteX1" fmla="*/ 88881 w 151895"/>
                <a:gd name="connsiteY1" fmla="*/ 17655 h 88963"/>
                <a:gd name="connsiteX2" fmla="*/ 4528 w 151895"/>
                <a:gd name="connsiteY2" fmla="*/ 3229 h 88963"/>
                <a:gd name="connsiteX3" fmla="*/ 418 w 151895"/>
                <a:gd name="connsiteY3" fmla="*/ 12101 h 88963"/>
                <a:gd name="connsiteX4" fmla="*/ 6390 w 151895"/>
                <a:gd name="connsiteY4" fmla="*/ 16646 h 88963"/>
                <a:gd name="connsiteX5" fmla="*/ 81433 w 151895"/>
                <a:gd name="connsiteY5" fmla="*/ 35544 h 88963"/>
                <a:gd name="connsiteX6" fmla="*/ 138718 w 151895"/>
                <a:gd name="connsiteY6" fmla="*/ 86613 h 88963"/>
                <a:gd name="connsiteX7" fmla="*/ 150605 w 151895"/>
                <a:gd name="connsiteY7" fmla="*/ 77380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95" h="88963">
                  <a:moveTo>
                    <a:pt x="150032" y="76803"/>
                  </a:moveTo>
                  <a:cubicBezTo>
                    <a:pt x="133850" y="53173"/>
                    <a:pt x="112940" y="33048"/>
                    <a:pt x="88881" y="17655"/>
                  </a:cubicBezTo>
                  <a:cubicBezTo>
                    <a:pt x="64019" y="1152"/>
                    <a:pt x="33414" y="-4085"/>
                    <a:pt x="4528" y="3229"/>
                  </a:cubicBezTo>
                  <a:cubicBezTo>
                    <a:pt x="962" y="4528"/>
                    <a:pt x="-885" y="8509"/>
                    <a:pt x="418" y="12101"/>
                  </a:cubicBezTo>
                  <a:cubicBezTo>
                    <a:pt x="1334" y="14669"/>
                    <a:pt x="3683" y="16458"/>
                    <a:pt x="6390" y="16646"/>
                  </a:cubicBezTo>
                  <a:cubicBezTo>
                    <a:pt x="32612" y="16256"/>
                    <a:pt x="58477" y="22762"/>
                    <a:pt x="81433" y="35544"/>
                  </a:cubicBezTo>
                  <a:cubicBezTo>
                    <a:pt x="103345" y="49032"/>
                    <a:pt x="122822" y="66315"/>
                    <a:pt x="138718" y="86613"/>
                  </a:cubicBezTo>
                  <a:cubicBezTo>
                    <a:pt x="144161" y="93249"/>
                    <a:pt x="155761" y="84449"/>
                    <a:pt x="150605" y="773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E8801425-D219-23BC-37B6-D5A41684A116}"/>
                </a:ext>
              </a:extLst>
            </p:cNvPr>
            <p:cNvSpPr/>
            <p:nvPr/>
          </p:nvSpPr>
          <p:spPr>
            <a:xfrm>
              <a:off x="10190374" y="1854434"/>
              <a:ext cx="145096" cy="88111"/>
            </a:xfrm>
            <a:custGeom>
              <a:avLst/>
              <a:gdLst>
                <a:gd name="connsiteX0" fmla="*/ 144159 w 145096"/>
                <a:gd name="connsiteY0" fmla="*/ 79479 h 88111"/>
                <a:gd name="connsiteX1" fmla="*/ 85728 w 145096"/>
                <a:gd name="connsiteY1" fmla="*/ 20043 h 88111"/>
                <a:gd name="connsiteX2" fmla="*/ 3954 w 145096"/>
                <a:gd name="connsiteY2" fmla="*/ 1866 h 88111"/>
                <a:gd name="connsiteX3" fmla="*/ 287 w 145096"/>
                <a:gd name="connsiteY3" fmla="*/ 9137 h 88111"/>
                <a:gd name="connsiteX4" fmla="*/ 5529 w 145096"/>
                <a:gd name="connsiteY4" fmla="*/ 13119 h 88111"/>
                <a:gd name="connsiteX5" fmla="*/ 79284 w 145096"/>
                <a:gd name="connsiteY5" fmla="*/ 33315 h 88111"/>
                <a:gd name="connsiteX6" fmla="*/ 133848 w 145096"/>
                <a:gd name="connsiteY6" fmla="*/ 85538 h 88111"/>
                <a:gd name="connsiteX7" fmla="*/ 144159 w 145096"/>
                <a:gd name="connsiteY7" fmla="*/ 79479 h 8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96" h="88111">
                  <a:moveTo>
                    <a:pt x="144159" y="79479"/>
                  </a:moveTo>
                  <a:cubicBezTo>
                    <a:pt x="128792" y="55950"/>
                    <a:pt x="108928" y="35753"/>
                    <a:pt x="85728" y="20043"/>
                  </a:cubicBezTo>
                  <a:cubicBezTo>
                    <a:pt x="62069" y="2992"/>
                    <a:pt x="32524" y="-3572"/>
                    <a:pt x="3954" y="1866"/>
                  </a:cubicBezTo>
                  <a:cubicBezTo>
                    <a:pt x="946" y="2862"/>
                    <a:pt x="-701" y="6108"/>
                    <a:pt x="287" y="9137"/>
                  </a:cubicBezTo>
                  <a:cubicBezTo>
                    <a:pt x="1031" y="11445"/>
                    <a:pt x="3122" y="13032"/>
                    <a:pt x="5529" y="13119"/>
                  </a:cubicBezTo>
                  <a:cubicBezTo>
                    <a:pt x="31322" y="14056"/>
                    <a:pt x="56570" y="20967"/>
                    <a:pt x="79284" y="33315"/>
                  </a:cubicBezTo>
                  <a:cubicBezTo>
                    <a:pt x="100865" y="46717"/>
                    <a:pt x="119455" y="64505"/>
                    <a:pt x="133848" y="85538"/>
                  </a:cubicBezTo>
                  <a:cubicBezTo>
                    <a:pt x="138287" y="91742"/>
                    <a:pt x="148169" y="85538"/>
                    <a:pt x="144159" y="79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2B826041-46C7-6E1A-531A-D051B46B99B8}"/>
                </a:ext>
              </a:extLst>
            </p:cNvPr>
            <p:cNvSpPr/>
            <p:nvPr/>
          </p:nvSpPr>
          <p:spPr>
            <a:xfrm>
              <a:off x="10152607" y="1855605"/>
              <a:ext cx="130136" cy="95930"/>
            </a:xfrm>
            <a:custGeom>
              <a:avLst/>
              <a:gdLst>
                <a:gd name="connsiteX0" fmla="*/ 129367 w 130136"/>
                <a:gd name="connsiteY0" fmla="*/ 87973 h 95930"/>
                <a:gd name="connsiteX1" fmla="*/ 9355 w 130136"/>
                <a:gd name="connsiteY1" fmla="*/ 262 h 95930"/>
                <a:gd name="connsiteX2" fmla="*/ 260 w 130136"/>
                <a:gd name="connsiteY2" fmla="*/ 5528 h 95930"/>
                <a:gd name="connsiteX3" fmla="*/ 5487 w 130136"/>
                <a:gd name="connsiteY3" fmla="*/ 14688 h 95930"/>
                <a:gd name="connsiteX4" fmla="*/ 69074 w 130136"/>
                <a:gd name="connsiteY4" fmla="*/ 46426 h 95930"/>
                <a:gd name="connsiteX5" fmla="*/ 121490 w 130136"/>
                <a:gd name="connsiteY5" fmla="*/ 94321 h 95930"/>
                <a:gd name="connsiteX6" fmla="*/ 129367 w 130136"/>
                <a:gd name="connsiteY6" fmla="*/ 88262 h 9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36" h="95930">
                  <a:moveTo>
                    <a:pt x="129367" y="87973"/>
                  </a:moveTo>
                  <a:cubicBezTo>
                    <a:pt x="101755" y="44551"/>
                    <a:pt x="58892" y="13231"/>
                    <a:pt x="9355" y="262"/>
                  </a:cubicBezTo>
                  <a:cubicBezTo>
                    <a:pt x="5402" y="-820"/>
                    <a:pt x="1335" y="1546"/>
                    <a:pt x="260" y="5528"/>
                  </a:cubicBezTo>
                  <a:cubicBezTo>
                    <a:pt x="-814" y="9509"/>
                    <a:pt x="1535" y="13606"/>
                    <a:pt x="5487" y="14688"/>
                  </a:cubicBezTo>
                  <a:cubicBezTo>
                    <a:pt x="27858" y="22680"/>
                    <a:pt x="49211" y="33341"/>
                    <a:pt x="69074" y="46426"/>
                  </a:cubicBezTo>
                  <a:cubicBezTo>
                    <a:pt x="88608" y="59929"/>
                    <a:pt x="106238" y="76043"/>
                    <a:pt x="121490" y="94321"/>
                  </a:cubicBezTo>
                  <a:cubicBezTo>
                    <a:pt x="125213" y="98793"/>
                    <a:pt x="132517" y="93023"/>
                    <a:pt x="129367" y="882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7E6DB309-7D4E-AF21-BC51-626F467AEBA9}"/>
                </a:ext>
              </a:extLst>
            </p:cNvPr>
            <p:cNvSpPr/>
            <p:nvPr/>
          </p:nvSpPr>
          <p:spPr>
            <a:xfrm>
              <a:off x="10081391" y="1822186"/>
              <a:ext cx="125746" cy="133751"/>
            </a:xfrm>
            <a:custGeom>
              <a:avLst/>
              <a:gdLst>
                <a:gd name="connsiteX0" fmla="*/ 125253 w 125746"/>
                <a:gd name="connsiteY0" fmla="*/ 125864 h 133751"/>
                <a:gd name="connsiteX1" fmla="*/ 79568 w 125746"/>
                <a:gd name="connsiteY1" fmla="*/ 48973 h 133751"/>
                <a:gd name="connsiteX2" fmla="*/ 5813 w 125746"/>
                <a:gd name="connsiteY2" fmla="*/ 68 h 133751"/>
                <a:gd name="connsiteX3" fmla="*/ 1517 w 125746"/>
                <a:gd name="connsiteY3" fmla="*/ 7714 h 133751"/>
                <a:gd name="connsiteX4" fmla="*/ 35888 w 125746"/>
                <a:gd name="connsiteY4" fmla="*/ 32527 h 133751"/>
                <a:gd name="connsiteX5" fmla="*/ 67395 w 125746"/>
                <a:gd name="connsiteY5" fmla="*/ 59937 h 133751"/>
                <a:gd name="connsiteX6" fmla="*/ 113939 w 125746"/>
                <a:gd name="connsiteY6" fmla="*/ 130625 h 133751"/>
                <a:gd name="connsiteX7" fmla="*/ 125253 w 125746"/>
                <a:gd name="connsiteY7" fmla="*/ 125864 h 13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46" h="133751">
                  <a:moveTo>
                    <a:pt x="125253" y="125864"/>
                  </a:moveTo>
                  <a:cubicBezTo>
                    <a:pt x="115328" y="97387"/>
                    <a:pt x="99789" y="71232"/>
                    <a:pt x="79568" y="48973"/>
                  </a:cubicBezTo>
                  <a:cubicBezTo>
                    <a:pt x="60234" y="27766"/>
                    <a:pt x="34885" y="5694"/>
                    <a:pt x="5813" y="68"/>
                  </a:cubicBezTo>
                  <a:cubicBezTo>
                    <a:pt x="1947" y="-653"/>
                    <a:pt x="-2350" y="4540"/>
                    <a:pt x="1517" y="7714"/>
                  </a:cubicBezTo>
                  <a:cubicBezTo>
                    <a:pt x="12401" y="16802"/>
                    <a:pt x="24288" y="24304"/>
                    <a:pt x="35888" y="32527"/>
                  </a:cubicBezTo>
                  <a:cubicBezTo>
                    <a:pt x="47230" y="40634"/>
                    <a:pt x="57785" y="49809"/>
                    <a:pt x="67395" y="59937"/>
                  </a:cubicBezTo>
                  <a:cubicBezTo>
                    <a:pt x="87087" y="80422"/>
                    <a:pt x="102854" y="104384"/>
                    <a:pt x="113939" y="130625"/>
                  </a:cubicBezTo>
                  <a:cubicBezTo>
                    <a:pt x="116660" y="137117"/>
                    <a:pt x="128260" y="132500"/>
                    <a:pt x="125253" y="12586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5A9EE2F3-2163-DEB7-B2D5-AFF871D75796}"/>
                </a:ext>
              </a:extLst>
            </p:cNvPr>
            <p:cNvSpPr/>
            <p:nvPr/>
          </p:nvSpPr>
          <p:spPr>
            <a:xfrm>
              <a:off x="10051213" y="1804793"/>
              <a:ext cx="84460" cy="131771"/>
            </a:xfrm>
            <a:custGeom>
              <a:avLst/>
              <a:gdLst>
                <a:gd name="connsiteX0" fmla="*/ 83824 w 84460"/>
                <a:gd name="connsiteY0" fmla="*/ 127532 h 131771"/>
                <a:gd name="connsiteX1" fmla="*/ 59621 w 84460"/>
                <a:gd name="connsiteY1" fmla="*/ 53238 h 131771"/>
                <a:gd name="connsiteX2" fmla="*/ 6346 w 84460"/>
                <a:gd name="connsiteY2" fmla="*/ 438 h 131771"/>
                <a:gd name="connsiteX3" fmla="*/ 431 w 84460"/>
                <a:gd name="connsiteY3" fmla="*/ 2559 h 131771"/>
                <a:gd name="connsiteX4" fmla="*/ 1047 w 84460"/>
                <a:gd name="connsiteY4" fmla="*/ 7362 h 131771"/>
                <a:gd name="connsiteX5" fmla="*/ 44010 w 84460"/>
                <a:gd name="connsiteY5" fmla="*/ 59729 h 131771"/>
                <a:gd name="connsiteX6" fmla="*/ 60910 w 84460"/>
                <a:gd name="connsiteY6" fmla="*/ 88582 h 131771"/>
                <a:gd name="connsiteX7" fmla="*/ 70935 w 84460"/>
                <a:gd name="connsiteY7" fmla="*/ 125657 h 131771"/>
                <a:gd name="connsiteX8" fmla="*/ 83252 w 84460"/>
                <a:gd name="connsiteY8" fmla="*/ 127244 h 13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60" h="131771">
                  <a:moveTo>
                    <a:pt x="83824" y="127532"/>
                  </a:moveTo>
                  <a:cubicBezTo>
                    <a:pt x="87691" y="101421"/>
                    <a:pt x="73226" y="74588"/>
                    <a:pt x="59621" y="53238"/>
                  </a:cubicBezTo>
                  <a:cubicBezTo>
                    <a:pt x="46545" y="31411"/>
                    <a:pt x="28229" y="13248"/>
                    <a:pt x="6346" y="438"/>
                  </a:cubicBezTo>
                  <a:cubicBezTo>
                    <a:pt x="4126" y="-630"/>
                    <a:pt x="1477" y="323"/>
                    <a:pt x="431" y="2559"/>
                  </a:cubicBezTo>
                  <a:cubicBezTo>
                    <a:pt x="-313" y="4145"/>
                    <a:pt x="-84" y="6021"/>
                    <a:pt x="1047" y="7362"/>
                  </a:cubicBezTo>
                  <a:cubicBezTo>
                    <a:pt x="16514" y="23837"/>
                    <a:pt x="30864" y="41322"/>
                    <a:pt x="44010" y="59729"/>
                  </a:cubicBezTo>
                  <a:cubicBezTo>
                    <a:pt x="50312" y="68933"/>
                    <a:pt x="55969" y="78570"/>
                    <a:pt x="60910" y="88582"/>
                  </a:cubicBezTo>
                  <a:cubicBezTo>
                    <a:pt x="67398" y="99849"/>
                    <a:pt x="70849" y="112630"/>
                    <a:pt x="70935" y="125657"/>
                  </a:cubicBezTo>
                  <a:cubicBezTo>
                    <a:pt x="70935" y="132582"/>
                    <a:pt x="82106" y="134313"/>
                    <a:pt x="83252" y="1272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2C78076B-8450-B877-C2E5-28CB7D309696}"/>
                </a:ext>
              </a:extLst>
            </p:cNvPr>
            <p:cNvSpPr/>
            <p:nvPr/>
          </p:nvSpPr>
          <p:spPr>
            <a:xfrm>
              <a:off x="9983789" y="1766642"/>
              <a:ext cx="107818" cy="166424"/>
            </a:xfrm>
            <a:custGeom>
              <a:avLst/>
              <a:gdLst>
                <a:gd name="connsiteX0" fmla="*/ 106995 w 107818"/>
                <a:gd name="connsiteY0" fmla="*/ 160202 h 166424"/>
                <a:gd name="connsiteX1" fmla="*/ 78353 w 107818"/>
                <a:gd name="connsiteY1" fmla="*/ 66432 h 166424"/>
                <a:gd name="connsiteX2" fmla="*/ 48708 w 107818"/>
                <a:gd name="connsiteY2" fmla="*/ 28058 h 166424"/>
                <a:gd name="connsiteX3" fmla="*/ 7605 w 107818"/>
                <a:gd name="connsiteY3" fmla="*/ 216 h 166424"/>
                <a:gd name="connsiteX4" fmla="*/ 216 w 107818"/>
                <a:gd name="connsiteY4" fmla="*/ 4457 h 166424"/>
                <a:gd name="connsiteX5" fmla="*/ 1734 w 107818"/>
                <a:gd name="connsiteY5" fmla="*/ 10314 h 166424"/>
                <a:gd name="connsiteX6" fmla="*/ 34816 w 107818"/>
                <a:gd name="connsiteY6" fmla="*/ 40465 h 166424"/>
                <a:gd name="connsiteX7" fmla="*/ 63459 w 107818"/>
                <a:gd name="connsiteY7" fmla="*/ 75232 h 166424"/>
                <a:gd name="connsiteX8" fmla="*/ 94822 w 107818"/>
                <a:gd name="connsiteY8" fmla="*/ 160202 h 166424"/>
                <a:gd name="connsiteX9" fmla="*/ 107712 w 107818"/>
                <a:gd name="connsiteY9" fmla="*/ 160202 h 1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818" h="166424">
                  <a:moveTo>
                    <a:pt x="106995" y="160202"/>
                  </a:moveTo>
                  <a:cubicBezTo>
                    <a:pt x="104933" y="127109"/>
                    <a:pt x="95109" y="94967"/>
                    <a:pt x="78353" y="66432"/>
                  </a:cubicBezTo>
                  <a:cubicBezTo>
                    <a:pt x="69946" y="52554"/>
                    <a:pt x="60008" y="39671"/>
                    <a:pt x="48708" y="28058"/>
                  </a:cubicBezTo>
                  <a:cubicBezTo>
                    <a:pt x="37580" y="15406"/>
                    <a:pt x="23431" y="5828"/>
                    <a:pt x="7605" y="216"/>
                  </a:cubicBezTo>
                  <a:cubicBezTo>
                    <a:pt x="4397" y="-664"/>
                    <a:pt x="1090" y="1226"/>
                    <a:pt x="216" y="4457"/>
                  </a:cubicBezTo>
                  <a:cubicBezTo>
                    <a:pt x="-357" y="6549"/>
                    <a:pt x="231" y="8771"/>
                    <a:pt x="1734" y="10314"/>
                  </a:cubicBezTo>
                  <a:cubicBezTo>
                    <a:pt x="11759" y="21422"/>
                    <a:pt x="24075" y="29934"/>
                    <a:pt x="34816" y="40465"/>
                  </a:cubicBezTo>
                  <a:cubicBezTo>
                    <a:pt x="45586" y="50981"/>
                    <a:pt x="55181" y="62638"/>
                    <a:pt x="63459" y="75232"/>
                  </a:cubicBezTo>
                  <a:cubicBezTo>
                    <a:pt x="80172" y="100795"/>
                    <a:pt x="90899" y="129850"/>
                    <a:pt x="94822" y="160202"/>
                  </a:cubicBezTo>
                  <a:cubicBezTo>
                    <a:pt x="95682" y="168281"/>
                    <a:pt x="109144" y="168714"/>
                    <a:pt x="107712" y="1602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2872DBB-6648-FD53-1DB1-12B98B9CD3EC}"/>
                </a:ext>
              </a:extLst>
            </p:cNvPr>
            <p:cNvSpPr/>
            <p:nvPr/>
          </p:nvSpPr>
          <p:spPr>
            <a:xfrm>
              <a:off x="9937668" y="1724410"/>
              <a:ext cx="91876" cy="165978"/>
            </a:xfrm>
            <a:custGeom>
              <a:avLst/>
              <a:gdLst>
                <a:gd name="connsiteX0" fmla="*/ 90675 w 91876"/>
                <a:gd name="connsiteY0" fmla="*/ 161464 h 165978"/>
                <a:gd name="connsiteX1" fmla="*/ 68334 w 91876"/>
                <a:gd name="connsiteY1" fmla="*/ 70579 h 165978"/>
                <a:gd name="connsiteX2" fmla="*/ 11049 w 91876"/>
                <a:gd name="connsiteY2" fmla="*/ 900 h 165978"/>
                <a:gd name="connsiteX3" fmla="*/ 1311 w 91876"/>
                <a:gd name="connsiteY3" fmla="*/ 10854 h 165978"/>
                <a:gd name="connsiteX4" fmla="*/ 27089 w 91876"/>
                <a:gd name="connsiteY4" fmla="*/ 42592 h 165978"/>
                <a:gd name="connsiteX5" fmla="*/ 50433 w 91876"/>
                <a:gd name="connsiteY5" fmla="*/ 76782 h 165978"/>
                <a:gd name="connsiteX6" fmla="*/ 68191 w 91876"/>
                <a:gd name="connsiteY6" fmla="*/ 113136 h 165978"/>
                <a:gd name="connsiteX7" fmla="*/ 78359 w 91876"/>
                <a:gd name="connsiteY7" fmla="*/ 159732 h 165978"/>
                <a:gd name="connsiteX8" fmla="*/ 90675 w 91876"/>
                <a:gd name="connsiteY8" fmla="*/ 161464 h 16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76" h="165978">
                  <a:moveTo>
                    <a:pt x="90675" y="161464"/>
                  </a:moveTo>
                  <a:cubicBezTo>
                    <a:pt x="96118" y="130736"/>
                    <a:pt x="82083" y="97411"/>
                    <a:pt x="68334" y="70579"/>
                  </a:cubicBezTo>
                  <a:cubicBezTo>
                    <a:pt x="55889" y="42534"/>
                    <a:pt x="36082" y="18442"/>
                    <a:pt x="11049" y="900"/>
                  </a:cubicBezTo>
                  <a:cubicBezTo>
                    <a:pt x="5178" y="-2562"/>
                    <a:pt x="-3272" y="4651"/>
                    <a:pt x="1311" y="10854"/>
                  </a:cubicBezTo>
                  <a:cubicBezTo>
                    <a:pt x="9044" y="21962"/>
                    <a:pt x="18496" y="31916"/>
                    <a:pt x="27089" y="42592"/>
                  </a:cubicBezTo>
                  <a:cubicBezTo>
                    <a:pt x="35667" y="53411"/>
                    <a:pt x="43458" y="64837"/>
                    <a:pt x="50433" y="76782"/>
                  </a:cubicBezTo>
                  <a:cubicBezTo>
                    <a:pt x="57350" y="88381"/>
                    <a:pt x="63293" y="100542"/>
                    <a:pt x="68191" y="113136"/>
                  </a:cubicBezTo>
                  <a:cubicBezTo>
                    <a:pt x="75151" y="127649"/>
                    <a:pt x="78631" y="143618"/>
                    <a:pt x="78359" y="159732"/>
                  </a:cubicBezTo>
                  <a:cubicBezTo>
                    <a:pt x="78359" y="166801"/>
                    <a:pt x="89529" y="168532"/>
                    <a:pt x="90675" y="16146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8191DA99-2352-7B97-24FB-215AC20EFA73}"/>
                </a:ext>
              </a:extLst>
            </p:cNvPr>
            <p:cNvSpPr/>
            <p:nvPr/>
          </p:nvSpPr>
          <p:spPr>
            <a:xfrm>
              <a:off x="9923299" y="1665451"/>
              <a:ext cx="60542" cy="213329"/>
            </a:xfrm>
            <a:custGeom>
              <a:avLst/>
              <a:gdLst>
                <a:gd name="connsiteX0" fmla="*/ 51339 w 60542"/>
                <a:gd name="connsiteY0" fmla="*/ 209170 h 213329"/>
                <a:gd name="connsiteX1" fmla="*/ 55350 w 60542"/>
                <a:gd name="connsiteY1" fmla="*/ 91597 h 213329"/>
                <a:gd name="connsiteX2" fmla="*/ 11240 w 60542"/>
                <a:gd name="connsiteY2" fmla="*/ 1289 h 213329"/>
                <a:gd name="connsiteX3" fmla="*/ 1645 w 60542"/>
                <a:gd name="connsiteY3" fmla="*/ 13840 h 213329"/>
                <a:gd name="connsiteX4" fmla="*/ 25991 w 60542"/>
                <a:gd name="connsiteY4" fmla="*/ 52502 h 213329"/>
                <a:gd name="connsiteX5" fmla="*/ 38164 w 60542"/>
                <a:gd name="connsiteY5" fmla="*/ 97800 h 213329"/>
                <a:gd name="connsiteX6" fmla="*/ 39739 w 60542"/>
                <a:gd name="connsiteY6" fmla="*/ 205996 h 213329"/>
                <a:gd name="connsiteX7" fmla="*/ 51339 w 60542"/>
                <a:gd name="connsiteY7" fmla="*/ 209170 h 213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42" h="213329">
                  <a:moveTo>
                    <a:pt x="51339" y="209170"/>
                  </a:moveTo>
                  <a:cubicBezTo>
                    <a:pt x="64658" y="171518"/>
                    <a:pt x="61221" y="130403"/>
                    <a:pt x="55350" y="91597"/>
                  </a:cubicBezTo>
                  <a:cubicBezTo>
                    <a:pt x="50337" y="59138"/>
                    <a:pt x="41028" y="19466"/>
                    <a:pt x="11240" y="1289"/>
                  </a:cubicBezTo>
                  <a:cubicBezTo>
                    <a:pt x="3077" y="-3760"/>
                    <a:pt x="-3081" y="7204"/>
                    <a:pt x="1645" y="13840"/>
                  </a:cubicBezTo>
                  <a:cubicBezTo>
                    <a:pt x="11612" y="25438"/>
                    <a:pt x="19818" y="38480"/>
                    <a:pt x="25991" y="52502"/>
                  </a:cubicBezTo>
                  <a:cubicBezTo>
                    <a:pt x="31676" y="67101"/>
                    <a:pt x="35758" y="82292"/>
                    <a:pt x="38164" y="97800"/>
                  </a:cubicBezTo>
                  <a:cubicBezTo>
                    <a:pt x="44322" y="133000"/>
                    <a:pt x="50767" y="171229"/>
                    <a:pt x="39739" y="205996"/>
                  </a:cubicBezTo>
                  <a:cubicBezTo>
                    <a:pt x="37305" y="213498"/>
                    <a:pt x="48762" y="216383"/>
                    <a:pt x="51339" y="2091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A56BB336-F079-8763-CF57-4E425C12801D}"/>
                </a:ext>
              </a:extLst>
            </p:cNvPr>
            <p:cNvSpPr/>
            <p:nvPr/>
          </p:nvSpPr>
          <p:spPr>
            <a:xfrm>
              <a:off x="9916462" y="1622266"/>
              <a:ext cx="46761" cy="222707"/>
            </a:xfrm>
            <a:custGeom>
              <a:avLst/>
              <a:gdLst>
                <a:gd name="connsiteX0" fmla="*/ 20798 w 46761"/>
                <a:gd name="connsiteY0" fmla="*/ 220618 h 222707"/>
                <a:gd name="connsiteX1" fmla="*/ 46147 w 46761"/>
                <a:gd name="connsiteY1" fmla="*/ 113431 h 222707"/>
                <a:gd name="connsiteX2" fmla="*/ 8768 w 46761"/>
                <a:gd name="connsiteY2" fmla="*/ 1484 h 222707"/>
                <a:gd name="connsiteX3" fmla="*/ 1478 w 46761"/>
                <a:gd name="connsiteY3" fmla="*/ 1557 h 222707"/>
                <a:gd name="connsiteX4" fmla="*/ 175 w 46761"/>
                <a:gd name="connsiteY4" fmla="*/ 6534 h 222707"/>
                <a:gd name="connsiteX5" fmla="*/ 28818 w 46761"/>
                <a:gd name="connsiteY5" fmla="*/ 110258 h 222707"/>
                <a:gd name="connsiteX6" fmla="*/ 28818 w 46761"/>
                <a:gd name="connsiteY6" fmla="*/ 163346 h 222707"/>
                <a:gd name="connsiteX7" fmla="*/ 11775 w 46761"/>
                <a:gd name="connsiteY7" fmla="*/ 210808 h 222707"/>
                <a:gd name="connsiteX8" fmla="*/ 21370 w 46761"/>
                <a:gd name="connsiteY8" fmla="*/ 220618 h 22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61" h="222707">
                  <a:moveTo>
                    <a:pt x="20798" y="220618"/>
                  </a:moveTo>
                  <a:cubicBezTo>
                    <a:pt x="46576" y="193497"/>
                    <a:pt x="48151" y="148487"/>
                    <a:pt x="46147" y="113431"/>
                  </a:cubicBezTo>
                  <a:cubicBezTo>
                    <a:pt x="43855" y="74914"/>
                    <a:pt x="34547" y="31202"/>
                    <a:pt x="8768" y="1484"/>
                  </a:cubicBezTo>
                  <a:cubicBezTo>
                    <a:pt x="6734" y="-521"/>
                    <a:pt x="3469" y="-492"/>
                    <a:pt x="1478" y="1557"/>
                  </a:cubicBezTo>
                  <a:cubicBezTo>
                    <a:pt x="204" y="2855"/>
                    <a:pt x="-298" y="4759"/>
                    <a:pt x="175" y="6534"/>
                  </a:cubicBezTo>
                  <a:cubicBezTo>
                    <a:pt x="10629" y="41301"/>
                    <a:pt x="24665" y="73759"/>
                    <a:pt x="28818" y="110258"/>
                  </a:cubicBezTo>
                  <a:cubicBezTo>
                    <a:pt x="30608" y="127901"/>
                    <a:pt x="30608" y="145703"/>
                    <a:pt x="28818" y="163346"/>
                  </a:cubicBezTo>
                  <a:cubicBezTo>
                    <a:pt x="28302" y="180585"/>
                    <a:pt x="22330" y="197219"/>
                    <a:pt x="11775" y="210808"/>
                  </a:cubicBezTo>
                  <a:cubicBezTo>
                    <a:pt x="5904" y="217444"/>
                    <a:pt x="15212" y="226966"/>
                    <a:pt x="21370" y="2206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6D6E8175-0912-3628-D891-EBAB101BDD2F}"/>
                </a:ext>
              </a:extLst>
            </p:cNvPr>
            <p:cNvSpPr/>
            <p:nvPr/>
          </p:nvSpPr>
          <p:spPr>
            <a:xfrm>
              <a:off x="9881667" y="1597071"/>
              <a:ext cx="42852" cy="204923"/>
            </a:xfrm>
            <a:custGeom>
              <a:avLst/>
              <a:gdLst>
                <a:gd name="connsiteX0" fmla="*/ 13059 w 42852"/>
                <a:gd name="connsiteY0" fmla="*/ 202822 h 204923"/>
                <a:gd name="connsiteX1" fmla="*/ 41701 w 42852"/>
                <a:gd name="connsiteY1" fmla="*/ 107754 h 204923"/>
                <a:gd name="connsiteX2" fmla="*/ 27380 w 42852"/>
                <a:gd name="connsiteY2" fmla="*/ 2875 h 204923"/>
                <a:gd name="connsiteX3" fmla="*/ 19776 w 42852"/>
                <a:gd name="connsiteY3" fmla="*/ 726 h 204923"/>
                <a:gd name="connsiteX4" fmla="*/ 16926 w 42852"/>
                <a:gd name="connsiteY4" fmla="*/ 5761 h 204923"/>
                <a:gd name="connsiteX5" fmla="*/ 23800 w 42852"/>
                <a:gd name="connsiteY5" fmla="*/ 101118 h 204923"/>
                <a:gd name="connsiteX6" fmla="*/ 18359 w 42852"/>
                <a:gd name="connsiteY6" fmla="*/ 148291 h 204923"/>
                <a:gd name="connsiteX7" fmla="*/ 1889 w 42852"/>
                <a:gd name="connsiteY7" fmla="*/ 191570 h 204923"/>
                <a:gd name="connsiteX8" fmla="*/ 12630 w 42852"/>
                <a:gd name="connsiteY8" fmla="*/ 202389 h 20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2" h="204923">
                  <a:moveTo>
                    <a:pt x="13059" y="202822"/>
                  </a:moveTo>
                  <a:cubicBezTo>
                    <a:pt x="34398" y="178153"/>
                    <a:pt x="39267" y="139347"/>
                    <a:pt x="41701" y="107754"/>
                  </a:cubicBezTo>
                  <a:cubicBezTo>
                    <a:pt x="45311" y="72150"/>
                    <a:pt x="40399" y="36185"/>
                    <a:pt x="27380" y="2875"/>
                  </a:cubicBezTo>
                  <a:cubicBezTo>
                    <a:pt x="25877" y="163"/>
                    <a:pt x="22469" y="-803"/>
                    <a:pt x="19776" y="726"/>
                  </a:cubicBezTo>
                  <a:cubicBezTo>
                    <a:pt x="17971" y="1736"/>
                    <a:pt x="16883" y="3683"/>
                    <a:pt x="16926" y="5761"/>
                  </a:cubicBezTo>
                  <a:cubicBezTo>
                    <a:pt x="21781" y="37311"/>
                    <a:pt x="24087" y="69193"/>
                    <a:pt x="23800" y="101118"/>
                  </a:cubicBezTo>
                  <a:cubicBezTo>
                    <a:pt x="23199" y="116958"/>
                    <a:pt x="21380" y="132740"/>
                    <a:pt x="18359" y="148291"/>
                  </a:cubicBezTo>
                  <a:cubicBezTo>
                    <a:pt x="16425" y="163843"/>
                    <a:pt x="10768" y="178702"/>
                    <a:pt x="1889" y="191570"/>
                  </a:cubicBezTo>
                  <a:cubicBezTo>
                    <a:pt x="-4269" y="199071"/>
                    <a:pt x="6042" y="209891"/>
                    <a:pt x="12630" y="20238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3194305A-2396-CFE5-8151-969BE0489598}"/>
                </a:ext>
              </a:extLst>
            </p:cNvPr>
            <p:cNvSpPr/>
            <p:nvPr/>
          </p:nvSpPr>
          <p:spPr>
            <a:xfrm>
              <a:off x="9839661" y="1554407"/>
              <a:ext cx="50854" cy="205215"/>
            </a:xfrm>
            <a:custGeom>
              <a:avLst/>
              <a:gdLst>
                <a:gd name="connsiteX0" fmla="*/ 11958 w 50854"/>
                <a:gd name="connsiteY0" fmla="*/ 203074 h 205215"/>
                <a:gd name="connsiteX1" fmla="*/ 44610 w 50854"/>
                <a:gd name="connsiteY1" fmla="*/ 112622 h 205215"/>
                <a:gd name="connsiteX2" fmla="*/ 48047 w 50854"/>
                <a:gd name="connsiteY2" fmla="*/ 4281 h 205215"/>
                <a:gd name="connsiteX3" fmla="*/ 36447 w 50854"/>
                <a:gd name="connsiteY3" fmla="*/ 5868 h 205215"/>
                <a:gd name="connsiteX4" fmla="*/ 28570 w 50854"/>
                <a:gd name="connsiteY4" fmla="*/ 108150 h 205215"/>
                <a:gd name="connsiteX5" fmla="*/ 1074 w 50854"/>
                <a:gd name="connsiteY5" fmla="*/ 194707 h 205215"/>
                <a:gd name="connsiteX6" fmla="*/ 11958 w 50854"/>
                <a:gd name="connsiteY6" fmla="*/ 203074 h 2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54" h="205215">
                  <a:moveTo>
                    <a:pt x="11958" y="203074"/>
                  </a:moveTo>
                  <a:cubicBezTo>
                    <a:pt x="30074" y="176097"/>
                    <a:pt x="41287" y="145023"/>
                    <a:pt x="44610" y="112622"/>
                  </a:cubicBezTo>
                  <a:cubicBezTo>
                    <a:pt x="51556" y="76932"/>
                    <a:pt x="52716" y="40347"/>
                    <a:pt x="48047" y="4281"/>
                  </a:cubicBezTo>
                  <a:cubicBezTo>
                    <a:pt x="47044" y="-2643"/>
                    <a:pt x="36733" y="-479"/>
                    <a:pt x="36447" y="5868"/>
                  </a:cubicBezTo>
                  <a:cubicBezTo>
                    <a:pt x="34585" y="40058"/>
                    <a:pt x="33726" y="74393"/>
                    <a:pt x="28570" y="108150"/>
                  </a:cubicBezTo>
                  <a:cubicBezTo>
                    <a:pt x="26193" y="138762"/>
                    <a:pt x="16770" y="168393"/>
                    <a:pt x="1074" y="194707"/>
                  </a:cubicBezTo>
                  <a:cubicBezTo>
                    <a:pt x="-3366" y="201054"/>
                    <a:pt x="7088" y="209133"/>
                    <a:pt x="11958" y="2030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3AA2D2ED-4DDD-395F-9D76-6D640322F180}"/>
                </a:ext>
              </a:extLst>
            </p:cNvPr>
            <p:cNvSpPr/>
            <p:nvPr/>
          </p:nvSpPr>
          <p:spPr>
            <a:xfrm>
              <a:off x="9815653" y="1459360"/>
              <a:ext cx="79453" cy="249523"/>
            </a:xfrm>
            <a:custGeom>
              <a:avLst/>
              <a:gdLst>
                <a:gd name="connsiteX0" fmla="*/ 13625 w 79453"/>
                <a:gd name="connsiteY0" fmla="*/ 245898 h 249523"/>
                <a:gd name="connsiteX1" fmla="*/ 79072 w 79453"/>
                <a:gd name="connsiteY1" fmla="*/ 7000 h 249523"/>
                <a:gd name="connsiteX2" fmla="*/ 70051 w 79453"/>
                <a:gd name="connsiteY2" fmla="*/ 76 h 249523"/>
                <a:gd name="connsiteX3" fmla="*/ 63176 w 79453"/>
                <a:gd name="connsiteY3" fmla="*/ 7000 h 249523"/>
                <a:gd name="connsiteX4" fmla="*/ 44989 w 79453"/>
                <a:gd name="connsiteY4" fmla="*/ 126161 h 249523"/>
                <a:gd name="connsiteX5" fmla="*/ 1022 w 79453"/>
                <a:gd name="connsiteY5" fmla="*/ 238396 h 249523"/>
                <a:gd name="connsiteX6" fmla="*/ 3600 w 79453"/>
                <a:gd name="connsiteY6" fmla="*/ 248494 h 249523"/>
                <a:gd name="connsiteX7" fmla="*/ 13625 w 79453"/>
                <a:gd name="connsiteY7" fmla="*/ 245898 h 24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453" h="249523">
                  <a:moveTo>
                    <a:pt x="13625" y="245898"/>
                  </a:moveTo>
                  <a:cubicBezTo>
                    <a:pt x="55013" y="175498"/>
                    <a:pt x="83083" y="89374"/>
                    <a:pt x="79072" y="7000"/>
                  </a:cubicBezTo>
                  <a:cubicBezTo>
                    <a:pt x="78486" y="2571"/>
                    <a:pt x="74447" y="-530"/>
                    <a:pt x="70051" y="76"/>
                  </a:cubicBezTo>
                  <a:cubicBezTo>
                    <a:pt x="66470" y="552"/>
                    <a:pt x="63663" y="3394"/>
                    <a:pt x="63176" y="7000"/>
                  </a:cubicBezTo>
                  <a:cubicBezTo>
                    <a:pt x="60412" y="47163"/>
                    <a:pt x="54340" y="87022"/>
                    <a:pt x="44989" y="126161"/>
                  </a:cubicBezTo>
                  <a:cubicBezTo>
                    <a:pt x="34806" y="165198"/>
                    <a:pt x="20055" y="202879"/>
                    <a:pt x="1022" y="238396"/>
                  </a:cubicBezTo>
                  <a:cubicBezTo>
                    <a:pt x="-1041" y="241902"/>
                    <a:pt x="119" y="246417"/>
                    <a:pt x="3600" y="248494"/>
                  </a:cubicBezTo>
                  <a:cubicBezTo>
                    <a:pt x="7080" y="250572"/>
                    <a:pt x="11562" y="249403"/>
                    <a:pt x="13625" y="2458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1" name="Freeform: Shape 3260">
              <a:extLst>
                <a:ext uri="{FF2B5EF4-FFF2-40B4-BE49-F238E27FC236}">
                  <a16:creationId xmlns:a16="http://schemas.microsoft.com/office/drawing/2014/main" id="{F4838140-D0B5-20AD-00D1-00F1F408B769}"/>
                </a:ext>
              </a:extLst>
            </p:cNvPr>
            <p:cNvSpPr/>
            <p:nvPr/>
          </p:nvSpPr>
          <p:spPr>
            <a:xfrm>
              <a:off x="9801484" y="1439574"/>
              <a:ext cx="76446" cy="216717"/>
            </a:xfrm>
            <a:custGeom>
              <a:avLst/>
              <a:gdLst>
                <a:gd name="connsiteX0" fmla="*/ 14618 w 76446"/>
                <a:gd name="connsiteY0" fmla="*/ 212451 h 216717"/>
                <a:gd name="connsiteX1" fmla="*/ 76201 w 76446"/>
                <a:gd name="connsiteY1" fmla="*/ 5868 h 216717"/>
                <a:gd name="connsiteX2" fmla="*/ 64599 w 76446"/>
                <a:gd name="connsiteY2" fmla="*/ 4281 h 216717"/>
                <a:gd name="connsiteX3" fmla="*/ 42688 w 76446"/>
                <a:gd name="connsiteY3" fmla="*/ 106996 h 216717"/>
                <a:gd name="connsiteX4" fmla="*/ 1014 w 76446"/>
                <a:gd name="connsiteY4" fmla="*/ 204517 h 216717"/>
                <a:gd name="connsiteX5" fmla="*/ 4236 w 76446"/>
                <a:gd name="connsiteY5" fmla="*/ 215697 h 216717"/>
                <a:gd name="connsiteX6" fmla="*/ 15335 w 76446"/>
                <a:gd name="connsiteY6" fmla="*/ 212451 h 2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46" h="216717">
                  <a:moveTo>
                    <a:pt x="14618" y="212451"/>
                  </a:moveTo>
                  <a:cubicBezTo>
                    <a:pt x="51854" y="152294"/>
                    <a:pt x="79351" y="77710"/>
                    <a:pt x="76201" y="5868"/>
                  </a:cubicBezTo>
                  <a:cubicBezTo>
                    <a:pt x="76201" y="-479"/>
                    <a:pt x="65745" y="-2643"/>
                    <a:pt x="64599" y="4281"/>
                  </a:cubicBezTo>
                  <a:cubicBezTo>
                    <a:pt x="59244" y="38904"/>
                    <a:pt x="51926" y="73210"/>
                    <a:pt x="42688" y="106996"/>
                  </a:cubicBezTo>
                  <a:cubicBezTo>
                    <a:pt x="32492" y="140984"/>
                    <a:pt x="18514" y="173702"/>
                    <a:pt x="1014" y="204517"/>
                  </a:cubicBezTo>
                  <a:cubicBezTo>
                    <a:pt x="-1164" y="208498"/>
                    <a:pt x="283" y="213504"/>
                    <a:pt x="4236" y="215697"/>
                  </a:cubicBezTo>
                  <a:cubicBezTo>
                    <a:pt x="8188" y="217890"/>
                    <a:pt x="13158" y="216433"/>
                    <a:pt x="15335" y="21245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2" name="Freeform: Shape 3261">
              <a:extLst>
                <a:ext uri="{FF2B5EF4-FFF2-40B4-BE49-F238E27FC236}">
                  <a16:creationId xmlns:a16="http://schemas.microsoft.com/office/drawing/2014/main" id="{FB678BE7-1111-1CBB-02EA-3A4A9FA8F492}"/>
                </a:ext>
              </a:extLst>
            </p:cNvPr>
            <p:cNvSpPr/>
            <p:nvPr/>
          </p:nvSpPr>
          <p:spPr>
            <a:xfrm>
              <a:off x="9781602" y="1371570"/>
              <a:ext cx="88981" cy="227400"/>
            </a:xfrm>
            <a:custGeom>
              <a:avLst/>
              <a:gdLst>
                <a:gd name="connsiteX0" fmla="*/ 15309 w 88981"/>
                <a:gd name="connsiteY0" fmla="*/ 223327 h 227400"/>
                <a:gd name="connsiteX1" fmla="*/ 88921 w 88981"/>
                <a:gd name="connsiteY1" fmla="*/ 8089 h 227400"/>
                <a:gd name="connsiteX2" fmla="*/ 72595 w 88981"/>
                <a:gd name="connsiteY2" fmla="*/ 5925 h 227400"/>
                <a:gd name="connsiteX3" fmla="*/ 988 w 88981"/>
                <a:gd name="connsiteY3" fmla="*/ 215104 h 227400"/>
                <a:gd name="connsiteX4" fmla="*/ 15309 w 88981"/>
                <a:gd name="connsiteY4" fmla="*/ 223327 h 2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81" h="227400">
                  <a:moveTo>
                    <a:pt x="15309" y="223327"/>
                  </a:moveTo>
                  <a:cubicBezTo>
                    <a:pt x="53905" y="157270"/>
                    <a:pt x="78939" y="84072"/>
                    <a:pt x="88921" y="8089"/>
                  </a:cubicBezTo>
                  <a:cubicBezTo>
                    <a:pt x="90066" y="-1288"/>
                    <a:pt x="74600" y="-3164"/>
                    <a:pt x="72595" y="5925"/>
                  </a:cubicBezTo>
                  <a:cubicBezTo>
                    <a:pt x="57156" y="78301"/>
                    <a:pt x="33111" y="148528"/>
                    <a:pt x="988" y="215104"/>
                  </a:cubicBezTo>
                  <a:cubicBezTo>
                    <a:pt x="-3738" y="224482"/>
                    <a:pt x="9724" y="232560"/>
                    <a:pt x="15309" y="2233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3" name="Freeform: Shape 3262">
              <a:extLst>
                <a:ext uri="{FF2B5EF4-FFF2-40B4-BE49-F238E27FC236}">
                  <a16:creationId xmlns:a16="http://schemas.microsoft.com/office/drawing/2014/main" id="{EBE81376-BD8E-592F-06B7-B44B887C2E6A}"/>
                </a:ext>
              </a:extLst>
            </p:cNvPr>
            <p:cNvSpPr/>
            <p:nvPr/>
          </p:nvSpPr>
          <p:spPr>
            <a:xfrm>
              <a:off x="9767541" y="1328478"/>
              <a:ext cx="145898" cy="209724"/>
            </a:xfrm>
            <a:custGeom>
              <a:avLst/>
              <a:gdLst>
                <a:gd name="connsiteX0" fmla="*/ 4738 w 145898"/>
                <a:gd name="connsiteY0" fmla="*/ 209725 h 209724"/>
                <a:gd name="connsiteX1" fmla="*/ 51569 w 145898"/>
                <a:gd name="connsiteY1" fmla="*/ 172650 h 209724"/>
                <a:gd name="connsiteX2" fmla="*/ 92241 w 145898"/>
                <a:gd name="connsiteY2" fmla="*/ 123168 h 209724"/>
                <a:gd name="connsiteX3" fmla="*/ 145803 w 145898"/>
                <a:gd name="connsiteY3" fmla="*/ 7758 h 209724"/>
                <a:gd name="connsiteX4" fmla="*/ 140432 w 145898"/>
                <a:gd name="connsiteY4" fmla="*/ 98 h 209724"/>
                <a:gd name="connsiteX5" fmla="*/ 133200 w 145898"/>
                <a:gd name="connsiteY5" fmla="*/ 4152 h 209724"/>
                <a:gd name="connsiteX6" fmla="*/ 79209 w 145898"/>
                <a:gd name="connsiteY6" fmla="*/ 113502 h 209724"/>
                <a:gd name="connsiteX7" fmla="*/ 41974 w 145898"/>
                <a:gd name="connsiteY7" fmla="*/ 160387 h 209724"/>
                <a:gd name="connsiteX8" fmla="*/ 20777 w 145898"/>
                <a:gd name="connsiteY8" fmla="*/ 182026 h 209724"/>
                <a:gd name="connsiteX9" fmla="*/ 585 w 145898"/>
                <a:gd name="connsiteY9" fmla="*/ 203666 h 209724"/>
                <a:gd name="connsiteX10" fmla="*/ 1716 w 145898"/>
                <a:gd name="connsiteY10" fmla="*/ 208845 h 209724"/>
                <a:gd name="connsiteX11" fmla="*/ 4738 w 145898"/>
                <a:gd name="connsiteY11" fmla="*/ 209292 h 20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898" h="209724">
                  <a:moveTo>
                    <a:pt x="4738" y="209725"/>
                  </a:moveTo>
                  <a:cubicBezTo>
                    <a:pt x="22826" y="200925"/>
                    <a:pt x="38808" y="188273"/>
                    <a:pt x="51569" y="172650"/>
                  </a:cubicBezTo>
                  <a:cubicBezTo>
                    <a:pt x="66363" y="157228"/>
                    <a:pt x="79967" y="140681"/>
                    <a:pt x="92241" y="123168"/>
                  </a:cubicBezTo>
                  <a:cubicBezTo>
                    <a:pt x="117618" y="88718"/>
                    <a:pt x="135849" y="49464"/>
                    <a:pt x="145803" y="7758"/>
                  </a:cubicBezTo>
                  <a:cubicBezTo>
                    <a:pt x="146418" y="4152"/>
                    <a:pt x="144013" y="718"/>
                    <a:pt x="140432" y="98"/>
                  </a:cubicBezTo>
                  <a:cubicBezTo>
                    <a:pt x="137368" y="-436"/>
                    <a:pt x="134360" y="1252"/>
                    <a:pt x="133200" y="4152"/>
                  </a:cubicBezTo>
                  <a:cubicBezTo>
                    <a:pt x="119151" y="42453"/>
                    <a:pt x="101049" y="79110"/>
                    <a:pt x="79209" y="113502"/>
                  </a:cubicBezTo>
                  <a:cubicBezTo>
                    <a:pt x="68052" y="130092"/>
                    <a:pt x="55593" y="145773"/>
                    <a:pt x="41974" y="160387"/>
                  </a:cubicBezTo>
                  <a:cubicBezTo>
                    <a:pt x="35099" y="167889"/>
                    <a:pt x="27652" y="174813"/>
                    <a:pt x="20777" y="182026"/>
                  </a:cubicBezTo>
                  <a:cubicBezTo>
                    <a:pt x="13259" y="188446"/>
                    <a:pt x="6485" y="195702"/>
                    <a:pt x="585" y="203666"/>
                  </a:cubicBezTo>
                  <a:cubicBezTo>
                    <a:pt x="-518" y="205411"/>
                    <a:pt x="-17" y="207734"/>
                    <a:pt x="1716" y="208845"/>
                  </a:cubicBezTo>
                  <a:cubicBezTo>
                    <a:pt x="2618" y="209422"/>
                    <a:pt x="3721" y="209581"/>
                    <a:pt x="4738" y="2092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4" name="Freeform: Shape 3263">
              <a:extLst>
                <a:ext uri="{FF2B5EF4-FFF2-40B4-BE49-F238E27FC236}">
                  <a16:creationId xmlns:a16="http://schemas.microsoft.com/office/drawing/2014/main" id="{AF417F6F-4297-EA40-5394-079FBBDAA742}"/>
                </a:ext>
              </a:extLst>
            </p:cNvPr>
            <p:cNvSpPr/>
            <p:nvPr/>
          </p:nvSpPr>
          <p:spPr>
            <a:xfrm>
              <a:off x="9769799" y="1267577"/>
              <a:ext cx="174684" cy="200045"/>
            </a:xfrm>
            <a:custGeom>
              <a:avLst/>
              <a:gdLst>
                <a:gd name="connsiteX0" fmla="*/ 9784 w 174684"/>
                <a:gd name="connsiteY0" fmla="*/ 199649 h 200045"/>
                <a:gd name="connsiteX1" fmla="*/ 114759 w 174684"/>
                <a:gd name="connsiteY1" fmla="*/ 115400 h 200045"/>
                <a:gd name="connsiteX2" fmla="*/ 174479 w 174684"/>
                <a:gd name="connsiteY2" fmla="*/ 7204 h 200045"/>
                <a:gd name="connsiteX3" fmla="*/ 170541 w 174684"/>
                <a:gd name="connsiteY3" fmla="*/ 207 h 200045"/>
                <a:gd name="connsiteX4" fmla="*/ 163595 w 174684"/>
                <a:gd name="connsiteY4" fmla="*/ 4174 h 200045"/>
                <a:gd name="connsiteX5" fmla="*/ 100867 w 174684"/>
                <a:gd name="connsiteY5" fmla="*/ 105158 h 200045"/>
                <a:gd name="connsiteX6" fmla="*/ 2910 w 174684"/>
                <a:gd name="connsiteY6" fmla="*/ 187098 h 200045"/>
                <a:gd name="connsiteX7" fmla="*/ 9784 w 174684"/>
                <a:gd name="connsiteY7" fmla="*/ 198928 h 200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4" h="200045">
                  <a:moveTo>
                    <a:pt x="9784" y="199649"/>
                  </a:moveTo>
                  <a:cubicBezTo>
                    <a:pt x="47864" y="175716"/>
                    <a:pt x="83095" y="147441"/>
                    <a:pt x="114759" y="115400"/>
                  </a:cubicBezTo>
                  <a:cubicBezTo>
                    <a:pt x="144634" y="85913"/>
                    <a:pt x="165385" y="48333"/>
                    <a:pt x="174479" y="7204"/>
                  </a:cubicBezTo>
                  <a:cubicBezTo>
                    <a:pt x="175309" y="4174"/>
                    <a:pt x="173548" y="1044"/>
                    <a:pt x="170541" y="207"/>
                  </a:cubicBezTo>
                  <a:cubicBezTo>
                    <a:pt x="167533" y="-630"/>
                    <a:pt x="164426" y="1145"/>
                    <a:pt x="163595" y="4174"/>
                  </a:cubicBezTo>
                  <a:cubicBezTo>
                    <a:pt x="148873" y="41351"/>
                    <a:pt x="127620" y="75569"/>
                    <a:pt x="100867" y="105158"/>
                  </a:cubicBezTo>
                  <a:cubicBezTo>
                    <a:pt x="71338" y="136044"/>
                    <a:pt x="38484" y="163526"/>
                    <a:pt x="2910" y="187098"/>
                  </a:cubicBezTo>
                  <a:cubicBezTo>
                    <a:pt x="-4107" y="192003"/>
                    <a:pt x="2910" y="203688"/>
                    <a:pt x="9784" y="19892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5" name="Freeform: Shape 3264">
              <a:extLst>
                <a:ext uri="{FF2B5EF4-FFF2-40B4-BE49-F238E27FC236}">
                  <a16:creationId xmlns:a16="http://schemas.microsoft.com/office/drawing/2014/main" id="{37C6153E-D6DA-53CB-F992-38F2978E8BA0}"/>
                </a:ext>
              </a:extLst>
            </p:cNvPr>
            <p:cNvSpPr/>
            <p:nvPr/>
          </p:nvSpPr>
          <p:spPr>
            <a:xfrm>
              <a:off x="9781826" y="1227584"/>
              <a:ext cx="171160" cy="147101"/>
            </a:xfrm>
            <a:custGeom>
              <a:avLst/>
              <a:gdLst>
                <a:gd name="connsiteX0" fmla="*/ 8641 w 171160"/>
                <a:gd name="connsiteY0" fmla="*/ 146737 h 147101"/>
                <a:gd name="connsiteX1" fmla="*/ 170042 w 171160"/>
                <a:gd name="connsiteY1" fmla="*/ 10266 h 147101"/>
                <a:gd name="connsiteX2" fmla="*/ 159730 w 171160"/>
                <a:gd name="connsiteY2" fmla="*/ 2331 h 147101"/>
                <a:gd name="connsiteX3" fmla="*/ 4917 w 171160"/>
                <a:gd name="connsiteY3" fmla="*/ 133177 h 147101"/>
                <a:gd name="connsiteX4" fmla="*/ 8641 w 171160"/>
                <a:gd name="connsiteY4" fmla="*/ 146737 h 14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60" h="147101">
                  <a:moveTo>
                    <a:pt x="8641" y="146737"/>
                  </a:moveTo>
                  <a:cubicBezTo>
                    <a:pt x="78242" y="125098"/>
                    <a:pt x="128081" y="67394"/>
                    <a:pt x="170042" y="10266"/>
                  </a:cubicBezTo>
                  <a:cubicBezTo>
                    <a:pt x="174481" y="4351"/>
                    <a:pt x="164600" y="-4160"/>
                    <a:pt x="159730" y="2331"/>
                  </a:cubicBezTo>
                  <a:cubicBezTo>
                    <a:pt x="115478" y="53833"/>
                    <a:pt x="72084" y="111538"/>
                    <a:pt x="4917" y="133177"/>
                  </a:cubicBezTo>
                  <a:cubicBezTo>
                    <a:pt x="-3675" y="135918"/>
                    <a:pt x="-95" y="149478"/>
                    <a:pt x="8641" y="14673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6" name="Freeform: Shape 3265">
              <a:extLst>
                <a:ext uri="{FF2B5EF4-FFF2-40B4-BE49-F238E27FC236}">
                  <a16:creationId xmlns:a16="http://schemas.microsoft.com/office/drawing/2014/main" id="{70769F27-CD0F-3DD2-68B9-912541F30610}"/>
                </a:ext>
              </a:extLst>
            </p:cNvPr>
            <p:cNvSpPr/>
            <p:nvPr/>
          </p:nvSpPr>
          <p:spPr>
            <a:xfrm>
              <a:off x="10556369" y="1453366"/>
              <a:ext cx="158790" cy="129457"/>
            </a:xfrm>
            <a:custGeom>
              <a:avLst/>
              <a:gdLst>
                <a:gd name="connsiteX0" fmla="*/ 152808 w 158790"/>
                <a:gd name="connsiteY0" fmla="*/ 11 h 129457"/>
                <a:gd name="connsiteX1" fmla="*/ 55137 w 158790"/>
                <a:gd name="connsiteY1" fmla="*/ 44299 h 129457"/>
                <a:gd name="connsiteX2" fmla="*/ 0 w 158790"/>
                <a:gd name="connsiteY2" fmla="*/ 124653 h 129457"/>
                <a:gd name="connsiteX3" fmla="*/ 5586 w 158790"/>
                <a:gd name="connsiteY3" fmla="*/ 129443 h 129457"/>
                <a:gd name="connsiteX4" fmla="*/ 9453 w 158790"/>
                <a:gd name="connsiteY4" fmla="*/ 127106 h 129457"/>
                <a:gd name="connsiteX5" fmla="*/ 66738 w 158790"/>
                <a:gd name="connsiteY5" fmla="*/ 58004 h 129457"/>
                <a:gd name="connsiteX6" fmla="*/ 154098 w 158790"/>
                <a:gd name="connsiteY6" fmla="*/ 12995 h 129457"/>
                <a:gd name="connsiteX7" fmla="*/ 152380 w 158790"/>
                <a:gd name="connsiteY7" fmla="*/ 11 h 1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90" h="129457">
                  <a:moveTo>
                    <a:pt x="152808" y="11"/>
                  </a:moveTo>
                  <a:cubicBezTo>
                    <a:pt x="116861" y="2608"/>
                    <a:pt x="83350" y="23093"/>
                    <a:pt x="55137" y="44299"/>
                  </a:cubicBezTo>
                  <a:cubicBezTo>
                    <a:pt x="26924" y="65506"/>
                    <a:pt x="2578" y="89598"/>
                    <a:pt x="0" y="124653"/>
                  </a:cubicBezTo>
                  <a:cubicBezTo>
                    <a:pt x="287" y="127510"/>
                    <a:pt x="2721" y="129659"/>
                    <a:pt x="5586" y="129443"/>
                  </a:cubicBezTo>
                  <a:cubicBezTo>
                    <a:pt x="7161" y="129313"/>
                    <a:pt x="8593" y="128447"/>
                    <a:pt x="9453" y="127106"/>
                  </a:cubicBezTo>
                  <a:cubicBezTo>
                    <a:pt x="23200" y="100114"/>
                    <a:pt x="42820" y="76513"/>
                    <a:pt x="66738" y="58004"/>
                  </a:cubicBezTo>
                  <a:cubicBezTo>
                    <a:pt x="92229" y="38385"/>
                    <a:pt x="121588" y="17755"/>
                    <a:pt x="154098" y="12995"/>
                  </a:cubicBezTo>
                  <a:cubicBezTo>
                    <a:pt x="161400" y="11985"/>
                    <a:pt x="159682" y="-422"/>
                    <a:pt x="152380" y="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7" name="Freeform: Shape 3266">
              <a:extLst>
                <a:ext uri="{FF2B5EF4-FFF2-40B4-BE49-F238E27FC236}">
                  <a16:creationId xmlns:a16="http://schemas.microsoft.com/office/drawing/2014/main" id="{159CD43A-20F8-8EBF-C150-BD0A1B324E50}"/>
                </a:ext>
              </a:extLst>
            </p:cNvPr>
            <p:cNvSpPr/>
            <p:nvPr/>
          </p:nvSpPr>
          <p:spPr>
            <a:xfrm>
              <a:off x="10547747" y="1397915"/>
              <a:ext cx="168860" cy="132576"/>
            </a:xfrm>
            <a:custGeom>
              <a:avLst/>
              <a:gdLst>
                <a:gd name="connsiteX0" fmla="*/ 161573 w 168860"/>
                <a:gd name="connsiteY0" fmla="*/ 643 h 132576"/>
                <a:gd name="connsiteX1" fmla="*/ 64188 w 168860"/>
                <a:gd name="connsiteY1" fmla="*/ 41180 h 132576"/>
                <a:gd name="connsiteX2" fmla="*/ 27382 w 168860"/>
                <a:gd name="connsiteY2" fmla="*/ 78544 h 132576"/>
                <a:gd name="connsiteX3" fmla="*/ 172 w 168860"/>
                <a:gd name="connsiteY3" fmla="*/ 123842 h 132576"/>
                <a:gd name="connsiteX4" fmla="*/ 5615 w 168860"/>
                <a:gd name="connsiteY4" fmla="*/ 132411 h 132576"/>
                <a:gd name="connsiteX5" fmla="*/ 11916 w 168860"/>
                <a:gd name="connsiteY5" fmla="*/ 130767 h 132576"/>
                <a:gd name="connsiteX6" fmla="*/ 40559 w 168860"/>
                <a:gd name="connsiteY6" fmla="*/ 93403 h 132576"/>
                <a:gd name="connsiteX7" fmla="*/ 74213 w 168860"/>
                <a:gd name="connsiteY7" fmla="*/ 58347 h 132576"/>
                <a:gd name="connsiteX8" fmla="*/ 162146 w 168860"/>
                <a:gd name="connsiteY8" fmla="*/ 15069 h 132576"/>
                <a:gd name="connsiteX9" fmla="*/ 162146 w 168860"/>
                <a:gd name="connsiteY9" fmla="*/ 643 h 13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860" h="132576">
                  <a:moveTo>
                    <a:pt x="161573" y="643"/>
                  </a:moveTo>
                  <a:cubicBezTo>
                    <a:pt x="124768" y="-4118"/>
                    <a:pt x="91112" y="18387"/>
                    <a:pt x="64188" y="41180"/>
                  </a:cubicBezTo>
                  <a:cubicBezTo>
                    <a:pt x="50870" y="52490"/>
                    <a:pt x="38553" y="64998"/>
                    <a:pt x="27382" y="78544"/>
                  </a:cubicBezTo>
                  <a:cubicBezTo>
                    <a:pt x="15496" y="91686"/>
                    <a:pt x="6187" y="107079"/>
                    <a:pt x="172" y="123842"/>
                  </a:cubicBezTo>
                  <a:cubicBezTo>
                    <a:pt x="-687" y="127737"/>
                    <a:pt x="1748" y="131575"/>
                    <a:pt x="5615" y="132411"/>
                  </a:cubicBezTo>
                  <a:cubicBezTo>
                    <a:pt x="7906" y="132902"/>
                    <a:pt x="10198" y="132282"/>
                    <a:pt x="11916" y="130767"/>
                  </a:cubicBezTo>
                  <a:cubicBezTo>
                    <a:pt x="22514" y="119226"/>
                    <a:pt x="30677" y="105665"/>
                    <a:pt x="40559" y="93403"/>
                  </a:cubicBezTo>
                  <a:cubicBezTo>
                    <a:pt x="50870" y="80852"/>
                    <a:pt x="62041" y="69138"/>
                    <a:pt x="74213" y="58347"/>
                  </a:cubicBezTo>
                  <a:cubicBezTo>
                    <a:pt x="98130" y="36708"/>
                    <a:pt x="128205" y="13338"/>
                    <a:pt x="162146" y="15069"/>
                  </a:cubicBezTo>
                  <a:cubicBezTo>
                    <a:pt x="171312" y="15069"/>
                    <a:pt x="170882" y="1941"/>
                    <a:pt x="162146" y="6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8" name="Freeform: Shape 3267">
              <a:extLst>
                <a:ext uri="{FF2B5EF4-FFF2-40B4-BE49-F238E27FC236}">
                  <a16:creationId xmlns:a16="http://schemas.microsoft.com/office/drawing/2014/main" id="{EB6573DE-F705-89A8-87F7-E287BD0C4E08}"/>
                </a:ext>
              </a:extLst>
            </p:cNvPr>
            <p:cNvSpPr/>
            <p:nvPr/>
          </p:nvSpPr>
          <p:spPr>
            <a:xfrm>
              <a:off x="10536023" y="1345710"/>
              <a:ext cx="159003" cy="143810"/>
            </a:xfrm>
            <a:custGeom>
              <a:avLst/>
              <a:gdLst>
                <a:gd name="connsiteX0" fmla="*/ 146803 w 159003"/>
                <a:gd name="connsiteY0" fmla="*/ 2067 h 143810"/>
                <a:gd name="connsiteX1" fmla="*/ 66174 w 159003"/>
                <a:gd name="connsiteY1" fmla="*/ 58329 h 143810"/>
                <a:gd name="connsiteX2" fmla="*/ 869 w 159003"/>
                <a:gd name="connsiteY2" fmla="*/ 131903 h 143810"/>
                <a:gd name="connsiteX3" fmla="*/ 4449 w 159003"/>
                <a:gd name="connsiteY3" fmla="*/ 142939 h 143810"/>
                <a:gd name="connsiteX4" fmla="*/ 13615 w 159003"/>
                <a:gd name="connsiteY4" fmla="*/ 141713 h 143810"/>
                <a:gd name="connsiteX5" fmla="*/ 79064 w 159003"/>
                <a:gd name="connsiteY5" fmla="*/ 73188 h 143810"/>
                <a:gd name="connsiteX6" fmla="*/ 154824 w 159003"/>
                <a:gd name="connsiteY6" fmla="*/ 15484 h 143810"/>
                <a:gd name="connsiteX7" fmla="*/ 157974 w 159003"/>
                <a:gd name="connsiteY7" fmla="*/ 4231 h 143810"/>
                <a:gd name="connsiteX8" fmla="*/ 146803 w 159003"/>
                <a:gd name="connsiteY8" fmla="*/ 1057 h 14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003" h="143810">
                  <a:moveTo>
                    <a:pt x="146803" y="2067"/>
                  </a:moveTo>
                  <a:cubicBezTo>
                    <a:pt x="118017" y="17907"/>
                    <a:pt x="90950" y="36762"/>
                    <a:pt x="66174" y="58329"/>
                  </a:cubicBezTo>
                  <a:cubicBezTo>
                    <a:pt x="40539" y="79002"/>
                    <a:pt x="18342" y="103873"/>
                    <a:pt x="869" y="131903"/>
                  </a:cubicBezTo>
                  <a:cubicBezTo>
                    <a:pt x="-1136" y="135957"/>
                    <a:pt x="440" y="140905"/>
                    <a:pt x="4449" y="142939"/>
                  </a:cubicBezTo>
                  <a:cubicBezTo>
                    <a:pt x="7457" y="144454"/>
                    <a:pt x="11181" y="143963"/>
                    <a:pt x="13615" y="141713"/>
                  </a:cubicBezTo>
                  <a:cubicBezTo>
                    <a:pt x="36100" y="119496"/>
                    <a:pt x="55577" y="94539"/>
                    <a:pt x="79064" y="73188"/>
                  </a:cubicBezTo>
                  <a:cubicBezTo>
                    <a:pt x="102550" y="51708"/>
                    <a:pt x="127899" y="32405"/>
                    <a:pt x="154824" y="15484"/>
                  </a:cubicBezTo>
                  <a:cubicBezTo>
                    <a:pt x="158832" y="13247"/>
                    <a:pt x="160123" y="8213"/>
                    <a:pt x="157974" y="4231"/>
                  </a:cubicBezTo>
                  <a:cubicBezTo>
                    <a:pt x="155825" y="249"/>
                    <a:pt x="150813" y="-1179"/>
                    <a:pt x="146803" y="10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9" name="Freeform: Shape 3268">
              <a:extLst>
                <a:ext uri="{FF2B5EF4-FFF2-40B4-BE49-F238E27FC236}">
                  <a16:creationId xmlns:a16="http://schemas.microsoft.com/office/drawing/2014/main" id="{679EC897-F21D-FF07-C541-7D2666855460}"/>
                </a:ext>
              </a:extLst>
            </p:cNvPr>
            <p:cNvSpPr/>
            <p:nvPr/>
          </p:nvSpPr>
          <p:spPr>
            <a:xfrm>
              <a:off x="9766607" y="1348814"/>
              <a:ext cx="171179" cy="94635"/>
            </a:xfrm>
            <a:custGeom>
              <a:avLst/>
              <a:gdLst>
                <a:gd name="connsiteX0" fmla="*/ 3238 w 171179"/>
                <a:gd name="connsiteY0" fmla="*/ 89704 h 94635"/>
                <a:gd name="connsiteX1" fmla="*/ 95037 w 171179"/>
                <a:gd name="connsiteY1" fmla="*/ 74268 h 94635"/>
                <a:gd name="connsiteX2" fmla="*/ 169222 w 171179"/>
                <a:gd name="connsiteY2" fmla="*/ 13822 h 94635"/>
                <a:gd name="connsiteX3" fmla="*/ 158051 w 171179"/>
                <a:gd name="connsiteY3" fmla="*/ 2570 h 94635"/>
                <a:gd name="connsiteX4" fmla="*/ 91743 w 171179"/>
                <a:gd name="connsiteY4" fmla="*/ 57967 h 94635"/>
                <a:gd name="connsiteX5" fmla="*/ 5816 w 171179"/>
                <a:gd name="connsiteY5" fmla="*/ 80471 h 94635"/>
                <a:gd name="connsiteX6" fmla="*/ 3238 w 171179"/>
                <a:gd name="connsiteY6" fmla="*/ 89704 h 9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79" h="94635">
                  <a:moveTo>
                    <a:pt x="3238" y="89704"/>
                  </a:moveTo>
                  <a:cubicBezTo>
                    <a:pt x="33886" y="102255"/>
                    <a:pt x="67540" y="88550"/>
                    <a:pt x="95037" y="74268"/>
                  </a:cubicBezTo>
                  <a:cubicBezTo>
                    <a:pt x="123651" y="59510"/>
                    <a:pt x="148914" y="38924"/>
                    <a:pt x="169222" y="13822"/>
                  </a:cubicBezTo>
                  <a:cubicBezTo>
                    <a:pt x="175523" y="6032"/>
                    <a:pt x="165211" y="-5076"/>
                    <a:pt x="158051" y="2570"/>
                  </a:cubicBezTo>
                  <a:cubicBezTo>
                    <a:pt x="138516" y="23950"/>
                    <a:pt x="116218" y="42588"/>
                    <a:pt x="91743" y="57967"/>
                  </a:cubicBezTo>
                  <a:cubicBezTo>
                    <a:pt x="66968" y="73258"/>
                    <a:pt x="35317" y="89992"/>
                    <a:pt x="5816" y="80471"/>
                  </a:cubicBezTo>
                  <a:cubicBezTo>
                    <a:pt x="-199" y="78452"/>
                    <a:pt x="-2348" y="87396"/>
                    <a:pt x="3238" y="897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0" name="Freeform: Shape 3269">
              <a:extLst>
                <a:ext uri="{FF2B5EF4-FFF2-40B4-BE49-F238E27FC236}">
                  <a16:creationId xmlns:a16="http://schemas.microsoft.com/office/drawing/2014/main" id="{6A987E82-389A-1F16-FA07-ECDC7416BC10}"/>
                </a:ext>
              </a:extLst>
            </p:cNvPr>
            <p:cNvSpPr/>
            <p:nvPr/>
          </p:nvSpPr>
          <p:spPr>
            <a:xfrm>
              <a:off x="9768448" y="1325645"/>
              <a:ext cx="179743" cy="98425"/>
            </a:xfrm>
            <a:custGeom>
              <a:avLst/>
              <a:gdLst>
                <a:gd name="connsiteX0" fmla="*/ 1396 w 179743"/>
                <a:gd name="connsiteY0" fmla="*/ 84021 h 98425"/>
                <a:gd name="connsiteX1" fmla="*/ 97349 w 179743"/>
                <a:gd name="connsiteY1" fmla="*/ 78972 h 98425"/>
                <a:gd name="connsiteX2" fmla="*/ 178407 w 179743"/>
                <a:gd name="connsiteY2" fmla="*/ 10880 h 98425"/>
                <a:gd name="connsiteX3" fmla="*/ 166807 w 179743"/>
                <a:gd name="connsiteY3" fmla="*/ 1792 h 98425"/>
                <a:gd name="connsiteX4" fmla="*/ 97349 w 179743"/>
                <a:gd name="connsiteY4" fmla="*/ 59497 h 98425"/>
                <a:gd name="connsiteX5" fmla="*/ 8127 w 179743"/>
                <a:gd name="connsiteY5" fmla="*/ 77096 h 98425"/>
                <a:gd name="connsiteX6" fmla="*/ 1396 w 179743"/>
                <a:gd name="connsiteY6" fmla="*/ 77096 h 98425"/>
                <a:gd name="connsiteX7" fmla="*/ 1396 w 179743"/>
                <a:gd name="connsiteY7" fmla="*/ 83877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743" h="98425">
                  <a:moveTo>
                    <a:pt x="1396" y="84021"/>
                  </a:moveTo>
                  <a:cubicBezTo>
                    <a:pt x="27175" y="111863"/>
                    <a:pt x="69422" y="93254"/>
                    <a:pt x="97349" y="78972"/>
                  </a:cubicBezTo>
                  <a:cubicBezTo>
                    <a:pt x="129214" y="62872"/>
                    <a:pt x="156954" y="39574"/>
                    <a:pt x="178407" y="10880"/>
                  </a:cubicBezTo>
                  <a:cubicBezTo>
                    <a:pt x="183563" y="4100"/>
                    <a:pt x="172536" y="-3546"/>
                    <a:pt x="166807" y="1792"/>
                  </a:cubicBezTo>
                  <a:cubicBezTo>
                    <a:pt x="146314" y="24066"/>
                    <a:pt x="122955" y="43469"/>
                    <a:pt x="97349" y="59497"/>
                  </a:cubicBezTo>
                  <a:cubicBezTo>
                    <a:pt x="74005" y="73923"/>
                    <a:pt x="33763" y="98880"/>
                    <a:pt x="8127" y="77096"/>
                  </a:cubicBezTo>
                  <a:cubicBezTo>
                    <a:pt x="6266" y="75221"/>
                    <a:pt x="3258" y="75221"/>
                    <a:pt x="1396" y="77096"/>
                  </a:cubicBezTo>
                  <a:cubicBezTo>
                    <a:pt x="-465" y="78972"/>
                    <a:pt x="-465" y="82001"/>
                    <a:pt x="1396" y="838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1" name="Freeform: Shape 3270">
              <a:extLst>
                <a:ext uri="{FF2B5EF4-FFF2-40B4-BE49-F238E27FC236}">
                  <a16:creationId xmlns:a16="http://schemas.microsoft.com/office/drawing/2014/main" id="{C8F516A8-03BA-754C-09B6-1F09B5F76A6F}"/>
                </a:ext>
              </a:extLst>
            </p:cNvPr>
            <p:cNvSpPr/>
            <p:nvPr/>
          </p:nvSpPr>
          <p:spPr>
            <a:xfrm>
              <a:off x="9780102" y="1299025"/>
              <a:ext cx="172593" cy="95668"/>
            </a:xfrm>
            <a:custGeom>
              <a:avLst/>
              <a:gdLst>
                <a:gd name="connsiteX0" fmla="*/ 4207 w 172593"/>
                <a:gd name="connsiteY0" fmla="*/ 93041 h 95668"/>
                <a:gd name="connsiteX1" fmla="*/ 96722 w 172593"/>
                <a:gd name="connsiteY1" fmla="*/ 73133 h 95668"/>
                <a:gd name="connsiteX2" fmla="*/ 170620 w 172593"/>
                <a:gd name="connsiteY2" fmla="*/ 13841 h 95668"/>
                <a:gd name="connsiteX3" fmla="*/ 159449 w 172593"/>
                <a:gd name="connsiteY3" fmla="*/ 2588 h 95668"/>
                <a:gd name="connsiteX4" fmla="*/ 92712 w 172593"/>
                <a:gd name="connsiteY4" fmla="*/ 55965 h 95668"/>
                <a:gd name="connsiteX5" fmla="*/ 54904 w 172593"/>
                <a:gd name="connsiteY5" fmla="*/ 73998 h 95668"/>
                <a:gd name="connsiteX6" fmla="*/ 7357 w 172593"/>
                <a:gd name="connsiteY6" fmla="*/ 81356 h 95668"/>
                <a:gd name="connsiteX7" fmla="*/ 154 w 172593"/>
                <a:gd name="connsiteY7" fmla="*/ 85900 h 95668"/>
                <a:gd name="connsiteX8" fmla="*/ 4207 w 172593"/>
                <a:gd name="connsiteY8" fmla="*/ 93041 h 9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3" h="95668">
                  <a:moveTo>
                    <a:pt x="4207" y="93041"/>
                  </a:moveTo>
                  <a:cubicBezTo>
                    <a:pt x="34568" y="101841"/>
                    <a:pt x="69799" y="86837"/>
                    <a:pt x="96722" y="73133"/>
                  </a:cubicBezTo>
                  <a:cubicBezTo>
                    <a:pt x="125350" y="59024"/>
                    <a:pt x="150570" y="38784"/>
                    <a:pt x="170620" y="13841"/>
                  </a:cubicBezTo>
                  <a:cubicBezTo>
                    <a:pt x="176922" y="5906"/>
                    <a:pt x="166753" y="-5057"/>
                    <a:pt x="159449" y="2588"/>
                  </a:cubicBezTo>
                  <a:cubicBezTo>
                    <a:pt x="139715" y="23348"/>
                    <a:pt x="117259" y="41308"/>
                    <a:pt x="92712" y="55965"/>
                  </a:cubicBezTo>
                  <a:cubicBezTo>
                    <a:pt x="80639" y="63049"/>
                    <a:pt x="67994" y="69079"/>
                    <a:pt x="54904" y="73998"/>
                  </a:cubicBezTo>
                  <a:cubicBezTo>
                    <a:pt x="40125" y="81139"/>
                    <a:pt x="23583" y="83692"/>
                    <a:pt x="7357" y="81356"/>
                  </a:cubicBezTo>
                  <a:cubicBezTo>
                    <a:pt x="4121" y="80605"/>
                    <a:pt x="898" y="82639"/>
                    <a:pt x="154" y="85900"/>
                  </a:cubicBezTo>
                  <a:cubicBezTo>
                    <a:pt x="-548" y="88987"/>
                    <a:pt x="1214" y="92088"/>
                    <a:pt x="4207" y="930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2" name="Freeform: Shape 3271">
              <a:extLst>
                <a:ext uri="{FF2B5EF4-FFF2-40B4-BE49-F238E27FC236}">
                  <a16:creationId xmlns:a16="http://schemas.microsoft.com/office/drawing/2014/main" id="{B4C4EBD7-6522-64E4-36F0-DA6081982F4C}"/>
                </a:ext>
              </a:extLst>
            </p:cNvPr>
            <p:cNvSpPr/>
            <p:nvPr/>
          </p:nvSpPr>
          <p:spPr>
            <a:xfrm>
              <a:off x="9785455" y="1278699"/>
              <a:ext cx="183933" cy="75473"/>
            </a:xfrm>
            <a:custGeom>
              <a:avLst/>
              <a:gdLst>
                <a:gd name="connsiteX0" fmla="*/ 0 w 183933"/>
                <a:gd name="connsiteY0" fmla="*/ 64462 h 75473"/>
                <a:gd name="connsiteX1" fmla="*/ 42964 w 183933"/>
                <a:gd name="connsiteY1" fmla="*/ 74705 h 75473"/>
                <a:gd name="connsiteX2" fmla="*/ 182310 w 183933"/>
                <a:gd name="connsiteY2" fmla="*/ 10797 h 75473"/>
                <a:gd name="connsiteX3" fmla="*/ 181765 w 183933"/>
                <a:gd name="connsiteY3" fmla="*/ 1636 h 75473"/>
                <a:gd name="connsiteX4" fmla="*/ 174576 w 183933"/>
                <a:gd name="connsiteY4" fmla="*/ 699 h 75473"/>
                <a:gd name="connsiteX5" fmla="*/ 91942 w 183933"/>
                <a:gd name="connsiteY5" fmla="*/ 46574 h 75473"/>
                <a:gd name="connsiteX6" fmla="*/ 48979 w 183933"/>
                <a:gd name="connsiteY6" fmla="*/ 61000 h 75473"/>
                <a:gd name="connsiteX7" fmla="*/ 859 w 183933"/>
                <a:gd name="connsiteY7" fmla="*/ 63164 h 75473"/>
                <a:gd name="connsiteX8" fmla="*/ 859 w 183933"/>
                <a:gd name="connsiteY8" fmla="*/ 64606 h 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933" h="75473">
                  <a:moveTo>
                    <a:pt x="0" y="64462"/>
                  </a:moveTo>
                  <a:cubicBezTo>
                    <a:pt x="12388" y="73522"/>
                    <a:pt x="27854" y="77215"/>
                    <a:pt x="42964" y="74705"/>
                  </a:cubicBezTo>
                  <a:cubicBezTo>
                    <a:pt x="94577" y="67449"/>
                    <a:pt x="142983" y="45247"/>
                    <a:pt x="182310" y="10797"/>
                  </a:cubicBezTo>
                  <a:cubicBezTo>
                    <a:pt x="184672" y="8114"/>
                    <a:pt x="184429" y="4017"/>
                    <a:pt x="181765" y="1636"/>
                  </a:cubicBezTo>
                  <a:cubicBezTo>
                    <a:pt x="179789" y="-138"/>
                    <a:pt x="176939" y="-499"/>
                    <a:pt x="174576" y="699"/>
                  </a:cubicBezTo>
                  <a:cubicBezTo>
                    <a:pt x="148211" y="18068"/>
                    <a:pt x="120585" y="33403"/>
                    <a:pt x="91942" y="46574"/>
                  </a:cubicBezTo>
                  <a:cubicBezTo>
                    <a:pt x="77965" y="52373"/>
                    <a:pt x="63614" y="57192"/>
                    <a:pt x="48979" y="61000"/>
                  </a:cubicBezTo>
                  <a:cubicBezTo>
                    <a:pt x="33340" y="65602"/>
                    <a:pt x="16841" y="66338"/>
                    <a:pt x="859" y="63164"/>
                  </a:cubicBezTo>
                  <a:cubicBezTo>
                    <a:pt x="0" y="63164"/>
                    <a:pt x="-430" y="64174"/>
                    <a:pt x="859" y="646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3" name="Freeform: Shape 3272">
              <a:extLst>
                <a:ext uri="{FF2B5EF4-FFF2-40B4-BE49-F238E27FC236}">
                  <a16:creationId xmlns:a16="http://schemas.microsoft.com/office/drawing/2014/main" id="{1872B297-DFA9-751E-2921-EC359A093E4C}"/>
                </a:ext>
              </a:extLst>
            </p:cNvPr>
            <p:cNvSpPr/>
            <p:nvPr/>
          </p:nvSpPr>
          <p:spPr>
            <a:xfrm>
              <a:off x="9798493" y="1263803"/>
              <a:ext cx="160707" cy="54140"/>
            </a:xfrm>
            <a:custGeom>
              <a:avLst/>
              <a:gdLst>
                <a:gd name="connsiteX0" fmla="*/ 4577 w 160707"/>
                <a:gd name="connsiteY0" fmla="*/ 46178 h 54140"/>
                <a:gd name="connsiteX1" fmla="*/ 157528 w 160707"/>
                <a:gd name="connsiteY1" fmla="*/ 13430 h 54140"/>
                <a:gd name="connsiteX2" fmla="*/ 159433 w 160707"/>
                <a:gd name="connsiteY2" fmla="*/ 3202 h 54140"/>
                <a:gd name="connsiteX3" fmla="*/ 150225 w 160707"/>
                <a:gd name="connsiteY3" fmla="*/ 735 h 54140"/>
                <a:gd name="connsiteX4" fmla="*/ 7012 w 160707"/>
                <a:gd name="connsiteY4" fmla="*/ 34781 h 54140"/>
                <a:gd name="connsiteX5" fmla="*/ 3861 w 160707"/>
                <a:gd name="connsiteY5" fmla="*/ 46178 h 5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707" h="54140">
                  <a:moveTo>
                    <a:pt x="4577" y="46178"/>
                  </a:moveTo>
                  <a:cubicBezTo>
                    <a:pt x="57710" y="67384"/>
                    <a:pt x="112990" y="42715"/>
                    <a:pt x="157528" y="13430"/>
                  </a:cubicBezTo>
                  <a:cubicBezTo>
                    <a:pt x="160851" y="11137"/>
                    <a:pt x="161710" y="6549"/>
                    <a:pt x="159433" y="3202"/>
                  </a:cubicBezTo>
                  <a:cubicBezTo>
                    <a:pt x="157385" y="202"/>
                    <a:pt x="153475" y="-851"/>
                    <a:pt x="150225" y="735"/>
                  </a:cubicBezTo>
                  <a:cubicBezTo>
                    <a:pt x="107261" y="22086"/>
                    <a:pt x="57852" y="52958"/>
                    <a:pt x="7012" y="34781"/>
                  </a:cubicBezTo>
                  <a:cubicBezTo>
                    <a:pt x="-149" y="32329"/>
                    <a:pt x="-2870" y="43437"/>
                    <a:pt x="3861" y="46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4" name="Freeform: Shape 3273">
              <a:extLst>
                <a:ext uri="{FF2B5EF4-FFF2-40B4-BE49-F238E27FC236}">
                  <a16:creationId xmlns:a16="http://schemas.microsoft.com/office/drawing/2014/main" id="{999168B7-5B1E-D587-040B-ADFECB3B5D90}"/>
                </a:ext>
              </a:extLst>
            </p:cNvPr>
            <p:cNvSpPr/>
            <p:nvPr/>
          </p:nvSpPr>
          <p:spPr>
            <a:xfrm>
              <a:off x="9822924" y="1239160"/>
              <a:ext cx="174277" cy="41960"/>
            </a:xfrm>
            <a:custGeom>
              <a:avLst/>
              <a:gdLst>
                <a:gd name="connsiteX0" fmla="*/ 3776 w 174277"/>
                <a:gd name="connsiteY0" fmla="*/ 32158 h 41960"/>
                <a:gd name="connsiteX1" fmla="*/ 89704 w 174277"/>
                <a:gd name="connsiteY1" fmla="*/ 40525 h 41960"/>
                <a:gd name="connsiteX2" fmla="*/ 171192 w 174277"/>
                <a:gd name="connsiteY2" fmla="*/ 13404 h 41960"/>
                <a:gd name="connsiteX3" fmla="*/ 165750 w 174277"/>
                <a:gd name="connsiteY3" fmla="*/ 420 h 41960"/>
                <a:gd name="connsiteX4" fmla="*/ 88702 w 174277"/>
                <a:gd name="connsiteY4" fmla="*/ 22925 h 41960"/>
                <a:gd name="connsiteX5" fmla="*/ 6784 w 174277"/>
                <a:gd name="connsiteY5" fmla="*/ 21771 h 41960"/>
                <a:gd name="connsiteX6" fmla="*/ 196 w 174277"/>
                <a:gd name="connsiteY6" fmla="*/ 25522 h 41960"/>
                <a:gd name="connsiteX7" fmla="*/ 3919 w 174277"/>
                <a:gd name="connsiteY7" fmla="*/ 32158 h 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277" h="41960">
                  <a:moveTo>
                    <a:pt x="3776" y="32158"/>
                  </a:moveTo>
                  <a:cubicBezTo>
                    <a:pt x="31488" y="41145"/>
                    <a:pt x="60804" y="44002"/>
                    <a:pt x="89704" y="40525"/>
                  </a:cubicBezTo>
                  <a:cubicBezTo>
                    <a:pt x="118704" y="38578"/>
                    <a:pt x="146746" y="29244"/>
                    <a:pt x="171192" y="13404"/>
                  </a:cubicBezTo>
                  <a:cubicBezTo>
                    <a:pt x="177207" y="9076"/>
                    <a:pt x="173913" y="-2321"/>
                    <a:pt x="165750" y="420"/>
                  </a:cubicBezTo>
                  <a:cubicBezTo>
                    <a:pt x="140788" y="10216"/>
                    <a:pt x="114996" y="17746"/>
                    <a:pt x="88702" y="22925"/>
                  </a:cubicBezTo>
                  <a:cubicBezTo>
                    <a:pt x="61491" y="26575"/>
                    <a:pt x="33894" y="26186"/>
                    <a:pt x="6784" y="21771"/>
                  </a:cubicBezTo>
                  <a:cubicBezTo>
                    <a:pt x="3934" y="20978"/>
                    <a:pt x="984" y="22651"/>
                    <a:pt x="196" y="25522"/>
                  </a:cubicBezTo>
                  <a:cubicBezTo>
                    <a:pt x="-592" y="28393"/>
                    <a:pt x="1070" y="31365"/>
                    <a:pt x="3919" y="321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5" name="Freeform: Shape 3274">
              <a:extLst>
                <a:ext uri="{FF2B5EF4-FFF2-40B4-BE49-F238E27FC236}">
                  <a16:creationId xmlns:a16="http://schemas.microsoft.com/office/drawing/2014/main" id="{23A1D2E4-D8DA-0F7B-D36D-53E51202D8A5}"/>
                </a:ext>
              </a:extLst>
            </p:cNvPr>
            <p:cNvSpPr/>
            <p:nvPr/>
          </p:nvSpPr>
          <p:spPr>
            <a:xfrm>
              <a:off x="9840447" y="1219917"/>
              <a:ext cx="191147" cy="32694"/>
            </a:xfrm>
            <a:custGeom>
              <a:avLst/>
              <a:gdLst>
                <a:gd name="connsiteX0" fmla="*/ 4441 w 191147"/>
                <a:gd name="connsiteY0" fmla="*/ 15192 h 32694"/>
                <a:gd name="connsiteX1" fmla="*/ 97386 w 191147"/>
                <a:gd name="connsiteY1" fmla="*/ 32503 h 32694"/>
                <a:gd name="connsiteX2" fmla="*/ 188183 w 191147"/>
                <a:gd name="connsiteY2" fmla="*/ 11729 h 32694"/>
                <a:gd name="connsiteX3" fmla="*/ 190188 w 191147"/>
                <a:gd name="connsiteY3" fmla="*/ 2987 h 32694"/>
                <a:gd name="connsiteX4" fmla="*/ 183313 w 191147"/>
                <a:gd name="connsiteY4" fmla="*/ 189 h 32694"/>
                <a:gd name="connsiteX5" fmla="*/ 95810 w 191147"/>
                <a:gd name="connsiteY5" fmla="*/ 14615 h 32694"/>
                <a:gd name="connsiteX6" fmla="*/ 7878 w 191147"/>
                <a:gd name="connsiteY6" fmla="*/ 2064 h 32694"/>
                <a:gd name="connsiteX7" fmla="*/ 4441 w 191147"/>
                <a:gd name="connsiteY7" fmla="*/ 14615 h 3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147" h="32694">
                  <a:moveTo>
                    <a:pt x="4441" y="15192"/>
                  </a:moveTo>
                  <a:cubicBezTo>
                    <a:pt x="34072" y="26761"/>
                    <a:pt x="65607" y="32633"/>
                    <a:pt x="97386" y="32503"/>
                  </a:cubicBezTo>
                  <a:cubicBezTo>
                    <a:pt x="128964" y="33989"/>
                    <a:pt x="160342" y="26819"/>
                    <a:pt x="188183" y="11729"/>
                  </a:cubicBezTo>
                  <a:cubicBezTo>
                    <a:pt x="191133" y="9868"/>
                    <a:pt x="192035" y="5959"/>
                    <a:pt x="190188" y="2987"/>
                  </a:cubicBezTo>
                  <a:cubicBezTo>
                    <a:pt x="188741" y="650"/>
                    <a:pt x="185963" y="-475"/>
                    <a:pt x="183313" y="189"/>
                  </a:cubicBezTo>
                  <a:cubicBezTo>
                    <a:pt x="154542" y="7156"/>
                    <a:pt x="125283" y="11975"/>
                    <a:pt x="95810" y="14615"/>
                  </a:cubicBezTo>
                  <a:cubicBezTo>
                    <a:pt x="65994" y="15653"/>
                    <a:pt x="36234" y="11412"/>
                    <a:pt x="7878" y="2064"/>
                  </a:cubicBezTo>
                  <a:cubicBezTo>
                    <a:pt x="-142" y="-677"/>
                    <a:pt x="-3293" y="11729"/>
                    <a:pt x="4441" y="146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6" name="Freeform: Shape 3275">
              <a:extLst>
                <a:ext uri="{FF2B5EF4-FFF2-40B4-BE49-F238E27FC236}">
                  <a16:creationId xmlns:a16="http://schemas.microsoft.com/office/drawing/2014/main" id="{70181B01-83F0-6788-482B-4B369F113D9F}"/>
                </a:ext>
              </a:extLst>
            </p:cNvPr>
            <p:cNvSpPr/>
            <p:nvPr/>
          </p:nvSpPr>
          <p:spPr>
            <a:xfrm>
              <a:off x="9890464" y="1171438"/>
              <a:ext cx="191785" cy="49362"/>
            </a:xfrm>
            <a:custGeom>
              <a:avLst/>
              <a:gdLst>
                <a:gd name="connsiteX0" fmla="*/ 2543 w 191785"/>
                <a:gd name="connsiteY0" fmla="*/ 10726 h 49362"/>
                <a:gd name="connsiteX1" fmla="*/ 93627 w 191785"/>
                <a:gd name="connsiteY1" fmla="*/ 46792 h 49362"/>
                <a:gd name="connsiteX2" fmla="*/ 189007 w 191785"/>
                <a:gd name="connsiteY2" fmla="*/ 34241 h 49362"/>
                <a:gd name="connsiteX3" fmla="*/ 185999 w 191785"/>
                <a:gd name="connsiteY3" fmla="*/ 22989 h 49362"/>
                <a:gd name="connsiteX4" fmla="*/ 95918 w 191785"/>
                <a:gd name="connsiteY4" fmla="*/ 29769 h 49362"/>
                <a:gd name="connsiteX5" fmla="*/ 8272 w 191785"/>
                <a:gd name="connsiteY5" fmla="*/ 917 h 49362"/>
                <a:gd name="connsiteX6" fmla="*/ 2543 w 191785"/>
                <a:gd name="connsiteY6" fmla="*/ 10726 h 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85" h="49362">
                  <a:moveTo>
                    <a:pt x="2543" y="10726"/>
                  </a:moveTo>
                  <a:cubicBezTo>
                    <a:pt x="29654" y="29812"/>
                    <a:pt x="60874" y="42161"/>
                    <a:pt x="93627" y="46792"/>
                  </a:cubicBezTo>
                  <a:cubicBezTo>
                    <a:pt x="125936" y="52721"/>
                    <a:pt x="159290" y="48335"/>
                    <a:pt x="189007" y="34241"/>
                  </a:cubicBezTo>
                  <a:cubicBezTo>
                    <a:pt x="193876" y="31644"/>
                    <a:pt x="192015" y="22267"/>
                    <a:pt x="185999" y="22989"/>
                  </a:cubicBezTo>
                  <a:cubicBezTo>
                    <a:pt x="156340" y="28774"/>
                    <a:pt x="126108" y="31053"/>
                    <a:pt x="95918" y="29769"/>
                  </a:cubicBezTo>
                  <a:cubicBezTo>
                    <a:pt x="64970" y="26711"/>
                    <a:pt x="35053" y="16857"/>
                    <a:pt x="8272" y="917"/>
                  </a:cubicBezTo>
                  <a:cubicBezTo>
                    <a:pt x="1971" y="-2979"/>
                    <a:pt x="-3328" y="6543"/>
                    <a:pt x="2543" y="107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7" name="Freeform: Shape 3276">
              <a:extLst>
                <a:ext uri="{FF2B5EF4-FFF2-40B4-BE49-F238E27FC236}">
                  <a16:creationId xmlns:a16="http://schemas.microsoft.com/office/drawing/2014/main" id="{F28B7863-9C21-07EA-986C-0D74E5D1EE57}"/>
                </a:ext>
              </a:extLst>
            </p:cNvPr>
            <p:cNvSpPr/>
            <p:nvPr/>
          </p:nvSpPr>
          <p:spPr>
            <a:xfrm>
              <a:off x="9935867" y="1118646"/>
              <a:ext cx="183009" cy="73567"/>
            </a:xfrm>
            <a:custGeom>
              <a:avLst/>
              <a:gdLst>
                <a:gd name="connsiteX0" fmla="*/ 963 w 183009"/>
                <a:gd name="connsiteY0" fmla="*/ 7834 h 73567"/>
                <a:gd name="connsiteX1" fmla="*/ 81306 w 183009"/>
                <a:gd name="connsiteY1" fmla="*/ 62798 h 73567"/>
                <a:gd name="connsiteX2" fmla="*/ 178260 w 183009"/>
                <a:gd name="connsiteY2" fmla="*/ 67558 h 73567"/>
                <a:gd name="connsiteX3" fmla="*/ 182872 w 183009"/>
                <a:gd name="connsiteY3" fmla="*/ 60360 h 73567"/>
                <a:gd name="connsiteX4" fmla="*/ 176685 w 183009"/>
                <a:gd name="connsiteY4" fmla="*/ 55584 h 73567"/>
                <a:gd name="connsiteX5" fmla="*/ 87034 w 183009"/>
                <a:gd name="connsiteY5" fmla="*/ 46352 h 73567"/>
                <a:gd name="connsiteX6" fmla="*/ 7694 w 183009"/>
                <a:gd name="connsiteY6" fmla="*/ 909 h 73567"/>
                <a:gd name="connsiteX7" fmla="*/ 906 w 183009"/>
                <a:gd name="connsiteY7" fmla="*/ 2063 h 73567"/>
                <a:gd name="connsiteX8" fmla="*/ 963 w 183009"/>
                <a:gd name="connsiteY8" fmla="*/ 7834 h 7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009" h="73567">
                  <a:moveTo>
                    <a:pt x="963" y="7834"/>
                  </a:moveTo>
                  <a:cubicBezTo>
                    <a:pt x="22245" y="33224"/>
                    <a:pt x="50028" y="52238"/>
                    <a:pt x="81306" y="62798"/>
                  </a:cubicBezTo>
                  <a:cubicBezTo>
                    <a:pt x="112183" y="75291"/>
                    <a:pt x="146324" y="76964"/>
                    <a:pt x="178260" y="67558"/>
                  </a:cubicBezTo>
                  <a:cubicBezTo>
                    <a:pt x="181512" y="66851"/>
                    <a:pt x="183574" y="63634"/>
                    <a:pt x="182872" y="60360"/>
                  </a:cubicBezTo>
                  <a:cubicBezTo>
                    <a:pt x="182242" y="57460"/>
                    <a:pt x="179635" y="55440"/>
                    <a:pt x="176685" y="55584"/>
                  </a:cubicBezTo>
                  <a:cubicBezTo>
                    <a:pt x="146524" y="56710"/>
                    <a:pt x="116350" y="53594"/>
                    <a:pt x="87034" y="46352"/>
                  </a:cubicBezTo>
                  <a:cubicBezTo>
                    <a:pt x="57633" y="37162"/>
                    <a:pt x="30565" y="21654"/>
                    <a:pt x="7694" y="909"/>
                  </a:cubicBezTo>
                  <a:cubicBezTo>
                    <a:pt x="5503" y="-663"/>
                    <a:pt x="2467" y="-144"/>
                    <a:pt x="906" y="2063"/>
                  </a:cubicBezTo>
                  <a:cubicBezTo>
                    <a:pt x="-326" y="3794"/>
                    <a:pt x="-297" y="6132"/>
                    <a:pt x="963" y="78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8" name="Freeform: Shape 3277">
              <a:extLst>
                <a:ext uri="{FF2B5EF4-FFF2-40B4-BE49-F238E27FC236}">
                  <a16:creationId xmlns:a16="http://schemas.microsoft.com/office/drawing/2014/main" id="{565C2F00-B8A5-8FA2-69CE-7E4F91B35DD1}"/>
                </a:ext>
              </a:extLst>
            </p:cNvPr>
            <p:cNvSpPr/>
            <p:nvPr/>
          </p:nvSpPr>
          <p:spPr>
            <a:xfrm>
              <a:off x="9999641" y="1097940"/>
              <a:ext cx="153742" cy="72439"/>
            </a:xfrm>
            <a:custGeom>
              <a:avLst/>
              <a:gdLst>
                <a:gd name="connsiteX0" fmla="*/ 1062 w 153742"/>
                <a:gd name="connsiteY0" fmla="*/ 8199 h 72439"/>
                <a:gd name="connsiteX1" fmla="*/ 149001 w 153742"/>
                <a:gd name="connsiteY1" fmla="*/ 70520 h 72439"/>
                <a:gd name="connsiteX2" fmla="*/ 147140 w 153742"/>
                <a:gd name="connsiteY2" fmla="*/ 57248 h 72439"/>
                <a:gd name="connsiteX3" fmla="*/ 71237 w 153742"/>
                <a:gd name="connsiteY3" fmla="*/ 45996 h 72439"/>
                <a:gd name="connsiteX4" fmla="*/ 7650 w 153742"/>
                <a:gd name="connsiteY4" fmla="*/ 1563 h 72439"/>
                <a:gd name="connsiteX5" fmla="*/ 1062 w 153742"/>
                <a:gd name="connsiteY5" fmla="*/ 8199 h 7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742" h="72439">
                  <a:moveTo>
                    <a:pt x="1062" y="8199"/>
                  </a:moveTo>
                  <a:cubicBezTo>
                    <a:pt x="35577" y="51477"/>
                    <a:pt x="93148" y="80330"/>
                    <a:pt x="149001" y="70520"/>
                  </a:cubicBezTo>
                  <a:cubicBezTo>
                    <a:pt x="156448" y="69077"/>
                    <a:pt x="154587" y="57104"/>
                    <a:pt x="147140" y="57248"/>
                  </a:cubicBezTo>
                  <a:cubicBezTo>
                    <a:pt x="121347" y="58503"/>
                    <a:pt x="95568" y="54680"/>
                    <a:pt x="71237" y="45996"/>
                  </a:cubicBezTo>
                  <a:cubicBezTo>
                    <a:pt x="46690" y="36777"/>
                    <a:pt x="24821" y="21500"/>
                    <a:pt x="7650" y="1563"/>
                  </a:cubicBezTo>
                  <a:cubicBezTo>
                    <a:pt x="3783" y="-3054"/>
                    <a:pt x="-2518" y="3583"/>
                    <a:pt x="1062" y="81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9" name="Freeform: Shape 3278">
              <a:extLst>
                <a:ext uri="{FF2B5EF4-FFF2-40B4-BE49-F238E27FC236}">
                  <a16:creationId xmlns:a16="http://schemas.microsoft.com/office/drawing/2014/main" id="{231CF1FB-83D2-0960-CCCE-C2C2014A473D}"/>
                </a:ext>
              </a:extLst>
            </p:cNvPr>
            <p:cNvSpPr/>
            <p:nvPr/>
          </p:nvSpPr>
          <p:spPr>
            <a:xfrm>
              <a:off x="10037198" y="1048393"/>
              <a:ext cx="135996" cy="90061"/>
            </a:xfrm>
            <a:custGeom>
              <a:avLst/>
              <a:gdLst>
                <a:gd name="connsiteX0" fmla="*/ 598 w 135996"/>
                <a:gd name="connsiteY0" fmla="*/ 9274 h 90061"/>
                <a:gd name="connsiteX1" fmla="*/ 131781 w 135996"/>
                <a:gd name="connsiteY1" fmla="*/ 88618 h 90061"/>
                <a:gd name="connsiteX2" fmla="*/ 130349 w 135996"/>
                <a:gd name="connsiteY2" fmla="*/ 77365 h 90061"/>
                <a:gd name="connsiteX3" fmla="*/ 60174 w 135996"/>
                <a:gd name="connsiteY3" fmla="*/ 57169 h 90061"/>
                <a:gd name="connsiteX4" fmla="*/ 10909 w 135996"/>
                <a:gd name="connsiteY4" fmla="*/ 3215 h 90061"/>
                <a:gd name="connsiteX5" fmla="*/ 598 w 135996"/>
                <a:gd name="connsiteY5" fmla="*/ 9274 h 9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96" h="90061">
                  <a:moveTo>
                    <a:pt x="598" y="9274"/>
                  </a:moveTo>
                  <a:cubicBezTo>
                    <a:pt x="21937" y="58034"/>
                    <a:pt x="77503" y="98283"/>
                    <a:pt x="131781" y="88618"/>
                  </a:cubicBezTo>
                  <a:cubicBezTo>
                    <a:pt x="138655" y="87464"/>
                    <a:pt x="136364" y="77943"/>
                    <a:pt x="130349" y="77365"/>
                  </a:cubicBezTo>
                  <a:cubicBezTo>
                    <a:pt x="105773" y="75923"/>
                    <a:pt x="81799" y="69027"/>
                    <a:pt x="60174" y="57169"/>
                  </a:cubicBezTo>
                  <a:cubicBezTo>
                    <a:pt x="38692" y="44647"/>
                    <a:pt x="21507" y="25835"/>
                    <a:pt x="10909" y="3215"/>
                  </a:cubicBezTo>
                  <a:cubicBezTo>
                    <a:pt x="7615" y="-3998"/>
                    <a:pt x="-2553" y="2205"/>
                    <a:pt x="598" y="92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B91C3AC3-0D8F-58CF-3358-B2FDE0BF8E98}"/>
                </a:ext>
              </a:extLst>
            </p:cNvPr>
            <p:cNvSpPr/>
            <p:nvPr/>
          </p:nvSpPr>
          <p:spPr>
            <a:xfrm>
              <a:off x="10074468" y="1025764"/>
              <a:ext cx="151582" cy="88950"/>
            </a:xfrm>
            <a:custGeom>
              <a:avLst/>
              <a:gdLst>
                <a:gd name="connsiteX0" fmla="*/ 1278 w 151582"/>
                <a:gd name="connsiteY0" fmla="*/ 12139 h 88950"/>
                <a:gd name="connsiteX1" fmla="*/ 62574 w 151582"/>
                <a:gd name="connsiteY1" fmla="*/ 71286 h 88950"/>
                <a:gd name="connsiteX2" fmla="*/ 146783 w 151582"/>
                <a:gd name="connsiteY2" fmla="*/ 85712 h 88950"/>
                <a:gd name="connsiteX3" fmla="*/ 151294 w 151582"/>
                <a:gd name="connsiteY3" fmla="*/ 77273 h 88950"/>
                <a:gd name="connsiteX4" fmla="*/ 145065 w 151582"/>
                <a:gd name="connsiteY4" fmla="*/ 72440 h 88950"/>
                <a:gd name="connsiteX5" fmla="*/ 69878 w 151582"/>
                <a:gd name="connsiteY5" fmla="*/ 53542 h 88950"/>
                <a:gd name="connsiteX6" fmla="*/ 13309 w 151582"/>
                <a:gd name="connsiteY6" fmla="*/ 2329 h 88950"/>
                <a:gd name="connsiteX7" fmla="*/ 1278 w 151582"/>
                <a:gd name="connsiteY7" fmla="*/ 11706 h 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582" h="88950">
                  <a:moveTo>
                    <a:pt x="1278" y="12139"/>
                  </a:moveTo>
                  <a:cubicBezTo>
                    <a:pt x="17619" y="35754"/>
                    <a:pt x="38457" y="55850"/>
                    <a:pt x="62574" y="71286"/>
                  </a:cubicBezTo>
                  <a:cubicBezTo>
                    <a:pt x="87378" y="87804"/>
                    <a:pt x="117954" y="93041"/>
                    <a:pt x="146783" y="85712"/>
                  </a:cubicBezTo>
                  <a:cubicBezTo>
                    <a:pt x="150349" y="84644"/>
                    <a:pt x="152368" y="80865"/>
                    <a:pt x="151294" y="77273"/>
                  </a:cubicBezTo>
                  <a:cubicBezTo>
                    <a:pt x="150463" y="74474"/>
                    <a:pt x="147957" y="72527"/>
                    <a:pt x="145065" y="72440"/>
                  </a:cubicBezTo>
                  <a:cubicBezTo>
                    <a:pt x="118799" y="72772"/>
                    <a:pt x="92906" y="66251"/>
                    <a:pt x="69878" y="53542"/>
                  </a:cubicBezTo>
                  <a:cubicBezTo>
                    <a:pt x="48152" y="39995"/>
                    <a:pt x="28990" y="22655"/>
                    <a:pt x="13309" y="2329"/>
                  </a:cubicBezTo>
                  <a:cubicBezTo>
                    <a:pt x="7867" y="-4307"/>
                    <a:pt x="-3877" y="4637"/>
                    <a:pt x="1278" y="117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4483D227-191C-F00A-42BE-5D0181A8B743}"/>
                </a:ext>
              </a:extLst>
            </p:cNvPr>
            <p:cNvSpPr/>
            <p:nvPr/>
          </p:nvSpPr>
          <p:spPr>
            <a:xfrm>
              <a:off x="10146179" y="1008001"/>
              <a:ext cx="145066" cy="88150"/>
            </a:xfrm>
            <a:custGeom>
              <a:avLst/>
              <a:gdLst>
                <a:gd name="connsiteX0" fmla="*/ 888 w 145066"/>
                <a:gd name="connsiteY0" fmla="*/ 8696 h 88150"/>
                <a:gd name="connsiteX1" fmla="*/ 59462 w 145066"/>
                <a:gd name="connsiteY1" fmla="*/ 67987 h 88150"/>
                <a:gd name="connsiteX2" fmla="*/ 141093 w 145066"/>
                <a:gd name="connsiteY2" fmla="*/ 86308 h 88150"/>
                <a:gd name="connsiteX3" fmla="*/ 144788 w 145066"/>
                <a:gd name="connsiteY3" fmla="*/ 79038 h 88150"/>
                <a:gd name="connsiteX4" fmla="*/ 139661 w 145066"/>
                <a:gd name="connsiteY4" fmla="*/ 75056 h 88150"/>
                <a:gd name="connsiteX5" fmla="*/ 65763 w 145066"/>
                <a:gd name="connsiteY5" fmla="*/ 54715 h 88150"/>
                <a:gd name="connsiteX6" fmla="*/ 11342 w 145066"/>
                <a:gd name="connsiteY6" fmla="*/ 2637 h 88150"/>
                <a:gd name="connsiteX7" fmla="*/ 888 w 145066"/>
                <a:gd name="connsiteY7" fmla="*/ 8696 h 8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66" h="88150">
                  <a:moveTo>
                    <a:pt x="888" y="8696"/>
                  </a:moveTo>
                  <a:cubicBezTo>
                    <a:pt x="16269" y="32225"/>
                    <a:pt x="36190" y="52378"/>
                    <a:pt x="59462" y="67987"/>
                  </a:cubicBezTo>
                  <a:cubicBezTo>
                    <a:pt x="83034" y="85097"/>
                    <a:pt x="112536" y="91718"/>
                    <a:pt x="141093" y="86308"/>
                  </a:cubicBezTo>
                  <a:cubicBezTo>
                    <a:pt x="144101" y="85327"/>
                    <a:pt x="145762" y="82082"/>
                    <a:pt x="144788" y="79038"/>
                  </a:cubicBezTo>
                  <a:cubicBezTo>
                    <a:pt x="144057" y="76773"/>
                    <a:pt x="142024" y="75186"/>
                    <a:pt x="139661" y="75056"/>
                  </a:cubicBezTo>
                  <a:cubicBezTo>
                    <a:pt x="113797" y="74161"/>
                    <a:pt x="88491" y="67194"/>
                    <a:pt x="65763" y="54715"/>
                  </a:cubicBezTo>
                  <a:cubicBezTo>
                    <a:pt x="44224" y="41356"/>
                    <a:pt x="25693" y="23612"/>
                    <a:pt x="11342" y="2637"/>
                  </a:cubicBezTo>
                  <a:cubicBezTo>
                    <a:pt x="6759" y="-3711"/>
                    <a:pt x="-2979" y="2637"/>
                    <a:pt x="888" y="86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2" name="Freeform: Shape 3281">
              <a:extLst>
                <a:ext uri="{FF2B5EF4-FFF2-40B4-BE49-F238E27FC236}">
                  <a16:creationId xmlns:a16="http://schemas.microsoft.com/office/drawing/2014/main" id="{314CD348-AEA9-EF04-2A3B-97B20C6A1D86}"/>
                </a:ext>
              </a:extLst>
            </p:cNvPr>
            <p:cNvSpPr/>
            <p:nvPr/>
          </p:nvSpPr>
          <p:spPr>
            <a:xfrm>
              <a:off x="10198867" y="998869"/>
              <a:ext cx="130172" cy="95991"/>
            </a:xfrm>
            <a:custGeom>
              <a:avLst/>
              <a:gdLst>
                <a:gd name="connsiteX0" fmla="*/ 759 w 130172"/>
                <a:gd name="connsiteY0" fmla="*/ 8162 h 95991"/>
                <a:gd name="connsiteX1" fmla="*/ 120772 w 130172"/>
                <a:gd name="connsiteY1" fmla="*/ 95729 h 95991"/>
                <a:gd name="connsiteX2" fmla="*/ 129938 w 130172"/>
                <a:gd name="connsiteY2" fmla="*/ 90464 h 95991"/>
                <a:gd name="connsiteX3" fmla="*/ 124638 w 130172"/>
                <a:gd name="connsiteY3" fmla="*/ 81303 h 95991"/>
                <a:gd name="connsiteX4" fmla="*/ 61195 w 130172"/>
                <a:gd name="connsiteY4" fmla="*/ 49565 h 95991"/>
                <a:gd name="connsiteX5" fmla="*/ 8636 w 130172"/>
                <a:gd name="connsiteY5" fmla="*/ 1526 h 95991"/>
                <a:gd name="connsiteX6" fmla="*/ 759 w 130172"/>
                <a:gd name="connsiteY6" fmla="*/ 7729 h 9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72" h="95991">
                  <a:moveTo>
                    <a:pt x="759" y="8162"/>
                  </a:moveTo>
                  <a:cubicBezTo>
                    <a:pt x="28399" y="51513"/>
                    <a:pt x="71263" y="82789"/>
                    <a:pt x="120772" y="95729"/>
                  </a:cubicBezTo>
                  <a:cubicBezTo>
                    <a:pt x="124781" y="96811"/>
                    <a:pt x="128792" y="94445"/>
                    <a:pt x="129938" y="90464"/>
                  </a:cubicBezTo>
                  <a:cubicBezTo>
                    <a:pt x="130939" y="86482"/>
                    <a:pt x="128648" y="82385"/>
                    <a:pt x="124638" y="81303"/>
                  </a:cubicBezTo>
                  <a:cubicBezTo>
                    <a:pt x="102354" y="73210"/>
                    <a:pt x="81059" y="62563"/>
                    <a:pt x="61195" y="49565"/>
                  </a:cubicBezTo>
                  <a:cubicBezTo>
                    <a:pt x="41575" y="36048"/>
                    <a:pt x="23888" y="19891"/>
                    <a:pt x="8636" y="1526"/>
                  </a:cubicBezTo>
                  <a:cubicBezTo>
                    <a:pt x="5056" y="-2802"/>
                    <a:pt x="-2392" y="2969"/>
                    <a:pt x="759" y="77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3" name="Freeform: Shape 3282">
              <a:extLst>
                <a:ext uri="{FF2B5EF4-FFF2-40B4-BE49-F238E27FC236}">
                  <a16:creationId xmlns:a16="http://schemas.microsoft.com/office/drawing/2014/main" id="{E00E4CB6-915D-D4FC-C37C-029DC8203B2D}"/>
                </a:ext>
              </a:extLst>
            </p:cNvPr>
            <p:cNvSpPr/>
            <p:nvPr/>
          </p:nvSpPr>
          <p:spPr>
            <a:xfrm>
              <a:off x="10274641" y="994672"/>
              <a:ext cx="125707" cy="133683"/>
            </a:xfrm>
            <a:custGeom>
              <a:avLst/>
              <a:gdLst>
                <a:gd name="connsiteX0" fmla="*/ 315 w 125707"/>
                <a:gd name="connsiteY0" fmla="*/ 7887 h 133683"/>
                <a:gd name="connsiteX1" fmla="*/ 46142 w 125707"/>
                <a:gd name="connsiteY1" fmla="*/ 84634 h 133683"/>
                <a:gd name="connsiteX2" fmla="*/ 119754 w 125707"/>
                <a:gd name="connsiteY2" fmla="*/ 133684 h 133683"/>
                <a:gd name="connsiteX3" fmla="*/ 124193 w 125707"/>
                <a:gd name="connsiteY3" fmla="*/ 126038 h 133683"/>
                <a:gd name="connsiteX4" fmla="*/ 89823 w 125707"/>
                <a:gd name="connsiteY4" fmla="*/ 101080 h 133683"/>
                <a:gd name="connsiteX5" fmla="*/ 58172 w 125707"/>
                <a:gd name="connsiteY5" fmla="*/ 73815 h 133683"/>
                <a:gd name="connsiteX6" fmla="*/ 11628 w 125707"/>
                <a:gd name="connsiteY6" fmla="*/ 3127 h 133683"/>
                <a:gd name="connsiteX7" fmla="*/ 315 w 125707"/>
                <a:gd name="connsiteY7" fmla="*/ 7887 h 1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07" h="133683">
                  <a:moveTo>
                    <a:pt x="315" y="7887"/>
                  </a:moveTo>
                  <a:cubicBezTo>
                    <a:pt x="10339" y="36292"/>
                    <a:pt x="25921" y="62389"/>
                    <a:pt x="46142" y="84634"/>
                  </a:cubicBezTo>
                  <a:cubicBezTo>
                    <a:pt x="65476" y="105985"/>
                    <a:pt x="90825" y="127913"/>
                    <a:pt x="119754" y="133684"/>
                  </a:cubicBezTo>
                  <a:cubicBezTo>
                    <a:pt x="123764" y="133684"/>
                    <a:pt x="128060" y="129211"/>
                    <a:pt x="124193" y="126038"/>
                  </a:cubicBezTo>
                  <a:cubicBezTo>
                    <a:pt x="113309" y="116949"/>
                    <a:pt x="101280" y="109447"/>
                    <a:pt x="89823" y="101080"/>
                  </a:cubicBezTo>
                  <a:cubicBezTo>
                    <a:pt x="78508" y="92944"/>
                    <a:pt x="67911" y="83826"/>
                    <a:pt x="58172" y="73815"/>
                  </a:cubicBezTo>
                  <a:cubicBezTo>
                    <a:pt x="38481" y="53330"/>
                    <a:pt x="22713" y="29368"/>
                    <a:pt x="11628" y="3127"/>
                  </a:cubicBezTo>
                  <a:cubicBezTo>
                    <a:pt x="8907" y="-3365"/>
                    <a:pt x="-1977" y="1251"/>
                    <a:pt x="315" y="78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4" name="Freeform: Shape 3283">
              <a:extLst>
                <a:ext uri="{FF2B5EF4-FFF2-40B4-BE49-F238E27FC236}">
                  <a16:creationId xmlns:a16="http://schemas.microsoft.com/office/drawing/2014/main" id="{8E6D18E8-1F7A-EEC6-44F1-9E7FEFF1DD4B}"/>
                </a:ext>
              </a:extLst>
            </p:cNvPr>
            <p:cNvSpPr/>
            <p:nvPr/>
          </p:nvSpPr>
          <p:spPr>
            <a:xfrm>
              <a:off x="10346070" y="1014392"/>
              <a:ext cx="84485" cy="132000"/>
            </a:xfrm>
            <a:custGeom>
              <a:avLst/>
              <a:gdLst>
                <a:gd name="connsiteX0" fmla="*/ 636 w 84485"/>
                <a:gd name="connsiteY0" fmla="*/ 4324 h 132000"/>
                <a:gd name="connsiteX1" fmla="*/ 24839 w 84485"/>
                <a:gd name="connsiteY1" fmla="*/ 78763 h 132000"/>
                <a:gd name="connsiteX2" fmla="*/ 78114 w 84485"/>
                <a:gd name="connsiteY2" fmla="*/ 131563 h 132000"/>
                <a:gd name="connsiteX3" fmla="*/ 83986 w 84485"/>
                <a:gd name="connsiteY3" fmla="*/ 129442 h 132000"/>
                <a:gd name="connsiteX4" fmla="*/ 83413 w 84485"/>
                <a:gd name="connsiteY4" fmla="*/ 124638 h 132000"/>
                <a:gd name="connsiteX5" fmla="*/ 40449 w 84485"/>
                <a:gd name="connsiteY5" fmla="*/ 72127 h 132000"/>
                <a:gd name="connsiteX6" fmla="*/ 23550 w 84485"/>
                <a:gd name="connsiteY6" fmla="*/ 43274 h 132000"/>
                <a:gd name="connsiteX7" fmla="*/ 13525 w 84485"/>
                <a:gd name="connsiteY7" fmla="*/ 6199 h 132000"/>
                <a:gd name="connsiteX8" fmla="*/ 1209 w 84485"/>
                <a:gd name="connsiteY8" fmla="*/ 4468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85" h="132000">
                  <a:moveTo>
                    <a:pt x="636" y="4324"/>
                  </a:moveTo>
                  <a:cubicBezTo>
                    <a:pt x="-3231" y="30580"/>
                    <a:pt x="11234" y="57412"/>
                    <a:pt x="24839" y="78763"/>
                  </a:cubicBezTo>
                  <a:cubicBezTo>
                    <a:pt x="37871" y="100590"/>
                    <a:pt x="56202" y="118752"/>
                    <a:pt x="78114" y="131563"/>
                  </a:cubicBezTo>
                  <a:cubicBezTo>
                    <a:pt x="80263" y="132630"/>
                    <a:pt x="82984" y="131678"/>
                    <a:pt x="83986" y="129442"/>
                  </a:cubicBezTo>
                  <a:cubicBezTo>
                    <a:pt x="84845" y="127855"/>
                    <a:pt x="84559" y="125980"/>
                    <a:pt x="83413" y="124638"/>
                  </a:cubicBezTo>
                  <a:cubicBezTo>
                    <a:pt x="67946" y="108120"/>
                    <a:pt x="53624" y="90578"/>
                    <a:pt x="40449" y="72127"/>
                  </a:cubicBezTo>
                  <a:cubicBezTo>
                    <a:pt x="34148" y="62952"/>
                    <a:pt x="28419" y="53301"/>
                    <a:pt x="23550" y="43274"/>
                  </a:cubicBezTo>
                  <a:cubicBezTo>
                    <a:pt x="16962" y="32051"/>
                    <a:pt x="13525" y="19240"/>
                    <a:pt x="13525" y="6199"/>
                  </a:cubicBezTo>
                  <a:cubicBezTo>
                    <a:pt x="13525" y="-725"/>
                    <a:pt x="2212" y="-2601"/>
                    <a:pt x="1209" y="44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5" name="Freeform: Shape 3284">
              <a:extLst>
                <a:ext uri="{FF2B5EF4-FFF2-40B4-BE49-F238E27FC236}">
                  <a16:creationId xmlns:a16="http://schemas.microsoft.com/office/drawing/2014/main" id="{AB66FE91-D854-01D2-D8AE-034577E0CD5E}"/>
                </a:ext>
              </a:extLst>
            </p:cNvPr>
            <p:cNvSpPr/>
            <p:nvPr/>
          </p:nvSpPr>
          <p:spPr>
            <a:xfrm>
              <a:off x="10390796" y="1017201"/>
              <a:ext cx="107711" cy="166430"/>
            </a:xfrm>
            <a:custGeom>
              <a:avLst/>
              <a:gdLst>
                <a:gd name="connsiteX0" fmla="*/ 19 w 107711"/>
                <a:gd name="connsiteY0" fmla="*/ 6276 h 166430"/>
                <a:gd name="connsiteX1" fmla="*/ 59166 w 107711"/>
                <a:gd name="connsiteY1" fmla="*/ 138275 h 166430"/>
                <a:gd name="connsiteX2" fmla="*/ 100268 w 107711"/>
                <a:gd name="connsiteY2" fmla="*/ 166262 h 166430"/>
                <a:gd name="connsiteX3" fmla="*/ 107572 w 107711"/>
                <a:gd name="connsiteY3" fmla="*/ 161776 h 166430"/>
                <a:gd name="connsiteX4" fmla="*/ 105997 w 107711"/>
                <a:gd name="connsiteY4" fmla="*/ 156164 h 166430"/>
                <a:gd name="connsiteX5" fmla="*/ 73058 w 107711"/>
                <a:gd name="connsiteY5" fmla="*/ 126013 h 166430"/>
                <a:gd name="connsiteX6" fmla="*/ 44415 w 107711"/>
                <a:gd name="connsiteY6" fmla="*/ 91102 h 166430"/>
                <a:gd name="connsiteX7" fmla="*/ 13052 w 107711"/>
                <a:gd name="connsiteY7" fmla="*/ 6276 h 166430"/>
                <a:gd name="connsiteX8" fmla="*/ 19 w 107711"/>
                <a:gd name="connsiteY8" fmla="*/ 6276 h 1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" h="166430">
                  <a:moveTo>
                    <a:pt x="19" y="6276"/>
                  </a:moveTo>
                  <a:cubicBezTo>
                    <a:pt x="3456" y="55974"/>
                    <a:pt x="24509" y="102787"/>
                    <a:pt x="59166" y="138275"/>
                  </a:cubicBezTo>
                  <a:cubicBezTo>
                    <a:pt x="70194" y="151043"/>
                    <a:pt x="84371" y="160694"/>
                    <a:pt x="100268" y="166262"/>
                  </a:cubicBezTo>
                  <a:cubicBezTo>
                    <a:pt x="103562" y="167041"/>
                    <a:pt x="106713" y="165036"/>
                    <a:pt x="107572" y="161776"/>
                  </a:cubicBezTo>
                  <a:cubicBezTo>
                    <a:pt x="108002" y="159770"/>
                    <a:pt x="107429" y="157650"/>
                    <a:pt x="105997" y="156164"/>
                  </a:cubicBezTo>
                  <a:cubicBezTo>
                    <a:pt x="96115" y="145056"/>
                    <a:pt x="83656" y="136400"/>
                    <a:pt x="73058" y="126013"/>
                  </a:cubicBezTo>
                  <a:cubicBezTo>
                    <a:pt x="62174" y="115525"/>
                    <a:pt x="52579" y="103811"/>
                    <a:pt x="44415" y="91102"/>
                  </a:cubicBezTo>
                  <a:cubicBezTo>
                    <a:pt x="27659" y="65625"/>
                    <a:pt x="16918" y="36600"/>
                    <a:pt x="13052" y="6276"/>
                  </a:cubicBezTo>
                  <a:cubicBezTo>
                    <a:pt x="12049" y="-1947"/>
                    <a:pt x="-554" y="-2236"/>
                    <a:pt x="19" y="62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6" name="Freeform: Shape 3285">
              <a:extLst>
                <a:ext uri="{FF2B5EF4-FFF2-40B4-BE49-F238E27FC236}">
                  <a16:creationId xmlns:a16="http://schemas.microsoft.com/office/drawing/2014/main" id="{CBD656D6-FC1A-F871-7AE3-D51BDE022F66}"/>
                </a:ext>
              </a:extLst>
            </p:cNvPr>
            <p:cNvSpPr/>
            <p:nvPr/>
          </p:nvSpPr>
          <p:spPr>
            <a:xfrm>
              <a:off x="10452109" y="1060257"/>
              <a:ext cx="91896" cy="165942"/>
            </a:xfrm>
            <a:custGeom>
              <a:avLst/>
              <a:gdLst>
                <a:gd name="connsiteX0" fmla="*/ 1146 w 91896"/>
                <a:gd name="connsiteY0" fmla="*/ 4479 h 165942"/>
                <a:gd name="connsiteX1" fmla="*/ 23488 w 91896"/>
                <a:gd name="connsiteY1" fmla="*/ 95364 h 165942"/>
                <a:gd name="connsiteX2" fmla="*/ 80773 w 91896"/>
                <a:gd name="connsiteY2" fmla="*/ 165042 h 165942"/>
                <a:gd name="connsiteX3" fmla="*/ 90654 w 91896"/>
                <a:gd name="connsiteY3" fmla="*/ 155088 h 165942"/>
                <a:gd name="connsiteX4" fmla="*/ 64876 w 91896"/>
                <a:gd name="connsiteY4" fmla="*/ 123351 h 165942"/>
                <a:gd name="connsiteX5" fmla="*/ 41390 w 91896"/>
                <a:gd name="connsiteY5" fmla="*/ 89160 h 165942"/>
                <a:gd name="connsiteX6" fmla="*/ 23774 w 91896"/>
                <a:gd name="connsiteY6" fmla="*/ 52806 h 165942"/>
                <a:gd name="connsiteX7" fmla="*/ 13463 w 91896"/>
                <a:gd name="connsiteY7" fmla="*/ 6066 h 165942"/>
                <a:gd name="connsiteX8" fmla="*/ 6875 w 91896"/>
                <a:gd name="connsiteY8" fmla="*/ 7 h 165942"/>
                <a:gd name="connsiteX9" fmla="*/ 1146 w 91896"/>
                <a:gd name="connsiteY9" fmla="*/ 4479 h 16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896" h="165942">
                  <a:moveTo>
                    <a:pt x="1146" y="4479"/>
                  </a:moveTo>
                  <a:cubicBezTo>
                    <a:pt x="-4153" y="35062"/>
                    <a:pt x="9883" y="68387"/>
                    <a:pt x="23488" y="95364"/>
                  </a:cubicBezTo>
                  <a:cubicBezTo>
                    <a:pt x="36090" y="123351"/>
                    <a:pt x="55854" y="147413"/>
                    <a:pt x="80773" y="165042"/>
                  </a:cubicBezTo>
                  <a:cubicBezTo>
                    <a:pt x="86645" y="168504"/>
                    <a:pt x="95095" y="161291"/>
                    <a:pt x="90654" y="155088"/>
                  </a:cubicBezTo>
                  <a:cubicBezTo>
                    <a:pt x="82778" y="143980"/>
                    <a:pt x="73326" y="134026"/>
                    <a:pt x="64876" y="123351"/>
                  </a:cubicBezTo>
                  <a:cubicBezTo>
                    <a:pt x="56284" y="112531"/>
                    <a:pt x="48407" y="101105"/>
                    <a:pt x="41390" y="89160"/>
                  </a:cubicBezTo>
                  <a:cubicBezTo>
                    <a:pt x="34515" y="77547"/>
                    <a:pt x="28644" y="65386"/>
                    <a:pt x="23774" y="52806"/>
                  </a:cubicBezTo>
                  <a:cubicBezTo>
                    <a:pt x="16757" y="38250"/>
                    <a:pt x="13177" y="22237"/>
                    <a:pt x="13463" y="6066"/>
                  </a:cubicBezTo>
                  <a:cubicBezTo>
                    <a:pt x="13320" y="2560"/>
                    <a:pt x="10312" y="-152"/>
                    <a:pt x="6875" y="7"/>
                  </a:cubicBezTo>
                  <a:cubicBezTo>
                    <a:pt x="4297" y="136"/>
                    <a:pt x="1863" y="1911"/>
                    <a:pt x="1146" y="4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7" name="Freeform: Shape 3286">
              <a:extLst>
                <a:ext uri="{FF2B5EF4-FFF2-40B4-BE49-F238E27FC236}">
                  <a16:creationId xmlns:a16="http://schemas.microsoft.com/office/drawing/2014/main" id="{BF43C459-3F43-67E7-1002-6D39B3366431}"/>
                </a:ext>
              </a:extLst>
            </p:cNvPr>
            <p:cNvSpPr/>
            <p:nvPr/>
          </p:nvSpPr>
          <p:spPr>
            <a:xfrm>
              <a:off x="10498080" y="1071189"/>
              <a:ext cx="60631" cy="213391"/>
            </a:xfrm>
            <a:custGeom>
              <a:avLst/>
              <a:gdLst>
                <a:gd name="connsiteX0" fmla="*/ 9311 w 60631"/>
                <a:gd name="connsiteY0" fmla="*/ 4222 h 213391"/>
                <a:gd name="connsiteX1" fmla="*/ 5300 w 60631"/>
                <a:gd name="connsiteY1" fmla="*/ 121651 h 213391"/>
                <a:gd name="connsiteX2" fmla="*/ 49410 w 60631"/>
                <a:gd name="connsiteY2" fmla="*/ 212103 h 213391"/>
                <a:gd name="connsiteX3" fmla="*/ 59005 w 60631"/>
                <a:gd name="connsiteY3" fmla="*/ 199552 h 213391"/>
                <a:gd name="connsiteX4" fmla="*/ 34516 w 60631"/>
                <a:gd name="connsiteY4" fmla="*/ 160746 h 213391"/>
                <a:gd name="connsiteX5" fmla="*/ 22343 w 60631"/>
                <a:gd name="connsiteY5" fmla="*/ 115447 h 213391"/>
                <a:gd name="connsiteX6" fmla="*/ 20911 w 60631"/>
                <a:gd name="connsiteY6" fmla="*/ 7396 h 213391"/>
                <a:gd name="connsiteX7" fmla="*/ 9311 w 60631"/>
                <a:gd name="connsiteY7" fmla="*/ 4222 h 21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631" h="213391">
                  <a:moveTo>
                    <a:pt x="9311" y="4222"/>
                  </a:moveTo>
                  <a:cubicBezTo>
                    <a:pt x="-4151" y="41730"/>
                    <a:pt x="-715" y="82844"/>
                    <a:pt x="5300" y="121651"/>
                  </a:cubicBezTo>
                  <a:cubicBezTo>
                    <a:pt x="10170" y="154110"/>
                    <a:pt x="19621" y="193782"/>
                    <a:pt x="49410" y="212103"/>
                  </a:cubicBezTo>
                  <a:cubicBezTo>
                    <a:pt x="57430" y="217152"/>
                    <a:pt x="63731" y="206188"/>
                    <a:pt x="59005" y="199552"/>
                  </a:cubicBezTo>
                  <a:cubicBezTo>
                    <a:pt x="48981" y="187881"/>
                    <a:pt x="40818" y="174811"/>
                    <a:pt x="34516" y="160746"/>
                  </a:cubicBezTo>
                  <a:cubicBezTo>
                    <a:pt x="28931" y="146118"/>
                    <a:pt x="24778" y="130941"/>
                    <a:pt x="22343" y="115447"/>
                  </a:cubicBezTo>
                  <a:cubicBezTo>
                    <a:pt x="16184" y="80392"/>
                    <a:pt x="9883" y="42162"/>
                    <a:pt x="20911" y="7396"/>
                  </a:cubicBezTo>
                  <a:cubicBezTo>
                    <a:pt x="23202" y="-106"/>
                    <a:pt x="11888" y="-3136"/>
                    <a:pt x="9311" y="42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8" name="Freeform: Shape 3287">
              <a:extLst>
                <a:ext uri="{FF2B5EF4-FFF2-40B4-BE49-F238E27FC236}">
                  <a16:creationId xmlns:a16="http://schemas.microsoft.com/office/drawing/2014/main" id="{6C417FC0-BD71-E5A1-3D59-B1F4323BC349}"/>
                </a:ext>
              </a:extLst>
            </p:cNvPr>
            <p:cNvSpPr/>
            <p:nvPr/>
          </p:nvSpPr>
          <p:spPr>
            <a:xfrm>
              <a:off x="10518465" y="1105634"/>
              <a:ext cx="46657" cy="222709"/>
            </a:xfrm>
            <a:custGeom>
              <a:avLst/>
              <a:gdLst>
                <a:gd name="connsiteX0" fmla="*/ 25874 w 46657"/>
                <a:gd name="connsiteY0" fmla="*/ 2092 h 222709"/>
                <a:gd name="connsiteX1" fmla="*/ 669 w 46657"/>
                <a:gd name="connsiteY1" fmla="*/ 109278 h 222709"/>
                <a:gd name="connsiteX2" fmla="*/ 37904 w 46657"/>
                <a:gd name="connsiteY2" fmla="*/ 221225 h 222709"/>
                <a:gd name="connsiteX3" fmla="*/ 45208 w 46657"/>
                <a:gd name="connsiteY3" fmla="*/ 221153 h 222709"/>
                <a:gd name="connsiteX4" fmla="*/ 46497 w 46657"/>
                <a:gd name="connsiteY4" fmla="*/ 216176 h 222709"/>
                <a:gd name="connsiteX5" fmla="*/ 17854 w 46657"/>
                <a:gd name="connsiteY5" fmla="*/ 112308 h 222709"/>
                <a:gd name="connsiteX6" fmla="*/ 17854 w 46657"/>
                <a:gd name="connsiteY6" fmla="*/ 59363 h 222709"/>
                <a:gd name="connsiteX7" fmla="*/ 34897 w 46657"/>
                <a:gd name="connsiteY7" fmla="*/ 11757 h 222709"/>
                <a:gd name="connsiteX8" fmla="*/ 25158 w 46657"/>
                <a:gd name="connsiteY8" fmla="*/ 2092 h 2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57" h="222709">
                  <a:moveTo>
                    <a:pt x="25874" y="2092"/>
                  </a:moveTo>
                  <a:cubicBezTo>
                    <a:pt x="238" y="29213"/>
                    <a:pt x="-1480" y="74222"/>
                    <a:pt x="669" y="109278"/>
                  </a:cubicBezTo>
                  <a:cubicBezTo>
                    <a:pt x="2960" y="147796"/>
                    <a:pt x="12125" y="191507"/>
                    <a:pt x="37904" y="221225"/>
                  </a:cubicBezTo>
                  <a:cubicBezTo>
                    <a:pt x="39909" y="223231"/>
                    <a:pt x="43202" y="223202"/>
                    <a:pt x="45208" y="221153"/>
                  </a:cubicBezTo>
                  <a:cubicBezTo>
                    <a:pt x="46497" y="219855"/>
                    <a:pt x="46926" y="217950"/>
                    <a:pt x="46497" y="216176"/>
                  </a:cubicBezTo>
                  <a:cubicBezTo>
                    <a:pt x="36185" y="181409"/>
                    <a:pt x="22007" y="148950"/>
                    <a:pt x="17854" y="112308"/>
                  </a:cubicBezTo>
                  <a:cubicBezTo>
                    <a:pt x="15992" y="94708"/>
                    <a:pt x="15992" y="76963"/>
                    <a:pt x="17854" y="59363"/>
                  </a:cubicBezTo>
                  <a:cubicBezTo>
                    <a:pt x="18427" y="42081"/>
                    <a:pt x="24441" y="25419"/>
                    <a:pt x="34897" y="11757"/>
                  </a:cubicBezTo>
                  <a:cubicBezTo>
                    <a:pt x="40768" y="5265"/>
                    <a:pt x="31316" y="-4256"/>
                    <a:pt x="25158" y="20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9" name="Freeform: Shape 3288">
              <a:extLst>
                <a:ext uri="{FF2B5EF4-FFF2-40B4-BE49-F238E27FC236}">
                  <a16:creationId xmlns:a16="http://schemas.microsoft.com/office/drawing/2014/main" id="{DB02AAC2-A145-119B-08D9-C79D8D456661}"/>
                </a:ext>
              </a:extLst>
            </p:cNvPr>
            <p:cNvSpPr/>
            <p:nvPr/>
          </p:nvSpPr>
          <p:spPr>
            <a:xfrm>
              <a:off x="10557161" y="1148554"/>
              <a:ext cx="42899" cy="204839"/>
            </a:xfrm>
            <a:custGeom>
              <a:avLst/>
              <a:gdLst>
                <a:gd name="connsiteX0" fmla="*/ 29856 w 42899"/>
                <a:gd name="connsiteY0" fmla="*/ 2162 h 204839"/>
                <a:gd name="connsiteX1" fmla="*/ 1213 w 42899"/>
                <a:gd name="connsiteY1" fmla="*/ 97086 h 204839"/>
                <a:gd name="connsiteX2" fmla="*/ 15534 w 42899"/>
                <a:gd name="connsiteY2" fmla="*/ 201964 h 204839"/>
                <a:gd name="connsiteX3" fmla="*/ 23125 w 42899"/>
                <a:gd name="connsiteY3" fmla="*/ 204114 h 204839"/>
                <a:gd name="connsiteX4" fmla="*/ 25989 w 42899"/>
                <a:gd name="connsiteY4" fmla="*/ 199079 h 204839"/>
                <a:gd name="connsiteX5" fmla="*/ 18971 w 42899"/>
                <a:gd name="connsiteY5" fmla="*/ 103722 h 204839"/>
                <a:gd name="connsiteX6" fmla="*/ 24414 w 42899"/>
                <a:gd name="connsiteY6" fmla="*/ 56693 h 204839"/>
                <a:gd name="connsiteX7" fmla="*/ 41027 w 42899"/>
                <a:gd name="connsiteY7" fmla="*/ 13414 h 204839"/>
                <a:gd name="connsiteX8" fmla="*/ 30286 w 42899"/>
                <a:gd name="connsiteY8" fmla="*/ 2594 h 20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99" h="204839">
                  <a:moveTo>
                    <a:pt x="29856" y="2162"/>
                  </a:moveTo>
                  <a:cubicBezTo>
                    <a:pt x="8517" y="26686"/>
                    <a:pt x="3647" y="65637"/>
                    <a:pt x="1213" y="97086"/>
                  </a:cubicBezTo>
                  <a:cubicBezTo>
                    <a:pt x="-2511" y="132704"/>
                    <a:pt x="2359" y="168683"/>
                    <a:pt x="15534" y="201964"/>
                  </a:cubicBezTo>
                  <a:cubicBezTo>
                    <a:pt x="17110" y="204676"/>
                    <a:pt x="20404" y="205643"/>
                    <a:pt x="23125" y="204114"/>
                  </a:cubicBezTo>
                  <a:cubicBezTo>
                    <a:pt x="24986" y="203104"/>
                    <a:pt x="25989" y="201156"/>
                    <a:pt x="25989" y="199079"/>
                  </a:cubicBezTo>
                  <a:cubicBezTo>
                    <a:pt x="21120" y="167529"/>
                    <a:pt x="18828" y="135647"/>
                    <a:pt x="18971" y="103722"/>
                  </a:cubicBezTo>
                  <a:cubicBezTo>
                    <a:pt x="19687" y="87925"/>
                    <a:pt x="21406" y="72215"/>
                    <a:pt x="24414" y="56693"/>
                  </a:cubicBezTo>
                  <a:cubicBezTo>
                    <a:pt x="26419" y="41141"/>
                    <a:pt x="32147" y="26296"/>
                    <a:pt x="41027" y="13414"/>
                  </a:cubicBezTo>
                  <a:cubicBezTo>
                    <a:pt x="47185" y="5912"/>
                    <a:pt x="36730" y="-5051"/>
                    <a:pt x="30286" y="2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0" name="Freeform: Shape 3289">
              <a:extLst>
                <a:ext uri="{FF2B5EF4-FFF2-40B4-BE49-F238E27FC236}">
                  <a16:creationId xmlns:a16="http://schemas.microsoft.com/office/drawing/2014/main" id="{8E8468BC-0A4B-6C74-29FD-8A651670EAF4}"/>
                </a:ext>
              </a:extLst>
            </p:cNvPr>
            <p:cNvSpPr/>
            <p:nvPr/>
          </p:nvSpPr>
          <p:spPr>
            <a:xfrm>
              <a:off x="10591244" y="1190843"/>
              <a:ext cx="50745" cy="205321"/>
            </a:xfrm>
            <a:custGeom>
              <a:avLst/>
              <a:gdLst>
                <a:gd name="connsiteX0" fmla="*/ 38880 w 50745"/>
                <a:gd name="connsiteY0" fmla="*/ 2286 h 205321"/>
                <a:gd name="connsiteX1" fmla="*/ 6084 w 50745"/>
                <a:gd name="connsiteY1" fmla="*/ 92594 h 205321"/>
                <a:gd name="connsiteX2" fmla="*/ 2647 w 50745"/>
                <a:gd name="connsiteY2" fmla="*/ 200934 h 205321"/>
                <a:gd name="connsiteX3" fmla="*/ 14390 w 50745"/>
                <a:gd name="connsiteY3" fmla="*/ 199347 h 205321"/>
                <a:gd name="connsiteX4" fmla="*/ 22267 w 50745"/>
                <a:gd name="connsiteY4" fmla="*/ 97066 h 205321"/>
                <a:gd name="connsiteX5" fmla="*/ 49621 w 50745"/>
                <a:gd name="connsiteY5" fmla="*/ 10509 h 205321"/>
                <a:gd name="connsiteX6" fmla="*/ 38880 w 50745"/>
                <a:gd name="connsiteY6" fmla="*/ 2141 h 20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45" h="205321">
                  <a:moveTo>
                    <a:pt x="38880" y="2286"/>
                  </a:moveTo>
                  <a:cubicBezTo>
                    <a:pt x="20691" y="29205"/>
                    <a:pt x="9521" y="60236"/>
                    <a:pt x="6084" y="92594"/>
                  </a:cubicBezTo>
                  <a:cubicBezTo>
                    <a:pt x="-647" y="128298"/>
                    <a:pt x="-1793" y="164869"/>
                    <a:pt x="2647" y="200934"/>
                  </a:cubicBezTo>
                  <a:cubicBezTo>
                    <a:pt x="3792" y="208003"/>
                    <a:pt x="13961" y="205839"/>
                    <a:pt x="14390" y="199347"/>
                  </a:cubicBezTo>
                  <a:cubicBezTo>
                    <a:pt x="16252" y="165301"/>
                    <a:pt x="17111" y="130967"/>
                    <a:pt x="22267" y="97066"/>
                  </a:cubicBezTo>
                  <a:cubicBezTo>
                    <a:pt x="24559" y="66468"/>
                    <a:pt x="34010" y="36822"/>
                    <a:pt x="49621" y="10509"/>
                  </a:cubicBezTo>
                  <a:cubicBezTo>
                    <a:pt x="54204" y="4161"/>
                    <a:pt x="43606" y="-3918"/>
                    <a:pt x="38880" y="21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1" name="Freeform: Shape 3290">
              <a:extLst>
                <a:ext uri="{FF2B5EF4-FFF2-40B4-BE49-F238E27FC236}">
                  <a16:creationId xmlns:a16="http://schemas.microsoft.com/office/drawing/2014/main" id="{9141FB66-58C5-6D2D-A327-EEBF9DFD9440}"/>
                </a:ext>
              </a:extLst>
            </p:cNvPr>
            <p:cNvSpPr/>
            <p:nvPr/>
          </p:nvSpPr>
          <p:spPr>
            <a:xfrm>
              <a:off x="10586612" y="1241725"/>
              <a:ext cx="79299" cy="249523"/>
            </a:xfrm>
            <a:custGeom>
              <a:avLst/>
              <a:gdLst>
                <a:gd name="connsiteX0" fmla="*/ 65710 w 79299"/>
                <a:gd name="connsiteY0" fmla="*/ 3626 h 249523"/>
                <a:gd name="connsiteX1" fmla="*/ 405 w 79299"/>
                <a:gd name="connsiteY1" fmla="*/ 242523 h 249523"/>
                <a:gd name="connsiteX2" fmla="*/ 9427 w 79299"/>
                <a:gd name="connsiteY2" fmla="*/ 249448 h 249523"/>
                <a:gd name="connsiteX3" fmla="*/ 16301 w 79299"/>
                <a:gd name="connsiteY3" fmla="*/ 242523 h 249523"/>
                <a:gd name="connsiteX4" fmla="*/ 34346 w 79299"/>
                <a:gd name="connsiteY4" fmla="*/ 123363 h 249523"/>
                <a:gd name="connsiteX5" fmla="*/ 78313 w 79299"/>
                <a:gd name="connsiteY5" fmla="*/ 11127 h 249523"/>
                <a:gd name="connsiteX6" fmla="*/ 75735 w 79299"/>
                <a:gd name="connsiteY6" fmla="*/ 1029 h 249523"/>
                <a:gd name="connsiteX7" fmla="*/ 65710 w 79299"/>
                <a:gd name="connsiteY7" fmla="*/ 3626 h 24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99" h="249523">
                  <a:moveTo>
                    <a:pt x="65710" y="3626"/>
                  </a:moveTo>
                  <a:cubicBezTo>
                    <a:pt x="24465" y="73881"/>
                    <a:pt x="-3748" y="160150"/>
                    <a:pt x="405" y="242523"/>
                  </a:cubicBezTo>
                  <a:cubicBezTo>
                    <a:pt x="977" y="246952"/>
                    <a:pt x="4988" y="250054"/>
                    <a:pt x="9427" y="249448"/>
                  </a:cubicBezTo>
                  <a:cubicBezTo>
                    <a:pt x="13008" y="248972"/>
                    <a:pt x="15872" y="246130"/>
                    <a:pt x="16301" y="242523"/>
                  </a:cubicBezTo>
                  <a:cubicBezTo>
                    <a:pt x="19022" y="202375"/>
                    <a:pt x="25038" y="162516"/>
                    <a:pt x="34346" y="123363"/>
                  </a:cubicBezTo>
                  <a:cubicBezTo>
                    <a:pt x="44515" y="84340"/>
                    <a:pt x="59265" y="46659"/>
                    <a:pt x="78313" y="11127"/>
                  </a:cubicBezTo>
                  <a:cubicBezTo>
                    <a:pt x="80318" y="7622"/>
                    <a:pt x="79173" y="3106"/>
                    <a:pt x="75735" y="1029"/>
                  </a:cubicBezTo>
                  <a:cubicBezTo>
                    <a:pt x="72298" y="-1048"/>
                    <a:pt x="67715" y="120"/>
                    <a:pt x="65710" y="36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2" name="Freeform: Shape 3291">
              <a:extLst>
                <a:ext uri="{FF2B5EF4-FFF2-40B4-BE49-F238E27FC236}">
                  <a16:creationId xmlns:a16="http://schemas.microsoft.com/office/drawing/2014/main" id="{724B3D66-4605-55A5-13F4-17B48554EEB7}"/>
                </a:ext>
              </a:extLst>
            </p:cNvPr>
            <p:cNvSpPr/>
            <p:nvPr/>
          </p:nvSpPr>
          <p:spPr>
            <a:xfrm>
              <a:off x="10603690" y="1294208"/>
              <a:ext cx="76586" cy="216815"/>
            </a:xfrm>
            <a:custGeom>
              <a:avLst/>
              <a:gdLst>
                <a:gd name="connsiteX0" fmla="*/ 61951 w 76586"/>
                <a:gd name="connsiteY0" fmla="*/ 4231 h 216815"/>
                <a:gd name="connsiteX1" fmla="*/ 226 w 76586"/>
                <a:gd name="connsiteY1" fmla="*/ 210814 h 216815"/>
                <a:gd name="connsiteX2" fmla="*/ 11969 w 76586"/>
                <a:gd name="connsiteY2" fmla="*/ 212545 h 216815"/>
                <a:gd name="connsiteX3" fmla="*/ 33738 w 76586"/>
                <a:gd name="connsiteY3" fmla="*/ 109831 h 216815"/>
                <a:gd name="connsiteX4" fmla="*/ 75556 w 76586"/>
                <a:gd name="connsiteY4" fmla="*/ 12310 h 216815"/>
                <a:gd name="connsiteX5" fmla="*/ 72406 w 76586"/>
                <a:gd name="connsiteY5" fmla="*/ 1057 h 216815"/>
                <a:gd name="connsiteX6" fmla="*/ 61235 w 76586"/>
                <a:gd name="connsiteY6" fmla="*/ 4231 h 21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86" h="216815">
                  <a:moveTo>
                    <a:pt x="61951" y="4231"/>
                  </a:moveTo>
                  <a:cubicBezTo>
                    <a:pt x="24572" y="64533"/>
                    <a:pt x="-2781" y="139116"/>
                    <a:pt x="226" y="210814"/>
                  </a:cubicBezTo>
                  <a:cubicBezTo>
                    <a:pt x="226" y="217306"/>
                    <a:pt x="10680" y="219470"/>
                    <a:pt x="11969" y="212545"/>
                  </a:cubicBezTo>
                  <a:cubicBezTo>
                    <a:pt x="17268" y="177922"/>
                    <a:pt x="24572" y="143631"/>
                    <a:pt x="33738" y="109831"/>
                  </a:cubicBezTo>
                  <a:cubicBezTo>
                    <a:pt x="44049" y="75843"/>
                    <a:pt x="57941" y="43124"/>
                    <a:pt x="75556" y="12310"/>
                  </a:cubicBezTo>
                  <a:cubicBezTo>
                    <a:pt x="77705" y="8328"/>
                    <a:pt x="76416" y="3293"/>
                    <a:pt x="72406" y="1057"/>
                  </a:cubicBezTo>
                  <a:cubicBezTo>
                    <a:pt x="68395" y="-1179"/>
                    <a:pt x="63383" y="249"/>
                    <a:pt x="61235" y="42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3" name="Freeform: Shape 3292">
              <a:extLst>
                <a:ext uri="{FF2B5EF4-FFF2-40B4-BE49-F238E27FC236}">
                  <a16:creationId xmlns:a16="http://schemas.microsoft.com/office/drawing/2014/main" id="{05CA0E51-100A-F1C8-91A8-CCCF6D116B89}"/>
                </a:ext>
              </a:extLst>
            </p:cNvPr>
            <p:cNvSpPr/>
            <p:nvPr/>
          </p:nvSpPr>
          <p:spPr>
            <a:xfrm>
              <a:off x="10611029" y="1351299"/>
              <a:ext cx="88922" cy="227451"/>
            </a:xfrm>
            <a:custGeom>
              <a:avLst/>
              <a:gdLst>
                <a:gd name="connsiteX0" fmla="*/ 73802 w 88922"/>
                <a:gd name="connsiteY0" fmla="*/ 3980 h 227451"/>
                <a:gd name="connsiteX1" fmla="*/ 47 w 88922"/>
                <a:gd name="connsiteY1" fmla="*/ 219363 h 227451"/>
                <a:gd name="connsiteX2" fmla="*/ 16374 w 88922"/>
                <a:gd name="connsiteY2" fmla="*/ 221527 h 227451"/>
                <a:gd name="connsiteX3" fmla="*/ 87980 w 88922"/>
                <a:gd name="connsiteY3" fmla="*/ 12203 h 227451"/>
                <a:gd name="connsiteX4" fmla="*/ 73659 w 88922"/>
                <a:gd name="connsiteY4" fmla="*/ 3980 h 22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22" h="227451">
                  <a:moveTo>
                    <a:pt x="73802" y="3980"/>
                  </a:moveTo>
                  <a:cubicBezTo>
                    <a:pt x="35278" y="70110"/>
                    <a:pt x="10215" y="143337"/>
                    <a:pt x="47" y="219363"/>
                  </a:cubicBezTo>
                  <a:cubicBezTo>
                    <a:pt x="-956" y="228740"/>
                    <a:pt x="14368" y="230615"/>
                    <a:pt x="16374" y="221527"/>
                  </a:cubicBezTo>
                  <a:cubicBezTo>
                    <a:pt x="31841" y="149093"/>
                    <a:pt x="55757" y="78809"/>
                    <a:pt x="87980" y="12203"/>
                  </a:cubicBezTo>
                  <a:cubicBezTo>
                    <a:pt x="92562" y="2970"/>
                    <a:pt x="79244" y="-5108"/>
                    <a:pt x="73659" y="39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4" name="Freeform: Shape 3293">
              <a:extLst>
                <a:ext uri="{FF2B5EF4-FFF2-40B4-BE49-F238E27FC236}">
                  <a16:creationId xmlns:a16="http://schemas.microsoft.com/office/drawing/2014/main" id="{A08E118B-8499-C58F-9AC0-EB7E0EAE7AC5}"/>
                </a:ext>
              </a:extLst>
            </p:cNvPr>
            <p:cNvSpPr/>
            <p:nvPr/>
          </p:nvSpPr>
          <p:spPr>
            <a:xfrm>
              <a:off x="10568207" y="1412984"/>
              <a:ext cx="145864" cy="209499"/>
            </a:xfrm>
            <a:custGeom>
              <a:avLst/>
              <a:gdLst>
                <a:gd name="connsiteX0" fmla="*/ 141113 w 145864"/>
                <a:gd name="connsiteY0" fmla="*/ 0 h 209499"/>
                <a:gd name="connsiteX1" fmla="*/ 94283 w 145864"/>
                <a:gd name="connsiteY1" fmla="*/ 37075 h 209499"/>
                <a:gd name="connsiteX2" fmla="*/ 53754 w 145864"/>
                <a:gd name="connsiteY2" fmla="*/ 86557 h 209499"/>
                <a:gd name="connsiteX3" fmla="*/ 49 w 145864"/>
                <a:gd name="connsiteY3" fmla="*/ 201967 h 209499"/>
                <a:gd name="connsiteX4" fmla="*/ 5635 w 145864"/>
                <a:gd name="connsiteY4" fmla="*/ 209439 h 209499"/>
                <a:gd name="connsiteX5" fmla="*/ 12652 w 145864"/>
                <a:gd name="connsiteY5" fmla="*/ 205429 h 209499"/>
                <a:gd name="connsiteX6" fmla="*/ 66786 w 145864"/>
                <a:gd name="connsiteY6" fmla="*/ 96223 h 209499"/>
                <a:gd name="connsiteX7" fmla="*/ 103878 w 145864"/>
                <a:gd name="connsiteY7" fmla="*/ 49193 h 209499"/>
                <a:gd name="connsiteX8" fmla="*/ 125074 w 145864"/>
                <a:gd name="connsiteY8" fmla="*/ 27698 h 209499"/>
                <a:gd name="connsiteX9" fmla="*/ 145411 w 145864"/>
                <a:gd name="connsiteY9" fmla="*/ 6059 h 209499"/>
                <a:gd name="connsiteX10" fmla="*/ 143835 w 145864"/>
                <a:gd name="connsiteY10" fmla="*/ 793 h 209499"/>
                <a:gd name="connsiteX11" fmla="*/ 141113 w 145864"/>
                <a:gd name="connsiteY11" fmla="*/ 433 h 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864" h="209499">
                  <a:moveTo>
                    <a:pt x="141113" y="0"/>
                  </a:moveTo>
                  <a:cubicBezTo>
                    <a:pt x="123068" y="8800"/>
                    <a:pt x="107029" y="21452"/>
                    <a:pt x="94283" y="37075"/>
                  </a:cubicBezTo>
                  <a:cubicBezTo>
                    <a:pt x="79532" y="52497"/>
                    <a:pt x="65927" y="69044"/>
                    <a:pt x="53754" y="86557"/>
                  </a:cubicBezTo>
                  <a:cubicBezTo>
                    <a:pt x="28405" y="121021"/>
                    <a:pt x="10074" y="160260"/>
                    <a:pt x="49" y="201967"/>
                  </a:cubicBezTo>
                  <a:cubicBezTo>
                    <a:pt x="-381" y="205602"/>
                    <a:pt x="2054" y="208949"/>
                    <a:pt x="5635" y="209439"/>
                  </a:cubicBezTo>
                  <a:cubicBezTo>
                    <a:pt x="8642" y="209843"/>
                    <a:pt x="11506" y="208199"/>
                    <a:pt x="12652" y="205429"/>
                  </a:cubicBezTo>
                  <a:cubicBezTo>
                    <a:pt x="26687" y="167156"/>
                    <a:pt x="44875" y="130542"/>
                    <a:pt x="66786" y="96223"/>
                  </a:cubicBezTo>
                  <a:cubicBezTo>
                    <a:pt x="77957" y="79604"/>
                    <a:pt x="90273" y="63879"/>
                    <a:pt x="103878" y="49193"/>
                  </a:cubicBezTo>
                  <a:cubicBezTo>
                    <a:pt x="110752" y="41836"/>
                    <a:pt x="118200" y="34767"/>
                    <a:pt x="125074" y="27698"/>
                  </a:cubicBezTo>
                  <a:cubicBezTo>
                    <a:pt x="132664" y="21250"/>
                    <a:pt x="139395" y="13993"/>
                    <a:pt x="145411" y="6059"/>
                  </a:cubicBezTo>
                  <a:cubicBezTo>
                    <a:pt x="146412" y="4155"/>
                    <a:pt x="145697" y="1803"/>
                    <a:pt x="143835" y="793"/>
                  </a:cubicBezTo>
                  <a:cubicBezTo>
                    <a:pt x="142975" y="346"/>
                    <a:pt x="141974" y="216"/>
                    <a:pt x="141113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FD5280CB-642D-7073-5E45-543589B014A4}"/>
                </a:ext>
              </a:extLst>
            </p:cNvPr>
            <p:cNvSpPr/>
            <p:nvPr/>
          </p:nvSpPr>
          <p:spPr>
            <a:xfrm>
              <a:off x="10537101" y="1482205"/>
              <a:ext cx="174765" cy="200845"/>
            </a:xfrm>
            <a:custGeom>
              <a:avLst/>
              <a:gdLst>
                <a:gd name="connsiteX0" fmla="*/ 165058 w 174765"/>
                <a:gd name="connsiteY0" fmla="*/ 1178 h 200845"/>
                <a:gd name="connsiteX1" fmla="*/ 60084 w 174765"/>
                <a:gd name="connsiteY1" fmla="*/ 85283 h 200845"/>
                <a:gd name="connsiteX2" fmla="*/ 221 w 174765"/>
                <a:gd name="connsiteY2" fmla="*/ 193479 h 200845"/>
                <a:gd name="connsiteX3" fmla="*/ 4087 w 174765"/>
                <a:gd name="connsiteY3" fmla="*/ 200620 h 200845"/>
                <a:gd name="connsiteX4" fmla="*/ 11248 w 174765"/>
                <a:gd name="connsiteY4" fmla="*/ 196653 h 200845"/>
                <a:gd name="connsiteX5" fmla="*/ 73832 w 174765"/>
                <a:gd name="connsiteY5" fmla="*/ 94948 h 200845"/>
                <a:gd name="connsiteX6" fmla="*/ 171789 w 174765"/>
                <a:gd name="connsiteY6" fmla="*/ 12863 h 200845"/>
                <a:gd name="connsiteX7" fmla="*/ 165058 w 174765"/>
                <a:gd name="connsiteY7" fmla="*/ 1178 h 20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765" h="200845">
                  <a:moveTo>
                    <a:pt x="165058" y="1178"/>
                  </a:moveTo>
                  <a:cubicBezTo>
                    <a:pt x="126964" y="25025"/>
                    <a:pt x="91734" y="53257"/>
                    <a:pt x="60084" y="85283"/>
                  </a:cubicBezTo>
                  <a:cubicBezTo>
                    <a:pt x="30152" y="114799"/>
                    <a:pt x="9386" y="152365"/>
                    <a:pt x="221" y="193479"/>
                  </a:cubicBezTo>
                  <a:cubicBezTo>
                    <a:pt x="-638" y="196552"/>
                    <a:pt x="1080" y="199740"/>
                    <a:pt x="4087" y="200620"/>
                  </a:cubicBezTo>
                  <a:cubicBezTo>
                    <a:pt x="7238" y="201500"/>
                    <a:pt x="10389" y="199726"/>
                    <a:pt x="11248" y="196653"/>
                  </a:cubicBezTo>
                  <a:cubicBezTo>
                    <a:pt x="25856" y="159217"/>
                    <a:pt x="47051" y="124753"/>
                    <a:pt x="73832" y="94948"/>
                  </a:cubicBezTo>
                  <a:cubicBezTo>
                    <a:pt x="103477" y="64120"/>
                    <a:pt x="136272" y="36609"/>
                    <a:pt x="171789" y="12863"/>
                  </a:cubicBezTo>
                  <a:cubicBezTo>
                    <a:pt x="178950" y="7959"/>
                    <a:pt x="171789" y="-3727"/>
                    <a:pt x="165058" y="1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65F826B0-4A3D-9B40-47AE-B26CF60C1FC2}"/>
                </a:ext>
              </a:extLst>
            </p:cNvPr>
            <p:cNvSpPr/>
            <p:nvPr/>
          </p:nvSpPr>
          <p:spPr>
            <a:xfrm>
              <a:off x="10528675" y="1575812"/>
              <a:ext cx="171138" cy="146845"/>
            </a:xfrm>
            <a:custGeom>
              <a:avLst/>
              <a:gdLst>
                <a:gd name="connsiteX0" fmla="*/ 162600 w 171138"/>
                <a:gd name="connsiteY0" fmla="*/ 332 h 146845"/>
                <a:gd name="connsiteX1" fmla="*/ 1057 w 171138"/>
                <a:gd name="connsiteY1" fmla="*/ 136803 h 146845"/>
                <a:gd name="connsiteX2" fmla="*/ 11369 w 171138"/>
                <a:gd name="connsiteY2" fmla="*/ 144882 h 146845"/>
                <a:gd name="connsiteX3" fmla="*/ 166324 w 171138"/>
                <a:gd name="connsiteY3" fmla="*/ 14036 h 146845"/>
                <a:gd name="connsiteX4" fmla="*/ 162600 w 171138"/>
                <a:gd name="connsiteY4" fmla="*/ 332 h 14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8" h="146845">
                  <a:moveTo>
                    <a:pt x="162600" y="332"/>
                  </a:moveTo>
                  <a:cubicBezTo>
                    <a:pt x="92856" y="22115"/>
                    <a:pt x="43018" y="79820"/>
                    <a:pt x="1057" y="136803"/>
                  </a:cubicBezTo>
                  <a:cubicBezTo>
                    <a:pt x="-3239" y="142862"/>
                    <a:pt x="6642" y="150508"/>
                    <a:pt x="11369" y="144882"/>
                  </a:cubicBezTo>
                  <a:cubicBezTo>
                    <a:pt x="55764" y="93236"/>
                    <a:pt x="99157" y="35676"/>
                    <a:pt x="166324" y="14036"/>
                  </a:cubicBezTo>
                  <a:cubicBezTo>
                    <a:pt x="174773" y="11151"/>
                    <a:pt x="171193" y="-2265"/>
                    <a:pt x="162600" y="3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7" name="Freeform: Shape 3296">
              <a:extLst>
                <a:ext uri="{FF2B5EF4-FFF2-40B4-BE49-F238E27FC236}">
                  <a16:creationId xmlns:a16="http://schemas.microsoft.com/office/drawing/2014/main" id="{092C5E22-3668-A31B-7D79-B4A2BC519FFC}"/>
                </a:ext>
              </a:extLst>
            </p:cNvPr>
            <p:cNvSpPr/>
            <p:nvPr/>
          </p:nvSpPr>
          <p:spPr>
            <a:xfrm>
              <a:off x="9766583" y="1367541"/>
              <a:ext cx="158646" cy="129702"/>
            </a:xfrm>
            <a:custGeom>
              <a:avLst/>
              <a:gdLst>
                <a:gd name="connsiteX0" fmla="*/ 5983 w 158646"/>
                <a:gd name="connsiteY0" fmla="*/ 129691 h 129702"/>
                <a:gd name="connsiteX1" fmla="*/ 103510 w 158646"/>
                <a:gd name="connsiteY1" fmla="*/ 85259 h 129702"/>
                <a:gd name="connsiteX2" fmla="*/ 158647 w 158646"/>
                <a:gd name="connsiteY2" fmla="*/ 5049 h 129702"/>
                <a:gd name="connsiteX3" fmla="*/ 153635 w 158646"/>
                <a:gd name="connsiteY3" fmla="*/ 0 h 129702"/>
                <a:gd name="connsiteX4" fmla="*/ 149339 w 158646"/>
                <a:gd name="connsiteY4" fmla="*/ 2452 h 129702"/>
                <a:gd name="connsiteX5" fmla="*/ 92054 w 158646"/>
                <a:gd name="connsiteY5" fmla="*/ 71698 h 129702"/>
                <a:gd name="connsiteX6" fmla="*/ 4693 w 158646"/>
                <a:gd name="connsiteY6" fmla="*/ 116708 h 129702"/>
                <a:gd name="connsiteX7" fmla="*/ 6412 w 158646"/>
                <a:gd name="connsiteY7" fmla="*/ 129691 h 12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646" h="129702">
                  <a:moveTo>
                    <a:pt x="5983" y="129691"/>
                  </a:moveTo>
                  <a:cubicBezTo>
                    <a:pt x="41786" y="127095"/>
                    <a:pt x="75440" y="106609"/>
                    <a:pt x="103510" y="85259"/>
                  </a:cubicBezTo>
                  <a:cubicBezTo>
                    <a:pt x="131580" y="63908"/>
                    <a:pt x="156069" y="40105"/>
                    <a:pt x="158647" y="5049"/>
                  </a:cubicBezTo>
                  <a:cubicBezTo>
                    <a:pt x="158647" y="2265"/>
                    <a:pt x="156399" y="0"/>
                    <a:pt x="153635" y="0"/>
                  </a:cubicBezTo>
                  <a:cubicBezTo>
                    <a:pt x="151874" y="0"/>
                    <a:pt x="150241" y="938"/>
                    <a:pt x="149339" y="2452"/>
                  </a:cubicBezTo>
                  <a:cubicBezTo>
                    <a:pt x="135561" y="29516"/>
                    <a:pt x="115999" y="53160"/>
                    <a:pt x="92054" y="71698"/>
                  </a:cubicBezTo>
                  <a:cubicBezTo>
                    <a:pt x="66418" y="91173"/>
                    <a:pt x="37203" y="111947"/>
                    <a:pt x="4693" y="116708"/>
                  </a:cubicBezTo>
                  <a:cubicBezTo>
                    <a:pt x="-2610" y="117717"/>
                    <a:pt x="-891" y="130124"/>
                    <a:pt x="6412" y="12969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8" name="Freeform: Shape 3297">
              <a:extLst>
                <a:ext uri="{FF2B5EF4-FFF2-40B4-BE49-F238E27FC236}">
                  <a16:creationId xmlns:a16="http://schemas.microsoft.com/office/drawing/2014/main" id="{14AF60DB-B608-09D2-4A95-B30CAA88FC56}"/>
                </a:ext>
              </a:extLst>
            </p:cNvPr>
            <p:cNvSpPr/>
            <p:nvPr/>
          </p:nvSpPr>
          <p:spPr>
            <a:xfrm>
              <a:off x="9764938" y="1419295"/>
              <a:ext cx="168395" cy="132789"/>
            </a:xfrm>
            <a:custGeom>
              <a:avLst/>
              <a:gdLst>
                <a:gd name="connsiteX0" fmla="*/ 7484 w 168395"/>
                <a:gd name="connsiteY0" fmla="*/ 132180 h 132789"/>
                <a:gd name="connsiteX1" fmla="*/ 104726 w 168395"/>
                <a:gd name="connsiteY1" fmla="*/ 91642 h 132789"/>
                <a:gd name="connsiteX2" fmla="*/ 140959 w 168395"/>
                <a:gd name="connsiteY2" fmla="*/ 54278 h 132789"/>
                <a:gd name="connsiteX3" fmla="*/ 168170 w 168395"/>
                <a:gd name="connsiteY3" fmla="*/ 8836 h 132789"/>
                <a:gd name="connsiteX4" fmla="*/ 163128 w 168395"/>
                <a:gd name="connsiteY4" fmla="*/ 223 h 132789"/>
                <a:gd name="connsiteX5" fmla="*/ 156426 w 168395"/>
                <a:gd name="connsiteY5" fmla="*/ 2055 h 132789"/>
                <a:gd name="connsiteX6" fmla="*/ 127784 w 168395"/>
                <a:gd name="connsiteY6" fmla="*/ 39419 h 132789"/>
                <a:gd name="connsiteX7" fmla="*/ 94701 w 168395"/>
                <a:gd name="connsiteY7" fmla="*/ 74908 h 132789"/>
                <a:gd name="connsiteX8" fmla="*/ 6769 w 168395"/>
                <a:gd name="connsiteY8" fmla="*/ 118186 h 132789"/>
                <a:gd name="connsiteX9" fmla="*/ 6769 w 168395"/>
                <a:gd name="connsiteY9" fmla="*/ 132612 h 13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395" h="132789">
                  <a:moveTo>
                    <a:pt x="7484" y="132180"/>
                  </a:moveTo>
                  <a:cubicBezTo>
                    <a:pt x="44147" y="136796"/>
                    <a:pt x="77945" y="114435"/>
                    <a:pt x="104726" y="91642"/>
                  </a:cubicBezTo>
                  <a:cubicBezTo>
                    <a:pt x="117916" y="80332"/>
                    <a:pt x="130046" y="67824"/>
                    <a:pt x="140959" y="54278"/>
                  </a:cubicBezTo>
                  <a:cubicBezTo>
                    <a:pt x="152903" y="41078"/>
                    <a:pt x="162154" y="25642"/>
                    <a:pt x="168170" y="8836"/>
                  </a:cubicBezTo>
                  <a:cubicBezTo>
                    <a:pt x="169143" y="5056"/>
                    <a:pt x="166880" y="1204"/>
                    <a:pt x="163128" y="223"/>
                  </a:cubicBezTo>
                  <a:cubicBezTo>
                    <a:pt x="160736" y="-397"/>
                    <a:pt x="158187" y="295"/>
                    <a:pt x="156426" y="2055"/>
                  </a:cubicBezTo>
                  <a:cubicBezTo>
                    <a:pt x="145829" y="13452"/>
                    <a:pt x="137665" y="27157"/>
                    <a:pt x="127784" y="39419"/>
                  </a:cubicBezTo>
                  <a:cubicBezTo>
                    <a:pt x="117772" y="52172"/>
                    <a:pt x="106702" y="64045"/>
                    <a:pt x="94701" y="74908"/>
                  </a:cubicBezTo>
                  <a:cubicBezTo>
                    <a:pt x="70784" y="96691"/>
                    <a:pt x="40710" y="120061"/>
                    <a:pt x="6769" y="118186"/>
                  </a:cubicBezTo>
                  <a:cubicBezTo>
                    <a:pt x="-2541" y="118186"/>
                    <a:pt x="-1967" y="131314"/>
                    <a:pt x="6769" y="1326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9" name="Freeform: Shape 3298">
              <a:extLst>
                <a:ext uri="{FF2B5EF4-FFF2-40B4-BE49-F238E27FC236}">
                  <a16:creationId xmlns:a16="http://schemas.microsoft.com/office/drawing/2014/main" id="{F60D15BA-978C-C088-EBCC-B0404E85E0D9}"/>
                </a:ext>
              </a:extLst>
            </p:cNvPr>
            <p:cNvSpPr/>
            <p:nvPr/>
          </p:nvSpPr>
          <p:spPr>
            <a:xfrm>
              <a:off x="9786595" y="1460803"/>
              <a:ext cx="159126" cy="144126"/>
            </a:xfrm>
            <a:custGeom>
              <a:avLst/>
              <a:gdLst>
                <a:gd name="connsiteX0" fmla="*/ 12322 w 159126"/>
                <a:gd name="connsiteY0" fmla="*/ 142029 h 144126"/>
                <a:gd name="connsiteX1" fmla="*/ 92808 w 159126"/>
                <a:gd name="connsiteY1" fmla="*/ 85623 h 144126"/>
                <a:gd name="connsiteX2" fmla="*/ 158113 w 159126"/>
                <a:gd name="connsiteY2" fmla="*/ 12193 h 144126"/>
                <a:gd name="connsiteX3" fmla="*/ 154905 w 159126"/>
                <a:gd name="connsiteY3" fmla="*/ 1028 h 144126"/>
                <a:gd name="connsiteX4" fmla="*/ 145367 w 159126"/>
                <a:gd name="connsiteY4" fmla="*/ 2239 h 144126"/>
                <a:gd name="connsiteX5" fmla="*/ 79919 w 159126"/>
                <a:gd name="connsiteY5" fmla="*/ 70908 h 144126"/>
                <a:gd name="connsiteX6" fmla="*/ 4159 w 159126"/>
                <a:gd name="connsiteY6" fmla="*/ 128613 h 144126"/>
                <a:gd name="connsiteX7" fmla="*/ 1080 w 159126"/>
                <a:gd name="connsiteY7" fmla="*/ 139937 h 144126"/>
                <a:gd name="connsiteX8" fmla="*/ 12322 w 159126"/>
                <a:gd name="connsiteY8" fmla="*/ 143039 h 1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26" h="144126">
                  <a:moveTo>
                    <a:pt x="12322" y="142029"/>
                  </a:moveTo>
                  <a:cubicBezTo>
                    <a:pt x="41108" y="126218"/>
                    <a:pt x="68089" y="107305"/>
                    <a:pt x="92808" y="85623"/>
                  </a:cubicBezTo>
                  <a:cubicBezTo>
                    <a:pt x="118571" y="65080"/>
                    <a:pt x="140669" y="40238"/>
                    <a:pt x="158113" y="12193"/>
                  </a:cubicBezTo>
                  <a:cubicBezTo>
                    <a:pt x="160290" y="8212"/>
                    <a:pt x="158843" y="3220"/>
                    <a:pt x="154905" y="1028"/>
                  </a:cubicBezTo>
                  <a:cubicBezTo>
                    <a:pt x="151797" y="-703"/>
                    <a:pt x="147945" y="-213"/>
                    <a:pt x="145367" y="2239"/>
                  </a:cubicBezTo>
                  <a:cubicBezTo>
                    <a:pt x="122882" y="24600"/>
                    <a:pt x="103406" y="49557"/>
                    <a:pt x="79919" y="70908"/>
                  </a:cubicBezTo>
                  <a:cubicBezTo>
                    <a:pt x="56460" y="92417"/>
                    <a:pt x="31097" y="111734"/>
                    <a:pt x="4159" y="128613"/>
                  </a:cubicBezTo>
                  <a:cubicBezTo>
                    <a:pt x="207" y="130878"/>
                    <a:pt x="-1168" y="135956"/>
                    <a:pt x="1080" y="139937"/>
                  </a:cubicBezTo>
                  <a:cubicBezTo>
                    <a:pt x="3328" y="143919"/>
                    <a:pt x="8370" y="145304"/>
                    <a:pt x="12322" y="1430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0" name="Freeform: Shape 3299">
              <a:extLst>
                <a:ext uri="{FF2B5EF4-FFF2-40B4-BE49-F238E27FC236}">
                  <a16:creationId xmlns:a16="http://schemas.microsoft.com/office/drawing/2014/main" id="{7B369A07-1E5E-F32E-20EB-45F416A5B081}"/>
                </a:ext>
              </a:extLst>
            </p:cNvPr>
            <p:cNvSpPr/>
            <p:nvPr/>
          </p:nvSpPr>
          <p:spPr>
            <a:xfrm>
              <a:off x="9654639" y="1335741"/>
              <a:ext cx="269207" cy="258235"/>
            </a:xfrm>
            <a:custGeom>
              <a:avLst/>
              <a:gdLst>
                <a:gd name="connsiteX0" fmla="*/ 779 w 269207"/>
                <a:gd name="connsiteY0" fmla="*/ 13046 h 258235"/>
                <a:gd name="connsiteX1" fmla="*/ 97448 w 269207"/>
                <a:gd name="connsiteY1" fmla="*/ 166685 h 258235"/>
                <a:gd name="connsiteX2" fmla="*/ 254122 w 269207"/>
                <a:gd name="connsiteY2" fmla="*/ 258002 h 258235"/>
                <a:gd name="connsiteX3" fmla="*/ 263145 w 269207"/>
                <a:gd name="connsiteY3" fmla="*/ 236363 h 258235"/>
                <a:gd name="connsiteX4" fmla="*/ 121077 w 269207"/>
                <a:gd name="connsiteY4" fmla="*/ 145478 h 258235"/>
                <a:gd name="connsiteX5" fmla="*/ 21545 w 269207"/>
                <a:gd name="connsiteY5" fmla="*/ 7275 h 258235"/>
                <a:gd name="connsiteX6" fmla="*/ 779 w 269207"/>
                <a:gd name="connsiteY6" fmla="*/ 13046 h 2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207" h="258235">
                  <a:moveTo>
                    <a:pt x="779" y="13046"/>
                  </a:moveTo>
                  <a:cubicBezTo>
                    <a:pt x="21431" y="70780"/>
                    <a:pt x="54426" y="123233"/>
                    <a:pt x="97448" y="166685"/>
                  </a:cubicBezTo>
                  <a:cubicBezTo>
                    <a:pt x="140411" y="208954"/>
                    <a:pt x="194260" y="246606"/>
                    <a:pt x="254122" y="258002"/>
                  </a:cubicBezTo>
                  <a:cubicBezTo>
                    <a:pt x="266439" y="260455"/>
                    <a:pt x="275890" y="242855"/>
                    <a:pt x="263145" y="236363"/>
                  </a:cubicBezTo>
                  <a:cubicBezTo>
                    <a:pt x="211817" y="212877"/>
                    <a:pt x="164013" y="182280"/>
                    <a:pt x="121077" y="145478"/>
                  </a:cubicBezTo>
                  <a:cubicBezTo>
                    <a:pt x="78400" y="107177"/>
                    <a:pt x="44445" y="60032"/>
                    <a:pt x="21545" y="7275"/>
                  </a:cubicBezTo>
                  <a:cubicBezTo>
                    <a:pt x="16389" y="-5419"/>
                    <a:pt x="-4234" y="-226"/>
                    <a:pt x="779" y="13046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1" name="Freeform: Shape 3300">
              <a:extLst>
                <a:ext uri="{FF2B5EF4-FFF2-40B4-BE49-F238E27FC236}">
                  <a16:creationId xmlns:a16="http://schemas.microsoft.com/office/drawing/2014/main" id="{B6D7D454-9F24-2987-57D9-61E75F57C5EA}"/>
                </a:ext>
              </a:extLst>
            </p:cNvPr>
            <p:cNvSpPr/>
            <p:nvPr/>
          </p:nvSpPr>
          <p:spPr>
            <a:xfrm>
              <a:off x="9838759" y="1797273"/>
              <a:ext cx="324648" cy="131982"/>
            </a:xfrm>
            <a:custGeom>
              <a:avLst/>
              <a:gdLst>
                <a:gd name="connsiteX0" fmla="*/ 9852 w 324648"/>
                <a:gd name="connsiteY0" fmla="*/ 127119 h 131982"/>
                <a:gd name="connsiteX1" fmla="*/ 180705 w 324648"/>
                <a:gd name="connsiteY1" fmla="*/ 113991 h 131982"/>
                <a:gd name="connsiteX2" fmla="*/ 322630 w 324648"/>
                <a:gd name="connsiteY2" fmla="*/ 20076 h 131982"/>
                <a:gd name="connsiteX3" fmla="*/ 304441 w 324648"/>
                <a:gd name="connsiteY3" fmla="*/ 1899 h 131982"/>
                <a:gd name="connsiteX4" fmla="*/ 240998 w 324648"/>
                <a:gd name="connsiteY4" fmla="*/ 45178 h 131982"/>
                <a:gd name="connsiteX5" fmla="*/ 169392 w 324648"/>
                <a:gd name="connsiteY5" fmla="*/ 79945 h 131982"/>
                <a:gd name="connsiteX6" fmla="*/ 14005 w 324648"/>
                <a:gd name="connsiteY6" fmla="*/ 98266 h 131982"/>
                <a:gd name="connsiteX7" fmla="*/ 10282 w 324648"/>
                <a:gd name="connsiteY7" fmla="*/ 127119 h 1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648" h="131982">
                  <a:moveTo>
                    <a:pt x="9852" y="127119"/>
                  </a:moveTo>
                  <a:cubicBezTo>
                    <a:pt x="67023" y="136640"/>
                    <a:pt x="125625" y="132139"/>
                    <a:pt x="180705" y="113991"/>
                  </a:cubicBezTo>
                  <a:cubicBezTo>
                    <a:pt x="233264" y="96679"/>
                    <a:pt x="290836" y="67539"/>
                    <a:pt x="322630" y="20076"/>
                  </a:cubicBezTo>
                  <a:cubicBezTo>
                    <a:pt x="330076" y="8968"/>
                    <a:pt x="315326" y="-5169"/>
                    <a:pt x="304441" y="1899"/>
                  </a:cubicBezTo>
                  <a:cubicBezTo>
                    <a:pt x="282816" y="16326"/>
                    <a:pt x="262909" y="32050"/>
                    <a:pt x="240998" y="45178"/>
                  </a:cubicBezTo>
                  <a:cubicBezTo>
                    <a:pt x="218471" y="59373"/>
                    <a:pt x="194454" y="71044"/>
                    <a:pt x="169392" y="79945"/>
                  </a:cubicBezTo>
                  <a:cubicBezTo>
                    <a:pt x="119510" y="97242"/>
                    <a:pt x="66507" y="103488"/>
                    <a:pt x="14005" y="98266"/>
                  </a:cubicBezTo>
                  <a:cubicBezTo>
                    <a:pt x="-1891" y="96679"/>
                    <a:pt x="-5758" y="124233"/>
                    <a:pt x="10282" y="127119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2" name="Freeform: Shape 3301">
              <a:extLst>
                <a:ext uri="{FF2B5EF4-FFF2-40B4-BE49-F238E27FC236}">
                  <a16:creationId xmlns:a16="http://schemas.microsoft.com/office/drawing/2014/main" id="{D3140EB1-E071-A2FF-4820-A6AFE39E7B70}"/>
                </a:ext>
              </a:extLst>
            </p:cNvPr>
            <p:cNvSpPr/>
            <p:nvPr/>
          </p:nvSpPr>
          <p:spPr>
            <a:xfrm>
              <a:off x="10401994" y="1713774"/>
              <a:ext cx="129848" cy="357636"/>
            </a:xfrm>
            <a:custGeom>
              <a:avLst/>
              <a:gdLst>
                <a:gd name="connsiteX0" fmla="*/ 20615 w 129848"/>
                <a:gd name="connsiteY0" fmla="*/ 354446 h 357636"/>
                <a:gd name="connsiteX1" fmla="*/ 120864 w 129848"/>
                <a:gd name="connsiteY1" fmla="*/ 176571 h 357636"/>
                <a:gd name="connsiteX2" fmla="*/ 81480 w 129848"/>
                <a:gd name="connsiteY2" fmla="*/ 1149 h 357636"/>
                <a:gd name="connsiteX3" fmla="*/ 67159 w 129848"/>
                <a:gd name="connsiteY3" fmla="*/ 15575 h 357636"/>
                <a:gd name="connsiteX4" fmla="*/ 83055 w 129848"/>
                <a:gd name="connsiteY4" fmla="*/ 177581 h 357636"/>
                <a:gd name="connsiteX5" fmla="*/ 3429 w 129848"/>
                <a:gd name="connsiteY5" fmla="*/ 336269 h 357636"/>
                <a:gd name="connsiteX6" fmla="*/ 21044 w 129848"/>
                <a:gd name="connsiteY6" fmla="*/ 354013 h 3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848" h="357636">
                  <a:moveTo>
                    <a:pt x="20615" y="354446"/>
                  </a:moveTo>
                  <a:cubicBezTo>
                    <a:pt x="70309" y="306090"/>
                    <a:pt x="105110" y="244331"/>
                    <a:pt x="120864" y="176571"/>
                  </a:cubicBezTo>
                  <a:cubicBezTo>
                    <a:pt x="133037" y="121319"/>
                    <a:pt x="142489" y="32310"/>
                    <a:pt x="81480" y="1149"/>
                  </a:cubicBezTo>
                  <a:cubicBezTo>
                    <a:pt x="72744" y="-3323"/>
                    <a:pt x="61430" y="6054"/>
                    <a:pt x="67159" y="15575"/>
                  </a:cubicBezTo>
                  <a:cubicBezTo>
                    <a:pt x="96947" y="63470"/>
                    <a:pt x="94942" y="124205"/>
                    <a:pt x="83055" y="177581"/>
                  </a:cubicBezTo>
                  <a:cubicBezTo>
                    <a:pt x="70166" y="236397"/>
                    <a:pt x="42813" y="290985"/>
                    <a:pt x="3429" y="336269"/>
                  </a:cubicBezTo>
                  <a:cubicBezTo>
                    <a:pt x="-7312" y="348243"/>
                    <a:pt x="9587" y="365122"/>
                    <a:pt x="21044" y="354013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3" name="Freeform: Shape 3302">
              <a:extLst>
                <a:ext uri="{FF2B5EF4-FFF2-40B4-BE49-F238E27FC236}">
                  <a16:creationId xmlns:a16="http://schemas.microsoft.com/office/drawing/2014/main" id="{DFCCFC76-45F2-484E-6DDB-E678FF49D225}"/>
                </a:ext>
              </a:extLst>
            </p:cNvPr>
            <p:cNvSpPr/>
            <p:nvPr/>
          </p:nvSpPr>
          <p:spPr>
            <a:xfrm>
              <a:off x="10540278" y="1387935"/>
              <a:ext cx="231731" cy="279529"/>
            </a:xfrm>
            <a:custGeom>
              <a:avLst/>
              <a:gdLst>
                <a:gd name="connsiteX0" fmla="*/ 10076 w 231731"/>
                <a:gd name="connsiteY0" fmla="*/ 29809 h 279529"/>
                <a:gd name="connsiteX1" fmla="*/ 137536 w 231731"/>
                <a:gd name="connsiteY1" fmla="*/ 127763 h 279529"/>
                <a:gd name="connsiteX2" fmla="*/ 210430 w 231731"/>
                <a:gd name="connsiteY2" fmla="*/ 272025 h 279529"/>
                <a:gd name="connsiteX3" fmla="*/ 224178 w 231731"/>
                <a:gd name="connsiteY3" fmla="*/ 278964 h 279529"/>
                <a:gd name="connsiteX4" fmla="*/ 231626 w 231731"/>
                <a:gd name="connsiteY4" fmla="*/ 269139 h 279529"/>
                <a:gd name="connsiteX5" fmla="*/ 164890 w 231731"/>
                <a:gd name="connsiteY5" fmla="*/ 102950 h 279529"/>
                <a:gd name="connsiteX6" fmla="*/ 17952 w 231731"/>
                <a:gd name="connsiteY6" fmla="*/ 957 h 279529"/>
                <a:gd name="connsiteX7" fmla="*/ 10076 w 231731"/>
                <a:gd name="connsiteY7" fmla="*/ 29809 h 27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731" h="279529">
                  <a:moveTo>
                    <a:pt x="10076" y="29809"/>
                  </a:moveTo>
                  <a:cubicBezTo>
                    <a:pt x="60057" y="51232"/>
                    <a:pt x="103880" y="84903"/>
                    <a:pt x="137536" y="127763"/>
                  </a:cubicBezTo>
                  <a:cubicBezTo>
                    <a:pt x="171907" y="171041"/>
                    <a:pt x="191097" y="220667"/>
                    <a:pt x="210430" y="272025"/>
                  </a:cubicBezTo>
                  <a:cubicBezTo>
                    <a:pt x="212292" y="277766"/>
                    <a:pt x="218451" y="280882"/>
                    <a:pt x="224178" y="278964"/>
                  </a:cubicBezTo>
                  <a:cubicBezTo>
                    <a:pt x="228475" y="277535"/>
                    <a:pt x="231339" y="273640"/>
                    <a:pt x="231626" y="269139"/>
                  </a:cubicBezTo>
                  <a:cubicBezTo>
                    <a:pt x="233774" y="208117"/>
                    <a:pt x="202983" y="148969"/>
                    <a:pt x="164890" y="102950"/>
                  </a:cubicBezTo>
                  <a:cubicBezTo>
                    <a:pt x="126221" y="55949"/>
                    <a:pt x="75381" y="20649"/>
                    <a:pt x="17952" y="957"/>
                  </a:cubicBezTo>
                  <a:cubicBezTo>
                    <a:pt x="-665" y="-5535"/>
                    <a:pt x="-7253" y="22885"/>
                    <a:pt x="10076" y="29809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4" name="Freeform: Shape 3303">
              <a:extLst>
                <a:ext uri="{FF2B5EF4-FFF2-40B4-BE49-F238E27FC236}">
                  <a16:creationId xmlns:a16="http://schemas.microsoft.com/office/drawing/2014/main" id="{448785FE-0824-6D23-D2A4-78B6DC17F3B3}"/>
                </a:ext>
              </a:extLst>
            </p:cNvPr>
            <p:cNvSpPr/>
            <p:nvPr/>
          </p:nvSpPr>
          <p:spPr>
            <a:xfrm>
              <a:off x="10330981" y="1008215"/>
              <a:ext cx="351336" cy="134636"/>
            </a:xfrm>
            <a:custGeom>
              <a:avLst/>
              <a:gdLst>
                <a:gd name="connsiteX0" fmla="*/ 30618 w 351336"/>
                <a:gd name="connsiteY0" fmla="*/ 128074 h 134636"/>
                <a:gd name="connsiteX1" fmla="*/ 164952 w 351336"/>
                <a:gd name="connsiteY1" fmla="*/ 40219 h 134636"/>
                <a:gd name="connsiteX2" fmla="*/ 336807 w 351336"/>
                <a:gd name="connsiteY2" fmla="*/ 58396 h 134636"/>
                <a:gd name="connsiteX3" fmla="*/ 345972 w 351336"/>
                <a:gd name="connsiteY3" fmla="*/ 36468 h 134636"/>
                <a:gd name="connsiteX4" fmla="*/ 3122 w 351336"/>
                <a:gd name="connsiteY4" fmla="*/ 112205 h 134636"/>
                <a:gd name="connsiteX5" fmla="*/ 30046 w 351336"/>
                <a:gd name="connsiteY5" fmla="*/ 128074 h 1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36" h="134636">
                  <a:moveTo>
                    <a:pt x="30618" y="128074"/>
                  </a:moveTo>
                  <a:cubicBezTo>
                    <a:pt x="64273" y="84435"/>
                    <a:pt x="111676" y="53491"/>
                    <a:pt x="164952" y="40219"/>
                  </a:cubicBezTo>
                  <a:cubicBezTo>
                    <a:pt x="222237" y="25792"/>
                    <a:pt x="282529" y="37333"/>
                    <a:pt x="336807" y="58396"/>
                  </a:cubicBezTo>
                  <a:cubicBezTo>
                    <a:pt x="350126" y="63445"/>
                    <a:pt x="356713" y="43970"/>
                    <a:pt x="345972" y="36468"/>
                  </a:cubicBezTo>
                  <a:cubicBezTo>
                    <a:pt x="233981" y="-38548"/>
                    <a:pt x="80170" y="9779"/>
                    <a:pt x="3122" y="112205"/>
                  </a:cubicBezTo>
                  <a:cubicBezTo>
                    <a:pt x="-9052" y="128363"/>
                    <a:pt x="17443" y="143799"/>
                    <a:pt x="30046" y="128074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5" name="Freeform: Shape 3304">
              <a:extLst>
                <a:ext uri="{FF2B5EF4-FFF2-40B4-BE49-F238E27FC236}">
                  <a16:creationId xmlns:a16="http://schemas.microsoft.com/office/drawing/2014/main" id="{6F979627-B570-197E-BACB-EF54530D9DF7}"/>
                </a:ext>
              </a:extLst>
            </p:cNvPr>
            <p:cNvSpPr/>
            <p:nvPr/>
          </p:nvSpPr>
          <p:spPr>
            <a:xfrm>
              <a:off x="9957512" y="868028"/>
              <a:ext cx="143124" cy="393659"/>
            </a:xfrm>
            <a:custGeom>
              <a:avLst/>
              <a:gdLst>
                <a:gd name="connsiteX0" fmla="*/ 66392 w 143124"/>
                <a:gd name="connsiteY0" fmla="*/ 377179 h 393659"/>
                <a:gd name="connsiteX1" fmla="*/ 39898 w 143124"/>
                <a:gd name="connsiteY1" fmla="*/ 175213 h 393659"/>
                <a:gd name="connsiteX2" fmla="*/ 140147 w 143124"/>
                <a:gd name="connsiteY2" fmla="*/ 16525 h 393659"/>
                <a:gd name="connsiteX3" fmla="*/ 128403 w 143124"/>
                <a:gd name="connsiteY3" fmla="*/ 1233 h 393659"/>
                <a:gd name="connsiteX4" fmla="*/ 43335 w 143124"/>
                <a:gd name="connsiteY4" fmla="*/ 389875 h 393659"/>
                <a:gd name="connsiteX5" fmla="*/ 63571 w 143124"/>
                <a:gd name="connsiteY5" fmla="*/ 388966 h 393659"/>
                <a:gd name="connsiteX6" fmla="*/ 66822 w 143124"/>
                <a:gd name="connsiteY6" fmla="*/ 375448 h 39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24" h="393659">
                  <a:moveTo>
                    <a:pt x="66392" y="377179"/>
                  </a:moveTo>
                  <a:cubicBezTo>
                    <a:pt x="32136" y="315782"/>
                    <a:pt x="22640" y="243463"/>
                    <a:pt x="39898" y="175213"/>
                  </a:cubicBezTo>
                  <a:cubicBezTo>
                    <a:pt x="56840" y="113426"/>
                    <a:pt x="91755" y="58145"/>
                    <a:pt x="140147" y="16525"/>
                  </a:cubicBezTo>
                  <a:cubicBezTo>
                    <a:pt x="148452" y="9168"/>
                    <a:pt x="137712" y="-4104"/>
                    <a:pt x="128403" y="1233"/>
                  </a:cubicBezTo>
                  <a:cubicBezTo>
                    <a:pt x="-5930" y="79423"/>
                    <a:pt x="-35862" y="260905"/>
                    <a:pt x="43335" y="389875"/>
                  </a:cubicBezTo>
                  <a:cubicBezTo>
                    <a:pt x="49163" y="395256"/>
                    <a:pt x="58229" y="394852"/>
                    <a:pt x="63571" y="388966"/>
                  </a:cubicBezTo>
                  <a:cubicBezTo>
                    <a:pt x="66879" y="385316"/>
                    <a:pt x="68110" y="380223"/>
                    <a:pt x="66822" y="375448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6" name="Freeform: Shape 3305">
              <a:extLst>
                <a:ext uri="{FF2B5EF4-FFF2-40B4-BE49-F238E27FC236}">
                  <a16:creationId xmlns:a16="http://schemas.microsoft.com/office/drawing/2014/main" id="{8E60E90F-8740-BC6B-5802-0503C36C7EB6}"/>
                </a:ext>
              </a:extLst>
            </p:cNvPr>
            <p:cNvSpPr/>
            <p:nvPr/>
          </p:nvSpPr>
          <p:spPr>
            <a:xfrm>
              <a:off x="10493535" y="1160221"/>
              <a:ext cx="33869" cy="35373"/>
            </a:xfrm>
            <a:custGeom>
              <a:avLst/>
              <a:gdLst>
                <a:gd name="connsiteX0" fmla="*/ 1396 w 33869"/>
                <a:gd name="connsiteY0" fmla="*/ 21078 h 35373"/>
                <a:gd name="connsiteX1" fmla="*/ 1396 w 33869"/>
                <a:gd name="connsiteY1" fmla="*/ 23098 h 35373"/>
                <a:gd name="connsiteX2" fmla="*/ 2971 w 33869"/>
                <a:gd name="connsiteY2" fmla="*/ 27137 h 35373"/>
                <a:gd name="connsiteX3" fmla="*/ 7267 w 33869"/>
                <a:gd name="connsiteY3" fmla="*/ 31754 h 35373"/>
                <a:gd name="connsiteX4" fmla="*/ 10991 w 33869"/>
                <a:gd name="connsiteY4" fmla="*/ 33918 h 35373"/>
                <a:gd name="connsiteX5" fmla="*/ 17293 w 33869"/>
                <a:gd name="connsiteY5" fmla="*/ 35360 h 35373"/>
                <a:gd name="connsiteX6" fmla="*/ 21732 w 33869"/>
                <a:gd name="connsiteY6" fmla="*/ 35360 h 35373"/>
                <a:gd name="connsiteX7" fmla="*/ 25743 w 33869"/>
                <a:gd name="connsiteY7" fmla="*/ 33629 h 35373"/>
                <a:gd name="connsiteX8" fmla="*/ 30325 w 33869"/>
                <a:gd name="connsiteY8" fmla="*/ 29301 h 35373"/>
                <a:gd name="connsiteX9" fmla="*/ 33332 w 33869"/>
                <a:gd name="connsiteY9" fmla="*/ 23675 h 35373"/>
                <a:gd name="connsiteX10" fmla="*/ 33332 w 33869"/>
                <a:gd name="connsiteY10" fmla="*/ 21655 h 35373"/>
                <a:gd name="connsiteX11" fmla="*/ 33332 w 33869"/>
                <a:gd name="connsiteY11" fmla="*/ 12567 h 35373"/>
                <a:gd name="connsiteX12" fmla="*/ 28893 w 33869"/>
                <a:gd name="connsiteY12" fmla="*/ 5065 h 35373"/>
                <a:gd name="connsiteX13" fmla="*/ 25456 w 33869"/>
                <a:gd name="connsiteY13" fmla="*/ 2324 h 35373"/>
                <a:gd name="connsiteX14" fmla="*/ 16863 w 33869"/>
                <a:gd name="connsiteY14" fmla="*/ 16 h 35373"/>
                <a:gd name="connsiteX15" fmla="*/ 10419 w 33869"/>
                <a:gd name="connsiteY15" fmla="*/ 1459 h 35373"/>
                <a:gd name="connsiteX16" fmla="*/ 4976 w 33869"/>
                <a:gd name="connsiteY16" fmla="*/ 5065 h 35373"/>
                <a:gd name="connsiteX17" fmla="*/ 537 w 33869"/>
                <a:gd name="connsiteY17" fmla="*/ 12567 h 35373"/>
                <a:gd name="connsiteX18" fmla="*/ 537 w 33869"/>
                <a:gd name="connsiteY18" fmla="*/ 21655 h 3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869" h="35373">
                  <a:moveTo>
                    <a:pt x="1396" y="21078"/>
                  </a:moveTo>
                  <a:lnTo>
                    <a:pt x="1396" y="23098"/>
                  </a:lnTo>
                  <a:lnTo>
                    <a:pt x="2971" y="27137"/>
                  </a:lnTo>
                  <a:cubicBezTo>
                    <a:pt x="4117" y="28984"/>
                    <a:pt x="5549" y="30556"/>
                    <a:pt x="7267" y="31754"/>
                  </a:cubicBezTo>
                  <a:cubicBezTo>
                    <a:pt x="8270" y="32778"/>
                    <a:pt x="9559" y="33514"/>
                    <a:pt x="10991" y="33918"/>
                  </a:cubicBezTo>
                  <a:cubicBezTo>
                    <a:pt x="12853" y="34971"/>
                    <a:pt x="15145" y="35461"/>
                    <a:pt x="17293" y="35360"/>
                  </a:cubicBezTo>
                  <a:lnTo>
                    <a:pt x="21732" y="35360"/>
                  </a:lnTo>
                  <a:lnTo>
                    <a:pt x="25743" y="33629"/>
                  </a:lnTo>
                  <a:cubicBezTo>
                    <a:pt x="27604" y="32619"/>
                    <a:pt x="29179" y="31133"/>
                    <a:pt x="30325" y="29301"/>
                  </a:cubicBezTo>
                  <a:cubicBezTo>
                    <a:pt x="31901" y="27772"/>
                    <a:pt x="32903" y="25810"/>
                    <a:pt x="33332" y="23675"/>
                  </a:cubicBezTo>
                  <a:lnTo>
                    <a:pt x="33332" y="21655"/>
                  </a:lnTo>
                  <a:cubicBezTo>
                    <a:pt x="34048" y="18669"/>
                    <a:pt x="34048" y="15553"/>
                    <a:pt x="33332" y="12567"/>
                  </a:cubicBezTo>
                  <a:cubicBezTo>
                    <a:pt x="32473" y="9710"/>
                    <a:pt x="31041" y="7128"/>
                    <a:pt x="28893" y="5065"/>
                  </a:cubicBezTo>
                  <a:lnTo>
                    <a:pt x="25456" y="2324"/>
                  </a:lnTo>
                  <a:cubicBezTo>
                    <a:pt x="22878" y="752"/>
                    <a:pt x="19870" y="-42"/>
                    <a:pt x="16863" y="16"/>
                  </a:cubicBezTo>
                  <a:cubicBezTo>
                    <a:pt x="14571" y="-99"/>
                    <a:pt x="12424" y="406"/>
                    <a:pt x="10419" y="1459"/>
                  </a:cubicBezTo>
                  <a:cubicBezTo>
                    <a:pt x="8270" y="2123"/>
                    <a:pt x="6408" y="3363"/>
                    <a:pt x="4976" y="5065"/>
                  </a:cubicBezTo>
                  <a:cubicBezTo>
                    <a:pt x="2828" y="7128"/>
                    <a:pt x="1396" y="9710"/>
                    <a:pt x="537" y="12567"/>
                  </a:cubicBezTo>
                  <a:cubicBezTo>
                    <a:pt x="-179" y="15553"/>
                    <a:pt x="-179" y="18669"/>
                    <a:pt x="537" y="2165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7" name="Freeform: Shape 3306">
              <a:extLst>
                <a:ext uri="{FF2B5EF4-FFF2-40B4-BE49-F238E27FC236}">
                  <a16:creationId xmlns:a16="http://schemas.microsoft.com/office/drawing/2014/main" id="{27986E10-F2E7-F093-1901-8F413A7BE9BF}"/>
                </a:ext>
              </a:extLst>
            </p:cNvPr>
            <p:cNvSpPr/>
            <p:nvPr/>
          </p:nvSpPr>
          <p:spPr>
            <a:xfrm>
              <a:off x="10766672" y="1364656"/>
              <a:ext cx="28509" cy="31593"/>
            </a:xfrm>
            <a:custGeom>
              <a:avLst/>
              <a:gdLst>
                <a:gd name="connsiteX0" fmla="*/ 14255 w 28509"/>
                <a:gd name="connsiteY0" fmla="*/ 31593 h 31593"/>
                <a:gd name="connsiteX1" fmla="*/ 28433 w 28509"/>
                <a:gd name="connsiteY1" fmla="*/ 14282 h 31593"/>
                <a:gd name="connsiteX2" fmla="*/ 14255 w 28509"/>
                <a:gd name="connsiteY2" fmla="*/ 0 h 31593"/>
                <a:gd name="connsiteX3" fmla="*/ 77 w 28509"/>
                <a:gd name="connsiteY3" fmla="*/ 17312 h 31593"/>
                <a:gd name="connsiteX4" fmla="*/ 14255 w 28509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9" h="31593">
                  <a:moveTo>
                    <a:pt x="14255" y="31593"/>
                  </a:moveTo>
                  <a:cubicBezTo>
                    <a:pt x="22847" y="30757"/>
                    <a:pt x="29293" y="23010"/>
                    <a:pt x="28433" y="14282"/>
                  </a:cubicBezTo>
                  <a:cubicBezTo>
                    <a:pt x="27718" y="6723"/>
                    <a:pt x="21702" y="721"/>
                    <a:pt x="14255" y="0"/>
                  </a:cubicBezTo>
                  <a:cubicBezTo>
                    <a:pt x="5662" y="837"/>
                    <a:pt x="-782" y="8584"/>
                    <a:pt x="77" y="17312"/>
                  </a:cubicBezTo>
                  <a:cubicBezTo>
                    <a:pt x="794" y="24871"/>
                    <a:pt x="6807" y="30872"/>
                    <a:pt x="14255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8" name="Freeform: Shape 3307">
              <a:extLst>
                <a:ext uri="{FF2B5EF4-FFF2-40B4-BE49-F238E27FC236}">
                  <a16:creationId xmlns:a16="http://schemas.microsoft.com/office/drawing/2014/main" id="{F13178A2-F810-4D99-7AC4-DF3CF8901297}"/>
                </a:ext>
              </a:extLst>
            </p:cNvPr>
            <p:cNvSpPr/>
            <p:nvPr/>
          </p:nvSpPr>
          <p:spPr>
            <a:xfrm>
              <a:off x="10579498" y="1572740"/>
              <a:ext cx="34525" cy="35009"/>
            </a:xfrm>
            <a:custGeom>
              <a:avLst/>
              <a:gdLst>
                <a:gd name="connsiteX0" fmla="*/ 214 w 34525"/>
                <a:gd name="connsiteY0" fmla="*/ 14079 h 35009"/>
                <a:gd name="connsiteX1" fmla="*/ 214 w 34525"/>
                <a:gd name="connsiteY1" fmla="*/ 15089 h 35009"/>
                <a:gd name="connsiteX2" fmla="*/ 214 w 34525"/>
                <a:gd name="connsiteY2" fmla="*/ 19705 h 35009"/>
                <a:gd name="connsiteX3" fmla="*/ 214 w 34525"/>
                <a:gd name="connsiteY3" fmla="*/ 24322 h 35009"/>
                <a:gd name="connsiteX4" fmla="*/ 214 w 34525"/>
                <a:gd name="connsiteY4" fmla="*/ 25187 h 35009"/>
                <a:gd name="connsiteX5" fmla="*/ 3795 w 34525"/>
                <a:gd name="connsiteY5" fmla="*/ 31535 h 35009"/>
                <a:gd name="connsiteX6" fmla="*/ 8234 w 34525"/>
                <a:gd name="connsiteY6" fmla="*/ 34276 h 35009"/>
                <a:gd name="connsiteX7" fmla="*/ 9953 w 34525"/>
                <a:gd name="connsiteY7" fmla="*/ 34997 h 35009"/>
                <a:gd name="connsiteX8" fmla="*/ 11242 w 34525"/>
                <a:gd name="connsiteY8" fmla="*/ 34997 h 35009"/>
                <a:gd name="connsiteX9" fmla="*/ 15395 w 34525"/>
                <a:gd name="connsiteY9" fmla="*/ 34997 h 35009"/>
                <a:gd name="connsiteX10" fmla="*/ 20121 w 34525"/>
                <a:gd name="connsiteY10" fmla="*/ 34276 h 35009"/>
                <a:gd name="connsiteX11" fmla="*/ 21124 w 34525"/>
                <a:gd name="connsiteY11" fmla="*/ 34276 h 35009"/>
                <a:gd name="connsiteX12" fmla="*/ 28571 w 34525"/>
                <a:gd name="connsiteY12" fmla="*/ 29804 h 35009"/>
                <a:gd name="connsiteX13" fmla="*/ 30575 w 34525"/>
                <a:gd name="connsiteY13" fmla="*/ 6029 h 35009"/>
                <a:gd name="connsiteX14" fmla="*/ 12245 w 34525"/>
                <a:gd name="connsiteY14" fmla="*/ 951 h 35009"/>
                <a:gd name="connsiteX15" fmla="*/ 4941 w 34525"/>
                <a:gd name="connsiteY15" fmla="*/ 5279 h 35009"/>
                <a:gd name="connsiteX16" fmla="*/ 644 w 34525"/>
                <a:gd name="connsiteY16" fmla="*/ 12781 h 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25" h="35009">
                  <a:moveTo>
                    <a:pt x="214" y="14079"/>
                  </a:moveTo>
                  <a:lnTo>
                    <a:pt x="214" y="15089"/>
                  </a:lnTo>
                  <a:cubicBezTo>
                    <a:pt x="-71" y="16618"/>
                    <a:pt x="-71" y="18176"/>
                    <a:pt x="214" y="19705"/>
                  </a:cubicBezTo>
                  <a:cubicBezTo>
                    <a:pt x="71" y="21235"/>
                    <a:pt x="71" y="22793"/>
                    <a:pt x="214" y="24322"/>
                  </a:cubicBezTo>
                  <a:lnTo>
                    <a:pt x="214" y="25187"/>
                  </a:lnTo>
                  <a:cubicBezTo>
                    <a:pt x="930" y="27568"/>
                    <a:pt x="2076" y="29732"/>
                    <a:pt x="3795" y="31535"/>
                  </a:cubicBezTo>
                  <a:cubicBezTo>
                    <a:pt x="4941" y="32848"/>
                    <a:pt x="6516" y="33785"/>
                    <a:pt x="8234" y="34276"/>
                  </a:cubicBezTo>
                  <a:lnTo>
                    <a:pt x="9953" y="34997"/>
                  </a:lnTo>
                  <a:lnTo>
                    <a:pt x="11242" y="34997"/>
                  </a:lnTo>
                  <a:lnTo>
                    <a:pt x="15395" y="34997"/>
                  </a:lnTo>
                  <a:cubicBezTo>
                    <a:pt x="16970" y="35069"/>
                    <a:pt x="18546" y="34824"/>
                    <a:pt x="20121" y="34276"/>
                  </a:cubicBezTo>
                  <a:lnTo>
                    <a:pt x="21124" y="34276"/>
                  </a:lnTo>
                  <a:cubicBezTo>
                    <a:pt x="23988" y="33439"/>
                    <a:pt x="26566" y="31910"/>
                    <a:pt x="28571" y="29804"/>
                  </a:cubicBezTo>
                  <a:cubicBezTo>
                    <a:pt x="35588" y="23817"/>
                    <a:pt x="36591" y="13170"/>
                    <a:pt x="30575" y="6029"/>
                  </a:cubicBezTo>
                  <a:cubicBezTo>
                    <a:pt x="26136" y="648"/>
                    <a:pt x="18832" y="-1371"/>
                    <a:pt x="12245" y="951"/>
                  </a:cubicBezTo>
                  <a:cubicBezTo>
                    <a:pt x="9524" y="1788"/>
                    <a:pt x="6946" y="3274"/>
                    <a:pt x="4941" y="5279"/>
                  </a:cubicBezTo>
                  <a:cubicBezTo>
                    <a:pt x="2792" y="7328"/>
                    <a:pt x="1360" y="9924"/>
                    <a:pt x="644" y="12781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9" name="Freeform: Shape 3308">
              <a:extLst>
                <a:ext uri="{FF2B5EF4-FFF2-40B4-BE49-F238E27FC236}">
                  <a16:creationId xmlns:a16="http://schemas.microsoft.com/office/drawing/2014/main" id="{E177387B-BF91-40C1-5A0D-4A3F1E45C37D}"/>
                </a:ext>
              </a:extLst>
            </p:cNvPr>
            <p:cNvSpPr/>
            <p:nvPr/>
          </p:nvSpPr>
          <p:spPr>
            <a:xfrm>
              <a:off x="10594387" y="1829900"/>
              <a:ext cx="28509" cy="31593"/>
            </a:xfrm>
            <a:custGeom>
              <a:avLst/>
              <a:gdLst>
                <a:gd name="connsiteX0" fmla="*/ 14255 w 28509"/>
                <a:gd name="connsiteY0" fmla="*/ 31593 h 31593"/>
                <a:gd name="connsiteX1" fmla="*/ 28433 w 28509"/>
                <a:gd name="connsiteY1" fmla="*/ 14282 h 31593"/>
                <a:gd name="connsiteX2" fmla="*/ 14255 w 28509"/>
                <a:gd name="connsiteY2" fmla="*/ 0 h 31593"/>
                <a:gd name="connsiteX3" fmla="*/ 77 w 28509"/>
                <a:gd name="connsiteY3" fmla="*/ 17312 h 31593"/>
                <a:gd name="connsiteX4" fmla="*/ 14255 w 28509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9" h="31593">
                  <a:moveTo>
                    <a:pt x="14255" y="31593"/>
                  </a:moveTo>
                  <a:cubicBezTo>
                    <a:pt x="22847" y="30757"/>
                    <a:pt x="29292" y="23010"/>
                    <a:pt x="28433" y="14282"/>
                  </a:cubicBezTo>
                  <a:cubicBezTo>
                    <a:pt x="27717" y="6723"/>
                    <a:pt x="21702" y="721"/>
                    <a:pt x="14255" y="0"/>
                  </a:cubicBezTo>
                  <a:cubicBezTo>
                    <a:pt x="5662" y="837"/>
                    <a:pt x="-782" y="8584"/>
                    <a:pt x="77" y="17312"/>
                  </a:cubicBezTo>
                  <a:cubicBezTo>
                    <a:pt x="793" y="24871"/>
                    <a:pt x="6807" y="30872"/>
                    <a:pt x="14255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0" name="Freeform: Shape 3309">
              <a:extLst>
                <a:ext uri="{FF2B5EF4-FFF2-40B4-BE49-F238E27FC236}">
                  <a16:creationId xmlns:a16="http://schemas.microsoft.com/office/drawing/2014/main" id="{51113FD8-BEED-509E-1EB2-9413EB346BB2}"/>
                </a:ext>
              </a:extLst>
            </p:cNvPr>
            <p:cNvSpPr/>
            <p:nvPr/>
          </p:nvSpPr>
          <p:spPr>
            <a:xfrm>
              <a:off x="10228412" y="1839854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6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46" y="31738"/>
                    <a:pt x="31506" y="24640"/>
                    <a:pt x="31506" y="15869"/>
                  </a:cubicBezTo>
                  <a:cubicBezTo>
                    <a:pt x="31506" y="7098"/>
                    <a:pt x="24446" y="0"/>
                    <a:pt x="15753" y="0"/>
                  </a:cubicBezTo>
                  <a:cubicBezTo>
                    <a:pt x="7060" y="0"/>
                    <a:pt x="0" y="7098"/>
                    <a:pt x="0" y="15869"/>
                  </a:cubicBezTo>
                  <a:cubicBezTo>
                    <a:pt x="0" y="24640"/>
                    <a:pt x="7060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1" name="Freeform: Shape 3310">
              <a:extLst>
                <a:ext uri="{FF2B5EF4-FFF2-40B4-BE49-F238E27FC236}">
                  <a16:creationId xmlns:a16="http://schemas.microsoft.com/office/drawing/2014/main" id="{989F74AA-C390-4F78-42C6-7FF7F3C92449}"/>
                </a:ext>
              </a:extLst>
            </p:cNvPr>
            <p:cNvSpPr/>
            <p:nvPr/>
          </p:nvSpPr>
          <p:spPr>
            <a:xfrm>
              <a:off x="10343268" y="1960601"/>
              <a:ext cx="31506" cy="31737"/>
            </a:xfrm>
            <a:custGeom>
              <a:avLst/>
              <a:gdLst>
                <a:gd name="connsiteX0" fmla="*/ 15754 w 31506"/>
                <a:gd name="connsiteY0" fmla="*/ 31738 h 31737"/>
                <a:gd name="connsiteX1" fmla="*/ 31507 w 31506"/>
                <a:gd name="connsiteY1" fmla="*/ 15869 h 31737"/>
                <a:gd name="connsiteX2" fmla="*/ 15754 w 31506"/>
                <a:gd name="connsiteY2" fmla="*/ 0 h 31737"/>
                <a:gd name="connsiteX3" fmla="*/ 0 w 31506"/>
                <a:gd name="connsiteY3" fmla="*/ 15869 h 31737"/>
                <a:gd name="connsiteX4" fmla="*/ 15754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4" y="31738"/>
                  </a:moveTo>
                  <a:cubicBezTo>
                    <a:pt x="24490" y="31738"/>
                    <a:pt x="31507" y="24640"/>
                    <a:pt x="31507" y="15869"/>
                  </a:cubicBezTo>
                  <a:cubicBezTo>
                    <a:pt x="31507" y="7098"/>
                    <a:pt x="24490" y="0"/>
                    <a:pt x="15754" y="0"/>
                  </a:cubicBezTo>
                  <a:cubicBezTo>
                    <a:pt x="7018" y="0"/>
                    <a:pt x="0" y="7098"/>
                    <a:pt x="0" y="15869"/>
                  </a:cubicBezTo>
                  <a:cubicBezTo>
                    <a:pt x="0" y="24640"/>
                    <a:pt x="7018" y="31738"/>
                    <a:pt x="15754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2" name="Freeform: Shape 3311">
              <a:extLst>
                <a:ext uri="{FF2B5EF4-FFF2-40B4-BE49-F238E27FC236}">
                  <a16:creationId xmlns:a16="http://schemas.microsoft.com/office/drawing/2014/main" id="{DFC25B93-2FC2-18B5-30C6-ABD34DC3BAAD}"/>
                </a:ext>
              </a:extLst>
            </p:cNvPr>
            <p:cNvSpPr/>
            <p:nvPr/>
          </p:nvSpPr>
          <p:spPr>
            <a:xfrm>
              <a:off x="10103530" y="1970700"/>
              <a:ext cx="31506" cy="31737"/>
            </a:xfrm>
            <a:custGeom>
              <a:avLst/>
              <a:gdLst>
                <a:gd name="connsiteX0" fmla="*/ 15754 w 31506"/>
                <a:gd name="connsiteY0" fmla="*/ 31738 h 31737"/>
                <a:gd name="connsiteX1" fmla="*/ 31507 w 31506"/>
                <a:gd name="connsiteY1" fmla="*/ 15869 h 31737"/>
                <a:gd name="connsiteX2" fmla="*/ 15754 w 31506"/>
                <a:gd name="connsiteY2" fmla="*/ 0 h 31737"/>
                <a:gd name="connsiteX3" fmla="*/ 0 w 31506"/>
                <a:gd name="connsiteY3" fmla="*/ 15869 h 31737"/>
                <a:gd name="connsiteX4" fmla="*/ 15754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4" y="31738"/>
                  </a:moveTo>
                  <a:cubicBezTo>
                    <a:pt x="24461" y="31738"/>
                    <a:pt x="31507" y="24640"/>
                    <a:pt x="31507" y="15869"/>
                  </a:cubicBezTo>
                  <a:cubicBezTo>
                    <a:pt x="31507" y="7098"/>
                    <a:pt x="24461" y="0"/>
                    <a:pt x="15754" y="0"/>
                  </a:cubicBezTo>
                  <a:cubicBezTo>
                    <a:pt x="7061" y="0"/>
                    <a:pt x="0" y="7098"/>
                    <a:pt x="0" y="15869"/>
                  </a:cubicBezTo>
                  <a:cubicBezTo>
                    <a:pt x="0" y="24640"/>
                    <a:pt x="7061" y="31738"/>
                    <a:pt x="15754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3" name="Freeform: Shape 3312">
              <a:extLst>
                <a:ext uri="{FF2B5EF4-FFF2-40B4-BE49-F238E27FC236}">
                  <a16:creationId xmlns:a16="http://schemas.microsoft.com/office/drawing/2014/main" id="{E34AFF58-8DF0-D81D-4141-23435635DF51}"/>
                </a:ext>
              </a:extLst>
            </p:cNvPr>
            <p:cNvSpPr/>
            <p:nvPr/>
          </p:nvSpPr>
          <p:spPr>
            <a:xfrm>
              <a:off x="9688034" y="1615852"/>
              <a:ext cx="26422" cy="26760"/>
            </a:xfrm>
            <a:custGeom>
              <a:avLst/>
              <a:gdLst>
                <a:gd name="connsiteX0" fmla="*/ 16505 w 26422"/>
                <a:gd name="connsiteY0" fmla="*/ 26220 h 26760"/>
                <a:gd name="connsiteX1" fmla="*/ 16505 w 26422"/>
                <a:gd name="connsiteY1" fmla="*/ 26220 h 26760"/>
                <a:gd name="connsiteX2" fmla="*/ 21088 w 26422"/>
                <a:gd name="connsiteY2" fmla="*/ 23911 h 26760"/>
                <a:gd name="connsiteX3" fmla="*/ 26100 w 26422"/>
                <a:gd name="connsiteY3" fmla="*/ 15111 h 26760"/>
                <a:gd name="connsiteX4" fmla="*/ 26100 w 26422"/>
                <a:gd name="connsiteY4" fmla="*/ 9774 h 26760"/>
                <a:gd name="connsiteX5" fmla="*/ 24812 w 26422"/>
                <a:gd name="connsiteY5" fmla="*/ 6600 h 26760"/>
                <a:gd name="connsiteX6" fmla="*/ 19942 w 26422"/>
                <a:gd name="connsiteY6" fmla="*/ 1839 h 26760"/>
                <a:gd name="connsiteX7" fmla="*/ 16792 w 26422"/>
                <a:gd name="connsiteY7" fmla="*/ 541 h 26760"/>
                <a:gd name="connsiteX8" fmla="*/ 9774 w 26422"/>
                <a:gd name="connsiteY8" fmla="*/ 541 h 26760"/>
                <a:gd name="connsiteX9" fmla="*/ 9774 w 26422"/>
                <a:gd name="connsiteY9" fmla="*/ 541 h 26760"/>
                <a:gd name="connsiteX10" fmla="*/ 5334 w 26422"/>
                <a:gd name="connsiteY10" fmla="*/ 2993 h 26760"/>
                <a:gd name="connsiteX11" fmla="*/ 1897 w 26422"/>
                <a:gd name="connsiteY11" fmla="*/ 6600 h 26760"/>
                <a:gd name="connsiteX12" fmla="*/ 322 w 26422"/>
                <a:gd name="connsiteY12" fmla="*/ 11649 h 26760"/>
                <a:gd name="connsiteX13" fmla="*/ 322 w 26422"/>
                <a:gd name="connsiteY13" fmla="*/ 16987 h 26760"/>
                <a:gd name="connsiteX14" fmla="*/ 1754 w 26422"/>
                <a:gd name="connsiteY14" fmla="*/ 20161 h 26760"/>
                <a:gd name="connsiteX15" fmla="*/ 6480 w 26422"/>
                <a:gd name="connsiteY15" fmla="*/ 24921 h 26760"/>
                <a:gd name="connsiteX16" fmla="*/ 9631 w 26422"/>
                <a:gd name="connsiteY16" fmla="*/ 26220 h 26760"/>
                <a:gd name="connsiteX17" fmla="*/ 16648 w 26422"/>
                <a:gd name="connsiteY17" fmla="*/ 26220 h 2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422" h="26760">
                  <a:moveTo>
                    <a:pt x="16505" y="26220"/>
                  </a:moveTo>
                  <a:lnTo>
                    <a:pt x="16505" y="26220"/>
                  </a:lnTo>
                  <a:cubicBezTo>
                    <a:pt x="18195" y="25845"/>
                    <a:pt x="19771" y="25051"/>
                    <a:pt x="21088" y="23911"/>
                  </a:cubicBezTo>
                  <a:cubicBezTo>
                    <a:pt x="23980" y="21892"/>
                    <a:pt x="25828" y="18660"/>
                    <a:pt x="26100" y="15111"/>
                  </a:cubicBezTo>
                  <a:cubicBezTo>
                    <a:pt x="26530" y="13351"/>
                    <a:pt x="26530" y="11534"/>
                    <a:pt x="26100" y="9774"/>
                  </a:cubicBezTo>
                  <a:lnTo>
                    <a:pt x="24812" y="6600"/>
                  </a:lnTo>
                  <a:cubicBezTo>
                    <a:pt x="23594" y="4638"/>
                    <a:pt x="21918" y="3008"/>
                    <a:pt x="19942" y="1839"/>
                  </a:cubicBezTo>
                  <a:lnTo>
                    <a:pt x="16792" y="541"/>
                  </a:lnTo>
                  <a:cubicBezTo>
                    <a:pt x="14500" y="-180"/>
                    <a:pt x="12065" y="-180"/>
                    <a:pt x="9774" y="541"/>
                  </a:cubicBezTo>
                  <a:lnTo>
                    <a:pt x="9774" y="541"/>
                  </a:lnTo>
                  <a:cubicBezTo>
                    <a:pt x="8084" y="887"/>
                    <a:pt x="6523" y="1738"/>
                    <a:pt x="5334" y="2993"/>
                  </a:cubicBezTo>
                  <a:cubicBezTo>
                    <a:pt x="3888" y="3859"/>
                    <a:pt x="2685" y="5100"/>
                    <a:pt x="1897" y="6600"/>
                  </a:cubicBezTo>
                  <a:cubicBezTo>
                    <a:pt x="909" y="8100"/>
                    <a:pt x="365" y="9846"/>
                    <a:pt x="322" y="11649"/>
                  </a:cubicBezTo>
                  <a:cubicBezTo>
                    <a:pt x="-107" y="13409"/>
                    <a:pt x="-107" y="15227"/>
                    <a:pt x="322" y="16987"/>
                  </a:cubicBezTo>
                  <a:lnTo>
                    <a:pt x="1754" y="20161"/>
                  </a:lnTo>
                  <a:cubicBezTo>
                    <a:pt x="2871" y="22151"/>
                    <a:pt x="4504" y="23796"/>
                    <a:pt x="6480" y="24921"/>
                  </a:cubicBezTo>
                  <a:lnTo>
                    <a:pt x="9631" y="26220"/>
                  </a:lnTo>
                  <a:cubicBezTo>
                    <a:pt x="11922" y="26941"/>
                    <a:pt x="14371" y="26941"/>
                    <a:pt x="16648" y="2622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4" name="Freeform: Shape 3313">
              <a:extLst>
                <a:ext uri="{FF2B5EF4-FFF2-40B4-BE49-F238E27FC236}">
                  <a16:creationId xmlns:a16="http://schemas.microsoft.com/office/drawing/2014/main" id="{F73D986E-DAA7-FC11-71AF-CE5C7CB80094}"/>
                </a:ext>
              </a:extLst>
            </p:cNvPr>
            <p:cNvSpPr/>
            <p:nvPr/>
          </p:nvSpPr>
          <p:spPr>
            <a:xfrm>
              <a:off x="9934969" y="1722858"/>
              <a:ext cx="9164" cy="9232"/>
            </a:xfrm>
            <a:custGeom>
              <a:avLst/>
              <a:gdLst>
                <a:gd name="connsiteX0" fmla="*/ 4582 w 9164"/>
                <a:gd name="connsiteY0" fmla="*/ 9233 h 9232"/>
                <a:gd name="connsiteX1" fmla="*/ 9165 w 9164"/>
                <a:gd name="connsiteY1" fmla="*/ 4616 h 9232"/>
                <a:gd name="connsiteX2" fmla="*/ 4582 w 9164"/>
                <a:gd name="connsiteY2" fmla="*/ 0 h 9232"/>
                <a:gd name="connsiteX3" fmla="*/ 0 w 9164"/>
                <a:gd name="connsiteY3" fmla="*/ 4616 h 9232"/>
                <a:gd name="connsiteX4" fmla="*/ 4582 w 9164"/>
                <a:gd name="connsiteY4" fmla="*/ 9233 h 9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4" h="9232">
                  <a:moveTo>
                    <a:pt x="4582" y="9233"/>
                  </a:moveTo>
                  <a:cubicBezTo>
                    <a:pt x="7117" y="9233"/>
                    <a:pt x="9165" y="7170"/>
                    <a:pt x="9165" y="4616"/>
                  </a:cubicBezTo>
                  <a:cubicBezTo>
                    <a:pt x="9165" y="2063"/>
                    <a:pt x="7117" y="0"/>
                    <a:pt x="4582" y="0"/>
                  </a:cubicBezTo>
                  <a:cubicBezTo>
                    <a:pt x="2047" y="0"/>
                    <a:pt x="0" y="2063"/>
                    <a:pt x="0" y="4616"/>
                  </a:cubicBezTo>
                  <a:cubicBezTo>
                    <a:pt x="0" y="7170"/>
                    <a:pt x="2047" y="9233"/>
                    <a:pt x="4582" y="923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5" name="Freeform: Shape 3314">
              <a:extLst>
                <a:ext uri="{FF2B5EF4-FFF2-40B4-BE49-F238E27FC236}">
                  <a16:creationId xmlns:a16="http://schemas.microsoft.com/office/drawing/2014/main" id="{C049965B-0122-93A1-70BE-EE24A0BAD80A}"/>
                </a:ext>
              </a:extLst>
            </p:cNvPr>
            <p:cNvSpPr/>
            <p:nvPr/>
          </p:nvSpPr>
          <p:spPr>
            <a:xfrm>
              <a:off x="9840519" y="1807251"/>
              <a:ext cx="28502" cy="31593"/>
            </a:xfrm>
            <a:custGeom>
              <a:avLst/>
              <a:gdLst>
                <a:gd name="connsiteX0" fmla="*/ 14251 w 28502"/>
                <a:gd name="connsiteY0" fmla="*/ 31593 h 31593"/>
                <a:gd name="connsiteX1" fmla="*/ 28429 w 28502"/>
                <a:gd name="connsiteY1" fmla="*/ 14282 h 31593"/>
                <a:gd name="connsiteX2" fmla="*/ 14251 w 28502"/>
                <a:gd name="connsiteY2" fmla="*/ 0 h 31593"/>
                <a:gd name="connsiteX3" fmla="*/ 73 w 28502"/>
                <a:gd name="connsiteY3" fmla="*/ 17311 h 31593"/>
                <a:gd name="connsiteX4" fmla="*/ 14251 w 28502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2" h="31593">
                  <a:moveTo>
                    <a:pt x="14251" y="31593"/>
                  </a:moveTo>
                  <a:cubicBezTo>
                    <a:pt x="22915" y="30757"/>
                    <a:pt x="29260" y="23010"/>
                    <a:pt x="28429" y="14282"/>
                  </a:cubicBezTo>
                  <a:cubicBezTo>
                    <a:pt x="27713" y="6723"/>
                    <a:pt x="21770" y="721"/>
                    <a:pt x="14251" y="0"/>
                  </a:cubicBezTo>
                  <a:cubicBezTo>
                    <a:pt x="5587" y="837"/>
                    <a:pt x="-757" y="8584"/>
                    <a:pt x="73" y="17311"/>
                  </a:cubicBezTo>
                  <a:cubicBezTo>
                    <a:pt x="789" y="24871"/>
                    <a:pt x="6733" y="30872"/>
                    <a:pt x="14251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6" name="Freeform: Shape 3315">
              <a:extLst>
                <a:ext uri="{FF2B5EF4-FFF2-40B4-BE49-F238E27FC236}">
                  <a16:creationId xmlns:a16="http://schemas.microsoft.com/office/drawing/2014/main" id="{E68BE101-A577-BA9A-7F8D-6F927845B45F}"/>
                </a:ext>
              </a:extLst>
            </p:cNvPr>
            <p:cNvSpPr/>
            <p:nvPr/>
          </p:nvSpPr>
          <p:spPr>
            <a:xfrm>
              <a:off x="9806507" y="1331908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7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47" y="31738"/>
                    <a:pt x="31507" y="24640"/>
                    <a:pt x="31507" y="15869"/>
                  </a:cubicBezTo>
                  <a:cubicBezTo>
                    <a:pt x="31507" y="7098"/>
                    <a:pt x="24447" y="0"/>
                    <a:pt x="15753" y="0"/>
                  </a:cubicBezTo>
                  <a:cubicBezTo>
                    <a:pt x="7046" y="0"/>
                    <a:pt x="0" y="7098"/>
                    <a:pt x="0" y="15869"/>
                  </a:cubicBezTo>
                  <a:cubicBezTo>
                    <a:pt x="0" y="24640"/>
                    <a:pt x="7046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7" name="Freeform: Shape 3316">
              <a:extLst>
                <a:ext uri="{FF2B5EF4-FFF2-40B4-BE49-F238E27FC236}">
                  <a16:creationId xmlns:a16="http://schemas.microsoft.com/office/drawing/2014/main" id="{77E41DA9-36E6-D489-D9DF-754121126F71}"/>
                </a:ext>
              </a:extLst>
            </p:cNvPr>
            <p:cNvSpPr/>
            <p:nvPr/>
          </p:nvSpPr>
          <p:spPr>
            <a:xfrm>
              <a:off x="9745568" y="1138309"/>
              <a:ext cx="28502" cy="31593"/>
            </a:xfrm>
            <a:custGeom>
              <a:avLst/>
              <a:gdLst>
                <a:gd name="connsiteX0" fmla="*/ 14251 w 28502"/>
                <a:gd name="connsiteY0" fmla="*/ 31593 h 31593"/>
                <a:gd name="connsiteX1" fmla="*/ 28429 w 28502"/>
                <a:gd name="connsiteY1" fmla="*/ 14282 h 31593"/>
                <a:gd name="connsiteX2" fmla="*/ 14251 w 28502"/>
                <a:gd name="connsiteY2" fmla="*/ 0 h 31593"/>
                <a:gd name="connsiteX3" fmla="*/ 73 w 28502"/>
                <a:gd name="connsiteY3" fmla="*/ 17311 h 31593"/>
                <a:gd name="connsiteX4" fmla="*/ 14251 w 28502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2" h="31593">
                  <a:moveTo>
                    <a:pt x="14251" y="31593"/>
                  </a:moveTo>
                  <a:cubicBezTo>
                    <a:pt x="22916" y="30756"/>
                    <a:pt x="29260" y="23010"/>
                    <a:pt x="28429" y="14282"/>
                  </a:cubicBezTo>
                  <a:cubicBezTo>
                    <a:pt x="27713" y="6722"/>
                    <a:pt x="21770" y="721"/>
                    <a:pt x="14251" y="0"/>
                  </a:cubicBezTo>
                  <a:cubicBezTo>
                    <a:pt x="5587" y="837"/>
                    <a:pt x="-757" y="8583"/>
                    <a:pt x="73" y="17311"/>
                  </a:cubicBezTo>
                  <a:cubicBezTo>
                    <a:pt x="789" y="24871"/>
                    <a:pt x="6733" y="30872"/>
                    <a:pt x="14251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8" name="Freeform: Shape 3317">
              <a:extLst>
                <a:ext uri="{FF2B5EF4-FFF2-40B4-BE49-F238E27FC236}">
                  <a16:creationId xmlns:a16="http://schemas.microsoft.com/office/drawing/2014/main" id="{A96E7D3F-BAE9-7C5A-5F96-6388DC906A65}"/>
                </a:ext>
              </a:extLst>
            </p:cNvPr>
            <p:cNvSpPr/>
            <p:nvPr/>
          </p:nvSpPr>
          <p:spPr>
            <a:xfrm>
              <a:off x="9918786" y="1246361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6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46" y="31738"/>
                    <a:pt x="31506" y="24640"/>
                    <a:pt x="31506" y="15869"/>
                  </a:cubicBezTo>
                  <a:cubicBezTo>
                    <a:pt x="31506" y="7098"/>
                    <a:pt x="24446" y="0"/>
                    <a:pt x="15753" y="0"/>
                  </a:cubicBezTo>
                  <a:cubicBezTo>
                    <a:pt x="7060" y="0"/>
                    <a:pt x="0" y="7098"/>
                    <a:pt x="0" y="15869"/>
                  </a:cubicBezTo>
                  <a:cubicBezTo>
                    <a:pt x="0" y="24640"/>
                    <a:pt x="7060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DF5B7C72-2E45-468A-F99D-39515C68C393}"/>
                </a:ext>
              </a:extLst>
            </p:cNvPr>
            <p:cNvSpPr/>
            <p:nvPr/>
          </p:nvSpPr>
          <p:spPr>
            <a:xfrm>
              <a:off x="10104407" y="951457"/>
              <a:ext cx="16755" cy="18083"/>
            </a:xfrm>
            <a:custGeom>
              <a:avLst/>
              <a:gdLst>
                <a:gd name="connsiteX0" fmla="*/ 1987 w 16755"/>
                <a:gd name="connsiteY0" fmla="*/ 15180 h 18083"/>
                <a:gd name="connsiteX1" fmla="*/ 3277 w 16755"/>
                <a:gd name="connsiteY1" fmla="*/ 16479 h 18083"/>
                <a:gd name="connsiteX2" fmla="*/ 5568 w 16755"/>
                <a:gd name="connsiteY2" fmla="*/ 17921 h 18083"/>
                <a:gd name="connsiteX3" fmla="*/ 8145 w 16755"/>
                <a:gd name="connsiteY3" fmla="*/ 17921 h 18083"/>
                <a:gd name="connsiteX4" fmla="*/ 10007 w 16755"/>
                <a:gd name="connsiteY4" fmla="*/ 17921 h 18083"/>
                <a:gd name="connsiteX5" fmla="*/ 13015 w 16755"/>
                <a:gd name="connsiteY5" fmla="*/ 16190 h 18083"/>
                <a:gd name="connsiteX6" fmla="*/ 14303 w 16755"/>
                <a:gd name="connsiteY6" fmla="*/ 14892 h 18083"/>
                <a:gd name="connsiteX7" fmla="*/ 15593 w 16755"/>
                <a:gd name="connsiteY7" fmla="*/ 13161 h 18083"/>
                <a:gd name="connsiteX8" fmla="*/ 16595 w 16755"/>
                <a:gd name="connsiteY8" fmla="*/ 10997 h 18083"/>
                <a:gd name="connsiteX9" fmla="*/ 16595 w 16755"/>
                <a:gd name="connsiteY9" fmla="*/ 7534 h 18083"/>
                <a:gd name="connsiteX10" fmla="*/ 16595 w 16755"/>
                <a:gd name="connsiteY10" fmla="*/ 5371 h 18083"/>
                <a:gd name="connsiteX11" fmla="*/ 15449 w 16755"/>
                <a:gd name="connsiteY11" fmla="*/ 3351 h 18083"/>
                <a:gd name="connsiteX12" fmla="*/ 13874 w 16755"/>
                <a:gd name="connsiteY12" fmla="*/ 1908 h 18083"/>
                <a:gd name="connsiteX13" fmla="*/ 12012 w 16755"/>
                <a:gd name="connsiteY13" fmla="*/ 754 h 18083"/>
                <a:gd name="connsiteX14" fmla="*/ 8575 w 16755"/>
                <a:gd name="connsiteY14" fmla="*/ 33 h 18083"/>
                <a:gd name="connsiteX15" fmla="*/ 6283 w 16755"/>
                <a:gd name="connsiteY15" fmla="*/ 33 h 18083"/>
                <a:gd name="connsiteX16" fmla="*/ 4278 w 16755"/>
                <a:gd name="connsiteY16" fmla="*/ 898 h 18083"/>
                <a:gd name="connsiteX17" fmla="*/ 2417 w 16755"/>
                <a:gd name="connsiteY17" fmla="*/ 2197 h 18083"/>
                <a:gd name="connsiteX18" fmla="*/ 1128 w 16755"/>
                <a:gd name="connsiteY18" fmla="*/ 4072 h 18083"/>
                <a:gd name="connsiteX19" fmla="*/ 269 w 16755"/>
                <a:gd name="connsiteY19" fmla="*/ 6092 h 18083"/>
                <a:gd name="connsiteX20" fmla="*/ 269 w 16755"/>
                <a:gd name="connsiteY20" fmla="*/ 9554 h 18083"/>
                <a:gd name="connsiteX21" fmla="*/ 269 w 16755"/>
                <a:gd name="connsiteY21" fmla="*/ 11718 h 18083"/>
                <a:gd name="connsiteX22" fmla="*/ 1987 w 16755"/>
                <a:gd name="connsiteY22" fmla="*/ 14603 h 1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55" h="18083">
                  <a:moveTo>
                    <a:pt x="1987" y="15180"/>
                  </a:moveTo>
                  <a:lnTo>
                    <a:pt x="3277" y="16479"/>
                  </a:lnTo>
                  <a:cubicBezTo>
                    <a:pt x="3892" y="17171"/>
                    <a:pt x="4680" y="17661"/>
                    <a:pt x="5568" y="17921"/>
                  </a:cubicBezTo>
                  <a:cubicBezTo>
                    <a:pt x="6413" y="18138"/>
                    <a:pt x="7300" y="18138"/>
                    <a:pt x="8145" y="17921"/>
                  </a:cubicBezTo>
                  <a:lnTo>
                    <a:pt x="10007" y="17921"/>
                  </a:lnTo>
                  <a:cubicBezTo>
                    <a:pt x="11153" y="17633"/>
                    <a:pt x="12184" y="17027"/>
                    <a:pt x="13015" y="16190"/>
                  </a:cubicBezTo>
                  <a:lnTo>
                    <a:pt x="14303" y="14892"/>
                  </a:lnTo>
                  <a:lnTo>
                    <a:pt x="15593" y="13161"/>
                  </a:lnTo>
                  <a:lnTo>
                    <a:pt x="16595" y="10997"/>
                  </a:lnTo>
                  <a:cubicBezTo>
                    <a:pt x="16809" y="9857"/>
                    <a:pt x="16809" y="8674"/>
                    <a:pt x="16595" y="7534"/>
                  </a:cubicBezTo>
                  <a:cubicBezTo>
                    <a:pt x="16724" y="6813"/>
                    <a:pt x="16724" y="6092"/>
                    <a:pt x="16595" y="5371"/>
                  </a:cubicBezTo>
                  <a:cubicBezTo>
                    <a:pt x="16295" y="4649"/>
                    <a:pt x="15907" y="3971"/>
                    <a:pt x="15449" y="3351"/>
                  </a:cubicBezTo>
                  <a:cubicBezTo>
                    <a:pt x="15034" y="2759"/>
                    <a:pt x="14490" y="2269"/>
                    <a:pt x="13874" y="1908"/>
                  </a:cubicBezTo>
                  <a:cubicBezTo>
                    <a:pt x="13387" y="1345"/>
                    <a:pt x="12728" y="942"/>
                    <a:pt x="12012" y="754"/>
                  </a:cubicBezTo>
                  <a:cubicBezTo>
                    <a:pt x="10967" y="163"/>
                    <a:pt x="9764" y="-97"/>
                    <a:pt x="8575" y="33"/>
                  </a:cubicBezTo>
                  <a:lnTo>
                    <a:pt x="6283" y="33"/>
                  </a:lnTo>
                  <a:lnTo>
                    <a:pt x="4278" y="898"/>
                  </a:lnTo>
                  <a:lnTo>
                    <a:pt x="2417" y="2197"/>
                  </a:lnTo>
                  <a:lnTo>
                    <a:pt x="1128" y="4072"/>
                  </a:lnTo>
                  <a:lnTo>
                    <a:pt x="269" y="6092"/>
                  </a:lnTo>
                  <a:cubicBezTo>
                    <a:pt x="-90" y="7217"/>
                    <a:pt x="-90" y="8429"/>
                    <a:pt x="269" y="9554"/>
                  </a:cubicBezTo>
                  <a:cubicBezTo>
                    <a:pt x="40" y="10261"/>
                    <a:pt x="40" y="11011"/>
                    <a:pt x="269" y="11718"/>
                  </a:cubicBezTo>
                  <a:cubicBezTo>
                    <a:pt x="555" y="12829"/>
                    <a:pt x="1142" y="13824"/>
                    <a:pt x="1987" y="1460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2E2C8F1A-BCCD-B60A-CC4F-191F96067493}"/>
                </a:ext>
              </a:extLst>
            </p:cNvPr>
            <p:cNvSpPr/>
            <p:nvPr/>
          </p:nvSpPr>
          <p:spPr>
            <a:xfrm>
              <a:off x="10210940" y="1087962"/>
              <a:ext cx="31506" cy="31737"/>
            </a:xfrm>
            <a:custGeom>
              <a:avLst/>
              <a:gdLst>
                <a:gd name="connsiteX0" fmla="*/ 15754 w 31506"/>
                <a:gd name="connsiteY0" fmla="*/ 31738 h 31737"/>
                <a:gd name="connsiteX1" fmla="*/ 31507 w 31506"/>
                <a:gd name="connsiteY1" fmla="*/ 15869 h 31737"/>
                <a:gd name="connsiteX2" fmla="*/ 15754 w 31506"/>
                <a:gd name="connsiteY2" fmla="*/ 0 h 31737"/>
                <a:gd name="connsiteX3" fmla="*/ 0 w 31506"/>
                <a:gd name="connsiteY3" fmla="*/ 15869 h 31737"/>
                <a:gd name="connsiteX4" fmla="*/ 15754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4" y="31738"/>
                  </a:moveTo>
                  <a:cubicBezTo>
                    <a:pt x="24461" y="31738"/>
                    <a:pt x="31507" y="24640"/>
                    <a:pt x="31507" y="15869"/>
                  </a:cubicBezTo>
                  <a:cubicBezTo>
                    <a:pt x="31507" y="7098"/>
                    <a:pt x="24461" y="0"/>
                    <a:pt x="15754" y="0"/>
                  </a:cubicBezTo>
                  <a:cubicBezTo>
                    <a:pt x="7061" y="0"/>
                    <a:pt x="0" y="7098"/>
                    <a:pt x="0" y="15869"/>
                  </a:cubicBezTo>
                  <a:cubicBezTo>
                    <a:pt x="0" y="24640"/>
                    <a:pt x="7061" y="31738"/>
                    <a:pt x="15754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29462ED6-95A1-8C89-EEF7-803C658086BA}"/>
                </a:ext>
              </a:extLst>
            </p:cNvPr>
            <p:cNvSpPr/>
            <p:nvPr/>
          </p:nvSpPr>
          <p:spPr>
            <a:xfrm>
              <a:off x="10408144" y="954664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7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90" y="31738"/>
                    <a:pt x="31507" y="24640"/>
                    <a:pt x="31507" y="15869"/>
                  </a:cubicBezTo>
                  <a:cubicBezTo>
                    <a:pt x="31507" y="7098"/>
                    <a:pt x="24490" y="0"/>
                    <a:pt x="15753" y="0"/>
                  </a:cubicBezTo>
                  <a:cubicBezTo>
                    <a:pt x="7017" y="0"/>
                    <a:pt x="0" y="7098"/>
                    <a:pt x="0" y="15869"/>
                  </a:cubicBezTo>
                  <a:cubicBezTo>
                    <a:pt x="0" y="24640"/>
                    <a:pt x="7017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C7BE9190-FE6C-9324-0973-EC2F6A140B86}"/>
                </a:ext>
              </a:extLst>
            </p:cNvPr>
            <p:cNvSpPr/>
            <p:nvPr/>
          </p:nvSpPr>
          <p:spPr>
            <a:xfrm>
              <a:off x="10685654" y="1186298"/>
              <a:ext cx="20946" cy="21257"/>
            </a:xfrm>
            <a:custGeom>
              <a:avLst/>
              <a:gdLst>
                <a:gd name="connsiteX0" fmla="*/ 15791 w 20946"/>
                <a:gd name="connsiteY0" fmla="*/ 1349 h 21257"/>
                <a:gd name="connsiteX1" fmla="*/ 14500 w 20946"/>
                <a:gd name="connsiteY1" fmla="*/ 1349 h 21257"/>
                <a:gd name="connsiteX2" fmla="*/ 14500 w 20946"/>
                <a:gd name="connsiteY2" fmla="*/ 1349 h 21257"/>
                <a:gd name="connsiteX3" fmla="*/ 12067 w 20946"/>
                <a:gd name="connsiteY3" fmla="*/ 195 h 21257"/>
                <a:gd name="connsiteX4" fmla="*/ 9345 w 20946"/>
                <a:gd name="connsiteY4" fmla="*/ 195 h 21257"/>
                <a:gd name="connsiteX5" fmla="*/ 6481 w 20946"/>
                <a:gd name="connsiteY5" fmla="*/ 195 h 21257"/>
                <a:gd name="connsiteX6" fmla="*/ 6481 w 20946"/>
                <a:gd name="connsiteY6" fmla="*/ 195 h 21257"/>
                <a:gd name="connsiteX7" fmla="*/ 2328 w 20946"/>
                <a:gd name="connsiteY7" fmla="*/ 2647 h 21257"/>
                <a:gd name="connsiteX8" fmla="*/ 323 w 20946"/>
                <a:gd name="connsiteY8" fmla="*/ 5677 h 21257"/>
                <a:gd name="connsiteX9" fmla="*/ 323 w 20946"/>
                <a:gd name="connsiteY9" fmla="*/ 6831 h 21257"/>
                <a:gd name="connsiteX10" fmla="*/ 323 w 20946"/>
                <a:gd name="connsiteY10" fmla="*/ 6831 h 21257"/>
                <a:gd name="connsiteX11" fmla="*/ 323 w 20946"/>
                <a:gd name="connsiteY11" fmla="*/ 8273 h 21257"/>
                <a:gd name="connsiteX12" fmla="*/ 323 w 20946"/>
                <a:gd name="connsiteY12" fmla="*/ 12457 h 21257"/>
                <a:gd name="connsiteX13" fmla="*/ 1326 w 20946"/>
                <a:gd name="connsiteY13" fmla="*/ 14910 h 21257"/>
                <a:gd name="connsiteX14" fmla="*/ 1326 w 20946"/>
                <a:gd name="connsiteY14" fmla="*/ 14910 h 21257"/>
                <a:gd name="connsiteX15" fmla="*/ 1326 w 20946"/>
                <a:gd name="connsiteY15" fmla="*/ 16063 h 21257"/>
                <a:gd name="connsiteX16" fmla="*/ 5050 w 20946"/>
                <a:gd name="connsiteY16" fmla="*/ 19814 h 21257"/>
                <a:gd name="connsiteX17" fmla="*/ 10348 w 20946"/>
                <a:gd name="connsiteY17" fmla="*/ 21257 h 21257"/>
                <a:gd name="connsiteX18" fmla="*/ 13212 w 20946"/>
                <a:gd name="connsiteY18" fmla="*/ 21257 h 21257"/>
                <a:gd name="connsiteX19" fmla="*/ 17794 w 20946"/>
                <a:gd name="connsiteY19" fmla="*/ 18516 h 21257"/>
                <a:gd name="connsiteX20" fmla="*/ 20086 w 20946"/>
                <a:gd name="connsiteY20" fmla="*/ 15054 h 21257"/>
                <a:gd name="connsiteX21" fmla="*/ 20946 w 20946"/>
                <a:gd name="connsiteY21" fmla="*/ 11014 h 21257"/>
                <a:gd name="connsiteX22" fmla="*/ 19514 w 20946"/>
                <a:gd name="connsiteY22" fmla="*/ 5677 h 21257"/>
                <a:gd name="connsiteX23" fmla="*/ 15791 w 20946"/>
                <a:gd name="connsiteY23" fmla="*/ 1782 h 2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6" h="21257">
                  <a:moveTo>
                    <a:pt x="15791" y="1349"/>
                  </a:moveTo>
                  <a:lnTo>
                    <a:pt x="14500" y="1349"/>
                  </a:lnTo>
                  <a:lnTo>
                    <a:pt x="14500" y="1349"/>
                  </a:lnTo>
                  <a:cubicBezTo>
                    <a:pt x="13785" y="815"/>
                    <a:pt x="12925" y="426"/>
                    <a:pt x="12067" y="195"/>
                  </a:cubicBezTo>
                  <a:lnTo>
                    <a:pt x="9345" y="195"/>
                  </a:lnTo>
                  <a:cubicBezTo>
                    <a:pt x="8343" y="-65"/>
                    <a:pt x="7483" y="-65"/>
                    <a:pt x="6481" y="195"/>
                  </a:cubicBezTo>
                  <a:lnTo>
                    <a:pt x="6481" y="195"/>
                  </a:lnTo>
                  <a:cubicBezTo>
                    <a:pt x="4906" y="599"/>
                    <a:pt x="3473" y="1450"/>
                    <a:pt x="2328" y="2647"/>
                  </a:cubicBezTo>
                  <a:cubicBezTo>
                    <a:pt x="1469" y="3469"/>
                    <a:pt x="753" y="4508"/>
                    <a:pt x="323" y="5677"/>
                  </a:cubicBezTo>
                  <a:lnTo>
                    <a:pt x="323" y="6831"/>
                  </a:lnTo>
                  <a:lnTo>
                    <a:pt x="323" y="6831"/>
                  </a:lnTo>
                  <a:cubicBezTo>
                    <a:pt x="179" y="7307"/>
                    <a:pt x="179" y="7797"/>
                    <a:pt x="323" y="8273"/>
                  </a:cubicBezTo>
                  <a:cubicBezTo>
                    <a:pt x="-108" y="9644"/>
                    <a:pt x="-108" y="11086"/>
                    <a:pt x="323" y="12457"/>
                  </a:cubicBezTo>
                  <a:cubicBezTo>
                    <a:pt x="466" y="13323"/>
                    <a:pt x="896" y="14145"/>
                    <a:pt x="1326" y="14910"/>
                  </a:cubicBezTo>
                  <a:lnTo>
                    <a:pt x="1326" y="14910"/>
                  </a:lnTo>
                  <a:lnTo>
                    <a:pt x="1326" y="16063"/>
                  </a:lnTo>
                  <a:cubicBezTo>
                    <a:pt x="2184" y="17622"/>
                    <a:pt x="3473" y="18906"/>
                    <a:pt x="5050" y="19814"/>
                  </a:cubicBezTo>
                  <a:cubicBezTo>
                    <a:pt x="6625" y="20781"/>
                    <a:pt x="8487" y="21271"/>
                    <a:pt x="10348" y="21257"/>
                  </a:cubicBezTo>
                  <a:lnTo>
                    <a:pt x="13212" y="21257"/>
                  </a:lnTo>
                  <a:cubicBezTo>
                    <a:pt x="14931" y="20723"/>
                    <a:pt x="16506" y="19786"/>
                    <a:pt x="17794" y="18516"/>
                  </a:cubicBezTo>
                  <a:cubicBezTo>
                    <a:pt x="18798" y="17593"/>
                    <a:pt x="19656" y="16395"/>
                    <a:pt x="20086" y="15054"/>
                  </a:cubicBezTo>
                  <a:cubicBezTo>
                    <a:pt x="20659" y="13784"/>
                    <a:pt x="20946" y="12414"/>
                    <a:pt x="20946" y="11014"/>
                  </a:cubicBezTo>
                  <a:cubicBezTo>
                    <a:pt x="20946" y="9139"/>
                    <a:pt x="20516" y="7278"/>
                    <a:pt x="19514" y="5677"/>
                  </a:cubicBezTo>
                  <a:cubicBezTo>
                    <a:pt x="18511" y="4119"/>
                    <a:pt x="17366" y="2777"/>
                    <a:pt x="15791" y="178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A45952F2-7A69-F16A-3406-E597DA6BA2FE}"/>
                </a:ext>
              </a:extLst>
            </p:cNvPr>
            <p:cNvSpPr/>
            <p:nvPr/>
          </p:nvSpPr>
          <p:spPr>
            <a:xfrm>
              <a:off x="10218367" y="814974"/>
              <a:ext cx="365690" cy="275037"/>
            </a:xfrm>
            <a:custGeom>
              <a:avLst/>
              <a:gdLst>
                <a:gd name="connsiteX0" fmla="*/ 38401 w 365690"/>
                <a:gd name="connsiteY0" fmla="*/ 214417 h 275037"/>
                <a:gd name="connsiteX1" fmla="*/ 121321 w 365690"/>
                <a:gd name="connsiteY1" fmla="*/ 108096 h 275037"/>
                <a:gd name="connsiteX2" fmla="*/ 242766 w 365690"/>
                <a:gd name="connsiteY2" fmla="*/ 59336 h 275037"/>
                <a:gd name="connsiteX3" fmla="*/ 303775 w 365690"/>
                <a:gd name="connsiteY3" fmla="*/ 128726 h 275037"/>
                <a:gd name="connsiteX4" fmla="*/ 224577 w 365690"/>
                <a:gd name="connsiteY4" fmla="*/ 203598 h 275037"/>
                <a:gd name="connsiteX5" fmla="*/ 57592 w 365690"/>
                <a:gd name="connsiteY5" fmla="*/ 203598 h 275037"/>
                <a:gd name="connsiteX6" fmla="*/ 47280 w 365690"/>
                <a:gd name="connsiteY6" fmla="*/ 241971 h 275037"/>
                <a:gd name="connsiteX7" fmla="*/ 238899 w 365690"/>
                <a:gd name="connsiteY7" fmla="*/ 264620 h 275037"/>
                <a:gd name="connsiteX8" fmla="*/ 361632 w 365690"/>
                <a:gd name="connsiteY8" fmla="*/ 151808 h 275037"/>
                <a:gd name="connsiteX9" fmla="*/ 289310 w 365690"/>
                <a:gd name="connsiteY9" fmla="*/ 10287 h 275037"/>
                <a:gd name="connsiteX10" fmla="*/ 115306 w 365690"/>
                <a:gd name="connsiteY10" fmla="*/ 43467 h 275037"/>
                <a:gd name="connsiteX11" fmla="*/ 736 w 365690"/>
                <a:gd name="connsiteY11" fmla="*/ 198116 h 275037"/>
                <a:gd name="connsiteX12" fmla="*/ 15200 w 365690"/>
                <a:gd name="connsiteY12" fmla="*/ 223621 h 275037"/>
                <a:gd name="connsiteX13" fmla="*/ 38401 w 365690"/>
                <a:gd name="connsiteY13" fmla="*/ 214129 h 2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690" h="275037">
                  <a:moveTo>
                    <a:pt x="38401" y="214417"/>
                  </a:moveTo>
                  <a:cubicBezTo>
                    <a:pt x="58193" y="173418"/>
                    <a:pt x="86463" y="137165"/>
                    <a:pt x="121321" y="108096"/>
                  </a:cubicBezTo>
                  <a:cubicBezTo>
                    <a:pt x="154260" y="80975"/>
                    <a:pt x="198369" y="54287"/>
                    <a:pt x="242766" y="59336"/>
                  </a:cubicBezTo>
                  <a:cubicBezTo>
                    <a:pt x="277996" y="63375"/>
                    <a:pt x="309503" y="90785"/>
                    <a:pt x="303775" y="128726"/>
                  </a:cubicBezTo>
                  <a:cubicBezTo>
                    <a:pt x="297759" y="169119"/>
                    <a:pt x="260811" y="193499"/>
                    <a:pt x="224577" y="203598"/>
                  </a:cubicBezTo>
                  <a:cubicBezTo>
                    <a:pt x="169583" y="218889"/>
                    <a:pt x="113444" y="206916"/>
                    <a:pt x="57592" y="203598"/>
                  </a:cubicBezTo>
                  <a:cubicBezTo>
                    <a:pt x="35536" y="202444"/>
                    <a:pt x="32386" y="231007"/>
                    <a:pt x="47280" y="241971"/>
                  </a:cubicBezTo>
                  <a:cubicBezTo>
                    <a:pt x="100269" y="280922"/>
                    <a:pt x="177747" y="281210"/>
                    <a:pt x="238899" y="264620"/>
                  </a:cubicBezTo>
                  <a:cubicBezTo>
                    <a:pt x="295181" y="249329"/>
                    <a:pt x="346595" y="210666"/>
                    <a:pt x="361632" y="151808"/>
                  </a:cubicBezTo>
                  <a:cubicBezTo>
                    <a:pt x="377385" y="92906"/>
                    <a:pt x="346022" y="31623"/>
                    <a:pt x="289310" y="10287"/>
                  </a:cubicBezTo>
                  <a:cubicBezTo>
                    <a:pt x="230306" y="-13949"/>
                    <a:pt x="164858" y="7690"/>
                    <a:pt x="115306" y="43467"/>
                  </a:cubicBezTo>
                  <a:cubicBezTo>
                    <a:pt x="62317" y="81999"/>
                    <a:pt x="22332" y="135982"/>
                    <a:pt x="736" y="198116"/>
                  </a:cubicBezTo>
                  <a:cubicBezTo>
                    <a:pt x="-2272" y="209181"/>
                    <a:pt x="4216" y="220606"/>
                    <a:pt x="15200" y="223621"/>
                  </a:cubicBezTo>
                  <a:cubicBezTo>
                    <a:pt x="24180" y="226102"/>
                    <a:pt x="33675" y="222207"/>
                    <a:pt x="38401" y="214129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F5E490CE-C357-8FB5-1A23-3EFF132931E3}"/>
                </a:ext>
              </a:extLst>
            </p:cNvPr>
            <p:cNvSpPr/>
            <p:nvPr/>
          </p:nvSpPr>
          <p:spPr>
            <a:xfrm>
              <a:off x="9956377" y="852543"/>
              <a:ext cx="343756" cy="243904"/>
            </a:xfrm>
            <a:custGeom>
              <a:avLst/>
              <a:gdLst>
                <a:gd name="connsiteX0" fmla="*/ 297383 w 343756"/>
                <a:gd name="connsiteY0" fmla="*/ 168049 h 243904"/>
                <a:gd name="connsiteX1" fmla="*/ 217757 w 343756"/>
                <a:gd name="connsiteY1" fmla="*/ 26528 h 243904"/>
                <a:gd name="connsiteX2" fmla="*/ 62658 w 343756"/>
                <a:gd name="connsiteY2" fmla="*/ 18017 h 243904"/>
                <a:gd name="connsiteX3" fmla="*/ 2365 w 343756"/>
                <a:gd name="connsiteY3" fmla="*/ 149151 h 243904"/>
                <a:gd name="connsiteX4" fmla="*/ 122234 w 343756"/>
                <a:gd name="connsiteY4" fmla="*/ 241478 h 243904"/>
                <a:gd name="connsiteX5" fmla="*/ 229215 w 343756"/>
                <a:gd name="connsiteY5" fmla="*/ 240324 h 243904"/>
                <a:gd name="connsiteX6" fmla="*/ 285067 w 343756"/>
                <a:gd name="connsiteY6" fmla="*/ 231380 h 243904"/>
                <a:gd name="connsiteX7" fmla="*/ 308554 w 343756"/>
                <a:gd name="connsiteY7" fmla="*/ 224022 h 243904"/>
                <a:gd name="connsiteX8" fmla="*/ 334762 w 343756"/>
                <a:gd name="connsiteY8" fmla="*/ 207721 h 243904"/>
                <a:gd name="connsiteX9" fmla="*/ 340762 w 343756"/>
                <a:gd name="connsiteY9" fmla="*/ 180845 h 243904"/>
                <a:gd name="connsiteX10" fmla="*/ 325023 w 343756"/>
                <a:gd name="connsiteY10" fmla="*/ 171800 h 243904"/>
                <a:gd name="connsiteX11" fmla="*/ 286213 w 343756"/>
                <a:gd name="connsiteY11" fmla="*/ 173531 h 243904"/>
                <a:gd name="connsiteX12" fmla="*/ 248691 w 343756"/>
                <a:gd name="connsiteY12" fmla="*/ 181032 h 243904"/>
                <a:gd name="connsiteX13" fmla="*/ 174793 w 343756"/>
                <a:gd name="connsiteY13" fmla="*/ 189544 h 243904"/>
                <a:gd name="connsiteX14" fmla="*/ 58361 w 343756"/>
                <a:gd name="connsiteY14" fmla="*/ 160691 h 243904"/>
                <a:gd name="connsiteX15" fmla="*/ 71681 w 343756"/>
                <a:gd name="connsiteY15" fmla="*/ 67066 h 243904"/>
                <a:gd name="connsiteX16" fmla="*/ 180665 w 343756"/>
                <a:gd name="connsiteY16" fmla="*/ 56823 h 243904"/>
                <a:gd name="connsiteX17" fmla="*/ 264158 w 343756"/>
                <a:gd name="connsiteY17" fmla="*/ 172232 h 243904"/>
                <a:gd name="connsiteX18" fmla="*/ 297383 w 343756"/>
                <a:gd name="connsiteY18" fmla="*/ 167760 h 24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756" h="243904">
                  <a:moveTo>
                    <a:pt x="297383" y="168049"/>
                  </a:moveTo>
                  <a:cubicBezTo>
                    <a:pt x="290653" y="110344"/>
                    <a:pt x="266306" y="58987"/>
                    <a:pt x="217757" y="26528"/>
                  </a:cubicBezTo>
                  <a:cubicBezTo>
                    <a:pt x="171771" y="-5484"/>
                    <a:pt x="111823" y="-8773"/>
                    <a:pt x="62658" y="18017"/>
                  </a:cubicBezTo>
                  <a:cubicBezTo>
                    <a:pt x="16372" y="43854"/>
                    <a:pt x="-8003" y="96885"/>
                    <a:pt x="2365" y="149151"/>
                  </a:cubicBezTo>
                  <a:cubicBezTo>
                    <a:pt x="14109" y="208875"/>
                    <a:pt x="66811" y="235708"/>
                    <a:pt x="122234" y="241478"/>
                  </a:cubicBezTo>
                  <a:cubicBezTo>
                    <a:pt x="157822" y="245056"/>
                    <a:pt x="193712" y="244681"/>
                    <a:pt x="229215" y="240324"/>
                  </a:cubicBezTo>
                  <a:cubicBezTo>
                    <a:pt x="247976" y="238348"/>
                    <a:pt x="266622" y="235361"/>
                    <a:pt x="285067" y="231380"/>
                  </a:cubicBezTo>
                  <a:cubicBezTo>
                    <a:pt x="293073" y="229519"/>
                    <a:pt x="300921" y="227066"/>
                    <a:pt x="308554" y="224022"/>
                  </a:cubicBezTo>
                  <a:cubicBezTo>
                    <a:pt x="317863" y="219594"/>
                    <a:pt x="326656" y="214126"/>
                    <a:pt x="334762" y="207721"/>
                  </a:cubicBezTo>
                  <a:cubicBezTo>
                    <a:pt x="343785" y="201965"/>
                    <a:pt x="346462" y="189933"/>
                    <a:pt x="340762" y="180845"/>
                  </a:cubicBezTo>
                  <a:cubicBezTo>
                    <a:pt x="337325" y="175392"/>
                    <a:pt x="331440" y="172002"/>
                    <a:pt x="325023" y="171800"/>
                  </a:cubicBezTo>
                  <a:cubicBezTo>
                    <a:pt x="312063" y="171367"/>
                    <a:pt x="299088" y="171944"/>
                    <a:pt x="286213" y="173531"/>
                  </a:cubicBezTo>
                  <a:cubicBezTo>
                    <a:pt x="273754" y="175695"/>
                    <a:pt x="261294" y="178724"/>
                    <a:pt x="248691" y="181032"/>
                  </a:cubicBezTo>
                  <a:cubicBezTo>
                    <a:pt x="224302" y="185735"/>
                    <a:pt x="199597" y="188592"/>
                    <a:pt x="174793" y="189544"/>
                  </a:cubicBezTo>
                  <a:cubicBezTo>
                    <a:pt x="138131" y="190842"/>
                    <a:pt x="82851" y="195458"/>
                    <a:pt x="58361" y="160691"/>
                  </a:cubicBezTo>
                  <a:cubicBezTo>
                    <a:pt x="38011" y="130728"/>
                    <a:pt x="43797" y="90075"/>
                    <a:pt x="71681" y="67066"/>
                  </a:cubicBezTo>
                  <a:cubicBezTo>
                    <a:pt x="102529" y="41574"/>
                    <a:pt x="145664" y="37521"/>
                    <a:pt x="180665" y="56823"/>
                  </a:cubicBezTo>
                  <a:cubicBezTo>
                    <a:pt x="224632" y="79328"/>
                    <a:pt x="252272" y="125203"/>
                    <a:pt x="264158" y="172232"/>
                  </a:cubicBezTo>
                  <a:cubicBezTo>
                    <a:pt x="268884" y="190121"/>
                    <a:pt x="299675" y="186659"/>
                    <a:pt x="297383" y="167760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A9C582AD-4246-BD48-E75B-8ACF6447A63C}"/>
                </a:ext>
              </a:extLst>
            </p:cNvPr>
            <p:cNvSpPr/>
            <p:nvPr/>
          </p:nvSpPr>
          <p:spPr>
            <a:xfrm>
              <a:off x="10160667" y="1011818"/>
              <a:ext cx="92132" cy="495481"/>
            </a:xfrm>
            <a:custGeom>
              <a:avLst/>
              <a:gdLst>
                <a:gd name="connsiteX0" fmla="*/ 64451 w 92132"/>
                <a:gd name="connsiteY0" fmla="*/ 7042 h 495481"/>
                <a:gd name="connsiteX1" fmla="*/ 4302 w 92132"/>
                <a:gd name="connsiteY1" fmla="*/ 243343 h 495481"/>
                <a:gd name="connsiteX2" fmla="*/ 864 w 92132"/>
                <a:gd name="connsiteY2" fmla="*/ 365389 h 495481"/>
                <a:gd name="connsiteX3" fmla="*/ 24925 w 92132"/>
                <a:gd name="connsiteY3" fmla="*/ 486425 h 495481"/>
                <a:gd name="connsiteX4" fmla="*/ 50932 w 92132"/>
                <a:gd name="connsiteY4" fmla="*/ 492642 h 495481"/>
                <a:gd name="connsiteX5" fmla="*/ 59152 w 92132"/>
                <a:gd name="connsiteY5" fmla="*/ 481808 h 495481"/>
                <a:gd name="connsiteX6" fmla="*/ 56002 w 92132"/>
                <a:gd name="connsiteY6" fmla="*/ 368707 h 495481"/>
                <a:gd name="connsiteX7" fmla="*/ 54999 w 92132"/>
                <a:gd name="connsiteY7" fmla="*/ 249980 h 495481"/>
                <a:gd name="connsiteX8" fmla="*/ 91662 w 92132"/>
                <a:gd name="connsiteY8" fmla="*/ 19161 h 495481"/>
                <a:gd name="connsiteX9" fmla="*/ 64451 w 92132"/>
                <a:gd name="connsiteY9" fmla="*/ 7620 h 49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132" h="495481">
                  <a:moveTo>
                    <a:pt x="64451" y="7042"/>
                  </a:moveTo>
                  <a:cubicBezTo>
                    <a:pt x="32357" y="82189"/>
                    <a:pt x="12064" y="161908"/>
                    <a:pt x="4302" y="243343"/>
                  </a:cubicBezTo>
                  <a:cubicBezTo>
                    <a:pt x="148" y="283881"/>
                    <a:pt x="-997" y="324678"/>
                    <a:pt x="864" y="365389"/>
                  </a:cubicBezTo>
                  <a:cubicBezTo>
                    <a:pt x="2726" y="404772"/>
                    <a:pt x="4016" y="451946"/>
                    <a:pt x="24925" y="486425"/>
                  </a:cubicBezTo>
                  <a:cubicBezTo>
                    <a:pt x="30410" y="495383"/>
                    <a:pt x="42053" y="498167"/>
                    <a:pt x="50932" y="492642"/>
                  </a:cubicBezTo>
                  <a:cubicBezTo>
                    <a:pt x="54914" y="490175"/>
                    <a:pt x="57835" y="486324"/>
                    <a:pt x="59152" y="481808"/>
                  </a:cubicBezTo>
                  <a:cubicBezTo>
                    <a:pt x="66456" y="445166"/>
                    <a:pt x="58293" y="405638"/>
                    <a:pt x="56002" y="368707"/>
                  </a:cubicBezTo>
                  <a:cubicBezTo>
                    <a:pt x="53381" y="329179"/>
                    <a:pt x="53037" y="289536"/>
                    <a:pt x="54999" y="249980"/>
                  </a:cubicBezTo>
                  <a:cubicBezTo>
                    <a:pt x="59425" y="171992"/>
                    <a:pt x="71712" y="94653"/>
                    <a:pt x="91662" y="19161"/>
                  </a:cubicBezTo>
                  <a:cubicBezTo>
                    <a:pt x="95815" y="3436"/>
                    <a:pt x="71326" y="-8393"/>
                    <a:pt x="64451" y="7620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92CFD6EF-C81E-68F1-8080-4559C00A5FE6}"/>
                </a:ext>
              </a:extLst>
            </p:cNvPr>
            <p:cNvSpPr/>
            <p:nvPr/>
          </p:nvSpPr>
          <p:spPr>
            <a:xfrm>
              <a:off x="10234767" y="1020333"/>
              <a:ext cx="95223" cy="381437"/>
            </a:xfrm>
            <a:custGeom>
              <a:avLst/>
              <a:gdLst>
                <a:gd name="connsiteX0" fmla="*/ 519 w 95223"/>
                <a:gd name="connsiteY0" fmla="*/ 24927 h 381437"/>
                <a:gd name="connsiteX1" fmla="*/ 30164 w 95223"/>
                <a:gd name="connsiteY1" fmla="*/ 190828 h 381437"/>
                <a:gd name="connsiteX2" fmla="*/ 31310 w 95223"/>
                <a:gd name="connsiteY2" fmla="*/ 360769 h 381437"/>
                <a:gd name="connsiteX3" fmla="*/ 73415 w 95223"/>
                <a:gd name="connsiteY3" fmla="*/ 366395 h 381437"/>
                <a:gd name="connsiteX4" fmla="*/ 91459 w 95223"/>
                <a:gd name="connsiteY4" fmla="*/ 184770 h 381437"/>
                <a:gd name="connsiteX5" fmla="*/ 37181 w 95223"/>
                <a:gd name="connsiteY5" fmla="*/ 9347 h 381437"/>
                <a:gd name="connsiteX6" fmla="*/ 9283 w 95223"/>
                <a:gd name="connsiteY6" fmla="*/ 3230 h 381437"/>
                <a:gd name="connsiteX7" fmla="*/ 519 w 95223"/>
                <a:gd name="connsiteY7" fmla="*/ 24927 h 3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23" h="381437">
                  <a:moveTo>
                    <a:pt x="519" y="24927"/>
                  </a:moveTo>
                  <a:cubicBezTo>
                    <a:pt x="11260" y="80180"/>
                    <a:pt x="26011" y="134422"/>
                    <a:pt x="30164" y="190828"/>
                  </a:cubicBezTo>
                  <a:cubicBezTo>
                    <a:pt x="34317" y="247235"/>
                    <a:pt x="32026" y="304218"/>
                    <a:pt x="31310" y="360769"/>
                  </a:cubicBezTo>
                  <a:cubicBezTo>
                    <a:pt x="31310" y="386303"/>
                    <a:pt x="65108" y="388179"/>
                    <a:pt x="73415" y="366395"/>
                  </a:cubicBezTo>
                  <a:cubicBezTo>
                    <a:pt x="93894" y="308200"/>
                    <a:pt x="100052" y="245893"/>
                    <a:pt x="91459" y="184770"/>
                  </a:cubicBezTo>
                  <a:cubicBezTo>
                    <a:pt x="84156" y="123891"/>
                    <a:pt x="70407" y="61570"/>
                    <a:pt x="37181" y="9347"/>
                  </a:cubicBezTo>
                  <a:cubicBezTo>
                    <a:pt x="31152" y="-102"/>
                    <a:pt x="18664" y="-2843"/>
                    <a:pt x="9283" y="3230"/>
                  </a:cubicBezTo>
                  <a:cubicBezTo>
                    <a:pt x="2109" y="7876"/>
                    <a:pt x="-1400" y="16560"/>
                    <a:pt x="519" y="24927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7ACC8A-8B5F-8816-16BE-AE65F6779F15}"/>
              </a:ext>
            </a:extLst>
          </p:cNvPr>
          <p:cNvGrpSpPr/>
          <p:nvPr/>
        </p:nvGrpSpPr>
        <p:grpSpPr>
          <a:xfrm rot="16200000">
            <a:off x="6558195" y="-1900697"/>
            <a:ext cx="7678584" cy="21372054"/>
            <a:chOff x="-2406376" y="-3283670"/>
            <a:chExt cx="8203419" cy="2283284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034088968"/>
                    </p:ext>
                  </p:extLst>
                </p:nvPr>
              </p:nvGraphicFramePr>
              <p:xfrm>
                <a:off x="-2406376" y="-3283670"/>
                <a:ext cx="8203419" cy="10056119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8203419" cy="1005611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02056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578544" y="4078954"/>
                  <a:ext cx="7678584" cy="94127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678658888"/>
                    </p:ext>
                  </p:extLst>
                </p:nvPr>
              </p:nvGraphicFramePr>
              <p:xfrm flipV="1">
                <a:off x="-2230705" y="9923746"/>
                <a:ext cx="7852078" cy="9625429"/>
              </p:xfrm>
              <a:graphic>
                <a:graphicData uri="http://schemas.microsoft.com/office/drawing/2017/model3d">
                  <am3d:model3d r:embed="rId3">
                    <am3d:spPr>
                      <a:xfrm rot="16200000" flipV="1">
                        <a:off x="0" y="0"/>
                        <a:ext cx="7852078" cy="962542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976859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 flipV="1">
                  <a:off x="12903845" y="4280521"/>
                  <a:ext cx="7349721" cy="900961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C3F241-E409-4ED5-A3D6-80A9DEDEFF2F}"/>
              </a:ext>
            </a:extLst>
          </p:cNvPr>
          <p:cNvGrpSpPr/>
          <p:nvPr/>
        </p:nvGrpSpPr>
        <p:grpSpPr>
          <a:xfrm>
            <a:off x="1415597" y="4204877"/>
            <a:ext cx="4137575" cy="3104733"/>
            <a:chOff x="1300393" y="64957"/>
            <a:chExt cx="9292497" cy="697286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59613587"/>
                    </p:ext>
                  </p:extLst>
                </p:nvPr>
              </p:nvGraphicFramePr>
              <p:xfrm>
                <a:off x="1300393" y="1491394"/>
                <a:ext cx="9292497" cy="4472645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9292497" cy="4472645"/>
                      </a:xfrm>
                      <a:prstGeom prst="rect">
                        <a:avLst/>
                      </a:prstGeom>
                    </am3d:spPr>
                    <am3d:camera>
                      <am3d:pos x="0" y="0" z="5425794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864873" d="1000000"/>
                      <am3d:preTrans dx="0" dy="-8161687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03081" ay="26974" az="477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44324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15597" y="4840012"/>
                  <a:ext cx="4137575" cy="1991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00078037"/>
                    </p:ext>
                  </p:extLst>
                </p:nvPr>
              </p:nvGraphicFramePr>
              <p:xfrm>
                <a:off x="4194497" y="64957"/>
                <a:ext cx="3756847" cy="6972860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3756847" cy="6972860"/>
                      </a:xfrm>
                      <a:prstGeom prst="rect">
                        <a:avLst/>
                      </a:prstGeom>
                    </am3d:spPr>
                    <am3d:camera>
                      <am3d:pos x="0" y="0" z="6267082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700098" d="1000000"/>
                      <am3d:preTrans dx="168360" dy="-18006529" dz="129107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444694" ay="-70668" az="10792672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50954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04225" y="4204877"/>
                  <a:ext cx="1672773" cy="310473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 descr="Paper">
                <a:extLst>
                  <a:ext uri="{FF2B5EF4-FFF2-40B4-BE49-F238E27FC236}">
                    <a16:creationId xmlns:a16="http://schemas.microsoft.com/office/drawing/2014/main" id="{0C4A0AD5-8658-4DC4-883C-56A07D1BFA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1234226"/>
                  </p:ext>
                </p:extLst>
              </p:nvPr>
            </p:nvGraphicFramePr>
            <p:xfrm rot="16200000">
              <a:off x="4472884" y="2933622"/>
              <a:ext cx="222992" cy="330006"/>
            </p:xfrm>
            <a:graphic>
              <a:graphicData uri="http://schemas.microsoft.com/office/drawing/2017/model3d">
                <am3d:model3d r:embed="rId10">
                  <am3d:spPr>
                    <a:xfrm rot="16200000">
                      <a:off x="0" y="0"/>
                      <a:ext cx="222992" cy="330006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2728007" ay="1740334" az="-1569795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696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Paper">
                <a:extLst>
                  <a:ext uri="{FF2B5EF4-FFF2-40B4-BE49-F238E27FC236}">
                    <a16:creationId xmlns:a16="http://schemas.microsoft.com/office/drawing/2014/main" id="{0C4A0AD5-8658-4DC4-883C-56A07D1BF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6200000">
                <a:off x="4472884" y="2933622"/>
                <a:ext cx="222992" cy="330006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6C95D1F-CC79-C824-9108-7B9D1EB1DAA2}"/>
              </a:ext>
            </a:extLst>
          </p:cNvPr>
          <p:cNvSpPr txBox="1"/>
          <p:nvPr/>
        </p:nvSpPr>
        <p:spPr>
          <a:xfrm>
            <a:off x="4392154" y="2996824"/>
            <a:ext cx="467760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 for [name]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476785-4DFD-1C0C-8D50-5E2A36EC2A9A}"/>
              </a:ext>
            </a:extLst>
          </p:cNvPr>
          <p:cNvSpPr txBox="1"/>
          <p:nvPr/>
        </p:nvSpPr>
        <p:spPr>
          <a:xfrm>
            <a:off x="4450299" y="3050166"/>
            <a:ext cx="299084" cy="180819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1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2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3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0790649"/>
                  </p:ext>
                </p:extLst>
              </p:nvPr>
            </p:nvGraphicFramePr>
            <p:xfrm>
              <a:off x="10149752" y="2475896"/>
              <a:ext cx="474964" cy="1390838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474964" cy="1390838"/>
                    </a:xfrm>
                    <a:prstGeom prst="rect">
                      <a:avLst/>
                    </a:prstGeom>
                  </am3d:spPr>
                  <am3d:camera>
                    <am3d:pos x="0" y="0" z="56640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14992" d="1000000"/>
                    <am3d:preTrans dx="-5379278" dy="-18000000" dz="-23812"/>
                    <am3d:scale>
                      <am3d:sx n="1000000" d="1000000"/>
                      <am3d:sy n="1000000" d="1000000"/>
                      <am3d:sz n="1000000" d="1000000"/>
                    </am3d:scale>
                    <am3d:rot ax="-4577093" ay="-4002829" az="4507228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652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49752" y="2475896"/>
                <a:ext cx="474964" cy="1390838"/>
              </a:xfrm>
              <a:prstGeom prst="rect">
                <a:avLst/>
              </a:prstGeom>
            </p:spPr>
          </p:pic>
        </mc:Fallback>
      </mc:AlternateContent>
      <p:grpSp>
        <p:nvGrpSpPr>
          <p:cNvPr id="3329" name="Group 3328">
            <a:extLst>
              <a:ext uri="{FF2B5EF4-FFF2-40B4-BE49-F238E27FC236}">
                <a16:creationId xmlns:a16="http://schemas.microsoft.com/office/drawing/2014/main" id="{020FC88F-0327-CC2A-B92E-A6FA50B871B3}"/>
              </a:ext>
            </a:extLst>
          </p:cNvPr>
          <p:cNvGrpSpPr/>
          <p:nvPr/>
        </p:nvGrpSpPr>
        <p:grpSpPr>
          <a:xfrm>
            <a:off x="16886232" y="3769144"/>
            <a:ext cx="3072629" cy="2595625"/>
            <a:chOff x="16886232" y="3769144"/>
            <a:chExt cx="3072629" cy="2595625"/>
          </a:xfrm>
        </p:grpSpPr>
        <p:sp>
          <p:nvSpPr>
            <p:cNvPr id="2808" name="Freeform: Shape 2807">
              <a:extLst>
                <a:ext uri="{FF2B5EF4-FFF2-40B4-BE49-F238E27FC236}">
                  <a16:creationId xmlns:a16="http://schemas.microsoft.com/office/drawing/2014/main" id="{8CA1865C-4DEF-63D3-9865-E9C5800723F6}"/>
                </a:ext>
              </a:extLst>
            </p:cNvPr>
            <p:cNvSpPr/>
            <p:nvPr/>
          </p:nvSpPr>
          <p:spPr>
            <a:xfrm>
              <a:off x="17031020" y="4902532"/>
              <a:ext cx="1236642" cy="1206172"/>
            </a:xfrm>
            <a:custGeom>
              <a:avLst/>
              <a:gdLst>
                <a:gd name="connsiteX0" fmla="*/ 1236642 w 1236642"/>
                <a:gd name="connsiteY0" fmla="*/ 0 h 1206172"/>
                <a:gd name="connsiteX1" fmla="*/ 0 w 1236642"/>
                <a:gd name="connsiteY1" fmla="*/ 0 h 1206172"/>
                <a:gd name="connsiteX2" fmla="*/ 114427 w 1236642"/>
                <a:gd name="connsiteY2" fmla="*/ 1206173 h 1206172"/>
                <a:gd name="connsiteX3" fmla="*/ 1236642 w 1236642"/>
                <a:gd name="connsiteY3" fmla="*/ 1206173 h 1206172"/>
                <a:gd name="connsiteX4" fmla="*/ 1236642 w 1236642"/>
                <a:gd name="connsiteY4" fmla="*/ 0 h 120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42" h="1206172">
                  <a:moveTo>
                    <a:pt x="1236642" y="0"/>
                  </a:moveTo>
                  <a:lnTo>
                    <a:pt x="0" y="0"/>
                  </a:lnTo>
                  <a:lnTo>
                    <a:pt x="114427" y="1206173"/>
                  </a:lnTo>
                  <a:lnTo>
                    <a:pt x="1236642" y="1206173"/>
                  </a:lnTo>
                  <a:lnTo>
                    <a:pt x="1236642" y="0"/>
                  </a:lnTo>
                  <a:close/>
                </a:path>
              </a:pathLst>
            </a:custGeom>
            <a:solidFill>
              <a:srgbClr val="EEEDEE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9" name="Freeform: Shape 2808">
              <a:extLst>
                <a:ext uri="{FF2B5EF4-FFF2-40B4-BE49-F238E27FC236}">
                  <a16:creationId xmlns:a16="http://schemas.microsoft.com/office/drawing/2014/main" id="{5EF87BA1-8A44-E168-4DA9-A73F9B80BE23}"/>
                </a:ext>
              </a:extLst>
            </p:cNvPr>
            <p:cNvSpPr/>
            <p:nvPr/>
          </p:nvSpPr>
          <p:spPr>
            <a:xfrm>
              <a:off x="17714144" y="3773395"/>
              <a:ext cx="2244717" cy="2346995"/>
            </a:xfrm>
            <a:custGeom>
              <a:avLst/>
              <a:gdLst>
                <a:gd name="connsiteX0" fmla="*/ 1867495 w 2244717"/>
                <a:gd name="connsiteY0" fmla="*/ 2346995 h 2346995"/>
                <a:gd name="connsiteX1" fmla="*/ 0 w 2244717"/>
                <a:gd name="connsiteY1" fmla="*/ 2346995 h 2346995"/>
                <a:gd name="connsiteX2" fmla="*/ 694582 w 2244717"/>
                <a:gd name="connsiteY2" fmla="*/ 139790 h 2346995"/>
                <a:gd name="connsiteX3" fmla="*/ 884052 w 2244717"/>
                <a:gd name="connsiteY3" fmla="*/ 0 h 2346995"/>
                <a:gd name="connsiteX4" fmla="*/ 2124992 w 2244717"/>
                <a:gd name="connsiteY4" fmla="*/ 0 h 2346995"/>
                <a:gd name="connsiteX5" fmla="*/ 2244717 w 2244717"/>
                <a:gd name="connsiteY5" fmla="*/ 120632 h 2346995"/>
                <a:gd name="connsiteX6" fmla="*/ 2242999 w 2244717"/>
                <a:gd name="connsiteY6" fmla="*/ 140800 h 23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717" h="2346995">
                  <a:moveTo>
                    <a:pt x="1867495" y="2346995"/>
                  </a:moveTo>
                  <a:lnTo>
                    <a:pt x="0" y="2346995"/>
                  </a:lnTo>
                  <a:lnTo>
                    <a:pt x="694582" y="139790"/>
                  </a:lnTo>
                  <a:cubicBezTo>
                    <a:pt x="720791" y="56579"/>
                    <a:pt x="797410" y="15"/>
                    <a:pt x="884052" y="0"/>
                  </a:cubicBezTo>
                  <a:lnTo>
                    <a:pt x="2124992" y="0"/>
                  </a:lnTo>
                  <a:cubicBezTo>
                    <a:pt x="2191156" y="15"/>
                    <a:pt x="2244717" y="54026"/>
                    <a:pt x="2244717" y="120632"/>
                  </a:cubicBezTo>
                  <a:cubicBezTo>
                    <a:pt x="2244717" y="127383"/>
                    <a:pt x="2244146" y="134135"/>
                    <a:pt x="2242999" y="140800"/>
                  </a:cubicBezTo>
                  <a:close/>
                </a:path>
              </a:pathLst>
            </a:custGeom>
            <a:solidFill>
              <a:srgbClr val="EEEDEE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0" name="Freeform: Shape 2809">
              <a:extLst>
                <a:ext uri="{FF2B5EF4-FFF2-40B4-BE49-F238E27FC236}">
                  <a16:creationId xmlns:a16="http://schemas.microsoft.com/office/drawing/2014/main" id="{C0C056B1-A611-E2BE-4F14-3575C818886F}"/>
                </a:ext>
              </a:extLst>
            </p:cNvPr>
            <p:cNvSpPr/>
            <p:nvPr/>
          </p:nvSpPr>
          <p:spPr>
            <a:xfrm>
              <a:off x="18468160" y="3772818"/>
              <a:ext cx="1117633" cy="882449"/>
            </a:xfrm>
            <a:custGeom>
              <a:avLst/>
              <a:gdLst>
                <a:gd name="connsiteX0" fmla="*/ 308768 w 1117633"/>
                <a:gd name="connsiteY0" fmla="*/ 0 h 882449"/>
                <a:gd name="connsiteX1" fmla="*/ 0 w 1117633"/>
                <a:gd name="connsiteY1" fmla="*/ 882450 h 882449"/>
                <a:gd name="connsiteX2" fmla="*/ 893935 w 1117633"/>
                <a:gd name="connsiteY2" fmla="*/ 726935 h 882449"/>
                <a:gd name="connsiteX3" fmla="*/ 1117633 w 1117633"/>
                <a:gd name="connsiteY3" fmla="*/ 0 h 882449"/>
                <a:gd name="connsiteX4" fmla="*/ 308768 w 1117633"/>
                <a:gd name="connsiteY4" fmla="*/ 0 h 88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33" h="882449">
                  <a:moveTo>
                    <a:pt x="308768" y="0"/>
                  </a:moveTo>
                  <a:lnTo>
                    <a:pt x="0" y="882450"/>
                  </a:lnTo>
                  <a:lnTo>
                    <a:pt x="893935" y="726935"/>
                  </a:lnTo>
                  <a:lnTo>
                    <a:pt x="1117633" y="0"/>
                  </a:lnTo>
                  <a:lnTo>
                    <a:pt x="308768" y="0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11" name="Graphic 2188">
              <a:extLst>
                <a:ext uri="{FF2B5EF4-FFF2-40B4-BE49-F238E27FC236}">
                  <a16:creationId xmlns:a16="http://schemas.microsoft.com/office/drawing/2014/main" id="{4C630AF7-F6AC-E06D-8B0F-889DB95986DF}"/>
                </a:ext>
              </a:extLst>
            </p:cNvPr>
            <p:cNvGrpSpPr/>
            <p:nvPr/>
          </p:nvGrpSpPr>
          <p:grpSpPr>
            <a:xfrm>
              <a:off x="18513598" y="3769144"/>
              <a:ext cx="1029235" cy="863298"/>
              <a:chOff x="18513598" y="3769144"/>
              <a:chExt cx="1029235" cy="863298"/>
            </a:xfrm>
            <a:solidFill>
              <a:srgbClr val="C7C09D"/>
            </a:solidFill>
          </p:grpSpPr>
          <p:sp>
            <p:nvSpPr>
              <p:cNvPr id="2812" name="Freeform: Shape 2811">
                <a:extLst>
                  <a:ext uri="{FF2B5EF4-FFF2-40B4-BE49-F238E27FC236}">
                    <a16:creationId xmlns:a16="http://schemas.microsoft.com/office/drawing/2014/main" id="{2B8A52E1-3277-9925-11B1-AC32F775A08E}"/>
                  </a:ext>
                </a:extLst>
              </p:cNvPr>
              <p:cNvSpPr/>
              <p:nvPr/>
            </p:nvSpPr>
            <p:spPr>
              <a:xfrm>
                <a:off x="18513598" y="4520235"/>
                <a:ext cx="91469" cy="112207"/>
              </a:xfrm>
              <a:custGeom>
                <a:avLst/>
                <a:gdLst>
                  <a:gd name="connsiteX0" fmla="*/ 2579 w 235147"/>
                  <a:gd name="connsiteY0" fmla="*/ 23475 h 345783"/>
                  <a:gd name="connsiteX1" fmla="*/ 210381 w 235147"/>
                  <a:gd name="connsiteY1" fmla="*/ 339841 h 345783"/>
                  <a:gd name="connsiteX2" fmla="*/ 233153 w 235147"/>
                  <a:gd name="connsiteY2" fmla="*/ 326424 h 345783"/>
                  <a:gd name="connsiteX3" fmla="*/ 29933 w 235147"/>
                  <a:gd name="connsiteY3" fmla="*/ 7317 h 345783"/>
                  <a:gd name="connsiteX4" fmla="*/ 2579 w 235147"/>
                  <a:gd name="connsiteY4" fmla="*/ 23475 h 34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47" h="345783">
                    <a:moveTo>
                      <a:pt x="2579" y="23475"/>
                    </a:moveTo>
                    <a:cubicBezTo>
                      <a:pt x="70034" y="129795"/>
                      <a:pt x="134623" y="239867"/>
                      <a:pt x="210381" y="339841"/>
                    </a:cubicBezTo>
                    <a:cubicBezTo>
                      <a:pt x="220407" y="353257"/>
                      <a:pt x="241746" y="341860"/>
                      <a:pt x="233153" y="326424"/>
                    </a:cubicBezTo>
                    <a:cubicBezTo>
                      <a:pt x="172431" y="216064"/>
                      <a:pt x="99104" y="112484"/>
                      <a:pt x="29933" y="7317"/>
                    </a:cubicBezTo>
                    <a:cubicBezTo>
                      <a:pt x="18762" y="-9706"/>
                      <a:pt x="-8447" y="6019"/>
                      <a:pt x="2579" y="23475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3" name="Freeform: Shape 2812">
                <a:extLst>
                  <a:ext uri="{FF2B5EF4-FFF2-40B4-BE49-F238E27FC236}">
                    <a16:creationId xmlns:a16="http://schemas.microsoft.com/office/drawing/2014/main" id="{9E4FF18D-E579-980C-4A91-7933C0508F6B}"/>
                  </a:ext>
                </a:extLst>
              </p:cNvPr>
              <p:cNvSpPr/>
              <p:nvPr/>
            </p:nvSpPr>
            <p:spPr>
              <a:xfrm>
                <a:off x="18574209" y="4363331"/>
                <a:ext cx="162435" cy="224662"/>
              </a:xfrm>
              <a:custGeom>
                <a:avLst/>
                <a:gdLst>
                  <a:gd name="connsiteX0" fmla="*/ 1467 w 314591"/>
                  <a:gd name="connsiteY0" fmla="*/ 20989 h 505304"/>
                  <a:gd name="connsiteX1" fmla="*/ 133365 w 314591"/>
                  <a:gd name="connsiteY1" fmla="*/ 269263 h 505304"/>
                  <a:gd name="connsiteX2" fmla="*/ 288036 w 314591"/>
                  <a:gd name="connsiteY2" fmla="*/ 500082 h 505304"/>
                  <a:gd name="connsiteX3" fmla="*/ 312525 w 314591"/>
                  <a:gd name="connsiteY3" fmla="*/ 481040 h 505304"/>
                  <a:gd name="connsiteX4" fmla="*/ 163726 w 314591"/>
                  <a:gd name="connsiteY4" fmla="*/ 246903 h 505304"/>
                  <a:gd name="connsiteX5" fmla="*/ 24524 w 314591"/>
                  <a:gd name="connsiteY5" fmla="*/ 6707 h 505304"/>
                  <a:gd name="connsiteX6" fmla="*/ 1467 w 314591"/>
                  <a:gd name="connsiteY6" fmla="*/ 20412 h 505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591" h="505304">
                    <a:moveTo>
                      <a:pt x="1467" y="20989"/>
                    </a:moveTo>
                    <a:cubicBezTo>
                      <a:pt x="41565" y="105815"/>
                      <a:pt x="85533" y="188578"/>
                      <a:pt x="133365" y="269263"/>
                    </a:cubicBezTo>
                    <a:cubicBezTo>
                      <a:pt x="178764" y="350194"/>
                      <a:pt x="230464" y="427374"/>
                      <a:pt x="288036" y="500082"/>
                    </a:cubicBezTo>
                    <a:cubicBezTo>
                      <a:pt x="299492" y="514509"/>
                      <a:pt x="321404" y="496043"/>
                      <a:pt x="312525" y="481040"/>
                    </a:cubicBezTo>
                    <a:cubicBezTo>
                      <a:pt x="265837" y="401119"/>
                      <a:pt x="212276" y="325670"/>
                      <a:pt x="163726" y="246903"/>
                    </a:cubicBezTo>
                    <a:cubicBezTo>
                      <a:pt x="115177" y="168136"/>
                      <a:pt x="69350" y="88215"/>
                      <a:pt x="24524" y="6707"/>
                    </a:cubicBezTo>
                    <a:cubicBezTo>
                      <a:pt x="16075" y="-8585"/>
                      <a:pt x="-5837" y="4976"/>
                      <a:pt x="1467" y="20412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4" name="Freeform: Shape 2813">
                <a:extLst>
                  <a:ext uri="{FF2B5EF4-FFF2-40B4-BE49-F238E27FC236}">
                    <a16:creationId xmlns:a16="http://schemas.microsoft.com/office/drawing/2014/main" id="{6DF29BC4-8E62-4849-28EF-15C2D0E59849}"/>
                  </a:ext>
                </a:extLst>
              </p:cNvPr>
              <p:cNvSpPr/>
              <p:nvPr/>
            </p:nvSpPr>
            <p:spPr>
              <a:xfrm>
                <a:off x="18625768" y="4193420"/>
                <a:ext cx="245728" cy="380464"/>
              </a:xfrm>
              <a:custGeom>
                <a:avLst/>
                <a:gdLst>
                  <a:gd name="connsiteX0" fmla="*/ 1441 w 440251"/>
                  <a:gd name="connsiteY0" fmla="*/ 23085 h 676294"/>
                  <a:gd name="connsiteX1" fmla="*/ 195923 w 440251"/>
                  <a:gd name="connsiteY1" fmla="*/ 351137 h 676294"/>
                  <a:gd name="connsiteX2" fmla="*/ 406590 w 440251"/>
                  <a:gd name="connsiteY2" fmla="*/ 668513 h 676294"/>
                  <a:gd name="connsiteX3" fmla="*/ 437380 w 440251"/>
                  <a:gd name="connsiteY3" fmla="*/ 650336 h 676294"/>
                  <a:gd name="connsiteX4" fmla="*/ 230725 w 440251"/>
                  <a:gd name="connsiteY4" fmla="*/ 330219 h 676294"/>
                  <a:gd name="connsiteX5" fmla="*/ 28795 w 440251"/>
                  <a:gd name="connsiteY5" fmla="*/ 6640 h 676294"/>
                  <a:gd name="connsiteX6" fmla="*/ 6596 w 440251"/>
                  <a:gd name="connsiteY6" fmla="*/ 3033 h 676294"/>
                  <a:gd name="connsiteX7" fmla="*/ 1441 w 440251"/>
                  <a:gd name="connsiteY7" fmla="*/ 22653 h 67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251" h="676294">
                    <a:moveTo>
                      <a:pt x="1441" y="23085"/>
                    </a:moveTo>
                    <a:cubicBezTo>
                      <a:pt x="64025" y="133878"/>
                      <a:pt x="128901" y="243229"/>
                      <a:pt x="195923" y="351137"/>
                    </a:cubicBezTo>
                    <a:cubicBezTo>
                      <a:pt x="262948" y="458901"/>
                      <a:pt x="330544" y="567530"/>
                      <a:pt x="406590" y="668513"/>
                    </a:cubicBezTo>
                    <a:cubicBezTo>
                      <a:pt x="419908" y="686401"/>
                      <a:pt x="449554" y="670532"/>
                      <a:pt x="437380" y="650336"/>
                    </a:cubicBezTo>
                    <a:cubicBezTo>
                      <a:pt x="371072" y="541995"/>
                      <a:pt x="299181" y="437117"/>
                      <a:pt x="230725" y="330219"/>
                    </a:cubicBezTo>
                    <a:cubicBezTo>
                      <a:pt x="162269" y="223321"/>
                      <a:pt x="94816" y="115269"/>
                      <a:pt x="28795" y="6640"/>
                    </a:cubicBezTo>
                    <a:cubicBezTo>
                      <a:pt x="23640" y="-530"/>
                      <a:pt x="13757" y="-2146"/>
                      <a:pt x="6596" y="3033"/>
                    </a:cubicBezTo>
                    <a:cubicBezTo>
                      <a:pt x="437" y="7505"/>
                      <a:pt x="-1709" y="15714"/>
                      <a:pt x="1441" y="22653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5" name="Freeform: Shape 2814">
                <a:extLst>
                  <a:ext uri="{FF2B5EF4-FFF2-40B4-BE49-F238E27FC236}">
                    <a16:creationId xmlns:a16="http://schemas.microsoft.com/office/drawing/2014/main" id="{F0C0B216-10EC-0419-7FDD-8F78A90259D4}"/>
                  </a:ext>
                </a:extLst>
              </p:cNvPr>
              <p:cNvSpPr/>
              <p:nvPr/>
            </p:nvSpPr>
            <p:spPr>
              <a:xfrm>
                <a:off x="18695638" y="4006850"/>
                <a:ext cx="343336" cy="531191"/>
              </a:xfrm>
              <a:custGeom>
                <a:avLst/>
                <a:gdLst>
                  <a:gd name="connsiteX0" fmla="*/ 1588 w 605865"/>
                  <a:gd name="connsiteY0" fmla="*/ 24187 h 943990"/>
                  <a:gd name="connsiteX1" fmla="*/ 445547 w 605865"/>
                  <a:gd name="connsiteY1" fmla="*/ 747660 h 943990"/>
                  <a:gd name="connsiteX2" fmla="*/ 582601 w 605865"/>
                  <a:gd name="connsiteY2" fmla="*/ 939384 h 943990"/>
                  <a:gd name="connsiteX3" fmla="*/ 604370 w 605865"/>
                  <a:gd name="connsiteY3" fmla="*/ 922505 h 943990"/>
                  <a:gd name="connsiteX4" fmla="*/ 381101 w 605865"/>
                  <a:gd name="connsiteY4" fmla="*/ 565890 h 943990"/>
                  <a:gd name="connsiteX5" fmla="*/ 156686 w 605865"/>
                  <a:gd name="connsiteY5" fmla="*/ 210140 h 943990"/>
                  <a:gd name="connsiteX6" fmla="*/ 31090 w 605865"/>
                  <a:gd name="connsiteY6" fmla="*/ 7164 h 943990"/>
                  <a:gd name="connsiteX7" fmla="*/ 7030 w 605865"/>
                  <a:gd name="connsiteY7" fmla="*/ 3284 h 943990"/>
                  <a:gd name="connsiteX8" fmla="*/ 1588 w 605865"/>
                  <a:gd name="connsiteY8" fmla="*/ 24620 h 943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5865" h="943990">
                    <a:moveTo>
                      <a:pt x="1588" y="24187"/>
                    </a:moveTo>
                    <a:cubicBezTo>
                      <a:pt x="142365" y="269533"/>
                      <a:pt x="290305" y="510681"/>
                      <a:pt x="445547" y="747660"/>
                    </a:cubicBezTo>
                    <a:cubicBezTo>
                      <a:pt x="488511" y="813443"/>
                      <a:pt x="533050" y="878217"/>
                      <a:pt x="582601" y="939384"/>
                    </a:cubicBezTo>
                    <a:cubicBezTo>
                      <a:pt x="592770" y="952079"/>
                      <a:pt x="611244" y="935921"/>
                      <a:pt x="604370" y="922505"/>
                    </a:cubicBezTo>
                    <a:cubicBezTo>
                      <a:pt x="537490" y="799161"/>
                      <a:pt x="456862" y="683752"/>
                      <a:pt x="381101" y="565890"/>
                    </a:cubicBezTo>
                    <a:cubicBezTo>
                      <a:pt x="305341" y="448028"/>
                      <a:pt x="230728" y="329012"/>
                      <a:pt x="156686" y="210140"/>
                    </a:cubicBezTo>
                    <a:cubicBezTo>
                      <a:pt x="114869" y="142482"/>
                      <a:pt x="72621" y="74967"/>
                      <a:pt x="31090" y="7164"/>
                    </a:cubicBezTo>
                    <a:cubicBezTo>
                      <a:pt x="25505" y="-583"/>
                      <a:pt x="14764" y="-2314"/>
                      <a:pt x="7030" y="3284"/>
                    </a:cubicBezTo>
                    <a:cubicBezTo>
                      <a:pt x="442" y="8159"/>
                      <a:pt x="-1849" y="17104"/>
                      <a:pt x="1588" y="24620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6" name="Freeform: Shape 2815">
                <a:extLst>
                  <a:ext uri="{FF2B5EF4-FFF2-40B4-BE49-F238E27FC236}">
                    <a16:creationId xmlns:a16="http://schemas.microsoft.com/office/drawing/2014/main" id="{C9B342F7-E019-7509-0EE4-3CF80CC610D6}"/>
                  </a:ext>
                </a:extLst>
              </p:cNvPr>
              <p:cNvSpPr/>
              <p:nvPr/>
            </p:nvSpPr>
            <p:spPr>
              <a:xfrm>
                <a:off x="18770376" y="3786992"/>
                <a:ext cx="431712" cy="726746"/>
              </a:xfrm>
              <a:custGeom>
                <a:avLst/>
                <a:gdLst>
                  <a:gd name="connsiteX0" fmla="*/ 3654 w 663715"/>
                  <a:gd name="connsiteY0" fmla="*/ 24797 h 1052455"/>
                  <a:gd name="connsiteX1" fmla="*/ 486713 w 663715"/>
                  <a:gd name="connsiteY1" fmla="*/ 835548 h 1052455"/>
                  <a:gd name="connsiteX2" fmla="*/ 560181 w 663715"/>
                  <a:gd name="connsiteY2" fmla="*/ 942734 h 1052455"/>
                  <a:gd name="connsiteX3" fmla="*/ 642241 w 663715"/>
                  <a:gd name="connsiteY3" fmla="*/ 1048478 h 1052455"/>
                  <a:gd name="connsiteX4" fmla="*/ 662292 w 663715"/>
                  <a:gd name="connsiteY4" fmla="*/ 1032898 h 1052455"/>
                  <a:gd name="connsiteX5" fmla="*/ 536694 w 663715"/>
                  <a:gd name="connsiteY5" fmla="*/ 833673 h 1052455"/>
                  <a:gd name="connsiteX6" fmla="*/ 407802 w 663715"/>
                  <a:gd name="connsiteY6" fmla="*/ 635889 h 1052455"/>
                  <a:gd name="connsiteX7" fmla="*/ 164340 w 663715"/>
                  <a:gd name="connsiteY7" fmla="*/ 239169 h 1052455"/>
                  <a:gd name="connsiteX8" fmla="*/ 30865 w 663715"/>
                  <a:gd name="connsiteY8" fmla="*/ 8350 h 1052455"/>
                  <a:gd name="connsiteX9" fmla="*/ 8381 w 663715"/>
                  <a:gd name="connsiteY9" fmla="*/ 2220 h 1052455"/>
                  <a:gd name="connsiteX10" fmla="*/ 2223 w 663715"/>
                  <a:gd name="connsiteY10" fmla="*/ 24940 h 105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715" h="1052455">
                    <a:moveTo>
                      <a:pt x="3654" y="24797"/>
                    </a:moveTo>
                    <a:cubicBezTo>
                      <a:pt x="150591" y="303337"/>
                      <a:pt x="311849" y="573958"/>
                      <a:pt x="486713" y="835548"/>
                    </a:cubicBezTo>
                    <a:cubicBezTo>
                      <a:pt x="510771" y="871469"/>
                      <a:pt x="534832" y="907678"/>
                      <a:pt x="560181" y="942734"/>
                    </a:cubicBezTo>
                    <a:cubicBezTo>
                      <a:pt x="585243" y="979738"/>
                      <a:pt x="612595" y="1015067"/>
                      <a:pt x="642241" y="1048478"/>
                    </a:cubicBezTo>
                    <a:cubicBezTo>
                      <a:pt x="652552" y="1059442"/>
                      <a:pt x="668592" y="1045593"/>
                      <a:pt x="662292" y="1032898"/>
                    </a:cubicBezTo>
                    <a:cubicBezTo>
                      <a:pt x="627347" y="963219"/>
                      <a:pt x="579514" y="898590"/>
                      <a:pt x="536694" y="833673"/>
                    </a:cubicBezTo>
                    <a:cubicBezTo>
                      <a:pt x="493873" y="768755"/>
                      <a:pt x="450766" y="702105"/>
                      <a:pt x="407802" y="635889"/>
                    </a:cubicBezTo>
                    <a:cubicBezTo>
                      <a:pt x="324451" y="505188"/>
                      <a:pt x="243251" y="372943"/>
                      <a:pt x="164340" y="239169"/>
                    </a:cubicBezTo>
                    <a:cubicBezTo>
                      <a:pt x="119371" y="162422"/>
                      <a:pt x="74546" y="85675"/>
                      <a:pt x="30865" y="8350"/>
                    </a:cubicBezTo>
                    <a:cubicBezTo>
                      <a:pt x="26283" y="387"/>
                      <a:pt x="16257" y="-2368"/>
                      <a:pt x="8381" y="2220"/>
                    </a:cubicBezTo>
                    <a:cubicBezTo>
                      <a:pt x="361" y="6807"/>
                      <a:pt x="-2359" y="16978"/>
                      <a:pt x="2223" y="24940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7" name="Freeform: Shape 2816">
                <a:extLst>
                  <a:ext uri="{FF2B5EF4-FFF2-40B4-BE49-F238E27FC236}">
                    <a16:creationId xmlns:a16="http://schemas.microsoft.com/office/drawing/2014/main" id="{4158653B-4CE4-ADCD-3B25-E7AC7045112C}"/>
                  </a:ext>
                </a:extLst>
              </p:cNvPr>
              <p:cNvSpPr/>
              <p:nvPr/>
            </p:nvSpPr>
            <p:spPr>
              <a:xfrm>
                <a:off x="18955623" y="3779380"/>
                <a:ext cx="423838" cy="685332"/>
              </a:xfrm>
              <a:custGeom>
                <a:avLst/>
                <a:gdLst>
                  <a:gd name="connsiteX0" fmla="*/ 1613 w 613575"/>
                  <a:gd name="connsiteY0" fmla="*/ 23222 h 1062735"/>
                  <a:gd name="connsiteX1" fmla="*/ 452734 w 613575"/>
                  <a:gd name="connsiteY1" fmla="*/ 841042 h 1062735"/>
                  <a:gd name="connsiteX2" fmla="*/ 590361 w 613575"/>
                  <a:gd name="connsiteY2" fmla="*/ 1059599 h 1062735"/>
                  <a:gd name="connsiteX3" fmla="*/ 610554 w 613575"/>
                  <a:gd name="connsiteY3" fmla="*/ 1057290 h 1062735"/>
                  <a:gd name="connsiteX4" fmla="*/ 613418 w 613575"/>
                  <a:gd name="connsiteY4" fmla="*/ 1046038 h 1062735"/>
                  <a:gd name="connsiteX5" fmla="*/ 505723 w 613575"/>
                  <a:gd name="connsiteY5" fmla="*/ 842629 h 1062735"/>
                  <a:gd name="connsiteX6" fmla="*/ 389435 w 613575"/>
                  <a:gd name="connsiteY6" fmla="*/ 640662 h 1062735"/>
                  <a:gd name="connsiteX7" fmla="*/ 157859 w 613575"/>
                  <a:gd name="connsiteY7" fmla="*/ 235286 h 1062735"/>
                  <a:gd name="connsiteX8" fmla="*/ 28967 w 613575"/>
                  <a:gd name="connsiteY8" fmla="*/ 7786 h 1062735"/>
                  <a:gd name="connsiteX9" fmla="*/ 2043 w 613575"/>
                  <a:gd name="connsiteY9" fmla="*/ 23655 h 1062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3575" h="1062735">
                    <a:moveTo>
                      <a:pt x="1613" y="23222"/>
                    </a:moveTo>
                    <a:cubicBezTo>
                      <a:pt x="148980" y="297319"/>
                      <a:pt x="297205" y="571417"/>
                      <a:pt x="452734" y="841042"/>
                    </a:cubicBezTo>
                    <a:cubicBezTo>
                      <a:pt x="495697" y="915048"/>
                      <a:pt x="536084" y="993382"/>
                      <a:pt x="590361" y="1059599"/>
                    </a:cubicBezTo>
                    <a:cubicBezTo>
                      <a:pt x="596520" y="1064561"/>
                      <a:pt x="605542" y="1063523"/>
                      <a:pt x="610554" y="1057290"/>
                    </a:cubicBezTo>
                    <a:cubicBezTo>
                      <a:pt x="612990" y="1054117"/>
                      <a:pt x="613991" y="1050034"/>
                      <a:pt x="613418" y="1046038"/>
                    </a:cubicBezTo>
                    <a:cubicBezTo>
                      <a:pt x="584775" y="974917"/>
                      <a:pt x="543817" y="908556"/>
                      <a:pt x="505723" y="842629"/>
                    </a:cubicBezTo>
                    <a:cubicBezTo>
                      <a:pt x="467628" y="776701"/>
                      <a:pt x="428101" y="707744"/>
                      <a:pt x="389435" y="640662"/>
                    </a:cubicBezTo>
                    <a:cubicBezTo>
                      <a:pt x="312099" y="506023"/>
                      <a:pt x="234908" y="370892"/>
                      <a:pt x="157859" y="235286"/>
                    </a:cubicBezTo>
                    <a:cubicBezTo>
                      <a:pt x="114895" y="159405"/>
                      <a:pt x="70928" y="83956"/>
                      <a:pt x="28967" y="7786"/>
                    </a:cubicBezTo>
                    <a:cubicBezTo>
                      <a:pt x="19228" y="-9959"/>
                      <a:pt x="-7553" y="5766"/>
                      <a:pt x="2043" y="23655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8" name="Freeform: Shape 2817">
                <a:extLst>
                  <a:ext uri="{FF2B5EF4-FFF2-40B4-BE49-F238E27FC236}">
                    <a16:creationId xmlns:a16="http://schemas.microsoft.com/office/drawing/2014/main" id="{BB433B44-3E3C-85E5-D12F-2AEFE7C0685C}"/>
                  </a:ext>
                </a:extLst>
              </p:cNvPr>
              <p:cNvSpPr/>
              <p:nvPr/>
            </p:nvSpPr>
            <p:spPr>
              <a:xfrm>
                <a:off x="19154292" y="3779380"/>
                <a:ext cx="276708" cy="525854"/>
              </a:xfrm>
              <a:custGeom>
                <a:avLst/>
                <a:gdLst>
                  <a:gd name="connsiteX0" fmla="*/ 1068 w 502295"/>
                  <a:gd name="connsiteY0" fmla="*/ 22016 h 853369"/>
                  <a:gd name="connsiteX1" fmla="*/ 352798 w 502295"/>
                  <a:gd name="connsiteY1" fmla="*/ 668165 h 853369"/>
                  <a:gd name="connsiteX2" fmla="*/ 467368 w 502295"/>
                  <a:gd name="connsiteY2" fmla="*/ 844886 h 853369"/>
                  <a:gd name="connsiteX3" fmla="*/ 499449 w 502295"/>
                  <a:gd name="connsiteY3" fmla="*/ 825987 h 853369"/>
                  <a:gd name="connsiteX4" fmla="*/ 308545 w 502295"/>
                  <a:gd name="connsiteY4" fmla="*/ 509765 h 853369"/>
                  <a:gd name="connsiteX5" fmla="*/ 127096 w 502295"/>
                  <a:gd name="connsiteY5" fmla="*/ 192389 h 853369"/>
                  <a:gd name="connsiteX6" fmla="*/ 26847 w 502295"/>
                  <a:gd name="connsiteY6" fmla="*/ 7446 h 853369"/>
                  <a:gd name="connsiteX7" fmla="*/ 1641 w 502295"/>
                  <a:gd name="connsiteY7" fmla="*/ 21872 h 85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2295" h="853369">
                    <a:moveTo>
                      <a:pt x="1068" y="22016"/>
                    </a:moveTo>
                    <a:cubicBezTo>
                      <a:pt x="108047" y="243213"/>
                      <a:pt x="225196" y="458596"/>
                      <a:pt x="352798" y="668165"/>
                    </a:cubicBezTo>
                    <a:cubicBezTo>
                      <a:pt x="389174" y="728178"/>
                      <a:pt x="426696" y="787469"/>
                      <a:pt x="467368" y="844886"/>
                    </a:cubicBezTo>
                    <a:cubicBezTo>
                      <a:pt x="481689" y="864217"/>
                      <a:pt x="511622" y="847338"/>
                      <a:pt x="499449" y="825987"/>
                    </a:cubicBezTo>
                    <a:cubicBezTo>
                      <a:pt x="437867" y="719378"/>
                      <a:pt x="371416" y="615653"/>
                      <a:pt x="308545" y="509765"/>
                    </a:cubicBezTo>
                    <a:cubicBezTo>
                      <a:pt x="245675" y="403877"/>
                      <a:pt x="185813" y="298999"/>
                      <a:pt x="127096" y="192389"/>
                    </a:cubicBezTo>
                    <a:cubicBezTo>
                      <a:pt x="93296" y="130790"/>
                      <a:pt x="59355" y="69478"/>
                      <a:pt x="26847" y="7446"/>
                    </a:cubicBezTo>
                    <a:cubicBezTo>
                      <a:pt x="17968" y="-9433"/>
                      <a:pt x="-6523" y="5426"/>
                      <a:pt x="1641" y="21872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9" name="Freeform: Shape 2818">
                <a:extLst>
                  <a:ext uri="{FF2B5EF4-FFF2-40B4-BE49-F238E27FC236}">
                    <a16:creationId xmlns:a16="http://schemas.microsoft.com/office/drawing/2014/main" id="{C3E9AEBB-082D-D8BA-C4F8-E3393255B051}"/>
                  </a:ext>
                </a:extLst>
              </p:cNvPr>
              <p:cNvSpPr/>
              <p:nvPr/>
            </p:nvSpPr>
            <p:spPr>
              <a:xfrm>
                <a:off x="19308246" y="3769144"/>
                <a:ext cx="168758" cy="351696"/>
              </a:xfrm>
              <a:custGeom>
                <a:avLst/>
                <a:gdLst>
                  <a:gd name="connsiteX0" fmla="*/ 1994 w 377182"/>
                  <a:gd name="connsiteY0" fmla="*/ 22718 h 696163"/>
                  <a:gd name="connsiteX1" fmla="*/ 178002 w 377182"/>
                  <a:gd name="connsiteY1" fmla="*/ 356251 h 696163"/>
                  <a:gd name="connsiteX2" fmla="*/ 261924 w 377182"/>
                  <a:gd name="connsiteY2" fmla="*/ 523307 h 696163"/>
                  <a:gd name="connsiteX3" fmla="*/ 352579 w 377182"/>
                  <a:gd name="connsiteY3" fmla="*/ 690217 h 696163"/>
                  <a:gd name="connsiteX4" fmla="*/ 376494 w 377182"/>
                  <a:gd name="connsiteY4" fmla="*/ 679975 h 696163"/>
                  <a:gd name="connsiteX5" fmla="*/ 299161 w 377182"/>
                  <a:gd name="connsiteY5" fmla="*/ 509457 h 696163"/>
                  <a:gd name="connsiteX6" fmla="*/ 210798 w 377182"/>
                  <a:gd name="connsiteY6" fmla="*/ 341104 h 696163"/>
                  <a:gd name="connsiteX7" fmla="*/ 27915 w 377182"/>
                  <a:gd name="connsiteY7" fmla="*/ 7426 h 696163"/>
                  <a:gd name="connsiteX8" fmla="*/ 1994 w 377182"/>
                  <a:gd name="connsiteY8" fmla="*/ 22718 h 69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7182" h="696163">
                    <a:moveTo>
                      <a:pt x="1994" y="22718"/>
                    </a:moveTo>
                    <a:cubicBezTo>
                      <a:pt x="62716" y="132790"/>
                      <a:pt x="121003" y="244160"/>
                      <a:pt x="178002" y="356251"/>
                    </a:cubicBezTo>
                    <a:cubicBezTo>
                      <a:pt x="206644" y="411835"/>
                      <a:pt x="234572" y="467520"/>
                      <a:pt x="261924" y="523307"/>
                    </a:cubicBezTo>
                    <a:cubicBezTo>
                      <a:pt x="288848" y="580722"/>
                      <a:pt x="319068" y="636465"/>
                      <a:pt x="352579" y="690217"/>
                    </a:cubicBezTo>
                    <a:cubicBezTo>
                      <a:pt x="360311" y="702047"/>
                      <a:pt x="381222" y="694978"/>
                      <a:pt x="376494" y="679975"/>
                    </a:cubicBezTo>
                    <a:cubicBezTo>
                      <a:pt x="354871" y="621318"/>
                      <a:pt x="328949" y="564335"/>
                      <a:pt x="299161" y="509457"/>
                    </a:cubicBezTo>
                    <a:cubicBezTo>
                      <a:pt x="270518" y="453094"/>
                      <a:pt x="241016" y="396976"/>
                      <a:pt x="210798" y="341104"/>
                    </a:cubicBezTo>
                    <a:cubicBezTo>
                      <a:pt x="150793" y="229301"/>
                      <a:pt x="89497" y="118219"/>
                      <a:pt x="27915" y="7426"/>
                    </a:cubicBezTo>
                    <a:cubicBezTo>
                      <a:pt x="18462" y="-9597"/>
                      <a:pt x="-7315" y="5695"/>
                      <a:pt x="1994" y="22718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0" name="Freeform: Shape 2819">
                <a:extLst>
                  <a:ext uri="{FF2B5EF4-FFF2-40B4-BE49-F238E27FC236}">
                    <a16:creationId xmlns:a16="http://schemas.microsoft.com/office/drawing/2014/main" id="{8D583DB8-9C1B-57E3-5CDD-C8BDDFDE8122}"/>
                  </a:ext>
                </a:extLst>
              </p:cNvPr>
              <p:cNvSpPr/>
              <p:nvPr/>
            </p:nvSpPr>
            <p:spPr>
              <a:xfrm>
                <a:off x="19473894" y="3772384"/>
                <a:ext cx="68939" cy="136041"/>
              </a:xfrm>
              <a:custGeom>
                <a:avLst/>
                <a:gdLst>
                  <a:gd name="connsiteX0" fmla="*/ 1137 w 282913"/>
                  <a:gd name="connsiteY0" fmla="*/ 19757 h 542703"/>
                  <a:gd name="connsiteX1" fmla="*/ 130886 w 282913"/>
                  <a:gd name="connsiteY1" fmla="*/ 278563 h 542703"/>
                  <a:gd name="connsiteX2" fmla="*/ 192469 w 282913"/>
                  <a:gd name="connsiteY2" fmla="*/ 405657 h 542703"/>
                  <a:gd name="connsiteX3" fmla="*/ 260208 w 282913"/>
                  <a:gd name="connsiteY3" fmla="*/ 537080 h 542703"/>
                  <a:gd name="connsiteX4" fmla="*/ 282263 w 282913"/>
                  <a:gd name="connsiteY4" fmla="*/ 527703 h 542703"/>
                  <a:gd name="connsiteX5" fmla="*/ 224978 w 282913"/>
                  <a:gd name="connsiteY5" fmla="*/ 394982 h 542703"/>
                  <a:gd name="connsiteX6" fmla="*/ 160533 w 282913"/>
                  <a:gd name="connsiteY6" fmla="*/ 265146 h 542703"/>
                  <a:gd name="connsiteX7" fmla="*/ 24050 w 282913"/>
                  <a:gd name="connsiteY7" fmla="*/ 6341 h 542703"/>
                  <a:gd name="connsiteX8" fmla="*/ 1565 w 282913"/>
                  <a:gd name="connsiteY8" fmla="*/ 19469 h 54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3" h="542703">
                    <a:moveTo>
                      <a:pt x="1137" y="19757"/>
                    </a:moveTo>
                    <a:cubicBezTo>
                      <a:pt x="45245" y="106314"/>
                      <a:pt x="88209" y="192006"/>
                      <a:pt x="130886" y="278563"/>
                    </a:cubicBezTo>
                    <a:cubicBezTo>
                      <a:pt x="151653" y="320788"/>
                      <a:pt x="172275" y="363144"/>
                      <a:pt x="192469" y="405657"/>
                    </a:cubicBezTo>
                    <a:cubicBezTo>
                      <a:pt x="212232" y="450854"/>
                      <a:pt x="234859" y="494739"/>
                      <a:pt x="260208" y="537080"/>
                    </a:cubicBezTo>
                    <a:cubicBezTo>
                      <a:pt x="267225" y="548332"/>
                      <a:pt x="286702" y="541408"/>
                      <a:pt x="282263" y="527703"/>
                    </a:cubicBezTo>
                    <a:cubicBezTo>
                      <a:pt x="266365" y="482116"/>
                      <a:pt x="247175" y="437756"/>
                      <a:pt x="224978" y="394982"/>
                    </a:cubicBezTo>
                    <a:cubicBezTo>
                      <a:pt x="203640" y="351704"/>
                      <a:pt x="182014" y="308425"/>
                      <a:pt x="160533" y="265146"/>
                    </a:cubicBezTo>
                    <a:cubicBezTo>
                      <a:pt x="116565" y="178012"/>
                      <a:pt x="71025" y="91744"/>
                      <a:pt x="24050" y="6341"/>
                    </a:cubicBezTo>
                    <a:cubicBezTo>
                      <a:pt x="16030" y="-8085"/>
                      <a:pt x="-6024" y="4610"/>
                      <a:pt x="1565" y="19469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21" name="Freeform: Shape 2820">
              <a:extLst>
                <a:ext uri="{FF2B5EF4-FFF2-40B4-BE49-F238E27FC236}">
                  <a16:creationId xmlns:a16="http://schemas.microsoft.com/office/drawing/2014/main" id="{893F0AF1-FE82-E268-6352-A1D84B695AD5}"/>
                </a:ext>
              </a:extLst>
            </p:cNvPr>
            <p:cNvSpPr/>
            <p:nvPr/>
          </p:nvSpPr>
          <p:spPr>
            <a:xfrm>
              <a:off x="18463561" y="4481720"/>
              <a:ext cx="915900" cy="190556"/>
            </a:xfrm>
            <a:custGeom>
              <a:avLst/>
              <a:gdLst>
                <a:gd name="connsiteX0" fmla="*/ 16485 w 915900"/>
                <a:gd name="connsiteY0" fmla="*/ 190426 h 190556"/>
                <a:gd name="connsiteX1" fmla="*/ 708347 w 915900"/>
                <a:gd name="connsiteY1" fmla="*/ 88577 h 190556"/>
                <a:gd name="connsiteX2" fmla="*/ 808596 w 915900"/>
                <a:gd name="connsiteY2" fmla="*/ 66504 h 190556"/>
                <a:gd name="connsiteX3" fmla="*/ 907557 w 915900"/>
                <a:gd name="connsiteY3" fmla="*/ 33469 h 190556"/>
                <a:gd name="connsiteX4" fmla="*/ 912999 w 915900"/>
                <a:gd name="connsiteY4" fmla="*/ 8353 h 190556"/>
                <a:gd name="connsiteX5" fmla="*/ 898534 w 915900"/>
                <a:gd name="connsiteY5" fmla="*/ 0 h 190556"/>
                <a:gd name="connsiteX6" fmla="*/ 807879 w 915900"/>
                <a:gd name="connsiteY6" fmla="*/ 12695 h 190556"/>
                <a:gd name="connsiteX7" fmla="*/ 719661 w 915900"/>
                <a:gd name="connsiteY7" fmla="*/ 31161 h 190556"/>
                <a:gd name="connsiteX8" fmla="*/ 549381 w 915900"/>
                <a:gd name="connsiteY8" fmla="*/ 65062 h 190556"/>
                <a:gd name="connsiteX9" fmla="*/ 213976 w 915900"/>
                <a:gd name="connsiteY9" fmla="*/ 121324 h 190556"/>
                <a:gd name="connsiteX10" fmla="*/ 12046 w 915900"/>
                <a:gd name="connsiteY10" fmla="*/ 156668 h 190556"/>
                <a:gd name="connsiteX11" fmla="*/ 16485 w 915900"/>
                <a:gd name="connsiteY11" fmla="*/ 190426 h 19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5900" h="190556">
                  <a:moveTo>
                    <a:pt x="16485" y="190426"/>
                  </a:moveTo>
                  <a:cubicBezTo>
                    <a:pt x="248061" y="161573"/>
                    <a:pt x="479350" y="134163"/>
                    <a:pt x="708347" y="88577"/>
                  </a:cubicBezTo>
                  <a:cubicBezTo>
                    <a:pt x="741858" y="81941"/>
                    <a:pt x="775228" y="74150"/>
                    <a:pt x="808596" y="66504"/>
                  </a:cubicBezTo>
                  <a:cubicBezTo>
                    <a:pt x="842967" y="60489"/>
                    <a:pt x="876335" y="49352"/>
                    <a:pt x="907557" y="33469"/>
                  </a:cubicBezTo>
                  <a:cubicBezTo>
                    <a:pt x="916006" y="28059"/>
                    <a:pt x="918441" y="16807"/>
                    <a:pt x="912999" y="8353"/>
                  </a:cubicBezTo>
                  <a:cubicBezTo>
                    <a:pt x="909847" y="3361"/>
                    <a:pt x="904404" y="231"/>
                    <a:pt x="898534" y="0"/>
                  </a:cubicBezTo>
                  <a:cubicBezTo>
                    <a:pt x="867886" y="563"/>
                    <a:pt x="837525" y="4818"/>
                    <a:pt x="807879" y="12695"/>
                  </a:cubicBezTo>
                  <a:cubicBezTo>
                    <a:pt x="778378" y="18465"/>
                    <a:pt x="749019" y="24957"/>
                    <a:pt x="719661" y="31161"/>
                  </a:cubicBezTo>
                  <a:cubicBezTo>
                    <a:pt x="663091" y="43466"/>
                    <a:pt x="606380" y="54776"/>
                    <a:pt x="549381" y="65062"/>
                  </a:cubicBezTo>
                  <a:cubicBezTo>
                    <a:pt x="437818" y="85547"/>
                    <a:pt x="325826" y="102714"/>
                    <a:pt x="213976" y="121324"/>
                  </a:cubicBezTo>
                  <a:cubicBezTo>
                    <a:pt x="146523" y="132577"/>
                    <a:pt x="79212" y="144695"/>
                    <a:pt x="12046" y="156668"/>
                  </a:cubicBezTo>
                  <a:cubicBezTo>
                    <a:pt x="-6715" y="159986"/>
                    <a:pt x="-2275" y="192878"/>
                    <a:pt x="16485" y="190426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2" name="Freeform: Shape 2821">
              <a:extLst>
                <a:ext uri="{FF2B5EF4-FFF2-40B4-BE49-F238E27FC236}">
                  <a16:creationId xmlns:a16="http://schemas.microsoft.com/office/drawing/2014/main" id="{BE64908D-46C7-A25B-D936-F47C3F7023C1}"/>
                </a:ext>
              </a:extLst>
            </p:cNvPr>
            <p:cNvSpPr/>
            <p:nvPr/>
          </p:nvSpPr>
          <p:spPr>
            <a:xfrm>
              <a:off x="18448970" y="4640791"/>
              <a:ext cx="50037" cy="197539"/>
            </a:xfrm>
            <a:custGeom>
              <a:avLst/>
              <a:gdLst>
                <a:gd name="connsiteX0" fmla="*/ 26924 w 50037"/>
                <a:gd name="connsiteY0" fmla="*/ 8850 h 197539"/>
                <a:gd name="connsiteX1" fmla="*/ 0 w 50037"/>
                <a:gd name="connsiteY1" fmla="*/ 190187 h 197539"/>
                <a:gd name="connsiteX2" fmla="*/ 14321 w 50037"/>
                <a:gd name="connsiteY2" fmla="*/ 192207 h 197539"/>
                <a:gd name="connsiteX3" fmla="*/ 49838 w 50037"/>
                <a:gd name="connsiteY3" fmla="*/ 15342 h 197539"/>
                <a:gd name="connsiteX4" fmla="*/ 26494 w 50037"/>
                <a:gd name="connsiteY4" fmla="*/ 8850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37" h="197539">
                  <a:moveTo>
                    <a:pt x="26924" y="8850"/>
                  </a:moveTo>
                  <a:cubicBezTo>
                    <a:pt x="14608" y="68762"/>
                    <a:pt x="5729" y="129294"/>
                    <a:pt x="0" y="190187"/>
                  </a:cubicBezTo>
                  <a:cubicBezTo>
                    <a:pt x="0" y="198843"/>
                    <a:pt x="12459" y="200286"/>
                    <a:pt x="14321" y="192207"/>
                  </a:cubicBezTo>
                  <a:cubicBezTo>
                    <a:pt x="29358" y="133940"/>
                    <a:pt x="41245" y="74893"/>
                    <a:pt x="49838" y="15342"/>
                  </a:cubicBezTo>
                  <a:cubicBezTo>
                    <a:pt x="52415" y="50"/>
                    <a:pt x="29214" y="-6730"/>
                    <a:pt x="26494" y="885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3" name="Freeform: Shape 2822">
              <a:extLst>
                <a:ext uri="{FF2B5EF4-FFF2-40B4-BE49-F238E27FC236}">
                  <a16:creationId xmlns:a16="http://schemas.microsoft.com/office/drawing/2014/main" id="{21F1C11F-7082-BA8C-04EA-AC0C34E1251B}"/>
                </a:ext>
              </a:extLst>
            </p:cNvPr>
            <p:cNvSpPr/>
            <p:nvPr/>
          </p:nvSpPr>
          <p:spPr>
            <a:xfrm>
              <a:off x="18521754" y="4632875"/>
              <a:ext cx="48588" cy="214320"/>
            </a:xfrm>
            <a:custGeom>
              <a:avLst/>
              <a:gdLst>
                <a:gd name="connsiteX0" fmla="*/ 26605 w 48588"/>
                <a:gd name="connsiteY0" fmla="*/ 8254 h 214320"/>
                <a:gd name="connsiteX1" fmla="*/ 8560 w 48588"/>
                <a:gd name="connsiteY1" fmla="*/ 107362 h 214320"/>
                <a:gd name="connsiteX2" fmla="*/ 254 w 48588"/>
                <a:gd name="connsiteY2" fmla="*/ 206903 h 214320"/>
                <a:gd name="connsiteX3" fmla="*/ 8560 w 48588"/>
                <a:gd name="connsiteY3" fmla="*/ 214303 h 214320"/>
                <a:gd name="connsiteX4" fmla="*/ 15577 w 48588"/>
                <a:gd name="connsiteY4" fmla="*/ 208922 h 214320"/>
                <a:gd name="connsiteX5" fmla="*/ 32764 w 48588"/>
                <a:gd name="connsiteY5" fmla="*/ 112123 h 214320"/>
                <a:gd name="connsiteX6" fmla="*/ 48373 w 48588"/>
                <a:gd name="connsiteY6" fmla="*/ 14313 h 214320"/>
                <a:gd name="connsiteX7" fmla="*/ 26605 w 48588"/>
                <a:gd name="connsiteY7" fmla="*/ 8254 h 21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88" h="214320">
                  <a:moveTo>
                    <a:pt x="26605" y="8254"/>
                  </a:moveTo>
                  <a:cubicBezTo>
                    <a:pt x="20017" y="41146"/>
                    <a:pt x="14002" y="74182"/>
                    <a:pt x="8560" y="107362"/>
                  </a:cubicBezTo>
                  <a:cubicBezTo>
                    <a:pt x="1829" y="140095"/>
                    <a:pt x="-891" y="173506"/>
                    <a:pt x="254" y="206903"/>
                  </a:cubicBezTo>
                  <a:cubicBezTo>
                    <a:pt x="541" y="211274"/>
                    <a:pt x="4264" y="214592"/>
                    <a:pt x="8560" y="214303"/>
                  </a:cubicBezTo>
                  <a:cubicBezTo>
                    <a:pt x="11853" y="214101"/>
                    <a:pt x="14575" y="211966"/>
                    <a:pt x="15577" y="208922"/>
                  </a:cubicBezTo>
                  <a:cubicBezTo>
                    <a:pt x="23884" y="177170"/>
                    <a:pt x="29613" y="144798"/>
                    <a:pt x="32764" y="112123"/>
                  </a:cubicBezTo>
                  <a:cubicBezTo>
                    <a:pt x="37346" y="79375"/>
                    <a:pt x="42644" y="46772"/>
                    <a:pt x="48373" y="14313"/>
                  </a:cubicBezTo>
                  <a:cubicBezTo>
                    <a:pt x="50952" y="-113"/>
                    <a:pt x="29613" y="-6172"/>
                    <a:pt x="26605" y="825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4" name="Freeform: Shape 2823">
              <a:extLst>
                <a:ext uri="{FF2B5EF4-FFF2-40B4-BE49-F238E27FC236}">
                  <a16:creationId xmlns:a16="http://schemas.microsoft.com/office/drawing/2014/main" id="{D3FEBCC5-058A-2E4E-C05A-24374D85FDBD}"/>
                </a:ext>
              </a:extLst>
            </p:cNvPr>
            <p:cNvSpPr/>
            <p:nvPr/>
          </p:nvSpPr>
          <p:spPr>
            <a:xfrm>
              <a:off x="18585975" y="4635667"/>
              <a:ext cx="65784" cy="191891"/>
            </a:xfrm>
            <a:custGeom>
              <a:avLst/>
              <a:gdLst>
                <a:gd name="connsiteX0" fmla="*/ 43012 w 65784"/>
                <a:gd name="connsiteY0" fmla="*/ 8781 h 191891"/>
                <a:gd name="connsiteX1" fmla="*/ 48 w 65784"/>
                <a:gd name="connsiteY1" fmla="*/ 185934 h 191891"/>
                <a:gd name="connsiteX2" fmla="*/ 12364 w 65784"/>
                <a:gd name="connsiteY2" fmla="*/ 187521 h 191891"/>
                <a:gd name="connsiteX3" fmla="*/ 65211 w 65784"/>
                <a:gd name="connsiteY3" fmla="*/ 14407 h 191891"/>
                <a:gd name="connsiteX4" fmla="*/ 42582 w 65784"/>
                <a:gd name="connsiteY4" fmla="*/ 8204 h 19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84" h="191891">
                  <a:moveTo>
                    <a:pt x="43012" y="8781"/>
                  </a:moveTo>
                  <a:cubicBezTo>
                    <a:pt x="23249" y="66370"/>
                    <a:pt x="8927" y="125676"/>
                    <a:pt x="48" y="185934"/>
                  </a:cubicBezTo>
                  <a:cubicBezTo>
                    <a:pt x="-810" y="193436"/>
                    <a:pt x="10074" y="193724"/>
                    <a:pt x="12364" y="187521"/>
                  </a:cubicBezTo>
                  <a:cubicBezTo>
                    <a:pt x="33559" y="131259"/>
                    <a:pt x="47452" y="72112"/>
                    <a:pt x="65211" y="14407"/>
                  </a:cubicBezTo>
                  <a:cubicBezTo>
                    <a:pt x="69649" y="-19"/>
                    <a:pt x="47022" y="-6223"/>
                    <a:pt x="42582" y="820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5" name="Freeform: Shape 2824">
              <a:extLst>
                <a:ext uri="{FF2B5EF4-FFF2-40B4-BE49-F238E27FC236}">
                  <a16:creationId xmlns:a16="http://schemas.microsoft.com/office/drawing/2014/main" id="{1BFF9231-2DE7-D1F9-CD71-E581E75EE372}"/>
                </a:ext>
              </a:extLst>
            </p:cNvPr>
            <p:cNvSpPr/>
            <p:nvPr/>
          </p:nvSpPr>
          <p:spPr>
            <a:xfrm>
              <a:off x="19026976" y="4555050"/>
              <a:ext cx="56009" cy="191401"/>
            </a:xfrm>
            <a:custGeom>
              <a:avLst/>
              <a:gdLst>
                <a:gd name="connsiteX0" fmla="*/ 32510 w 56009"/>
                <a:gd name="connsiteY0" fmla="*/ 8323 h 191401"/>
                <a:gd name="connsiteX1" fmla="*/ 12173 w 56009"/>
                <a:gd name="connsiteY1" fmla="*/ 94880 h 191401"/>
                <a:gd name="connsiteX2" fmla="*/ 0 w 56009"/>
                <a:gd name="connsiteY2" fmla="*/ 182447 h 191401"/>
                <a:gd name="connsiteX3" fmla="*/ 16470 w 56009"/>
                <a:gd name="connsiteY3" fmla="*/ 186919 h 191401"/>
                <a:gd name="connsiteX4" fmla="*/ 38095 w 56009"/>
                <a:gd name="connsiteY4" fmla="*/ 102093 h 191401"/>
                <a:gd name="connsiteX5" fmla="*/ 55710 w 56009"/>
                <a:gd name="connsiteY5" fmla="*/ 14814 h 191401"/>
                <a:gd name="connsiteX6" fmla="*/ 32510 w 56009"/>
                <a:gd name="connsiteY6" fmla="*/ 8467 h 19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09" h="191401">
                  <a:moveTo>
                    <a:pt x="32510" y="8323"/>
                  </a:moveTo>
                  <a:cubicBezTo>
                    <a:pt x="25349" y="37175"/>
                    <a:pt x="18617" y="66028"/>
                    <a:pt x="12173" y="94880"/>
                  </a:cubicBezTo>
                  <a:cubicBezTo>
                    <a:pt x="4010" y="123357"/>
                    <a:pt x="0" y="152830"/>
                    <a:pt x="0" y="182447"/>
                  </a:cubicBezTo>
                  <a:cubicBezTo>
                    <a:pt x="0" y="190381"/>
                    <a:pt x="12603" y="195574"/>
                    <a:pt x="16470" y="186919"/>
                  </a:cubicBezTo>
                  <a:cubicBezTo>
                    <a:pt x="26924" y="159610"/>
                    <a:pt x="34228" y="131133"/>
                    <a:pt x="38095" y="102093"/>
                  </a:cubicBezTo>
                  <a:cubicBezTo>
                    <a:pt x="43679" y="73241"/>
                    <a:pt x="49408" y="44388"/>
                    <a:pt x="55710" y="14814"/>
                  </a:cubicBezTo>
                  <a:cubicBezTo>
                    <a:pt x="58860" y="388"/>
                    <a:pt x="36233" y="-6681"/>
                    <a:pt x="32510" y="8467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6" name="Freeform: Shape 2825">
              <a:extLst>
                <a:ext uri="{FF2B5EF4-FFF2-40B4-BE49-F238E27FC236}">
                  <a16:creationId xmlns:a16="http://schemas.microsoft.com/office/drawing/2014/main" id="{F80D43A1-C669-4A31-257E-916A1AB8566A}"/>
                </a:ext>
              </a:extLst>
            </p:cNvPr>
            <p:cNvSpPr/>
            <p:nvPr/>
          </p:nvSpPr>
          <p:spPr>
            <a:xfrm>
              <a:off x="19109821" y="4532680"/>
              <a:ext cx="76151" cy="230876"/>
            </a:xfrm>
            <a:custGeom>
              <a:avLst/>
              <a:gdLst>
                <a:gd name="connsiteX0" fmla="*/ 50772 w 76151"/>
                <a:gd name="connsiteY0" fmla="*/ 8909 h 230876"/>
                <a:gd name="connsiteX1" fmla="*/ 19981 w 76151"/>
                <a:gd name="connsiteY1" fmla="*/ 114942 h 230876"/>
                <a:gd name="connsiteX2" fmla="*/ 76 w 76151"/>
                <a:gd name="connsiteY2" fmla="*/ 222128 h 230876"/>
                <a:gd name="connsiteX3" fmla="*/ 17834 w 76151"/>
                <a:gd name="connsiteY3" fmla="*/ 224581 h 230876"/>
                <a:gd name="connsiteX4" fmla="*/ 48195 w 76151"/>
                <a:gd name="connsiteY4" fmla="*/ 120712 h 230876"/>
                <a:gd name="connsiteX5" fmla="*/ 75834 w 76151"/>
                <a:gd name="connsiteY5" fmla="*/ 15978 h 230876"/>
                <a:gd name="connsiteX6" fmla="*/ 65953 w 76151"/>
                <a:gd name="connsiteY6" fmla="*/ 311 h 230876"/>
                <a:gd name="connsiteX7" fmla="*/ 50772 w 76151"/>
                <a:gd name="connsiteY7" fmla="*/ 8909 h 23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51" h="230876">
                  <a:moveTo>
                    <a:pt x="50772" y="8909"/>
                  </a:moveTo>
                  <a:cubicBezTo>
                    <a:pt x="39887" y="44109"/>
                    <a:pt x="29433" y="79453"/>
                    <a:pt x="19981" y="114942"/>
                  </a:cubicBezTo>
                  <a:cubicBezTo>
                    <a:pt x="10958" y="150170"/>
                    <a:pt x="4228" y="185990"/>
                    <a:pt x="76" y="222128"/>
                  </a:cubicBezTo>
                  <a:cubicBezTo>
                    <a:pt x="-1215" y="232804"/>
                    <a:pt x="14397" y="233813"/>
                    <a:pt x="17834" y="224581"/>
                  </a:cubicBezTo>
                  <a:cubicBezTo>
                    <a:pt x="29146" y="190102"/>
                    <a:pt x="39459" y="155912"/>
                    <a:pt x="48195" y="120712"/>
                  </a:cubicBezTo>
                  <a:cubicBezTo>
                    <a:pt x="56931" y="85512"/>
                    <a:pt x="65953" y="50601"/>
                    <a:pt x="75834" y="15978"/>
                  </a:cubicBezTo>
                  <a:cubicBezTo>
                    <a:pt x="77409" y="8895"/>
                    <a:pt x="72970" y="1884"/>
                    <a:pt x="65953" y="311"/>
                  </a:cubicBezTo>
                  <a:cubicBezTo>
                    <a:pt x="59507" y="-1131"/>
                    <a:pt x="52920" y="2562"/>
                    <a:pt x="50772" y="8909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7" name="Freeform: Shape 2826">
              <a:extLst>
                <a:ext uri="{FF2B5EF4-FFF2-40B4-BE49-F238E27FC236}">
                  <a16:creationId xmlns:a16="http://schemas.microsoft.com/office/drawing/2014/main" id="{CD59AD69-41A3-4FC9-E0DE-DE180CE1FFD0}"/>
                </a:ext>
              </a:extLst>
            </p:cNvPr>
            <p:cNvSpPr/>
            <p:nvPr/>
          </p:nvSpPr>
          <p:spPr>
            <a:xfrm>
              <a:off x="19176346" y="4525069"/>
              <a:ext cx="72753" cy="235610"/>
            </a:xfrm>
            <a:custGeom>
              <a:avLst/>
              <a:gdLst>
                <a:gd name="connsiteX0" fmla="*/ 62156 w 72753"/>
                <a:gd name="connsiteY0" fmla="*/ 2815 h 235610"/>
                <a:gd name="connsiteX1" fmla="*/ 25922 w 72753"/>
                <a:gd name="connsiteY1" fmla="*/ 112454 h 235610"/>
                <a:gd name="connsiteX2" fmla="*/ 0 w 72753"/>
                <a:gd name="connsiteY2" fmla="*/ 226132 h 235610"/>
                <a:gd name="connsiteX3" fmla="*/ 9453 w 72753"/>
                <a:gd name="connsiteY3" fmla="*/ 235610 h 235610"/>
                <a:gd name="connsiteX4" fmla="*/ 17617 w 72753"/>
                <a:gd name="connsiteY4" fmla="*/ 230893 h 235610"/>
                <a:gd name="connsiteX5" fmla="*/ 50555 w 72753"/>
                <a:gd name="connsiteY5" fmla="*/ 119379 h 235610"/>
                <a:gd name="connsiteX6" fmla="*/ 72753 w 72753"/>
                <a:gd name="connsiteY6" fmla="*/ 5700 h 235610"/>
                <a:gd name="connsiteX7" fmla="*/ 62156 w 72753"/>
                <a:gd name="connsiteY7" fmla="*/ 2815 h 23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753" h="235610">
                  <a:moveTo>
                    <a:pt x="62156" y="2815"/>
                  </a:moveTo>
                  <a:cubicBezTo>
                    <a:pt x="47834" y="38577"/>
                    <a:pt x="35803" y="75191"/>
                    <a:pt x="25922" y="112454"/>
                  </a:cubicBezTo>
                  <a:cubicBezTo>
                    <a:pt x="13893" y="149472"/>
                    <a:pt x="5157" y="187528"/>
                    <a:pt x="0" y="226132"/>
                  </a:cubicBezTo>
                  <a:cubicBezTo>
                    <a:pt x="0" y="231398"/>
                    <a:pt x="4297" y="235639"/>
                    <a:pt x="9453" y="235610"/>
                  </a:cubicBezTo>
                  <a:cubicBezTo>
                    <a:pt x="12890" y="235596"/>
                    <a:pt x="15898" y="233807"/>
                    <a:pt x="17617" y="230893"/>
                  </a:cubicBezTo>
                  <a:cubicBezTo>
                    <a:pt x="31938" y="194784"/>
                    <a:pt x="42964" y="157464"/>
                    <a:pt x="50555" y="119379"/>
                  </a:cubicBezTo>
                  <a:cubicBezTo>
                    <a:pt x="60150" y="81972"/>
                    <a:pt x="67598" y="44016"/>
                    <a:pt x="72753" y="5700"/>
                  </a:cubicBezTo>
                  <a:cubicBezTo>
                    <a:pt x="72753" y="218"/>
                    <a:pt x="64304" y="-2378"/>
                    <a:pt x="62156" y="281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8" name="Freeform: Shape 2827">
              <a:extLst>
                <a:ext uri="{FF2B5EF4-FFF2-40B4-BE49-F238E27FC236}">
                  <a16:creationId xmlns:a16="http://schemas.microsoft.com/office/drawing/2014/main" id="{3FD15762-837D-480D-1697-427E42269D70}"/>
                </a:ext>
              </a:extLst>
            </p:cNvPr>
            <p:cNvSpPr/>
            <p:nvPr/>
          </p:nvSpPr>
          <p:spPr>
            <a:xfrm>
              <a:off x="19245306" y="4501190"/>
              <a:ext cx="93730" cy="258625"/>
            </a:xfrm>
            <a:custGeom>
              <a:avLst/>
              <a:gdLst>
                <a:gd name="connsiteX0" fmla="*/ 71819 w 93730"/>
                <a:gd name="connsiteY0" fmla="*/ 8662 h 258625"/>
                <a:gd name="connsiteX1" fmla="*/ 213 w 93730"/>
                <a:gd name="connsiteY1" fmla="*/ 247992 h 258625"/>
                <a:gd name="connsiteX2" fmla="*/ 14534 w 93730"/>
                <a:gd name="connsiteY2" fmla="*/ 254340 h 258625"/>
                <a:gd name="connsiteX3" fmla="*/ 93301 w 93730"/>
                <a:gd name="connsiteY3" fmla="*/ 15009 h 258625"/>
                <a:gd name="connsiteX4" fmla="*/ 85137 w 93730"/>
                <a:gd name="connsiteY4" fmla="*/ 439 h 258625"/>
                <a:gd name="connsiteX5" fmla="*/ 70672 w 93730"/>
                <a:gd name="connsiteY5" fmla="*/ 8662 h 25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0" h="258625">
                  <a:moveTo>
                    <a:pt x="71819" y="8662"/>
                  </a:moveTo>
                  <a:cubicBezTo>
                    <a:pt x="48619" y="88439"/>
                    <a:pt x="19116" y="167350"/>
                    <a:pt x="213" y="247992"/>
                  </a:cubicBezTo>
                  <a:cubicBezTo>
                    <a:pt x="-1793" y="256792"/>
                    <a:pt x="10954" y="263284"/>
                    <a:pt x="14534" y="254340"/>
                  </a:cubicBezTo>
                  <a:cubicBezTo>
                    <a:pt x="50909" y="178746"/>
                    <a:pt x="71819" y="95652"/>
                    <a:pt x="93301" y="15009"/>
                  </a:cubicBezTo>
                  <a:cubicBezTo>
                    <a:pt x="95019" y="8720"/>
                    <a:pt x="91439" y="2185"/>
                    <a:pt x="85137" y="439"/>
                  </a:cubicBezTo>
                  <a:cubicBezTo>
                    <a:pt x="78836" y="-1321"/>
                    <a:pt x="72391" y="2372"/>
                    <a:pt x="70672" y="866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9" name="Freeform: Shape 2828">
              <a:extLst>
                <a:ext uri="{FF2B5EF4-FFF2-40B4-BE49-F238E27FC236}">
                  <a16:creationId xmlns:a16="http://schemas.microsoft.com/office/drawing/2014/main" id="{7365036B-6950-DBA0-085C-EFE00FA79594}"/>
                </a:ext>
              </a:extLst>
            </p:cNvPr>
            <p:cNvSpPr/>
            <p:nvPr/>
          </p:nvSpPr>
          <p:spPr>
            <a:xfrm>
              <a:off x="18668194" y="4607710"/>
              <a:ext cx="61787" cy="196377"/>
            </a:xfrm>
            <a:custGeom>
              <a:avLst/>
              <a:gdLst>
                <a:gd name="connsiteX0" fmla="*/ 37268 w 61787"/>
                <a:gd name="connsiteY0" fmla="*/ 10193 h 196377"/>
                <a:gd name="connsiteX1" fmla="*/ 15502 w 61787"/>
                <a:gd name="connsiteY1" fmla="*/ 96750 h 196377"/>
                <a:gd name="connsiteX2" fmla="*/ 320 w 61787"/>
                <a:gd name="connsiteY2" fmla="*/ 185616 h 196377"/>
                <a:gd name="connsiteX3" fmla="*/ 6336 w 61787"/>
                <a:gd name="connsiteY3" fmla="*/ 196075 h 196377"/>
                <a:gd name="connsiteX4" fmla="*/ 16647 w 61787"/>
                <a:gd name="connsiteY4" fmla="*/ 190088 h 196377"/>
                <a:gd name="connsiteX5" fmla="*/ 42282 w 61787"/>
                <a:gd name="connsiteY5" fmla="*/ 103531 h 196377"/>
                <a:gd name="connsiteX6" fmla="*/ 61472 w 61787"/>
                <a:gd name="connsiteY6" fmla="*/ 15819 h 196377"/>
                <a:gd name="connsiteX7" fmla="*/ 37268 w 61787"/>
                <a:gd name="connsiteY7" fmla="*/ 9039 h 19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87" h="196377">
                  <a:moveTo>
                    <a:pt x="37268" y="10193"/>
                  </a:moveTo>
                  <a:cubicBezTo>
                    <a:pt x="29823" y="39046"/>
                    <a:pt x="22089" y="67898"/>
                    <a:pt x="15502" y="96750"/>
                  </a:cubicBezTo>
                  <a:cubicBezTo>
                    <a:pt x="8913" y="125603"/>
                    <a:pt x="4617" y="155753"/>
                    <a:pt x="320" y="185616"/>
                  </a:cubicBezTo>
                  <a:cubicBezTo>
                    <a:pt x="-968" y="190160"/>
                    <a:pt x="1752" y="194834"/>
                    <a:pt x="6336" y="196075"/>
                  </a:cubicBezTo>
                  <a:cubicBezTo>
                    <a:pt x="10774" y="197315"/>
                    <a:pt x="15358" y="194632"/>
                    <a:pt x="16647" y="190088"/>
                  </a:cubicBezTo>
                  <a:cubicBezTo>
                    <a:pt x="25956" y="161235"/>
                    <a:pt x="35265" y="133393"/>
                    <a:pt x="42282" y="103531"/>
                  </a:cubicBezTo>
                  <a:cubicBezTo>
                    <a:pt x="49300" y="73668"/>
                    <a:pt x="55313" y="45826"/>
                    <a:pt x="61472" y="15819"/>
                  </a:cubicBezTo>
                  <a:cubicBezTo>
                    <a:pt x="64766" y="-49"/>
                    <a:pt x="41279" y="-6830"/>
                    <a:pt x="37268" y="9039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0" name="Freeform: Shape 2829">
              <a:extLst>
                <a:ext uri="{FF2B5EF4-FFF2-40B4-BE49-F238E27FC236}">
                  <a16:creationId xmlns:a16="http://schemas.microsoft.com/office/drawing/2014/main" id="{4A5388C0-DFAF-7508-0B18-FFD5839AF48F}"/>
                </a:ext>
              </a:extLst>
            </p:cNvPr>
            <p:cNvSpPr/>
            <p:nvPr/>
          </p:nvSpPr>
          <p:spPr>
            <a:xfrm>
              <a:off x="18737365" y="4619890"/>
              <a:ext cx="53807" cy="173836"/>
            </a:xfrm>
            <a:custGeom>
              <a:avLst/>
              <a:gdLst>
                <a:gd name="connsiteX0" fmla="*/ 33403 w 53807"/>
                <a:gd name="connsiteY0" fmla="*/ 7535 h 173836"/>
                <a:gd name="connsiteX1" fmla="*/ 13926 w 53807"/>
                <a:gd name="connsiteY1" fmla="*/ 84282 h 173836"/>
                <a:gd name="connsiteX2" fmla="*/ 320 w 53807"/>
                <a:gd name="connsiteY2" fmla="*/ 162616 h 173836"/>
                <a:gd name="connsiteX3" fmla="*/ 6336 w 53807"/>
                <a:gd name="connsiteY3" fmla="*/ 173508 h 173836"/>
                <a:gd name="connsiteX4" fmla="*/ 17220 w 53807"/>
                <a:gd name="connsiteY4" fmla="*/ 167376 h 173836"/>
                <a:gd name="connsiteX5" fmla="*/ 38272 w 53807"/>
                <a:gd name="connsiteY5" fmla="*/ 91062 h 173836"/>
                <a:gd name="connsiteX6" fmla="*/ 53596 w 53807"/>
                <a:gd name="connsiteY6" fmla="*/ 13161 h 173836"/>
                <a:gd name="connsiteX7" fmla="*/ 33403 w 53807"/>
                <a:gd name="connsiteY7" fmla="*/ 7535 h 17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07" h="173836">
                  <a:moveTo>
                    <a:pt x="33403" y="7535"/>
                  </a:moveTo>
                  <a:cubicBezTo>
                    <a:pt x="26816" y="33069"/>
                    <a:pt x="19942" y="58603"/>
                    <a:pt x="13926" y="84282"/>
                  </a:cubicBezTo>
                  <a:cubicBezTo>
                    <a:pt x="7911" y="109961"/>
                    <a:pt x="4474" y="136505"/>
                    <a:pt x="320" y="162616"/>
                  </a:cubicBezTo>
                  <a:cubicBezTo>
                    <a:pt x="-968" y="167319"/>
                    <a:pt x="1754" y="172195"/>
                    <a:pt x="6336" y="173508"/>
                  </a:cubicBezTo>
                  <a:cubicBezTo>
                    <a:pt x="11061" y="174820"/>
                    <a:pt x="15931" y="172080"/>
                    <a:pt x="17220" y="167376"/>
                  </a:cubicBezTo>
                  <a:cubicBezTo>
                    <a:pt x="24667" y="141987"/>
                    <a:pt x="32686" y="116885"/>
                    <a:pt x="38272" y="91062"/>
                  </a:cubicBezTo>
                  <a:cubicBezTo>
                    <a:pt x="43857" y="65239"/>
                    <a:pt x="48441" y="39128"/>
                    <a:pt x="53596" y="13161"/>
                  </a:cubicBezTo>
                  <a:cubicBezTo>
                    <a:pt x="56030" y="33"/>
                    <a:pt x="36697" y="-5738"/>
                    <a:pt x="33403" y="753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1" name="Freeform: Shape 2830">
              <a:extLst>
                <a:ext uri="{FF2B5EF4-FFF2-40B4-BE49-F238E27FC236}">
                  <a16:creationId xmlns:a16="http://schemas.microsoft.com/office/drawing/2014/main" id="{BFFD5A9C-551F-CA54-A904-AA758C095E0E}"/>
                </a:ext>
              </a:extLst>
            </p:cNvPr>
            <p:cNvSpPr/>
            <p:nvPr/>
          </p:nvSpPr>
          <p:spPr>
            <a:xfrm>
              <a:off x="18826581" y="4601276"/>
              <a:ext cx="44915" cy="174003"/>
            </a:xfrm>
            <a:custGeom>
              <a:avLst/>
              <a:gdLst>
                <a:gd name="connsiteX0" fmla="*/ 27679 w 44915"/>
                <a:gd name="connsiteY0" fmla="*/ 6385 h 174003"/>
                <a:gd name="connsiteX1" fmla="*/ 10925 w 44915"/>
                <a:gd name="connsiteY1" fmla="*/ 86594 h 174003"/>
                <a:gd name="connsiteX2" fmla="*/ 40 w 44915"/>
                <a:gd name="connsiteY2" fmla="*/ 167092 h 174003"/>
                <a:gd name="connsiteX3" fmla="*/ 14362 w 44915"/>
                <a:gd name="connsiteY3" fmla="*/ 168968 h 174003"/>
                <a:gd name="connsiteX4" fmla="*/ 30401 w 44915"/>
                <a:gd name="connsiteY4" fmla="*/ 90345 h 174003"/>
                <a:gd name="connsiteX5" fmla="*/ 44723 w 44915"/>
                <a:gd name="connsiteY5" fmla="*/ 11145 h 174003"/>
                <a:gd name="connsiteX6" fmla="*/ 27679 w 44915"/>
                <a:gd name="connsiteY6" fmla="*/ 6385 h 17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15" h="174003">
                  <a:moveTo>
                    <a:pt x="27679" y="6385"/>
                  </a:moveTo>
                  <a:cubicBezTo>
                    <a:pt x="21809" y="33117"/>
                    <a:pt x="16223" y="59863"/>
                    <a:pt x="10925" y="86594"/>
                  </a:cubicBezTo>
                  <a:cubicBezTo>
                    <a:pt x="5769" y="113139"/>
                    <a:pt x="3047" y="140260"/>
                    <a:pt x="40" y="167092"/>
                  </a:cubicBezTo>
                  <a:cubicBezTo>
                    <a:pt x="-820" y="175027"/>
                    <a:pt x="12356" y="176758"/>
                    <a:pt x="14362" y="168968"/>
                  </a:cubicBezTo>
                  <a:cubicBezTo>
                    <a:pt x="19660" y="142712"/>
                    <a:pt x="25961" y="116745"/>
                    <a:pt x="30401" y="90345"/>
                  </a:cubicBezTo>
                  <a:cubicBezTo>
                    <a:pt x="34840" y="63945"/>
                    <a:pt x="39854" y="37401"/>
                    <a:pt x="44723" y="11145"/>
                  </a:cubicBezTo>
                  <a:cubicBezTo>
                    <a:pt x="46871" y="37"/>
                    <a:pt x="30401" y="-4868"/>
                    <a:pt x="27679" y="638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2" name="Freeform: Shape 2831">
              <a:extLst>
                <a:ext uri="{FF2B5EF4-FFF2-40B4-BE49-F238E27FC236}">
                  <a16:creationId xmlns:a16="http://schemas.microsoft.com/office/drawing/2014/main" id="{BA0785FE-B914-FAD5-F6D7-8C77D676CE6D}"/>
                </a:ext>
              </a:extLst>
            </p:cNvPr>
            <p:cNvSpPr/>
            <p:nvPr/>
          </p:nvSpPr>
          <p:spPr>
            <a:xfrm>
              <a:off x="18890781" y="4578134"/>
              <a:ext cx="49086" cy="182452"/>
            </a:xfrm>
            <a:custGeom>
              <a:avLst/>
              <a:gdLst>
                <a:gd name="connsiteX0" fmla="*/ 28929 w 49086"/>
                <a:gd name="connsiteY0" fmla="*/ 7743 h 182452"/>
                <a:gd name="connsiteX1" fmla="*/ 8736 w 49086"/>
                <a:gd name="connsiteY1" fmla="*/ 91127 h 182452"/>
                <a:gd name="connsiteX2" fmla="*/ 0 w 49086"/>
                <a:gd name="connsiteY2" fmla="*/ 176096 h 182452"/>
                <a:gd name="connsiteX3" fmla="*/ 8736 w 49086"/>
                <a:gd name="connsiteY3" fmla="*/ 182343 h 182452"/>
                <a:gd name="connsiteX4" fmla="*/ 14321 w 49086"/>
                <a:gd name="connsiteY4" fmla="*/ 178116 h 182452"/>
                <a:gd name="connsiteX5" fmla="*/ 33225 w 49086"/>
                <a:gd name="connsiteY5" fmla="*/ 96320 h 182452"/>
                <a:gd name="connsiteX6" fmla="*/ 48693 w 49086"/>
                <a:gd name="connsiteY6" fmla="*/ 13369 h 182452"/>
                <a:gd name="connsiteX7" fmla="*/ 41389 w 49086"/>
                <a:gd name="connsiteY7" fmla="*/ 386 h 182452"/>
                <a:gd name="connsiteX8" fmla="*/ 28499 w 49086"/>
                <a:gd name="connsiteY8" fmla="*/ 7743 h 1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86" h="182452">
                  <a:moveTo>
                    <a:pt x="28929" y="7743"/>
                  </a:moveTo>
                  <a:cubicBezTo>
                    <a:pt x="20480" y="35110"/>
                    <a:pt x="13748" y="62952"/>
                    <a:pt x="8736" y="91127"/>
                  </a:cubicBezTo>
                  <a:cubicBezTo>
                    <a:pt x="3867" y="119113"/>
                    <a:pt x="2149" y="147821"/>
                    <a:pt x="0" y="176096"/>
                  </a:cubicBezTo>
                  <a:cubicBezTo>
                    <a:pt x="717" y="180252"/>
                    <a:pt x="4582" y="183050"/>
                    <a:pt x="8736" y="182343"/>
                  </a:cubicBezTo>
                  <a:cubicBezTo>
                    <a:pt x="11171" y="181925"/>
                    <a:pt x="13320" y="180352"/>
                    <a:pt x="14321" y="178116"/>
                  </a:cubicBezTo>
                  <a:cubicBezTo>
                    <a:pt x="20050" y="150707"/>
                    <a:pt x="27497" y="123730"/>
                    <a:pt x="33225" y="96320"/>
                  </a:cubicBezTo>
                  <a:cubicBezTo>
                    <a:pt x="38953" y="68910"/>
                    <a:pt x="43537" y="40923"/>
                    <a:pt x="48693" y="13369"/>
                  </a:cubicBezTo>
                  <a:cubicBezTo>
                    <a:pt x="50268" y="7758"/>
                    <a:pt x="46974" y="1944"/>
                    <a:pt x="41389" y="386"/>
                  </a:cubicBezTo>
                  <a:cubicBezTo>
                    <a:pt x="35803" y="-1172"/>
                    <a:pt x="30074" y="2131"/>
                    <a:pt x="28499" y="774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3" name="Freeform: Shape 2832">
              <a:extLst>
                <a:ext uri="{FF2B5EF4-FFF2-40B4-BE49-F238E27FC236}">
                  <a16:creationId xmlns:a16="http://schemas.microsoft.com/office/drawing/2014/main" id="{53C5E8CC-4203-3805-81E6-FF029A204E13}"/>
                </a:ext>
              </a:extLst>
            </p:cNvPr>
            <p:cNvSpPr/>
            <p:nvPr/>
          </p:nvSpPr>
          <p:spPr>
            <a:xfrm>
              <a:off x="18955623" y="4587993"/>
              <a:ext cx="56008" cy="178756"/>
            </a:xfrm>
            <a:custGeom>
              <a:avLst/>
              <a:gdLst>
                <a:gd name="connsiteX0" fmla="*/ 36123 w 56008"/>
                <a:gd name="connsiteY0" fmla="*/ 7262 h 178756"/>
                <a:gd name="connsiteX1" fmla="*/ 14641 w 56008"/>
                <a:gd name="connsiteY1" fmla="*/ 86461 h 178756"/>
                <a:gd name="connsiteX2" fmla="*/ 320 w 56008"/>
                <a:gd name="connsiteY2" fmla="*/ 167537 h 178756"/>
                <a:gd name="connsiteX3" fmla="*/ 6477 w 56008"/>
                <a:gd name="connsiteY3" fmla="*/ 178428 h 178756"/>
                <a:gd name="connsiteX4" fmla="*/ 17218 w 56008"/>
                <a:gd name="connsiteY4" fmla="*/ 172297 h 178756"/>
                <a:gd name="connsiteX5" fmla="*/ 39845 w 56008"/>
                <a:gd name="connsiteY5" fmla="*/ 93386 h 178756"/>
                <a:gd name="connsiteX6" fmla="*/ 55743 w 56008"/>
                <a:gd name="connsiteY6" fmla="*/ 12599 h 178756"/>
                <a:gd name="connsiteX7" fmla="*/ 36408 w 56008"/>
                <a:gd name="connsiteY7" fmla="*/ 7262 h 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08" h="178756">
                  <a:moveTo>
                    <a:pt x="36123" y="7262"/>
                  </a:moveTo>
                  <a:cubicBezTo>
                    <a:pt x="29534" y="33806"/>
                    <a:pt x="21802" y="59917"/>
                    <a:pt x="14641" y="86461"/>
                  </a:cubicBezTo>
                  <a:cubicBezTo>
                    <a:pt x="7481" y="113006"/>
                    <a:pt x="4472" y="140559"/>
                    <a:pt x="320" y="167537"/>
                  </a:cubicBezTo>
                  <a:cubicBezTo>
                    <a:pt x="-970" y="172240"/>
                    <a:pt x="1752" y="177116"/>
                    <a:pt x="6477" y="178428"/>
                  </a:cubicBezTo>
                  <a:cubicBezTo>
                    <a:pt x="11061" y="179741"/>
                    <a:pt x="15930" y="177000"/>
                    <a:pt x="17218" y="172297"/>
                  </a:cubicBezTo>
                  <a:cubicBezTo>
                    <a:pt x="25096" y="146041"/>
                    <a:pt x="33975" y="120074"/>
                    <a:pt x="39845" y="93386"/>
                  </a:cubicBezTo>
                  <a:cubicBezTo>
                    <a:pt x="45717" y="66697"/>
                    <a:pt x="49871" y="39432"/>
                    <a:pt x="55743" y="12599"/>
                  </a:cubicBezTo>
                  <a:cubicBezTo>
                    <a:pt x="58464" y="-96"/>
                    <a:pt x="39417" y="-5433"/>
                    <a:pt x="36408" y="726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4" name="Freeform: Shape 2833">
              <a:extLst>
                <a:ext uri="{FF2B5EF4-FFF2-40B4-BE49-F238E27FC236}">
                  <a16:creationId xmlns:a16="http://schemas.microsoft.com/office/drawing/2014/main" id="{DDFC4DC0-1098-BA34-F26E-95E2C82E97DC}"/>
                </a:ext>
              </a:extLst>
            </p:cNvPr>
            <p:cNvSpPr/>
            <p:nvPr/>
          </p:nvSpPr>
          <p:spPr>
            <a:xfrm>
              <a:off x="17335843" y="4773267"/>
              <a:ext cx="1068872" cy="815517"/>
            </a:xfrm>
            <a:custGeom>
              <a:avLst/>
              <a:gdLst>
                <a:gd name="connsiteX0" fmla="*/ 14398 w 1068872"/>
                <a:gd name="connsiteY0" fmla="*/ 68530 h 815517"/>
                <a:gd name="connsiteX1" fmla="*/ 35594 w 1068872"/>
                <a:gd name="connsiteY1" fmla="*/ 443611 h 815517"/>
                <a:gd name="connsiteX2" fmla="*/ 158326 w 1068872"/>
                <a:gd name="connsiteY2" fmla="*/ 815518 h 815517"/>
                <a:gd name="connsiteX3" fmla="*/ 1068873 w 1068872"/>
                <a:gd name="connsiteY3" fmla="*/ 815518 h 815517"/>
                <a:gd name="connsiteX4" fmla="*/ 871955 w 1068872"/>
                <a:gd name="connsiteY4" fmla="*/ 68675 h 815517"/>
                <a:gd name="connsiteX5" fmla="*/ 871955 w 1068872"/>
                <a:gd name="connsiteY5" fmla="*/ 68675 h 815517"/>
                <a:gd name="connsiteX6" fmla="*/ 857634 w 1068872"/>
                <a:gd name="connsiteY6" fmla="*/ 36937 h 815517"/>
                <a:gd name="connsiteX7" fmla="*/ 804789 w 1068872"/>
                <a:gd name="connsiteY7" fmla="*/ 36937 h 815517"/>
                <a:gd name="connsiteX8" fmla="*/ 521800 w 1068872"/>
                <a:gd name="connsiteY8" fmla="*/ 6 h 815517"/>
                <a:gd name="connsiteX9" fmla="*/ 89870 w 1068872"/>
                <a:gd name="connsiteY9" fmla="*/ 46170 h 815517"/>
                <a:gd name="connsiteX10" fmla="*/ 27430 w 1068872"/>
                <a:gd name="connsiteY10" fmla="*/ 29003 h 815517"/>
                <a:gd name="connsiteX11" fmla="*/ 4659 w 1068872"/>
                <a:gd name="connsiteY11" fmla="*/ 57855 h 81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8872" h="815517">
                  <a:moveTo>
                    <a:pt x="14398" y="68530"/>
                  </a:moveTo>
                  <a:cubicBezTo>
                    <a:pt x="13968" y="193879"/>
                    <a:pt x="20986" y="319127"/>
                    <a:pt x="35594" y="443611"/>
                  </a:cubicBezTo>
                  <a:cubicBezTo>
                    <a:pt x="57362" y="623650"/>
                    <a:pt x="158326" y="815518"/>
                    <a:pt x="158326" y="815518"/>
                  </a:cubicBezTo>
                  <a:lnTo>
                    <a:pt x="1068873" y="815518"/>
                  </a:lnTo>
                  <a:cubicBezTo>
                    <a:pt x="1068873" y="815518"/>
                    <a:pt x="1055985" y="238471"/>
                    <a:pt x="871955" y="68675"/>
                  </a:cubicBezTo>
                  <a:lnTo>
                    <a:pt x="871955" y="68675"/>
                  </a:lnTo>
                  <a:cubicBezTo>
                    <a:pt x="886276" y="57422"/>
                    <a:pt x="877112" y="36937"/>
                    <a:pt x="857634" y="36937"/>
                  </a:cubicBezTo>
                  <a:lnTo>
                    <a:pt x="804789" y="36937"/>
                  </a:lnTo>
                  <a:cubicBezTo>
                    <a:pt x="712561" y="12110"/>
                    <a:pt x="617324" y="-311"/>
                    <a:pt x="521800" y="6"/>
                  </a:cubicBezTo>
                  <a:cubicBezTo>
                    <a:pt x="360399" y="6"/>
                    <a:pt x="89870" y="46170"/>
                    <a:pt x="89870" y="46170"/>
                  </a:cubicBezTo>
                  <a:lnTo>
                    <a:pt x="27430" y="29003"/>
                  </a:lnTo>
                  <a:cubicBezTo>
                    <a:pt x="7666" y="23665"/>
                    <a:pt x="-8230" y="43429"/>
                    <a:pt x="4659" y="5785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35" name="Graphic 2188">
              <a:extLst>
                <a:ext uri="{FF2B5EF4-FFF2-40B4-BE49-F238E27FC236}">
                  <a16:creationId xmlns:a16="http://schemas.microsoft.com/office/drawing/2014/main" id="{C318B63F-0480-41A1-30B3-6AD78E08C744}"/>
                </a:ext>
              </a:extLst>
            </p:cNvPr>
            <p:cNvGrpSpPr/>
            <p:nvPr/>
          </p:nvGrpSpPr>
          <p:grpSpPr>
            <a:xfrm>
              <a:off x="17359486" y="4773123"/>
              <a:ext cx="1276363" cy="826771"/>
              <a:chOff x="17359486" y="4773123"/>
              <a:chExt cx="1276363" cy="826771"/>
            </a:xfrm>
            <a:solidFill>
              <a:srgbClr val="A9A586"/>
            </a:solidFill>
          </p:grpSpPr>
          <p:sp>
            <p:nvSpPr>
              <p:cNvPr id="2836" name="Freeform: Shape 2835">
                <a:extLst>
                  <a:ext uri="{FF2B5EF4-FFF2-40B4-BE49-F238E27FC236}">
                    <a16:creationId xmlns:a16="http://schemas.microsoft.com/office/drawing/2014/main" id="{97A7825D-9FBF-574A-74EF-AC31462904E5}"/>
                  </a:ext>
                </a:extLst>
              </p:cNvPr>
              <p:cNvSpPr/>
              <p:nvPr/>
            </p:nvSpPr>
            <p:spPr>
              <a:xfrm>
                <a:off x="17359486" y="4773123"/>
                <a:ext cx="473557" cy="408478"/>
              </a:xfrm>
              <a:custGeom>
                <a:avLst/>
                <a:gdLst>
                  <a:gd name="connsiteX0" fmla="*/ 43377 w 689774"/>
                  <a:gd name="connsiteY0" fmla="*/ 536417 h 547087"/>
                  <a:gd name="connsiteX1" fmla="*/ 254903 w 689774"/>
                  <a:gd name="connsiteY1" fmla="*/ 311945 h 547087"/>
                  <a:gd name="connsiteX2" fmla="*/ 508532 w 689774"/>
                  <a:gd name="connsiteY2" fmla="*/ 143303 h 547087"/>
                  <a:gd name="connsiteX3" fmla="*/ 663059 w 689774"/>
                  <a:gd name="connsiteY3" fmla="*/ 72903 h 547087"/>
                  <a:gd name="connsiteX4" fmla="*/ 688693 w 689774"/>
                  <a:gd name="connsiteY4" fmla="*/ 27173 h 547087"/>
                  <a:gd name="connsiteX5" fmla="*/ 643439 w 689774"/>
                  <a:gd name="connsiteY5" fmla="*/ 1205 h 547087"/>
                  <a:gd name="connsiteX6" fmla="*/ 349423 w 689774"/>
                  <a:gd name="connsiteY6" fmla="*/ 138254 h 547087"/>
                  <a:gd name="connsiteX7" fmla="*/ 107680 w 689774"/>
                  <a:gd name="connsiteY7" fmla="*/ 359840 h 547087"/>
                  <a:gd name="connsiteX8" fmla="*/ 3707 w 689774"/>
                  <a:gd name="connsiteY8" fmla="*/ 513191 h 547087"/>
                  <a:gd name="connsiteX9" fmla="*/ 43377 w 689774"/>
                  <a:gd name="connsiteY9" fmla="*/ 536417 h 54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9774" h="547087">
                    <a:moveTo>
                      <a:pt x="43377" y="536417"/>
                    </a:moveTo>
                    <a:cubicBezTo>
                      <a:pt x="99659" y="449859"/>
                      <a:pt x="177854" y="378883"/>
                      <a:pt x="254903" y="311945"/>
                    </a:cubicBezTo>
                    <a:cubicBezTo>
                      <a:pt x="332095" y="245267"/>
                      <a:pt x="417306" y="188616"/>
                      <a:pt x="508532" y="143303"/>
                    </a:cubicBezTo>
                    <a:cubicBezTo>
                      <a:pt x="558943" y="118057"/>
                      <a:pt x="610930" y="94254"/>
                      <a:pt x="663059" y="72903"/>
                    </a:cubicBezTo>
                    <a:cubicBezTo>
                      <a:pt x="682249" y="66859"/>
                      <a:pt x="693420" y="46836"/>
                      <a:pt x="688693" y="27173"/>
                    </a:cubicBezTo>
                    <a:cubicBezTo>
                      <a:pt x="683109" y="7610"/>
                      <a:pt x="663059" y="-3887"/>
                      <a:pt x="643439" y="1205"/>
                    </a:cubicBezTo>
                    <a:cubicBezTo>
                      <a:pt x="538176" y="28976"/>
                      <a:pt x="438644" y="75385"/>
                      <a:pt x="349423" y="138254"/>
                    </a:cubicBezTo>
                    <a:cubicBezTo>
                      <a:pt x="258483" y="199710"/>
                      <a:pt x="176994" y="274379"/>
                      <a:pt x="107680" y="359840"/>
                    </a:cubicBezTo>
                    <a:cubicBezTo>
                      <a:pt x="70301" y="409019"/>
                      <a:pt x="35643" y="460218"/>
                      <a:pt x="3707" y="513191"/>
                    </a:cubicBezTo>
                    <a:cubicBezTo>
                      <a:pt x="-12189" y="538292"/>
                      <a:pt x="27194" y="561230"/>
                      <a:pt x="43377" y="536417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7" name="Freeform: Shape 2836">
                <a:extLst>
                  <a:ext uri="{FF2B5EF4-FFF2-40B4-BE49-F238E27FC236}">
                    <a16:creationId xmlns:a16="http://schemas.microsoft.com/office/drawing/2014/main" id="{A7386D66-9AE8-A876-E32D-6CBD789BA5B4}"/>
                  </a:ext>
                </a:extLst>
              </p:cNvPr>
              <p:cNvSpPr/>
              <p:nvPr/>
            </p:nvSpPr>
            <p:spPr>
              <a:xfrm>
                <a:off x="17414742" y="4827558"/>
                <a:ext cx="794487" cy="588114"/>
              </a:xfrm>
              <a:custGeom>
                <a:avLst/>
                <a:gdLst>
                  <a:gd name="connsiteX0" fmla="*/ 46167 w 1015985"/>
                  <a:gd name="connsiteY0" fmla="*/ 648917 h 657554"/>
                  <a:gd name="connsiteX1" fmla="*/ 379851 w 1015985"/>
                  <a:gd name="connsiteY1" fmla="*/ 374820 h 657554"/>
                  <a:gd name="connsiteX2" fmla="*/ 752205 w 1015985"/>
                  <a:gd name="connsiteY2" fmla="*/ 175739 h 657554"/>
                  <a:gd name="connsiteX3" fmla="*/ 983924 w 1015985"/>
                  <a:gd name="connsiteY3" fmla="*/ 89182 h 657554"/>
                  <a:gd name="connsiteX4" fmla="*/ 1013998 w 1015985"/>
                  <a:gd name="connsiteY4" fmla="*/ 32242 h 657554"/>
                  <a:gd name="connsiteX5" fmla="*/ 959863 w 1015985"/>
                  <a:gd name="connsiteY5" fmla="*/ 1326 h 657554"/>
                  <a:gd name="connsiteX6" fmla="*/ 543258 w 1015985"/>
                  <a:gd name="connsiteY6" fmla="*/ 163621 h 657554"/>
                  <a:gd name="connsiteX7" fmla="*/ 179069 w 1015985"/>
                  <a:gd name="connsiteY7" fmla="*/ 426466 h 657554"/>
                  <a:gd name="connsiteX8" fmla="*/ 7213 w 1015985"/>
                  <a:gd name="connsiteY8" fmla="*/ 608669 h 657554"/>
                  <a:gd name="connsiteX9" fmla="*/ 47025 w 1015985"/>
                  <a:gd name="connsiteY9" fmla="*/ 648773 h 65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5985" h="657554">
                    <a:moveTo>
                      <a:pt x="46167" y="648917"/>
                    </a:moveTo>
                    <a:cubicBezTo>
                      <a:pt x="147847" y="546290"/>
                      <a:pt x="259554" y="454438"/>
                      <a:pt x="379851" y="374820"/>
                    </a:cubicBezTo>
                    <a:cubicBezTo>
                      <a:pt x="497574" y="296933"/>
                      <a:pt x="622168" y="230284"/>
                      <a:pt x="752205" y="175739"/>
                    </a:cubicBezTo>
                    <a:cubicBezTo>
                      <a:pt x="828252" y="144001"/>
                      <a:pt x="906302" y="116447"/>
                      <a:pt x="983924" y="89182"/>
                    </a:cubicBezTo>
                    <a:cubicBezTo>
                      <a:pt x="1007841" y="81810"/>
                      <a:pt x="1021302" y="56305"/>
                      <a:pt x="1013998" y="32242"/>
                    </a:cubicBezTo>
                    <a:cubicBezTo>
                      <a:pt x="1006838" y="9117"/>
                      <a:pt x="983207" y="-4444"/>
                      <a:pt x="959863" y="1326"/>
                    </a:cubicBezTo>
                    <a:cubicBezTo>
                      <a:pt x="813214" y="31044"/>
                      <a:pt x="673438" y="91634"/>
                      <a:pt x="543258" y="163621"/>
                    </a:cubicBezTo>
                    <a:cubicBezTo>
                      <a:pt x="411646" y="235925"/>
                      <a:pt x="289342" y="324184"/>
                      <a:pt x="179069" y="426466"/>
                    </a:cubicBezTo>
                    <a:cubicBezTo>
                      <a:pt x="118060" y="483536"/>
                      <a:pt x="60631" y="544385"/>
                      <a:pt x="7213" y="608669"/>
                    </a:cubicBezTo>
                    <a:cubicBezTo>
                      <a:pt x="-15846" y="636222"/>
                      <a:pt x="21535" y="675173"/>
                      <a:pt x="47025" y="648773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8" name="Freeform: Shape 2837">
                <a:extLst>
                  <a:ext uri="{FF2B5EF4-FFF2-40B4-BE49-F238E27FC236}">
                    <a16:creationId xmlns:a16="http://schemas.microsoft.com/office/drawing/2014/main" id="{9C420408-A739-6847-386C-EC8121490089}"/>
                  </a:ext>
                </a:extLst>
              </p:cNvPr>
              <p:cNvSpPr/>
              <p:nvPr/>
            </p:nvSpPr>
            <p:spPr>
              <a:xfrm>
                <a:off x="17496890" y="4922112"/>
                <a:ext cx="1037740" cy="677782"/>
              </a:xfrm>
              <a:custGeom>
                <a:avLst/>
                <a:gdLst>
                  <a:gd name="connsiteX0" fmla="*/ 52908 w 1046108"/>
                  <a:gd name="connsiteY0" fmla="*/ 726543 h 735479"/>
                  <a:gd name="connsiteX1" fmla="*/ 403636 w 1046108"/>
                  <a:gd name="connsiteY1" fmla="*/ 433547 h 735479"/>
                  <a:gd name="connsiteX2" fmla="*/ 797615 w 1046108"/>
                  <a:gd name="connsiteY2" fmla="*/ 192486 h 735479"/>
                  <a:gd name="connsiteX3" fmla="*/ 1026755 w 1046108"/>
                  <a:gd name="connsiteY3" fmla="*/ 73325 h 735479"/>
                  <a:gd name="connsiteX4" fmla="*/ 996538 w 1046108"/>
                  <a:gd name="connsiteY4" fmla="*/ 1194 h 735479"/>
                  <a:gd name="connsiteX5" fmla="*/ 563462 w 1046108"/>
                  <a:gd name="connsiteY5" fmla="*/ 199122 h 735479"/>
                  <a:gd name="connsiteX6" fmla="*/ 184950 w 1046108"/>
                  <a:gd name="connsiteY6" fmla="*/ 490675 h 735479"/>
                  <a:gd name="connsiteX7" fmla="*/ 4216 w 1046108"/>
                  <a:gd name="connsiteY7" fmla="*/ 688891 h 735479"/>
                  <a:gd name="connsiteX8" fmla="*/ 12235 w 1046108"/>
                  <a:gd name="connsiteY8" fmla="*/ 729140 h 735479"/>
                  <a:gd name="connsiteX9" fmla="*/ 52908 w 1046108"/>
                  <a:gd name="connsiteY9" fmla="*/ 726687 h 73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6108" h="735479">
                    <a:moveTo>
                      <a:pt x="52908" y="726543"/>
                    </a:moveTo>
                    <a:cubicBezTo>
                      <a:pt x="166762" y="624406"/>
                      <a:pt x="280330" y="524576"/>
                      <a:pt x="403636" y="433547"/>
                    </a:cubicBezTo>
                    <a:cubicBezTo>
                      <a:pt x="528374" y="342648"/>
                      <a:pt x="660131" y="262034"/>
                      <a:pt x="797615" y="192486"/>
                    </a:cubicBezTo>
                    <a:cubicBezTo>
                      <a:pt x="874520" y="153391"/>
                      <a:pt x="951855" y="115594"/>
                      <a:pt x="1026755" y="73325"/>
                    </a:cubicBezTo>
                    <a:cubicBezTo>
                      <a:pt x="1066567" y="50965"/>
                      <a:pt x="1039215" y="-9192"/>
                      <a:pt x="996538" y="1194"/>
                    </a:cubicBezTo>
                    <a:cubicBezTo>
                      <a:pt x="842154" y="37549"/>
                      <a:pt x="697222" y="114873"/>
                      <a:pt x="563462" y="199122"/>
                    </a:cubicBezTo>
                    <a:cubicBezTo>
                      <a:pt x="428268" y="283847"/>
                      <a:pt x="301525" y="381483"/>
                      <a:pt x="184950" y="490675"/>
                    </a:cubicBezTo>
                    <a:cubicBezTo>
                      <a:pt x="119503" y="551712"/>
                      <a:pt x="59065" y="618000"/>
                      <a:pt x="4216" y="688891"/>
                    </a:cubicBezTo>
                    <a:cubicBezTo>
                      <a:pt x="-3662" y="702408"/>
                      <a:pt x="-225" y="719719"/>
                      <a:pt x="12235" y="729140"/>
                    </a:cubicBezTo>
                    <a:cubicBezTo>
                      <a:pt x="24552" y="738444"/>
                      <a:pt x="41737" y="737406"/>
                      <a:pt x="52908" y="726687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9" name="Freeform: Shape 2838">
                <a:extLst>
                  <a:ext uri="{FF2B5EF4-FFF2-40B4-BE49-F238E27FC236}">
                    <a16:creationId xmlns:a16="http://schemas.microsoft.com/office/drawing/2014/main" id="{899DC1ED-5CE3-69AF-46F5-13374C441033}"/>
                  </a:ext>
                </a:extLst>
              </p:cNvPr>
              <p:cNvSpPr/>
              <p:nvPr/>
            </p:nvSpPr>
            <p:spPr>
              <a:xfrm>
                <a:off x="17909487" y="5186065"/>
                <a:ext cx="726362" cy="413828"/>
              </a:xfrm>
              <a:custGeom>
                <a:avLst/>
                <a:gdLst>
                  <a:gd name="connsiteX0" fmla="*/ 66485 w 814760"/>
                  <a:gd name="connsiteY0" fmla="*/ 530103 h 541690"/>
                  <a:gd name="connsiteX1" fmla="*/ 623297 w 814760"/>
                  <a:gd name="connsiteY1" fmla="*/ 168151 h 541690"/>
                  <a:gd name="connsiteX2" fmla="*/ 793577 w 814760"/>
                  <a:gd name="connsiteY2" fmla="*/ 80584 h 541690"/>
                  <a:gd name="connsiteX3" fmla="*/ 760353 w 814760"/>
                  <a:gd name="connsiteY3" fmla="*/ 1384 h 541690"/>
                  <a:gd name="connsiteX4" fmla="*/ 439269 w 814760"/>
                  <a:gd name="connsiteY4" fmla="*/ 141750 h 541690"/>
                  <a:gd name="connsiteX5" fmla="*/ 154705 w 814760"/>
                  <a:gd name="connsiteY5" fmla="*/ 341697 h 541690"/>
                  <a:gd name="connsiteX6" fmla="*/ 11492 w 814760"/>
                  <a:gd name="connsiteY6" fmla="*/ 474130 h 541690"/>
                  <a:gd name="connsiteX7" fmla="*/ 11492 w 814760"/>
                  <a:gd name="connsiteY7" fmla="*/ 530103 h 541690"/>
                  <a:gd name="connsiteX8" fmla="*/ 67059 w 814760"/>
                  <a:gd name="connsiteY8" fmla="*/ 530103 h 541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4760" h="541690">
                    <a:moveTo>
                      <a:pt x="66485" y="530103"/>
                    </a:moveTo>
                    <a:cubicBezTo>
                      <a:pt x="236909" y="387284"/>
                      <a:pt x="423946" y="265743"/>
                      <a:pt x="623297" y="168151"/>
                    </a:cubicBezTo>
                    <a:cubicBezTo>
                      <a:pt x="680582" y="139298"/>
                      <a:pt x="737867" y="111167"/>
                      <a:pt x="793577" y="80584"/>
                    </a:cubicBezTo>
                    <a:cubicBezTo>
                      <a:pt x="837258" y="56780"/>
                      <a:pt x="807040" y="-10446"/>
                      <a:pt x="760353" y="1384"/>
                    </a:cubicBezTo>
                    <a:cubicBezTo>
                      <a:pt x="645782" y="30236"/>
                      <a:pt x="540663" y="82603"/>
                      <a:pt x="439269" y="141750"/>
                    </a:cubicBezTo>
                    <a:cubicBezTo>
                      <a:pt x="338876" y="199989"/>
                      <a:pt x="243640" y="266883"/>
                      <a:pt x="154705" y="341697"/>
                    </a:cubicBezTo>
                    <a:cubicBezTo>
                      <a:pt x="104867" y="383822"/>
                      <a:pt x="57178" y="427966"/>
                      <a:pt x="11492" y="474130"/>
                    </a:cubicBezTo>
                    <a:cubicBezTo>
                      <a:pt x="-3831" y="489580"/>
                      <a:pt x="-3831" y="514653"/>
                      <a:pt x="11492" y="530103"/>
                    </a:cubicBezTo>
                    <a:cubicBezTo>
                      <a:pt x="26817" y="545554"/>
                      <a:pt x="51736" y="545554"/>
                      <a:pt x="67059" y="530103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40" name="Freeform: Shape 2839">
              <a:extLst>
                <a:ext uri="{FF2B5EF4-FFF2-40B4-BE49-F238E27FC236}">
                  <a16:creationId xmlns:a16="http://schemas.microsoft.com/office/drawing/2014/main" id="{57AB0EAA-B984-B58A-CA69-6081E7FDEBDD}"/>
                </a:ext>
              </a:extLst>
            </p:cNvPr>
            <p:cNvSpPr/>
            <p:nvPr/>
          </p:nvSpPr>
          <p:spPr>
            <a:xfrm>
              <a:off x="18271529" y="3772818"/>
              <a:ext cx="1687045" cy="2348005"/>
            </a:xfrm>
            <a:custGeom>
              <a:avLst/>
              <a:gdLst>
                <a:gd name="connsiteX0" fmla="*/ 0 w 1687045"/>
                <a:gd name="connsiteY0" fmla="*/ 1141400 h 2348005"/>
                <a:gd name="connsiteX1" fmla="*/ 1219457 w 1687045"/>
                <a:gd name="connsiteY1" fmla="*/ 1141400 h 2348005"/>
                <a:gd name="connsiteX2" fmla="*/ 1477240 w 1687045"/>
                <a:gd name="connsiteY2" fmla="*/ 0 h 2348005"/>
                <a:gd name="connsiteX3" fmla="*/ 1567320 w 1687045"/>
                <a:gd name="connsiteY3" fmla="*/ 0 h 2348005"/>
                <a:gd name="connsiteX4" fmla="*/ 1687046 w 1687045"/>
                <a:gd name="connsiteY4" fmla="*/ 120632 h 2348005"/>
                <a:gd name="connsiteX5" fmla="*/ 1685327 w 1687045"/>
                <a:gd name="connsiteY5" fmla="*/ 140800 h 2348005"/>
                <a:gd name="connsiteX6" fmla="*/ 1309824 w 1687045"/>
                <a:gd name="connsiteY6" fmla="*/ 2348005 h 2348005"/>
                <a:gd name="connsiteX7" fmla="*/ 129607 w 1687045"/>
                <a:gd name="connsiteY7" fmla="*/ 2334733 h 2348005"/>
                <a:gd name="connsiteX8" fmla="*/ 0 w 1687045"/>
                <a:gd name="connsiteY8" fmla="*/ 1174580 h 234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045" h="2348005">
                  <a:moveTo>
                    <a:pt x="0" y="1141400"/>
                  </a:moveTo>
                  <a:lnTo>
                    <a:pt x="1219457" y="1141400"/>
                  </a:lnTo>
                  <a:lnTo>
                    <a:pt x="1477240" y="0"/>
                  </a:lnTo>
                  <a:lnTo>
                    <a:pt x="1567320" y="0"/>
                  </a:lnTo>
                  <a:cubicBezTo>
                    <a:pt x="1633484" y="15"/>
                    <a:pt x="1687046" y="54026"/>
                    <a:pt x="1687046" y="120632"/>
                  </a:cubicBezTo>
                  <a:cubicBezTo>
                    <a:pt x="1687046" y="127383"/>
                    <a:pt x="1686474" y="134135"/>
                    <a:pt x="1685327" y="140800"/>
                  </a:cubicBezTo>
                  <a:lnTo>
                    <a:pt x="1309824" y="2348005"/>
                  </a:lnTo>
                  <a:lnTo>
                    <a:pt x="129607" y="2334733"/>
                  </a:lnTo>
                  <a:lnTo>
                    <a:pt x="0" y="1174580"/>
                  </a:lnTo>
                </a:path>
              </a:pathLst>
            </a:custGeom>
            <a:solidFill>
              <a:srgbClr val="D6D5D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1" name="Freeform: Shape 2840">
              <a:extLst>
                <a:ext uri="{FF2B5EF4-FFF2-40B4-BE49-F238E27FC236}">
                  <a16:creationId xmlns:a16="http://schemas.microsoft.com/office/drawing/2014/main" id="{0D4F16B3-9757-E75D-749A-79205723128C}"/>
                </a:ext>
              </a:extLst>
            </p:cNvPr>
            <p:cNvSpPr/>
            <p:nvPr/>
          </p:nvSpPr>
          <p:spPr>
            <a:xfrm>
              <a:off x="18629274" y="4914217"/>
              <a:ext cx="718212" cy="603158"/>
            </a:xfrm>
            <a:custGeom>
              <a:avLst/>
              <a:gdLst>
                <a:gd name="connsiteX0" fmla="*/ 0 w 718212"/>
                <a:gd name="connsiteY0" fmla="*/ 0 h 603158"/>
                <a:gd name="connsiteX1" fmla="*/ 0 w 718212"/>
                <a:gd name="connsiteY1" fmla="*/ 603159 h 603158"/>
                <a:gd name="connsiteX2" fmla="*/ 718213 w 718212"/>
                <a:gd name="connsiteY2" fmla="*/ 315789 h 603158"/>
                <a:gd name="connsiteX3" fmla="*/ 718213 w 718212"/>
                <a:gd name="connsiteY3" fmla="*/ 0 h 603158"/>
                <a:gd name="connsiteX4" fmla="*/ 0 w 718212"/>
                <a:gd name="connsiteY4" fmla="*/ 0 h 60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212" h="603158">
                  <a:moveTo>
                    <a:pt x="0" y="0"/>
                  </a:moveTo>
                  <a:lnTo>
                    <a:pt x="0" y="603159"/>
                  </a:lnTo>
                  <a:lnTo>
                    <a:pt x="718213" y="315789"/>
                  </a:lnTo>
                  <a:lnTo>
                    <a:pt x="718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55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9" name="Freeform: Shape 2848">
              <a:extLst>
                <a:ext uri="{FF2B5EF4-FFF2-40B4-BE49-F238E27FC236}">
                  <a16:creationId xmlns:a16="http://schemas.microsoft.com/office/drawing/2014/main" id="{09227F59-B148-DE6D-E931-136924B677EA}"/>
                </a:ext>
              </a:extLst>
            </p:cNvPr>
            <p:cNvSpPr/>
            <p:nvPr/>
          </p:nvSpPr>
          <p:spPr>
            <a:xfrm>
              <a:off x="18627931" y="5217016"/>
              <a:ext cx="738312" cy="312598"/>
            </a:xfrm>
            <a:custGeom>
              <a:avLst/>
              <a:gdLst>
                <a:gd name="connsiteX0" fmla="*/ 13946 w 738312"/>
                <a:gd name="connsiteY0" fmla="*/ 311901 h 312598"/>
                <a:gd name="connsiteX1" fmla="*/ 379855 w 738312"/>
                <a:gd name="connsiteY1" fmla="*/ 180046 h 312598"/>
                <a:gd name="connsiteX2" fmla="*/ 560303 w 738312"/>
                <a:gd name="connsiteY2" fmla="*/ 106616 h 312598"/>
                <a:gd name="connsiteX3" fmla="*/ 733017 w 738312"/>
                <a:gd name="connsiteY3" fmla="*/ 21502 h 312598"/>
                <a:gd name="connsiteX4" fmla="*/ 736454 w 738312"/>
                <a:gd name="connsiteY4" fmla="*/ 5344 h 312598"/>
                <a:gd name="connsiteX5" fmla="*/ 724137 w 738312"/>
                <a:gd name="connsiteY5" fmla="*/ 295 h 312598"/>
                <a:gd name="connsiteX6" fmla="*/ 544263 w 738312"/>
                <a:gd name="connsiteY6" fmla="*/ 68387 h 312598"/>
                <a:gd name="connsiteX7" fmla="*/ 366249 w 738312"/>
                <a:gd name="connsiteY7" fmla="*/ 143403 h 312598"/>
                <a:gd name="connsiteX8" fmla="*/ 8217 w 738312"/>
                <a:gd name="connsiteY8" fmla="*/ 289107 h 312598"/>
                <a:gd name="connsiteX9" fmla="*/ 14519 w 738312"/>
                <a:gd name="connsiteY9" fmla="*/ 311901 h 31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8312" h="312598">
                  <a:moveTo>
                    <a:pt x="13946" y="311901"/>
                  </a:moveTo>
                  <a:cubicBezTo>
                    <a:pt x="137108" y="271219"/>
                    <a:pt x="259126" y="227652"/>
                    <a:pt x="379855" y="180046"/>
                  </a:cubicBezTo>
                  <a:cubicBezTo>
                    <a:pt x="440290" y="156199"/>
                    <a:pt x="500439" y="131718"/>
                    <a:pt x="560303" y="106616"/>
                  </a:cubicBezTo>
                  <a:cubicBezTo>
                    <a:pt x="619020" y="81803"/>
                    <a:pt x="680459" y="58433"/>
                    <a:pt x="733017" y="21502"/>
                  </a:cubicBezTo>
                  <a:cubicBezTo>
                    <a:pt x="738459" y="17996"/>
                    <a:pt x="739890" y="10769"/>
                    <a:pt x="736454" y="5344"/>
                  </a:cubicBezTo>
                  <a:cubicBezTo>
                    <a:pt x="733877" y="1218"/>
                    <a:pt x="728865" y="-801"/>
                    <a:pt x="724137" y="295"/>
                  </a:cubicBezTo>
                  <a:cubicBezTo>
                    <a:pt x="661697" y="14721"/>
                    <a:pt x="602980" y="43574"/>
                    <a:pt x="544263" y="68387"/>
                  </a:cubicBezTo>
                  <a:cubicBezTo>
                    <a:pt x="485546" y="93200"/>
                    <a:pt x="425826" y="118734"/>
                    <a:pt x="366249" y="143403"/>
                  </a:cubicBezTo>
                  <a:cubicBezTo>
                    <a:pt x="247097" y="192639"/>
                    <a:pt x="127799" y="241212"/>
                    <a:pt x="8217" y="289107"/>
                  </a:cubicBezTo>
                  <a:cubicBezTo>
                    <a:pt x="-6104" y="294445"/>
                    <a:pt x="-232" y="316805"/>
                    <a:pt x="14519" y="311901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0" name="Freeform: Shape 2849">
              <a:extLst>
                <a:ext uri="{FF2B5EF4-FFF2-40B4-BE49-F238E27FC236}">
                  <a16:creationId xmlns:a16="http://schemas.microsoft.com/office/drawing/2014/main" id="{7F05F0D2-94A7-1BAE-6645-32E5428EC635}"/>
                </a:ext>
              </a:extLst>
            </p:cNvPr>
            <p:cNvSpPr/>
            <p:nvPr/>
          </p:nvSpPr>
          <p:spPr>
            <a:xfrm>
              <a:off x="18648002" y="5510650"/>
              <a:ext cx="23696" cy="195450"/>
            </a:xfrm>
            <a:custGeom>
              <a:avLst/>
              <a:gdLst>
                <a:gd name="connsiteX0" fmla="*/ 1896 w 23696"/>
                <a:gd name="connsiteY0" fmla="*/ 8890 h 195450"/>
                <a:gd name="connsiteX1" fmla="*/ 34 w 23696"/>
                <a:gd name="connsiteY1" fmla="*/ 98332 h 195450"/>
                <a:gd name="connsiteX2" fmla="*/ 3184 w 23696"/>
                <a:gd name="connsiteY2" fmla="*/ 187775 h 195450"/>
                <a:gd name="connsiteX3" fmla="*/ 12922 w 23696"/>
                <a:gd name="connsiteY3" fmla="*/ 195377 h 195450"/>
                <a:gd name="connsiteX4" fmla="*/ 20512 w 23696"/>
                <a:gd name="connsiteY4" fmla="*/ 187775 h 195450"/>
                <a:gd name="connsiteX5" fmla="*/ 23663 w 23696"/>
                <a:gd name="connsiteY5" fmla="*/ 98332 h 195450"/>
                <a:gd name="connsiteX6" fmla="*/ 21801 w 23696"/>
                <a:gd name="connsiteY6" fmla="*/ 8890 h 195450"/>
                <a:gd name="connsiteX7" fmla="*/ 10631 w 23696"/>
                <a:gd name="connsiteY7" fmla="*/ 76 h 195450"/>
                <a:gd name="connsiteX8" fmla="*/ 1896 w 23696"/>
                <a:gd name="connsiteY8" fmla="*/ 8890 h 1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6" h="195450">
                  <a:moveTo>
                    <a:pt x="1896" y="8890"/>
                  </a:moveTo>
                  <a:cubicBezTo>
                    <a:pt x="1896" y="38608"/>
                    <a:pt x="319" y="68470"/>
                    <a:pt x="34" y="98332"/>
                  </a:cubicBezTo>
                  <a:cubicBezTo>
                    <a:pt x="-253" y="128194"/>
                    <a:pt x="1322" y="157912"/>
                    <a:pt x="3184" y="187775"/>
                  </a:cubicBezTo>
                  <a:cubicBezTo>
                    <a:pt x="3756" y="192593"/>
                    <a:pt x="8196" y="195998"/>
                    <a:pt x="12922" y="195377"/>
                  </a:cubicBezTo>
                  <a:cubicBezTo>
                    <a:pt x="16932" y="194872"/>
                    <a:pt x="19939" y="191742"/>
                    <a:pt x="20512" y="187775"/>
                  </a:cubicBezTo>
                  <a:cubicBezTo>
                    <a:pt x="22374" y="157912"/>
                    <a:pt x="23949" y="128339"/>
                    <a:pt x="23663" y="98332"/>
                  </a:cubicBezTo>
                  <a:cubicBezTo>
                    <a:pt x="23378" y="68326"/>
                    <a:pt x="22518" y="38608"/>
                    <a:pt x="21801" y="8890"/>
                  </a:cubicBezTo>
                  <a:cubicBezTo>
                    <a:pt x="21086" y="3350"/>
                    <a:pt x="16217" y="-602"/>
                    <a:pt x="10631" y="76"/>
                  </a:cubicBezTo>
                  <a:cubicBezTo>
                    <a:pt x="6048" y="624"/>
                    <a:pt x="2467" y="4273"/>
                    <a:pt x="1896" y="889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1" name="Freeform: Shape 2850">
              <a:extLst>
                <a:ext uri="{FF2B5EF4-FFF2-40B4-BE49-F238E27FC236}">
                  <a16:creationId xmlns:a16="http://schemas.microsoft.com/office/drawing/2014/main" id="{B6AAB76D-1BE2-FD33-4944-E33ECFB8A198}"/>
                </a:ext>
              </a:extLst>
            </p:cNvPr>
            <p:cNvSpPr/>
            <p:nvPr/>
          </p:nvSpPr>
          <p:spPr>
            <a:xfrm>
              <a:off x="18717122" y="5486071"/>
              <a:ext cx="23285" cy="176360"/>
            </a:xfrm>
            <a:custGeom>
              <a:avLst/>
              <a:gdLst>
                <a:gd name="connsiteX0" fmla="*/ 10683 w 23285"/>
                <a:gd name="connsiteY0" fmla="*/ 0 h 176360"/>
                <a:gd name="connsiteX1" fmla="*/ 7676 w 23285"/>
                <a:gd name="connsiteY1" fmla="*/ 21351 h 176360"/>
                <a:gd name="connsiteX2" fmla="*/ 5240 w 23285"/>
                <a:gd name="connsiteY2" fmla="*/ 42557 h 176360"/>
                <a:gd name="connsiteX3" fmla="*/ 2233 w 23285"/>
                <a:gd name="connsiteY3" fmla="*/ 83528 h 176360"/>
                <a:gd name="connsiteX4" fmla="*/ 85 w 23285"/>
                <a:gd name="connsiteY4" fmla="*/ 124354 h 176360"/>
                <a:gd name="connsiteX5" fmla="*/ 1517 w 23285"/>
                <a:gd name="connsiteY5" fmla="*/ 167632 h 176360"/>
                <a:gd name="connsiteX6" fmla="*/ 18703 w 23285"/>
                <a:gd name="connsiteY6" fmla="*/ 169940 h 176360"/>
                <a:gd name="connsiteX7" fmla="*/ 23285 w 23285"/>
                <a:gd name="connsiteY7" fmla="*/ 128393 h 176360"/>
                <a:gd name="connsiteX8" fmla="*/ 22425 w 23285"/>
                <a:gd name="connsiteY8" fmla="*/ 85836 h 176360"/>
                <a:gd name="connsiteX9" fmla="*/ 19275 w 23285"/>
                <a:gd name="connsiteY9" fmla="*/ 43279 h 176360"/>
                <a:gd name="connsiteX10" fmla="*/ 16841 w 23285"/>
                <a:gd name="connsiteY10" fmla="*/ 25679 h 176360"/>
                <a:gd name="connsiteX11" fmla="*/ 12258 w 23285"/>
                <a:gd name="connsiteY11" fmla="*/ 722 h 176360"/>
                <a:gd name="connsiteX12" fmla="*/ 11113 w 23285"/>
                <a:gd name="connsiteY12" fmla="*/ 274 h 176360"/>
                <a:gd name="connsiteX13" fmla="*/ 10683 w 23285"/>
                <a:gd name="connsiteY13" fmla="*/ 722 h 17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85" h="176360">
                  <a:moveTo>
                    <a:pt x="10683" y="0"/>
                  </a:moveTo>
                  <a:cubicBezTo>
                    <a:pt x="10396" y="7199"/>
                    <a:pt x="9394" y="14354"/>
                    <a:pt x="7676" y="21351"/>
                  </a:cubicBezTo>
                  <a:cubicBezTo>
                    <a:pt x="6815" y="28420"/>
                    <a:pt x="5814" y="35777"/>
                    <a:pt x="5240" y="42557"/>
                  </a:cubicBezTo>
                  <a:cubicBezTo>
                    <a:pt x="3952" y="56262"/>
                    <a:pt x="2948" y="69823"/>
                    <a:pt x="2233" y="83528"/>
                  </a:cubicBezTo>
                  <a:cubicBezTo>
                    <a:pt x="1517" y="97232"/>
                    <a:pt x="515" y="110793"/>
                    <a:pt x="85" y="124354"/>
                  </a:cubicBezTo>
                  <a:cubicBezTo>
                    <a:pt x="-202" y="138794"/>
                    <a:pt x="228" y="153250"/>
                    <a:pt x="1517" y="167632"/>
                  </a:cubicBezTo>
                  <a:cubicBezTo>
                    <a:pt x="1517" y="176865"/>
                    <a:pt x="17126" y="180472"/>
                    <a:pt x="18703" y="169940"/>
                  </a:cubicBezTo>
                  <a:cubicBezTo>
                    <a:pt x="21137" y="156207"/>
                    <a:pt x="22712" y="142329"/>
                    <a:pt x="23285" y="128393"/>
                  </a:cubicBezTo>
                  <a:cubicBezTo>
                    <a:pt x="23285" y="113967"/>
                    <a:pt x="23285" y="99541"/>
                    <a:pt x="22425" y="85836"/>
                  </a:cubicBezTo>
                  <a:cubicBezTo>
                    <a:pt x="21567" y="72131"/>
                    <a:pt x="20850" y="56984"/>
                    <a:pt x="19275" y="43279"/>
                  </a:cubicBezTo>
                  <a:cubicBezTo>
                    <a:pt x="19275" y="37364"/>
                    <a:pt x="17843" y="31449"/>
                    <a:pt x="16841" y="25679"/>
                  </a:cubicBezTo>
                  <a:cubicBezTo>
                    <a:pt x="14693" y="17485"/>
                    <a:pt x="13118" y="9146"/>
                    <a:pt x="12258" y="722"/>
                  </a:cubicBezTo>
                  <a:cubicBezTo>
                    <a:pt x="12114" y="288"/>
                    <a:pt x="11543" y="87"/>
                    <a:pt x="11113" y="274"/>
                  </a:cubicBezTo>
                  <a:cubicBezTo>
                    <a:pt x="10969" y="361"/>
                    <a:pt x="10826" y="519"/>
                    <a:pt x="10683" y="72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2" name="Freeform: Shape 2851">
              <a:extLst>
                <a:ext uri="{FF2B5EF4-FFF2-40B4-BE49-F238E27FC236}">
                  <a16:creationId xmlns:a16="http://schemas.microsoft.com/office/drawing/2014/main" id="{5315A403-42B9-2216-8391-C8BAAE54AEE4}"/>
                </a:ext>
              </a:extLst>
            </p:cNvPr>
            <p:cNvSpPr/>
            <p:nvPr/>
          </p:nvSpPr>
          <p:spPr>
            <a:xfrm>
              <a:off x="18802403" y="5440150"/>
              <a:ext cx="36714" cy="201435"/>
            </a:xfrm>
            <a:custGeom>
              <a:avLst/>
              <a:gdLst>
                <a:gd name="connsiteX0" fmla="*/ 9754 w 36714"/>
                <a:gd name="connsiteY0" fmla="*/ 12164 h 201435"/>
                <a:gd name="connsiteX1" fmla="*/ 6174 w 36714"/>
                <a:gd name="connsiteY1" fmla="*/ 101895 h 201435"/>
                <a:gd name="connsiteX2" fmla="*/ 15 w 36714"/>
                <a:gd name="connsiteY2" fmla="*/ 191048 h 201435"/>
                <a:gd name="connsiteX3" fmla="*/ 11473 w 36714"/>
                <a:gd name="connsiteY3" fmla="*/ 201421 h 201435"/>
                <a:gd name="connsiteX4" fmla="*/ 21210 w 36714"/>
                <a:gd name="connsiteY4" fmla="*/ 193934 h 201435"/>
                <a:gd name="connsiteX5" fmla="*/ 35532 w 36714"/>
                <a:gd name="connsiteY5" fmla="*/ 103626 h 201435"/>
                <a:gd name="connsiteX6" fmla="*/ 35532 w 36714"/>
                <a:gd name="connsiteY6" fmla="*/ 12164 h 201435"/>
                <a:gd name="connsiteX7" fmla="*/ 20782 w 36714"/>
                <a:gd name="connsiteY7" fmla="*/ 74 h 201435"/>
                <a:gd name="connsiteX8" fmla="*/ 8751 w 36714"/>
                <a:gd name="connsiteY8" fmla="*/ 12164 h 20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14" h="201435">
                  <a:moveTo>
                    <a:pt x="9754" y="12164"/>
                  </a:moveTo>
                  <a:cubicBezTo>
                    <a:pt x="10041" y="42112"/>
                    <a:pt x="8894" y="72061"/>
                    <a:pt x="6174" y="101895"/>
                  </a:cubicBezTo>
                  <a:cubicBezTo>
                    <a:pt x="3595" y="131612"/>
                    <a:pt x="-272" y="161186"/>
                    <a:pt x="15" y="191048"/>
                  </a:cubicBezTo>
                  <a:cubicBezTo>
                    <a:pt x="302" y="197093"/>
                    <a:pt x="5457" y="201738"/>
                    <a:pt x="11473" y="201421"/>
                  </a:cubicBezTo>
                  <a:cubicBezTo>
                    <a:pt x="15911" y="201175"/>
                    <a:pt x="19779" y="198204"/>
                    <a:pt x="21210" y="193934"/>
                  </a:cubicBezTo>
                  <a:cubicBezTo>
                    <a:pt x="30233" y="164663"/>
                    <a:pt x="34960" y="134253"/>
                    <a:pt x="35532" y="103626"/>
                  </a:cubicBezTo>
                  <a:cubicBezTo>
                    <a:pt x="37108" y="73187"/>
                    <a:pt x="37108" y="42603"/>
                    <a:pt x="35532" y="12164"/>
                  </a:cubicBezTo>
                  <a:cubicBezTo>
                    <a:pt x="34817" y="4720"/>
                    <a:pt x="28086" y="-704"/>
                    <a:pt x="20782" y="74"/>
                  </a:cubicBezTo>
                  <a:cubicBezTo>
                    <a:pt x="14480" y="738"/>
                    <a:pt x="9468" y="5773"/>
                    <a:pt x="8751" y="1216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3" name="Freeform: Shape 2852">
              <a:extLst>
                <a:ext uri="{FF2B5EF4-FFF2-40B4-BE49-F238E27FC236}">
                  <a16:creationId xmlns:a16="http://schemas.microsoft.com/office/drawing/2014/main" id="{3899AA5B-2F9F-59CF-B7DA-8989832D4116}"/>
                </a:ext>
              </a:extLst>
            </p:cNvPr>
            <p:cNvSpPr/>
            <p:nvPr/>
          </p:nvSpPr>
          <p:spPr>
            <a:xfrm>
              <a:off x="18905584" y="5415671"/>
              <a:ext cx="31978" cy="199421"/>
            </a:xfrm>
            <a:custGeom>
              <a:avLst/>
              <a:gdLst>
                <a:gd name="connsiteX0" fmla="*/ 91 w 31978"/>
                <a:gd name="connsiteY0" fmla="*/ 12840 h 199421"/>
                <a:gd name="connsiteX1" fmla="*/ 91 w 31978"/>
                <a:gd name="connsiteY1" fmla="*/ 102570 h 199421"/>
                <a:gd name="connsiteX2" fmla="*/ 91 w 31978"/>
                <a:gd name="connsiteY2" fmla="*/ 147292 h 199421"/>
                <a:gd name="connsiteX3" fmla="*/ 6105 w 31978"/>
                <a:gd name="connsiteY3" fmla="*/ 191724 h 199421"/>
                <a:gd name="connsiteX4" fmla="*/ 20283 w 31978"/>
                <a:gd name="connsiteY4" fmla="*/ 198836 h 199421"/>
                <a:gd name="connsiteX5" fmla="*/ 27300 w 31978"/>
                <a:gd name="connsiteY5" fmla="*/ 191724 h 199421"/>
                <a:gd name="connsiteX6" fmla="*/ 31597 w 31978"/>
                <a:gd name="connsiteY6" fmla="*/ 147292 h 199421"/>
                <a:gd name="connsiteX7" fmla="*/ 30022 w 31978"/>
                <a:gd name="connsiteY7" fmla="*/ 102570 h 199421"/>
                <a:gd name="connsiteX8" fmla="*/ 26012 w 31978"/>
                <a:gd name="connsiteY8" fmla="*/ 12840 h 199421"/>
                <a:gd name="connsiteX9" fmla="*/ 13266 w 31978"/>
                <a:gd name="connsiteY9" fmla="*/ 0 h 199421"/>
                <a:gd name="connsiteX10" fmla="*/ 519 w 31978"/>
                <a:gd name="connsiteY10" fmla="*/ 12840 h 19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978" h="199421">
                  <a:moveTo>
                    <a:pt x="91" y="12840"/>
                  </a:moveTo>
                  <a:cubicBezTo>
                    <a:pt x="91" y="42745"/>
                    <a:pt x="91" y="72665"/>
                    <a:pt x="91" y="102570"/>
                  </a:cubicBezTo>
                  <a:cubicBezTo>
                    <a:pt x="91" y="116997"/>
                    <a:pt x="91" y="132433"/>
                    <a:pt x="91" y="147292"/>
                  </a:cubicBezTo>
                  <a:cubicBezTo>
                    <a:pt x="-482" y="162338"/>
                    <a:pt x="1666" y="177370"/>
                    <a:pt x="6105" y="191724"/>
                  </a:cubicBezTo>
                  <a:cubicBezTo>
                    <a:pt x="8110" y="197624"/>
                    <a:pt x="14412" y="200813"/>
                    <a:pt x="20283" y="198836"/>
                  </a:cubicBezTo>
                  <a:cubicBezTo>
                    <a:pt x="23578" y="197725"/>
                    <a:pt x="26155" y="195085"/>
                    <a:pt x="27300" y="191724"/>
                  </a:cubicBezTo>
                  <a:cubicBezTo>
                    <a:pt x="31311" y="177269"/>
                    <a:pt x="32742" y="162237"/>
                    <a:pt x="31597" y="147292"/>
                  </a:cubicBezTo>
                  <a:cubicBezTo>
                    <a:pt x="31597" y="132865"/>
                    <a:pt x="30739" y="117429"/>
                    <a:pt x="30022" y="102570"/>
                  </a:cubicBezTo>
                  <a:cubicBezTo>
                    <a:pt x="28734" y="72564"/>
                    <a:pt x="27300" y="42702"/>
                    <a:pt x="26012" y="12840"/>
                  </a:cubicBezTo>
                  <a:cubicBezTo>
                    <a:pt x="26012" y="5742"/>
                    <a:pt x="20283" y="0"/>
                    <a:pt x="13266" y="0"/>
                  </a:cubicBezTo>
                  <a:cubicBezTo>
                    <a:pt x="6248" y="0"/>
                    <a:pt x="519" y="5742"/>
                    <a:pt x="519" y="1284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4" name="Freeform: Shape 2853">
              <a:extLst>
                <a:ext uri="{FF2B5EF4-FFF2-40B4-BE49-F238E27FC236}">
                  <a16:creationId xmlns:a16="http://schemas.microsoft.com/office/drawing/2014/main" id="{96C9D935-075E-D147-CCD4-EC1411F54038}"/>
                </a:ext>
              </a:extLst>
            </p:cNvPr>
            <p:cNvSpPr/>
            <p:nvPr/>
          </p:nvSpPr>
          <p:spPr>
            <a:xfrm>
              <a:off x="18985982" y="5388550"/>
              <a:ext cx="28319" cy="168457"/>
            </a:xfrm>
            <a:custGeom>
              <a:avLst/>
              <a:gdLst>
                <a:gd name="connsiteX0" fmla="*/ 1037 w 28319"/>
                <a:gd name="connsiteY0" fmla="*/ 12695 h 168457"/>
                <a:gd name="connsiteX1" fmla="*/ 35 w 28319"/>
                <a:gd name="connsiteY1" fmla="*/ 86846 h 168457"/>
                <a:gd name="connsiteX2" fmla="*/ 7052 w 28319"/>
                <a:gd name="connsiteY2" fmla="*/ 160996 h 168457"/>
                <a:gd name="connsiteX3" fmla="*/ 27246 w 28319"/>
                <a:gd name="connsiteY3" fmla="*/ 158255 h 168457"/>
                <a:gd name="connsiteX4" fmla="*/ 27246 w 28319"/>
                <a:gd name="connsiteY4" fmla="*/ 85403 h 168457"/>
                <a:gd name="connsiteX5" fmla="*/ 27246 w 28319"/>
                <a:gd name="connsiteY5" fmla="*/ 13272 h 168457"/>
                <a:gd name="connsiteX6" fmla="*/ 14070 w 28319"/>
                <a:gd name="connsiteY6" fmla="*/ 0 h 168457"/>
                <a:gd name="connsiteX7" fmla="*/ 894 w 28319"/>
                <a:gd name="connsiteY7" fmla="*/ 13272 h 16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19" h="168457">
                  <a:moveTo>
                    <a:pt x="1037" y="12695"/>
                  </a:moveTo>
                  <a:cubicBezTo>
                    <a:pt x="179" y="37364"/>
                    <a:pt x="-108" y="62177"/>
                    <a:pt x="35" y="86846"/>
                  </a:cubicBezTo>
                  <a:cubicBezTo>
                    <a:pt x="-251" y="111745"/>
                    <a:pt x="2184" y="136602"/>
                    <a:pt x="7052" y="160996"/>
                  </a:cubicBezTo>
                  <a:cubicBezTo>
                    <a:pt x="9773" y="173114"/>
                    <a:pt x="26243" y="169219"/>
                    <a:pt x="27246" y="158255"/>
                  </a:cubicBezTo>
                  <a:cubicBezTo>
                    <a:pt x="28678" y="133991"/>
                    <a:pt x="28678" y="109668"/>
                    <a:pt x="27246" y="85403"/>
                  </a:cubicBezTo>
                  <a:cubicBezTo>
                    <a:pt x="26529" y="61167"/>
                    <a:pt x="26529" y="37119"/>
                    <a:pt x="27246" y="13272"/>
                  </a:cubicBezTo>
                  <a:cubicBezTo>
                    <a:pt x="27246" y="5944"/>
                    <a:pt x="21374" y="0"/>
                    <a:pt x="14070" y="0"/>
                  </a:cubicBezTo>
                  <a:cubicBezTo>
                    <a:pt x="6766" y="0"/>
                    <a:pt x="894" y="5944"/>
                    <a:pt x="894" y="1327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5" name="Freeform: Shape 2854">
              <a:extLst>
                <a:ext uri="{FF2B5EF4-FFF2-40B4-BE49-F238E27FC236}">
                  <a16:creationId xmlns:a16="http://schemas.microsoft.com/office/drawing/2014/main" id="{FB84C515-F16A-8005-3300-967E0ECF29BA}"/>
                </a:ext>
              </a:extLst>
            </p:cNvPr>
            <p:cNvSpPr/>
            <p:nvPr/>
          </p:nvSpPr>
          <p:spPr>
            <a:xfrm>
              <a:off x="19069940" y="5342096"/>
              <a:ext cx="31847" cy="191192"/>
            </a:xfrm>
            <a:custGeom>
              <a:avLst/>
              <a:gdLst>
                <a:gd name="connsiteX0" fmla="*/ 573 w 31847"/>
                <a:gd name="connsiteY0" fmla="*/ 10532 h 191192"/>
                <a:gd name="connsiteX1" fmla="*/ 1575 w 31847"/>
                <a:gd name="connsiteY1" fmla="*/ 97089 h 191192"/>
                <a:gd name="connsiteX2" fmla="*/ 8019 w 31847"/>
                <a:gd name="connsiteY2" fmla="*/ 183646 h 191192"/>
                <a:gd name="connsiteX3" fmla="*/ 21052 w 31847"/>
                <a:gd name="connsiteY3" fmla="*/ 190759 h 191192"/>
                <a:gd name="connsiteX4" fmla="*/ 28069 w 31847"/>
                <a:gd name="connsiteY4" fmla="*/ 183646 h 191192"/>
                <a:gd name="connsiteX5" fmla="*/ 28069 w 31847"/>
                <a:gd name="connsiteY5" fmla="*/ 97089 h 191192"/>
                <a:gd name="connsiteX6" fmla="*/ 23344 w 31847"/>
                <a:gd name="connsiteY6" fmla="*/ 10532 h 191192"/>
                <a:gd name="connsiteX7" fmla="*/ 10311 w 31847"/>
                <a:gd name="connsiteY7" fmla="*/ 73 h 191192"/>
                <a:gd name="connsiteX8" fmla="*/ 0 w 31847"/>
                <a:gd name="connsiteY8" fmla="*/ 10532 h 19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47" h="191192">
                  <a:moveTo>
                    <a:pt x="573" y="10532"/>
                  </a:moveTo>
                  <a:lnTo>
                    <a:pt x="1575" y="97089"/>
                  </a:lnTo>
                  <a:cubicBezTo>
                    <a:pt x="1575" y="125076"/>
                    <a:pt x="-1145" y="156381"/>
                    <a:pt x="8019" y="183646"/>
                  </a:cubicBezTo>
                  <a:cubicBezTo>
                    <a:pt x="9596" y="189229"/>
                    <a:pt x="15466" y="192403"/>
                    <a:pt x="21052" y="190759"/>
                  </a:cubicBezTo>
                  <a:cubicBezTo>
                    <a:pt x="24345" y="189749"/>
                    <a:pt x="27067" y="187065"/>
                    <a:pt x="28069" y="183646"/>
                  </a:cubicBezTo>
                  <a:cubicBezTo>
                    <a:pt x="35373" y="156237"/>
                    <a:pt x="30218" y="125942"/>
                    <a:pt x="28069" y="97089"/>
                  </a:cubicBezTo>
                  <a:lnTo>
                    <a:pt x="23344" y="10532"/>
                  </a:lnTo>
                  <a:cubicBezTo>
                    <a:pt x="22627" y="4041"/>
                    <a:pt x="16757" y="-648"/>
                    <a:pt x="10311" y="73"/>
                  </a:cubicBezTo>
                  <a:cubicBezTo>
                    <a:pt x="4869" y="694"/>
                    <a:pt x="573" y="5036"/>
                    <a:pt x="0" y="1053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6" name="Freeform: Shape 2855">
              <a:extLst>
                <a:ext uri="{FF2B5EF4-FFF2-40B4-BE49-F238E27FC236}">
                  <a16:creationId xmlns:a16="http://schemas.microsoft.com/office/drawing/2014/main" id="{0D0E4295-2E12-70CA-2C7D-077942AF688E}"/>
                </a:ext>
              </a:extLst>
            </p:cNvPr>
            <p:cNvSpPr/>
            <p:nvPr/>
          </p:nvSpPr>
          <p:spPr>
            <a:xfrm>
              <a:off x="19168468" y="5300964"/>
              <a:ext cx="33620" cy="193781"/>
            </a:xfrm>
            <a:custGeom>
              <a:avLst/>
              <a:gdLst>
                <a:gd name="connsiteX0" fmla="*/ 2 w 33620"/>
                <a:gd name="connsiteY0" fmla="*/ 12281 h 193781"/>
                <a:gd name="connsiteX1" fmla="*/ 1578 w 33620"/>
                <a:gd name="connsiteY1" fmla="*/ 100425 h 193781"/>
                <a:gd name="connsiteX2" fmla="*/ 10887 w 33620"/>
                <a:gd name="connsiteY2" fmla="*/ 186982 h 193781"/>
                <a:gd name="connsiteX3" fmla="*/ 22343 w 33620"/>
                <a:gd name="connsiteY3" fmla="*/ 193416 h 193781"/>
                <a:gd name="connsiteX4" fmla="*/ 28788 w 33620"/>
                <a:gd name="connsiteY4" fmla="*/ 186982 h 193781"/>
                <a:gd name="connsiteX5" fmla="*/ 31079 w 33620"/>
                <a:gd name="connsiteY5" fmla="*/ 100425 h 193781"/>
                <a:gd name="connsiteX6" fmla="*/ 25208 w 33620"/>
                <a:gd name="connsiteY6" fmla="*/ 12281 h 193781"/>
                <a:gd name="connsiteX7" fmla="*/ 2 w 33620"/>
                <a:gd name="connsiteY7" fmla="*/ 12281 h 19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20" h="193781">
                  <a:moveTo>
                    <a:pt x="2" y="12281"/>
                  </a:moveTo>
                  <a:lnTo>
                    <a:pt x="1578" y="100425"/>
                  </a:lnTo>
                  <a:cubicBezTo>
                    <a:pt x="-284" y="129595"/>
                    <a:pt x="2866" y="158865"/>
                    <a:pt x="10887" y="186982"/>
                  </a:cubicBezTo>
                  <a:cubicBezTo>
                    <a:pt x="12319" y="191959"/>
                    <a:pt x="17474" y="194844"/>
                    <a:pt x="22343" y="193416"/>
                  </a:cubicBezTo>
                  <a:cubicBezTo>
                    <a:pt x="25495" y="192536"/>
                    <a:pt x="27928" y="190098"/>
                    <a:pt x="28788" y="186982"/>
                  </a:cubicBezTo>
                  <a:cubicBezTo>
                    <a:pt x="34374" y="158462"/>
                    <a:pt x="35089" y="129205"/>
                    <a:pt x="31079" y="100425"/>
                  </a:cubicBezTo>
                  <a:lnTo>
                    <a:pt x="25208" y="12281"/>
                  </a:lnTo>
                  <a:cubicBezTo>
                    <a:pt x="24205" y="-3876"/>
                    <a:pt x="-284" y="-4309"/>
                    <a:pt x="2" y="12281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7" name="Freeform: Shape 2856">
              <a:extLst>
                <a:ext uri="{FF2B5EF4-FFF2-40B4-BE49-F238E27FC236}">
                  <a16:creationId xmlns:a16="http://schemas.microsoft.com/office/drawing/2014/main" id="{D8E3239D-F3D9-6F0D-EBBE-1C5B594CAB0C}"/>
                </a:ext>
              </a:extLst>
            </p:cNvPr>
            <p:cNvSpPr/>
            <p:nvPr/>
          </p:nvSpPr>
          <p:spPr>
            <a:xfrm>
              <a:off x="19246521" y="5267659"/>
              <a:ext cx="28894" cy="191057"/>
            </a:xfrm>
            <a:custGeom>
              <a:avLst/>
              <a:gdLst>
                <a:gd name="connsiteX0" fmla="*/ 0 w 28894"/>
                <a:gd name="connsiteY0" fmla="*/ 12262 h 191057"/>
                <a:gd name="connsiteX1" fmla="*/ 1290 w 28894"/>
                <a:gd name="connsiteY1" fmla="*/ 98819 h 191057"/>
                <a:gd name="connsiteX2" fmla="*/ 8164 w 28894"/>
                <a:gd name="connsiteY2" fmla="*/ 184511 h 191057"/>
                <a:gd name="connsiteX3" fmla="*/ 25636 w 28894"/>
                <a:gd name="connsiteY3" fmla="*/ 184511 h 191057"/>
                <a:gd name="connsiteX4" fmla="*/ 27928 w 28894"/>
                <a:gd name="connsiteY4" fmla="*/ 98819 h 191057"/>
                <a:gd name="connsiteX5" fmla="*/ 24347 w 28894"/>
                <a:gd name="connsiteY5" fmla="*/ 12262 h 191057"/>
                <a:gd name="connsiteX6" fmla="*/ 12173 w 28894"/>
                <a:gd name="connsiteY6" fmla="*/ 0 h 191057"/>
                <a:gd name="connsiteX7" fmla="*/ 0 w 28894"/>
                <a:gd name="connsiteY7" fmla="*/ 12262 h 19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4" h="191057">
                  <a:moveTo>
                    <a:pt x="0" y="12262"/>
                  </a:moveTo>
                  <a:lnTo>
                    <a:pt x="1290" y="98819"/>
                  </a:lnTo>
                  <a:cubicBezTo>
                    <a:pt x="1003" y="127527"/>
                    <a:pt x="3294" y="156221"/>
                    <a:pt x="8164" y="184511"/>
                  </a:cubicBezTo>
                  <a:cubicBezTo>
                    <a:pt x="9883" y="193022"/>
                    <a:pt x="24347" y="193455"/>
                    <a:pt x="25636" y="184511"/>
                  </a:cubicBezTo>
                  <a:cubicBezTo>
                    <a:pt x="28929" y="156077"/>
                    <a:pt x="29789" y="127398"/>
                    <a:pt x="27928" y="98819"/>
                  </a:cubicBezTo>
                  <a:lnTo>
                    <a:pt x="24347" y="12262"/>
                  </a:lnTo>
                  <a:cubicBezTo>
                    <a:pt x="24347" y="5496"/>
                    <a:pt x="18905" y="0"/>
                    <a:pt x="12173" y="0"/>
                  </a:cubicBezTo>
                  <a:cubicBezTo>
                    <a:pt x="5442" y="0"/>
                    <a:pt x="0" y="5496"/>
                    <a:pt x="0" y="1226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8" name="Freeform: Shape 2857">
              <a:extLst>
                <a:ext uri="{FF2B5EF4-FFF2-40B4-BE49-F238E27FC236}">
                  <a16:creationId xmlns:a16="http://schemas.microsoft.com/office/drawing/2014/main" id="{1067931A-1E2C-B838-5490-418A2CFEC1A5}"/>
                </a:ext>
              </a:extLst>
            </p:cNvPr>
            <p:cNvSpPr/>
            <p:nvPr/>
          </p:nvSpPr>
          <p:spPr>
            <a:xfrm>
              <a:off x="19308246" y="5244144"/>
              <a:ext cx="32937" cy="178063"/>
            </a:xfrm>
            <a:custGeom>
              <a:avLst/>
              <a:gdLst>
                <a:gd name="connsiteX0" fmla="*/ 0 w 32937"/>
                <a:gd name="connsiteY0" fmla="*/ 14426 h 178063"/>
                <a:gd name="connsiteX1" fmla="*/ 1862 w 32937"/>
                <a:gd name="connsiteY1" fmla="*/ 166189 h 178063"/>
                <a:gd name="connsiteX2" fmla="*/ 25349 w 32937"/>
                <a:gd name="connsiteY2" fmla="*/ 169363 h 178063"/>
                <a:gd name="connsiteX3" fmla="*/ 32938 w 32937"/>
                <a:gd name="connsiteY3" fmla="*/ 91750 h 178063"/>
                <a:gd name="connsiteX4" fmla="*/ 29788 w 32937"/>
                <a:gd name="connsiteY4" fmla="*/ 14426 h 178063"/>
                <a:gd name="connsiteX5" fmla="*/ 15466 w 32937"/>
                <a:gd name="connsiteY5" fmla="*/ 0 h 178063"/>
                <a:gd name="connsiteX6" fmla="*/ 1145 w 32937"/>
                <a:gd name="connsiteY6" fmla="*/ 14426 h 17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37" h="178063">
                  <a:moveTo>
                    <a:pt x="0" y="14426"/>
                  </a:moveTo>
                  <a:cubicBezTo>
                    <a:pt x="2864" y="64918"/>
                    <a:pt x="1862" y="115409"/>
                    <a:pt x="1862" y="166189"/>
                  </a:cubicBezTo>
                  <a:cubicBezTo>
                    <a:pt x="1862" y="179317"/>
                    <a:pt x="23057" y="183212"/>
                    <a:pt x="25349" y="169363"/>
                  </a:cubicBezTo>
                  <a:cubicBezTo>
                    <a:pt x="29931" y="143728"/>
                    <a:pt x="32366" y="117775"/>
                    <a:pt x="32938" y="91750"/>
                  </a:cubicBezTo>
                  <a:cubicBezTo>
                    <a:pt x="32938" y="66072"/>
                    <a:pt x="31793" y="40105"/>
                    <a:pt x="29788" y="14426"/>
                  </a:cubicBezTo>
                  <a:cubicBezTo>
                    <a:pt x="29358" y="6679"/>
                    <a:pt x="23200" y="490"/>
                    <a:pt x="15466" y="0"/>
                  </a:cubicBezTo>
                  <a:cubicBezTo>
                    <a:pt x="7732" y="361"/>
                    <a:pt x="1575" y="6621"/>
                    <a:pt x="1145" y="14426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9" name="Freeform: Shape 2858">
              <a:extLst>
                <a:ext uri="{FF2B5EF4-FFF2-40B4-BE49-F238E27FC236}">
                  <a16:creationId xmlns:a16="http://schemas.microsoft.com/office/drawing/2014/main" id="{FF4CD2BE-E383-4D6A-1B72-981F55C1F80C}"/>
                </a:ext>
              </a:extLst>
            </p:cNvPr>
            <p:cNvSpPr/>
            <p:nvPr/>
          </p:nvSpPr>
          <p:spPr>
            <a:xfrm>
              <a:off x="17086730" y="6120390"/>
              <a:ext cx="157534" cy="244379"/>
            </a:xfrm>
            <a:custGeom>
              <a:avLst/>
              <a:gdLst>
                <a:gd name="connsiteX0" fmla="*/ 157534 w 157534"/>
                <a:gd name="connsiteY0" fmla="*/ 244380 h 244379"/>
                <a:gd name="connsiteX1" fmla="*/ 63442 w 157534"/>
                <a:gd name="connsiteY1" fmla="*/ 244380 h 244379"/>
                <a:gd name="connsiteX2" fmla="*/ 0 w 157534"/>
                <a:gd name="connsiteY2" fmla="*/ 0 h 244379"/>
                <a:gd name="connsiteX3" fmla="*/ 141638 w 157534"/>
                <a:gd name="connsiteY3" fmla="*/ 0 h 244379"/>
                <a:gd name="connsiteX4" fmla="*/ 157534 w 157534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4" h="244379">
                  <a:moveTo>
                    <a:pt x="157534" y="244380"/>
                  </a:moveTo>
                  <a:lnTo>
                    <a:pt x="63442" y="244380"/>
                  </a:lnTo>
                  <a:lnTo>
                    <a:pt x="0" y="0"/>
                  </a:lnTo>
                  <a:lnTo>
                    <a:pt x="141638" y="0"/>
                  </a:lnTo>
                  <a:lnTo>
                    <a:pt x="157534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0" name="Freeform: Shape 2859">
              <a:extLst>
                <a:ext uri="{FF2B5EF4-FFF2-40B4-BE49-F238E27FC236}">
                  <a16:creationId xmlns:a16="http://schemas.microsoft.com/office/drawing/2014/main" id="{466979A5-F485-85BA-B812-813627F16893}"/>
                </a:ext>
              </a:extLst>
            </p:cNvPr>
            <p:cNvSpPr/>
            <p:nvPr/>
          </p:nvSpPr>
          <p:spPr>
            <a:xfrm>
              <a:off x="18325949" y="6120390"/>
              <a:ext cx="157392" cy="244379"/>
            </a:xfrm>
            <a:custGeom>
              <a:avLst/>
              <a:gdLst>
                <a:gd name="connsiteX0" fmla="*/ 157392 w 157392"/>
                <a:gd name="connsiteY0" fmla="*/ 244380 h 244379"/>
                <a:gd name="connsiteX1" fmla="*/ 63444 w 157392"/>
                <a:gd name="connsiteY1" fmla="*/ 244380 h 244379"/>
                <a:gd name="connsiteX2" fmla="*/ 0 w 157392"/>
                <a:gd name="connsiteY2" fmla="*/ 0 h 244379"/>
                <a:gd name="connsiteX3" fmla="*/ 141638 w 157392"/>
                <a:gd name="connsiteY3" fmla="*/ 0 h 244379"/>
                <a:gd name="connsiteX4" fmla="*/ 157392 w 157392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92" h="244379">
                  <a:moveTo>
                    <a:pt x="157392" y="244380"/>
                  </a:moveTo>
                  <a:lnTo>
                    <a:pt x="63444" y="244380"/>
                  </a:lnTo>
                  <a:lnTo>
                    <a:pt x="0" y="0"/>
                  </a:lnTo>
                  <a:lnTo>
                    <a:pt x="141638" y="0"/>
                  </a:lnTo>
                  <a:lnTo>
                    <a:pt x="157392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1" name="Freeform: Shape 2860">
              <a:extLst>
                <a:ext uri="{FF2B5EF4-FFF2-40B4-BE49-F238E27FC236}">
                  <a16:creationId xmlns:a16="http://schemas.microsoft.com/office/drawing/2014/main" id="{3B33CBA2-08B1-3235-82A6-5D4524E4F56A}"/>
                </a:ext>
              </a:extLst>
            </p:cNvPr>
            <p:cNvSpPr/>
            <p:nvPr/>
          </p:nvSpPr>
          <p:spPr>
            <a:xfrm>
              <a:off x="18122874" y="6120390"/>
              <a:ext cx="157390" cy="244379"/>
            </a:xfrm>
            <a:custGeom>
              <a:avLst/>
              <a:gdLst>
                <a:gd name="connsiteX0" fmla="*/ 157391 w 157390"/>
                <a:gd name="connsiteY0" fmla="*/ 244380 h 244379"/>
                <a:gd name="connsiteX1" fmla="*/ 63442 w 157390"/>
                <a:gd name="connsiteY1" fmla="*/ 244380 h 244379"/>
                <a:gd name="connsiteX2" fmla="*/ 0 w 157390"/>
                <a:gd name="connsiteY2" fmla="*/ 0 h 244379"/>
                <a:gd name="connsiteX3" fmla="*/ 141638 w 157390"/>
                <a:gd name="connsiteY3" fmla="*/ 0 h 244379"/>
                <a:gd name="connsiteX4" fmla="*/ 157391 w 157390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90" h="244379">
                  <a:moveTo>
                    <a:pt x="157391" y="244380"/>
                  </a:moveTo>
                  <a:lnTo>
                    <a:pt x="63442" y="244380"/>
                  </a:lnTo>
                  <a:lnTo>
                    <a:pt x="0" y="0"/>
                  </a:lnTo>
                  <a:lnTo>
                    <a:pt x="141638" y="0"/>
                  </a:lnTo>
                  <a:lnTo>
                    <a:pt x="157391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2" name="Freeform: Shape 2861">
              <a:extLst>
                <a:ext uri="{FF2B5EF4-FFF2-40B4-BE49-F238E27FC236}">
                  <a16:creationId xmlns:a16="http://schemas.microsoft.com/office/drawing/2014/main" id="{29B518E0-788B-C460-EE37-554A9BEA19B0}"/>
                </a:ext>
              </a:extLst>
            </p:cNvPr>
            <p:cNvSpPr/>
            <p:nvPr/>
          </p:nvSpPr>
          <p:spPr>
            <a:xfrm>
              <a:off x="19362095" y="6120390"/>
              <a:ext cx="157390" cy="244379"/>
            </a:xfrm>
            <a:custGeom>
              <a:avLst/>
              <a:gdLst>
                <a:gd name="connsiteX0" fmla="*/ 157391 w 157390"/>
                <a:gd name="connsiteY0" fmla="*/ 244380 h 244379"/>
                <a:gd name="connsiteX1" fmla="*/ 63442 w 157390"/>
                <a:gd name="connsiteY1" fmla="*/ 244380 h 244379"/>
                <a:gd name="connsiteX2" fmla="*/ 0 w 157390"/>
                <a:gd name="connsiteY2" fmla="*/ 0 h 244379"/>
                <a:gd name="connsiteX3" fmla="*/ 141494 w 157390"/>
                <a:gd name="connsiteY3" fmla="*/ 0 h 244379"/>
                <a:gd name="connsiteX4" fmla="*/ 157391 w 157390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90" h="244379">
                  <a:moveTo>
                    <a:pt x="157391" y="244380"/>
                  </a:moveTo>
                  <a:lnTo>
                    <a:pt x="63442" y="244380"/>
                  </a:lnTo>
                  <a:lnTo>
                    <a:pt x="0" y="0"/>
                  </a:lnTo>
                  <a:lnTo>
                    <a:pt x="141494" y="0"/>
                  </a:lnTo>
                  <a:lnTo>
                    <a:pt x="157391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3" name="Freeform: Shape 2862">
              <a:extLst>
                <a:ext uri="{FF2B5EF4-FFF2-40B4-BE49-F238E27FC236}">
                  <a16:creationId xmlns:a16="http://schemas.microsoft.com/office/drawing/2014/main" id="{0D55BECD-9DC4-0D92-D8C3-7F6AC3243F57}"/>
                </a:ext>
              </a:extLst>
            </p:cNvPr>
            <p:cNvSpPr/>
            <p:nvPr/>
          </p:nvSpPr>
          <p:spPr>
            <a:xfrm>
              <a:off x="18122874" y="4914217"/>
              <a:ext cx="465871" cy="1206172"/>
            </a:xfrm>
            <a:custGeom>
              <a:avLst/>
              <a:gdLst>
                <a:gd name="connsiteX0" fmla="*/ 148655 w 465871"/>
                <a:gd name="connsiteY0" fmla="*/ 0 h 1206172"/>
                <a:gd name="connsiteX1" fmla="*/ 148655 w 465871"/>
                <a:gd name="connsiteY1" fmla="*/ 0 h 1206172"/>
                <a:gd name="connsiteX2" fmla="*/ 0 w 465871"/>
                <a:gd name="connsiteY2" fmla="*/ 150003 h 1206172"/>
                <a:gd name="connsiteX3" fmla="*/ 430 w 465871"/>
                <a:gd name="connsiteY3" fmla="*/ 161717 h 1206172"/>
                <a:gd name="connsiteX4" fmla="*/ 82778 w 465871"/>
                <a:gd name="connsiteY4" fmla="*/ 1206173 h 1206172"/>
                <a:gd name="connsiteX5" fmla="*/ 465872 w 465871"/>
                <a:gd name="connsiteY5" fmla="*/ 1206173 h 1206172"/>
                <a:gd name="connsiteX6" fmla="*/ 295592 w 465871"/>
                <a:gd name="connsiteY6" fmla="*/ 126373 h 1206172"/>
                <a:gd name="connsiteX7" fmla="*/ 148655 w 465871"/>
                <a:gd name="connsiteY7" fmla="*/ 0 h 120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871" h="1206172">
                  <a:moveTo>
                    <a:pt x="148655" y="0"/>
                  </a:moveTo>
                  <a:lnTo>
                    <a:pt x="148655" y="0"/>
                  </a:lnTo>
                  <a:cubicBezTo>
                    <a:pt x="66451" y="58"/>
                    <a:pt x="-143" y="67212"/>
                    <a:pt x="0" y="150003"/>
                  </a:cubicBezTo>
                  <a:cubicBezTo>
                    <a:pt x="0" y="153913"/>
                    <a:pt x="144" y="157822"/>
                    <a:pt x="430" y="161717"/>
                  </a:cubicBezTo>
                  <a:lnTo>
                    <a:pt x="82778" y="1206173"/>
                  </a:lnTo>
                  <a:lnTo>
                    <a:pt x="465872" y="1206173"/>
                  </a:lnTo>
                  <a:lnTo>
                    <a:pt x="295592" y="126373"/>
                  </a:lnTo>
                  <a:cubicBezTo>
                    <a:pt x="284134" y="53564"/>
                    <a:pt x="221837" y="-58"/>
                    <a:pt x="148655" y="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4" name="Freeform: Shape 2863">
              <a:extLst>
                <a:ext uri="{FF2B5EF4-FFF2-40B4-BE49-F238E27FC236}">
                  <a16:creationId xmlns:a16="http://schemas.microsoft.com/office/drawing/2014/main" id="{ADF24029-5D14-99B9-235B-2DCF33D03B93}"/>
                </a:ext>
              </a:extLst>
            </p:cNvPr>
            <p:cNvSpPr/>
            <p:nvPr/>
          </p:nvSpPr>
          <p:spPr>
            <a:xfrm>
              <a:off x="17270185" y="5600326"/>
              <a:ext cx="978143" cy="359067"/>
            </a:xfrm>
            <a:custGeom>
              <a:avLst/>
              <a:gdLst>
                <a:gd name="connsiteX0" fmla="*/ 0 w 978143"/>
                <a:gd name="connsiteY0" fmla="*/ 0 h 359067"/>
                <a:gd name="connsiteX1" fmla="*/ 978144 w 978143"/>
                <a:gd name="connsiteY1" fmla="*/ 0 h 359067"/>
                <a:gd name="connsiteX2" fmla="*/ 978144 w 978143"/>
                <a:gd name="connsiteY2" fmla="*/ 359068 h 359067"/>
                <a:gd name="connsiteX3" fmla="*/ 0 w 978143"/>
                <a:gd name="connsiteY3" fmla="*/ 359068 h 35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143" h="359067">
                  <a:moveTo>
                    <a:pt x="0" y="0"/>
                  </a:moveTo>
                  <a:lnTo>
                    <a:pt x="978144" y="0"/>
                  </a:lnTo>
                  <a:lnTo>
                    <a:pt x="978144" y="359068"/>
                  </a:lnTo>
                  <a:lnTo>
                    <a:pt x="0" y="359068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5" name="Freeform: Shape 2864">
              <a:extLst>
                <a:ext uri="{FF2B5EF4-FFF2-40B4-BE49-F238E27FC236}">
                  <a16:creationId xmlns:a16="http://schemas.microsoft.com/office/drawing/2014/main" id="{C1EC289C-08AD-6EED-989A-983CFE3E4EB7}"/>
                </a:ext>
              </a:extLst>
            </p:cNvPr>
            <p:cNvSpPr/>
            <p:nvPr/>
          </p:nvSpPr>
          <p:spPr>
            <a:xfrm>
              <a:off x="17270185" y="5959538"/>
              <a:ext cx="978143" cy="160996"/>
            </a:xfrm>
            <a:custGeom>
              <a:avLst/>
              <a:gdLst>
                <a:gd name="connsiteX0" fmla="*/ 0 w 978143"/>
                <a:gd name="connsiteY0" fmla="*/ 0 h 160996"/>
                <a:gd name="connsiteX1" fmla="*/ 978144 w 978143"/>
                <a:gd name="connsiteY1" fmla="*/ 0 h 160996"/>
                <a:gd name="connsiteX2" fmla="*/ 978144 w 978143"/>
                <a:gd name="connsiteY2" fmla="*/ 160996 h 160996"/>
                <a:gd name="connsiteX3" fmla="*/ 0 w 978143"/>
                <a:gd name="connsiteY3" fmla="*/ 160996 h 16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143" h="160996">
                  <a:moveTo>
                    <a:pt x="0" y="0"/>
                  </a:moveTo>
                  <a:lnTo>
                    <a:pt x="978144" y="0"/>
                  </a:lnTo>
                  <a:lnTo>
                    <a:pt x="978144" y="160996"/>
                  </a:lnTo>
                  <a:lnTo>
                    <a:pt x="0" y="160996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6" name="Freeform: Shape 2865">
              <a:extLst>
                <a:ext uri="{FF2B5EF4-FFF2-40B4-BE49-F238E27FC236}">
                  <a16:creationId xmlns:a16="http://schemas.microsoft.com/office/drawing/2014/main" id="{6B2499A9-B849-5F8D-8E46-3549877C4302}"/>
                </a:ext>
              </a:extLst>
            </p:cNvPr>
            <p:cNvSpPr/>
            <p:nvPr/>
          </p:nvSpPr>
          <p:spPr>
            <a:xfrm>
              <a:off x="16886232" y="4914217"/>
              <a:ext cx="465870" cy="1206172"/>
            </a:xfrm>
            <a:custGeom>
              <a:avLst/>
              <a:gdLst>
                <a:gd name="connsiteX0" fmla="*/ 148655 w 465870"/>
                <a:gd name="connsiteY0" fmla="*/ 0 h 1206172"/>
                <a:gd name="connsiteX1" fmla="*/ 148655 w 465870"/>
                <a:gd name="connsiteY1" fmla="*/ 0 h 1206172"/>
                <a:gd name="connsiteX2" fmla="*/ 0 w 465870"/>
                <a:gd name="connsiteY2" fmla="*/ 150003 h 1206172"/>
                <a:gd name="connsiteX3" fmla="*/ 429 w 465870"/>
                <a:gd name="connsiteY3" fmla="*/ 161717 h 1206172"/>
                <a:gd name="connsiteX4" fmla="*/ 82776 w 465870"/>
                <a:gd name="connsiteY4" fmla="*/ 1206173 h 1206172"/>
                <a:gd name="connsiteX5" fmla="*/ 465870 w 465870"/>
                <a:gd name="connsiteY5" fmla="*/ 1206173 h 1206172"/>
                <a:gd name="connsiteX6" fmla="*/ 295592 w 465870"/>
                <a:gd name="connsiteY6" fmla="*/ 126373 h 1206172"/>
                <a:gd name="connsiteX7" fmla="*/ 148655 w 465870"/>
                <a:gd name="connsiteY7" fmla="*/ 0 h 120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870" h="1206172">
                  <a:moveTo>
                    <a:pt x="148655" y="0"/>
                  </a:moveTo>
                  <a:lnTo>
                    <a:pt x="148655" y="0"/>
                  </a:lnTo>
                  <a:cubicBezTo>
                    <a:pt x="66451" y="58"/>
                    <a:pt x="-143" y="67212"/>
                    <a:pt x="0" y="150003"/>
                  </a:cubicBezTo>
                  <a:cubicBezTo>
                    <a:pt x="0" y="153913"/>
                    <a:pt x="144" y="157822"/>
                    <a:pt x="429" y="161717"/>
                  </a:cubicBezTo>
                  <a:lnTo>
                    <a:pt x="82776" y="1206173"/>
                  </a:lnTo>
                  <a:lnTo>
                    <a:pt x="465870" y="1206173"/>
                  </a:lnTo>
                  <a:lnTo>
                    <a:pt x="295592" y="126373"/>
                  </a:lnTo>
                  <a:cubicBezTo>
                    <a:pt x="284134" y="53564"/>
                    <a:pt x="221837" y="-58"/>
                    <a:pt x="148655" y="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7" name="Freeform: Shape 2866">
              <a:extLst>
                <a:ext uri="{FF2B5EF4-FFF2-40B4-BE49-F238E27FC236}">
                  <a16:creationId xmlns:a16="http://schemas.microsoft.com/office/drawing/2014/main" id="{364034F7-BBD0-E816-B159-443F5823A52A}"/>
                </a:ext>
              </a:extLst>
            </p:cNvPr>
            <p:cNvSpPr/>
            <p:nvPr/>
          </p:nvSpPr>
          <p:spPr>
            <a:xfrm>
              <a:off x="17326754" y="5959538"/>
              <a:ext cx="866294" cy="14426"/>
            </a:xfrm>
            <a:custGeom>
              <a:avLst/>
              <a:gdLst>
                <a:gd name="connsiteX0" fmla="*/ 1 w 866294"/>
                <a:gd name="connsiteY0" fmla="*/ 0 h 14426"/>
                <a:gd name="connsiteX1" fmla="*/ 866295 w 866294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294" h="14426">
                  <a:moveTo>
                    <a:pt x="1" y="0"/>
                  </a:moveTo>
                  <a:lnTo>
                    <a:pt x="866295" y="0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8" name="Freeform: Shape 2867">
              <a:extLst>
                <a:ext uri="{FF2B5EF4-FFF2-40B4-BE49-F238E27FC236}">
                  <a16:creationId xmlns:a16="http://schemas.microsoft.com/office/drawing/2014/main" id="{EE31666E-4645-A9EA-6AA1-C875AFFEF5F2}"/>
                </a:ext>
              </a:extLst>
            </p:cNvPr>
            <p:cNvSpPr/>
            <p:nvPr/>
          </p:nvSpPr>
          <p:spPr>
            <a:xfrm>
              <a:off x="16989488" y="5006545"/>
              <a:ext cx="90796" cy="91461"/>
            </a:xfrm>
            <a:custGeom>
              <a:avLst/>
              <a:gdLst>
                <a:gd name="connsiteX0" fmla="*/ 90796 w 90796"/>
                <a:gd name="connsiteY0" fmla="*/ 45731 h 91461"/>
                <a:gd name="connsiteX1" fmla="*/ 45397 w 90796"/>
                <a:gd name="connsiteY1" fmla="*/ 91462 h 91461"/>
                <a:gd name="connsiteX2" fmla="*/ -2 w 90796"/>
                <a:gd name="connsiteY2" fmla="*/ 45731 h 91461"/>
                <a:gd name="connsiteX3" fmla="*/ 45397 w 90796"/>
                <a:gd name="connsiteY3" fmla="*/ 0 h 91461"/>
                <a:gd name="connsiteX4" fmla="*/ 90796 w 90796"/>
                <a:gd name="connsiteY4" fmla="*/ 45731 h 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96" h="91461">
                  <a:moveTo>
                    <a:pt x="90796" y="45731"/>
                  </a:moveTo>
                  <a:cubicBezTo>
                    <a:pt x="90796" y="70987"/>
                    <a:pt x="70470" y="91462"/>
                    <a:pt x="45397" y="91462"/>
                  </a:cubicBezTo>
                  <a:cubicBezTo>
                    <a:pt x="20325" y="91462"/>
                    <a:pt x="-2" y="70988"/>
                    <a:pt x="-2" y="45731"/>
                  </a:cubicBezTo>
                  <a:cubicBezTo>
                    <a:pt x="-2" y="20474"/>
                    <a:pt x="20325" y="0"/>
                    <a:pt x="45397" y="0"/>
                  </a:cubicBezTo>
                  <a:cubicBezTo>
                    <a:pt x="70470" y="0"/>
                    <a:pt x="90796" y="20474"/>
                    <a:pt x="90796" y="45731"/>
                  </a:cubicBezTo>
                  <a:close/>
                </a:path>
              </a:pathLst>
            </a:custGeom>
            <a:noFill/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9" name="Freeform: Shape 2868">
              <a:extLst>
                <a:ext uri="{FF2B5EF4-FFF2-40B4-BE49-F238E27FC236}">
                  <a16:creationId xmlns:a16="http://schemas.microsoft.com/office/drawing/2014/main" id="{0E78BF11-2CA2-0240-7447-EDE307B9509E}"/>
                </a:ext>
              </a:extLst>
            </p:cNvPr>
            <p:cNvSpPr/>
            <p:nvPr/>
          </p:nvSpPr>
          <p:spPr>
            <a:xfrm>
              <a:off x="17034886" y="5098151"/>
              <a:ext cx="84352" cy="759105"/>
            </a:xfrm>
            <a:custGeom>
              <a:avLst/>
              <a:gdLst>
                <a:gd name="connsiteX0" fmla="*/ 1 w 84352"/>
                <a:gd name="connsiteY0" fmla="*/ 0 h 759105"/>
                <a:gd name="connsiteX1" fmla="*/ 84353 w 84352"/>
                <a:gd name="connsiteY1" fmla="*/ 759106 h 75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52" h="759105">
                  <a:moveTo>
                    <a:pt x="1" y="0"/>
                  </a:moveTo>
                  <a:lnTo>
                    <a:pt x="84353" y="759106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0" name="Freeform: Shape 2869">
              <a:extLst>
                <a:ext uri="{FF2B5EF4-FFF2-40B4-BE49-F238E27FC236}">
                  <a16:creationId xmlns:a16="http://schemas.microsoft.com/office/drawing/2014/main" id="{20AFADAA-9818-A732-ADD8-E1873352DB6A}"/>
                </a:ext>
              </a:extLst>
            </p:cNvPr>
            <p:cNvSpPr/>
            <p:nvPr/>
          </p:nvSpPr>
          <p:spPr>
            <a:xfrm>
              <a:off x="18215532" y="5006545"/>
              <a:ext cx="90796" cy="91461"/>
            </a:xfrm>
            <a:custGeom>
              <a:avLst/>
              <a:gdLst>
                <a:gd name="connsiteX0" fmla="*/ 90796 w 90796"/>
                <a:gd name="connsiteY0" fmla="*/ 45731 h 91461"/>
                <a:gd name="connsiteX1" fmla="*/ 45397 w 90796"/>
                <a:gd name="connsiteY1" fmla="*/ 91462 h 91461"/>
                <a:gd name="connsiteX2" fmla="*/ -2 w 90796"/>
                <a:gd name="connsiteY2" fmla="*/ 45731 h 91461"/>
                <a:gd name="connsiteX3" fmla="*/ 45397 w 90796"/>
                <a:gd name="connsiteY3" fmla="*/ 0 h 91461"/>
                <a:gd name="connsiteX4" fmla="*/ 90796 w 90796"/>
                <a:gd name="connsiteY4" fmla="*/ 45731 h 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96" h="91461">
                  <a:moveTo>
                    <a:pt x="90796" y="45731"/>
                  </a:moveTo>
                  <a:cubicBezTo>
                    <a:pt x="90796" y="70987"/>
                    <a:pt x="70470" y="91462"/>
                    <a:pt x="45397" y="91462"/>
                  </a:cubicBezTo>
                  <a:cubicBezTo>
                    <a:pt x="20324" y="91462"/>
                    <a:pt x="-2" y="70988"/>
                    <a:pt x="-2" y="45731"/>
                  </a:cubicBezTo>
                  <a:cubicBezTo>
                    <a:pt x="-2" y="20474"/>
                    <a:pt x="20324" y="0"/>
                    <a:pt x="45397" y="0"/>
                  </a:cubicBezTo>
                  <a:cubicBezTo>
                    <a:pt x="70470" y="0"/>
                    <a:pt x="90796" y="20474"/>
                    <a:pt x="90796" y="45731"/>
                  </a:cubicBezTo>
                  <a:close/>
                </a:path>
              </a:pathLst>
            </a:custGeom>
            <a:noFill/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1" name="Freeform: Shape 2870">
              <a:extLst>
                <a:ext uri="{FF2B5EF4-FFF2-40B4-BE49-F238E27FC236}">
                  <a16:creationId xmlns:a16="http://schemas.microsoft.com/office/drawing/2014/main" id="{F6EDD7E7-9525-33F5-AB0F-831068ED3633}"/>
                </a:ext>
              </a:extLst>
            </p:cNvPr>
            <p:cNvSpPr/>
            <p:nvPr/>
          </p:nvSpPr>
          <p:spPr>
            <a:xfrm>
              <a:off x="18260931" y="5098151"/>
              <a:ext cx="84209" cy="759105"/>
            </a:xfrm>
            <a:custGeom>
              <a:avLst/>
              <a:gdLst>
                <a:gd name="connsiteX0" fmla="*/ 0 w 84209"/>
                <a:gd name="connsiteY0" fmla="*/ 0 h 759105"/>
                <a:gd name="connsiteX1" fmla="*/ 84210 w 84209"/>
                <a:gd name="connsiteY1" fmla="*/ 759106 h 75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209" h="759105">
                  <a:moveTo>
                    <a:pt x="0" y="0"/>
                  </a:moveTo>
                  <a:lnTo>
                    <a:pt x="84210" y="759106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2" name="Freeform: Shape 2871">
              <a:extLst>
                <a:ext uri="{FF2B5EF4-FFF2-40B4-BE49-F238E27FC236}">
                  <a16:creationId xmlns:a16="http://schemas.microsoft.com/office/drawing/2014/main" id="{7271B2D0-B54D-8974-31EE-9F6400950564}"/>
                </a:ext>
              </a:extLst>
            </p:cNvPr>
            <p:cNvSpPr/>
            <p:nvPr/>
          </p:nvSpPr>
          <p:spPr>
            <a:xfrm>
              <a:off x="18163689" y="5587920"/>
              <a:ext cx="41961" cy="532470"/>
            </a:xfrm>
            <a:custGeom>
              <a:avLst/>
              <a:gdLst>
                <a:gd name="connsiteX0" fmla="*/ 0 w 41961"/>
                <a:gd name="connsiteY0" fmla="*/ 0 h 532470"/>
                <a:gd name="connsiteX1" fmla="*/ 41962 w 41961"/>
                <a:gd name="connsiteY1" fmla="*/ 532470 h 53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61" h="532470">
                  <a:moveTo>
                    <a:pt x="0" y="0"/>
                  </a:moveTo>
                  <a:lnTo>
                    <a:pt x="41962" y="532470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3" name="Freeform: Shape 2872">
              <a:extLst>
                <a:ext uri="{FF2B5EF4-FFF2-40B4-BE49-F238E27FC236}">
                  <a16:creationId xmlns:a16="http://schemas.microsoft.com/office/drawing/2014/main" id="{D8465C8D-1EF5-0D60-1651-B56D912066FA}"/>
                </a:ext>
              </a:extLst>
            </p:cNvPr>
            <p:cNvSpPr/>
            <p:nvPr/>
          </p:nvSpPr>
          <p:spPr>
            <a:xfrm>
              <a:off x="17270185" y="5600326"/>
              <a:ext cx="81917" cy="520063"/>
            </a:xfrm>
            <a:custGeom>
              <a:avLst/>
              <a:gdLst>
                <a:gd name="connsiteX0" fmla="*/ 0 w 81917"/>
                <a:gd name="connsiteY0" fmla="*/ 0 h 520063"/>
                <a:gd name="connsiteX1" fmla="*/ 81917 w 81917"/>
                <a:gd name="connsiteY1" fmla="*/ 520064 h 5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917" h="520063">
                  <a:moveTo>
                    <a:pt x="0" y="0"/>
                  </a:moveTo>
                  <a:lnTo>
                    <a:pt x="81917" y="520064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6991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232 C 0.00938 -0.10347 0.09141 -0.18495 0.24818 -0.20602 C 0.37761 -0.20625 0.47787 -0.15694 0.47279 0.0192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-9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18F24B-8911-9D80-053B-1D8336ED1233}"/>
              </a:ext>
            </a:extLst>
          </p:cNvPr>
          <p:cNvGrpSpPr/>
          <p:nvPr/>
        </p:nvGrpSpPr>
        <p:grpSpPr>
          <a:xfrm>
            <a:off x="9033195" y="-921382"/>
            <a:ext cx="3529990" cy="3896488"/>
            <a:chOff x="8930809" y="-20802"/>
            <a:chExt cx="3125319" cy="3449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7C70D2-41E4-EA9F-CF46-18B50010E6C1}"/>
                </a:ext>
              </a:extLst>
            </p:cNvPr>
            <p:cNvSpPr/>
            <p:nvPr/>
          </p:nvSpPr>
          <p:spPr>
            <a:xfrm>
              <a:off x="8930809" y="280629"/>
              <a:ext cx="2733297" cy="314837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shade val="30000"/>
                    <a:satMod val="115000"/>
                  </a:schemeClr>
                </a:gs>
                <a:gs pos="50000">
                  <a:schemeClr val="accent1">
                    <a:lumMod val="50000"/>
                    <a:shade val="67500"/>
                    <a:satMod val="115000"/>
                  </a:schemeClr>
                </a:gs>
                <a:gs pos="100000">
                  <a:schemeClr val="accent1">
                    <a:lumMod val="5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AAD2F8C-485A-BAF3-8206-BF8DA0829F33}"/>
                </a:ext>
              </a:extLst>
            </p:cNvPr>
            <p:cNvSpPr/>
            <p:nvPr/>
          </p:nvSpPr>
          <p:spPr>
            <a:xfrm>
              <a:off x="10492172" y="-20802"/>
              <a:ext cx="1563956" cy="15639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219200">
                <a:schemeClr val="bg1">
                  <a:alpha val="25000"/>
                </a:schemeClr>
              </a:glow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CC04D12-7132-8B9F-BC89-07A89FAE6908}"/>
                </a:ext>
              </a:extLst>
            </p:cNvPr>
            <p:cNvSpPr/>
            <p:nvPr/>
          </p:nvSpPr>
          <p:spPr>
            <a:xfrm>
              <a:off x="9224145" y="428574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A5318A0-67B8-3ABD-E68C-31B581D76829}"/>
                </a:ext>
              </a:extLst>
            </p:cNvPr>
            <p:cNvSpPr/>
            <p:nvPr/>
          </p:nvSpPr>
          <p:spPr>
            <a:xfrm>
              <a:off x="9716788" y="1161076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C6BB17-BCEB-F7D8-83CE-2C1743F47956}"/>
                </a:ext>
              </a:extLst>
            </p:cNvPr>
            <p:cNvSpPr/>
            <p:nvPr/>
          </p:nvSpPr>
          <p:spPr>
            <a:xfrm>
              <a:off x="11315813" y="2342076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2A5626-3AEE-FDAD-797F-B279F6B254D1}"/>
                </a:ext>
              </a:extLst>
            </p:cNvPr>
            <p:cNvSpPr/>
            <p:nvPr/>
          </p:nvSpPr>
          <p:spPr>
            <a:xfrm>
              <a:off x="9079479" y="1368338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F6C111-B2D9-9D8D-4271-61EB62EF9871}"/>
                </a:ext>
              </a:extLst>
            </p:cNvPr>
            <p:cNvSpPr/>
            <p:nvPr/>
          </p:nvSpPr>
          <p:spPr>
            <a:xfrm>
              <a:off x="11176042" y="2693379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1DC298-7DA2-6474-EFAA-EE2B3AA74726}"/>
                </a:ext>
              </a:extLst>
            </p:cNvPr>
            <p:cNvSpPr/>
            <p:nvPr/>
          </p:nvSpPr>
          <p:spPr>
            <a:xfrm>
              <a:off x="10340098" y="586359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3211074-5774-ACF3-AFCC-8AB21C54B825}"/>
                </a:ext>
              </a:extLst>
            </p:cNvPr>
            <p:cNvSpPr/>
            <p:nvPr/>
          </p:nvSpPr>
          <p:spPr>
            <a:xfrm>
              <a:off x="9244162" y="2178408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75AC29-E4AC-EF7B-5168-D4DE8E6A060D}"/>
                </a:ext>
              </a:extLst>
            </p:cNvPr>
            <p:cNvSpPr/>
            <p:nvPr/>
          </p:nvSpPr>
          <p:spPr>
            <a:xfrm>
              <a:off x="10351026" y="2631360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DB1484-A738-CDF0-BE55-6B1D6AE32F7A}"/>
                </a:ext>
              </a:extLst>
            </p:cNvPr>
            <p:cNvSpPr/>
            <p:nvPr/>
          </p:nvSpPr>
          <p:spPr>
            <a:xfrm>
              <a:off x="9533195" y="1911799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3FC627-FFBD-A2D5-7F92-54B9F5F4D308}"/>
                </a:ext>
              </a:extLst>
            </p:cNvPr>
            <p:cNvSpPr/>
            <p:nvPr/>
          </p:nvSpPr>
          <p:spPr>
            <a:xfrm>
              <a:off x="10470329" y="1016354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BB2C38-EDA9-DDA1-ECAC-4F89E1CA5B92}"/>
                </a:ext>
              </a:extLst>
            </p:cNvPr>
            <p:cNvSpPr/>
            <p:nvPr/>
          </p:nvSpPr>
          <p:spPr>
            <a:xfrm>
              <a:off x="9222745" y="2823120"/>
              <a:ext cx="46590" cy="465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1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3ECDA0-F8C5-E764-13B6-2F083E02264C}"/>
                </a:ext>
              </a:extLst>
            </p:cNvPr>
            <p:cNvSpPr/>
            <p:nvPr/>
          </p:nvSpPr>
          <p:spPr>
            <a:xfrm>
              <a:off x="11081179" y="308185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ADC002E-65A0-5F9D-015A-A656FA359245}"/>
                </a:ext>
              </a:extLst>
            </p:cNvPr>
            <p:cNvSpPr/>
            <p:nvPr/>
          </p:nvSpPr>
          <p:spPr>
            <a:xfrm>
              <a:off x="9462167" y="2739969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BD4E98-0482-6F14-0FB3-7A64793F31FA}"/>
                </a:ext>
              </a:extLst>
            </p:cNvPr>
            <p:cNvSpPr/>
            <p:nvPr/>
          </p:nvSpPr>
          <p:spPr>
            <a:xfrm>
              <a:off x="9736960" y="1911799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317984-3BB8-D6DF-7F03-F1C2DB1088D7}"/>
                </a:ext>
              </a:extLst>
            </p:cNvPr>
            <p:cNvSpPr/>
            <p:nvPr/>
          </p:nvSpPr>
          <p:spPr>
            <a:xfrm>
              <a:off x="9369977" y="1361001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EF7F57-EB0E-40B9-A84F-2ED16A9B95B9}"/>
                </a:ext>
              </a:extLst>
            </p:cNvPr>
            <p:cNvSpPr/>
            <p:nvPr/>
          </p:nvSpPr>
          <p:spPr>
            <a:xfrm>
              <a:off x="10075688" y="1048270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4C579EF-76A4-CE4B-8F7C-D4D57BFA3C6B}"/>
                </a:ext>
              </a:extLst>
            </p:cNvPr>
            <p:cNvSpPr/>
            <p:nvPr/>
          </p:nvSpPr>
          <p:spPr>
            <a:xfrm>
              <a:off x="9385494" y="76117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C8D6ED-0696-1C4B-25C0-D2ED6EF3B8FF}"/>
                </a:ext>
              </a:extLst>
            </p:cNvPr>
            <p:cNvSpPr/>
            <p:nvPr/>
          </p:nvSpPr>
          <p:spPr>
            <a:xfrm>
              <a:off x="10567361" y="683634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35E4D5-13F1-2449-1EEA-4DE50AF2A119}"/>
                </a:ext>
              </a:extLst>
            </p:cNvPr>
            <p:cNvSpPr/>
            <p:nvPr/>
          </p:nvSpPr>
          <p:spPr>
            <a:xfrm>
              <a:off x="10769252" y="1254367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C8087C8-8B3C-3BC3-161B-DCDAAF471991}"/>
                </a:ext>
              </a:extLst>
            </p:cNvPr>
            <p:cNvSpPr/>
            <p:nvPr/>
          </p:nvSpPr>
          <p:spPr>
            <a:xfrm>
              <a:off x="9126069" y="1713553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9F32632-64CD-4C6B-F793-8D8EF7D46999}"/>
                </a:ext>
              </a:extLst>
            </p:cNvPr>
            <p:cNvSpPr/>
            <p:nvPr/>
          </p:nvSpPr>
          <p:spPr>
            <a:xfrm>
              <a:off x="9863749" y="2284284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5B4BE2-EC12-3180-C52E-5729596B124E}"/>
                </a:ext>
              </a:extLst>
            </p:cNvPr>
            <p:cNvSpPr/>
            <p:nvPr/>
          </p:nvSpPr>
          <p:spPr>
            <a:xfrm>
              <a:off x="9133406" y="885151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3C0BFA9-879A-4467-6C2E-0867607BB49F}"/>
                </a:ext>
              </a:extLst>
            </p:cNvPr>
            <p:cNvSpPr/>
            <p:nvPr/>
          </p:nvSpPr>
          <p:spPr>
            <a:xfrm>
              <a:off x="9951606" y="561557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448015-0B5B-68D9-1326-C1856A6B5D6B}"/>
                </a:ext>
              </a:extLst>
            </p:cNvPr>
            <p:cNvSpPr/>
            <p:nvPr/>
          </p:nvSpPr>
          <p:spPr>
            <a:xfrm>
              <a:off x="10552687" y="226152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7084C1C-39B4-9E67-8677-6DF94BB26D3A}"/>
                </a:ext>
              </a:extLst>
            </p:cNvPr>
            <p:cNvSpPr/>
            <p:nvPr/>
          </p:nvSpPr>
          <p:spPr>
            <a:xfrm>
              <a:off x="10038842" y="1962755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945559-414D-2CE7-DCA8-4F13D41058A0}"/>
                </a:ext>
              </a:extLst>
            </p:cNvPr>
            <p:cNvSpPr/>
            <p:nvPr/>
          </p:nvSpPr>
          <p:spPr>
            <a:xfrm>
              <a:off x="9972693" y="2952798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13094E-32D6-14EF-D3D8-030A6425AD8E}"/>
                </a:ext>
              </a:extLst>
            </p:cNvPr>
            <p:cNvSpPr/>
            <p:nvPr/>
          </p:nvSpPr>
          <p:spPr>
            <a:xfrm>
              <a:off x="10647150" y="314514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62765C6-DAF2-D713-6254-D19F9919C228}"/>
                </a:ext>
              </a:extLst>
            </p:cNvPr>
            <p:cNvSpPr/>
            <p:nvPr/>
          </p:nvSpPr>
          <p:spPr>
            <a:xfrm>
              <a:off x="9265577" y="3128446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689AAB5-F842-A29B-4892-EB71BBD4E92E}"/>
                </a:ext>
              </a:extLst>
            </p:cNvPr>
            <p:cNvSpPr/>
            <p:nvPr/>
          </p:nvSpPr>
          <p:spPr>
            <a:xfrm>
              <a:off x="10888472" y="2461225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8F392B-F64E-62EC-901B-F65A62D4CF63}"/>
                </a:ext>
              </a:extLst>
            </p:cNvPr>
            <p:cNvSpPr/>
            <p:nvPr/>
          </p:nvSpPr>
          <p:spPr>
            <a:xfrm>
              <a:off x="11318419" y="1599014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628FF90-BB12-9922-9013-54F3FA5DF5BD}"/>
                </a:ext>
              </a:extLst>
            </p:cNvPr>
            <p:cNvSpPr/>
            <p:nvPr/>
          </p:nvSpPr>
          <p:spPr>
            <a:xfrm>
              <a:off x="11485368" y="3177902"/>
              <a:ext cx="14674" cy="146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B001BFF-66F3-5A43-E199-3D74AF390C31}"/>
                </a:ext>
              </a:extLst>
            </p:cNvPr>
            <p:cNvSpPr/>
            <p:nvPr/>
          </p:nvSpPr>
          <p:spPr>
            <a:xfrm>
              <a:off x="9764544" y="3236139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43A5E47-D5DB-72FF-33EF-4AA54F610CDC}"/>
                </a:ext>
              </a:extLst>
            </p:cNvPr>
            <p:cNvSpPr/>
            <p:nvPr/>
          </p:nvSpPr>
          <p:spPr>
            <a:xfrm>
              <a:off x="9544751" y="2544588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EDE4357-ED04-30A8-CF7A-6F4EB74977E1}"/>
                </a:ext>
              </a:extLst>
            </p:cNvPr>
            <p:cNvSpPr/>
            <p:nvPr/>
          </p:nvSpPr>
          <p:spPr>
            <a:xfrm>
              <a:off x="9681152" y="1465247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E30F097-2947-9F9B-96A5-00683FA0BFA8}"/>
                </a:ext>
              </a:extLst>
            </p:cNvPr>
            <p:cNvSpPr/>
            <p:nvPr/>
          </p:nvSpPr>
          <p:spPr>
            <a:xfrm>
              <a:off x="9157753" y="667493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2E97CE-D3FB-F114-DED1-3E0745B5E420}"/>
                </a:ext>
              </a:extLst>
            </p:cNvPr>
            <p:cNvSpPr/>
            <p:nvPr/>
          </p:nvSpPr>
          <p:spPr>
            <a:xfrm>
              <a:off x="9669413" y="405095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47094D-F1D5-AAAB-4169-60DEEDDF0432}"/>
                </a:ext>
              </a:extLst>
            </p:cNvPr>
            <p:cNvSpPr/>
            <p:nvPr/>
          </p:nvSpPr>
          <p:spPr>
            <a:xfrm>
              <a:off x="9987244" y="1337522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A9B9812-FEE7-4921-0BDB-0C33A8B9B798}"/>
                </a:ext>
              </a:extLst>
            </p:cNvPr>
            <p:cNvSpPr/>
            <p:nvPr/>
          </p:nvSpPr>
          <p:spPr>
            <a:xfrm>
              <a:off x="10745773" y="2729511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83A98F8-3DEC-18C4-49C1-63420AAE29DD}"/>
                </a:ext>
              </a:extLst>
            </p:cNvPr>
            <p:cNvSpPr/>
            <p:nvPr/>
          </p:nvSpPr>
          <p:spPr>
            <a:xfrm>
              <a:off x="9963766" y="2521110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3797BF7-E566-BB6A-2610-0D6180150100}"/>
                </a:ext>
              </a:extLst>
            </p:cNvPr>
            <p:cNvSpPr/>
            <p:nvPr/>
          </p:nvSpPr>
          <p:spPr>
            <a:xfrm>
              <a:off x="10271525" y="3247878"/>
              <a:ext cx="23479" cy="234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DA1FF52-F246-3FBE-43B8-B5805511FE25}"/>
              </a:ext>
            </a:extLst>
          </p:cNvPr>
          <p:cNvSpPr/>
          <p:nvPr/>
        </p:nvSpPr>
        <p:spPr>
          <a:xfrm>
            <a:off x="-12402228" y="-924057"/>
            <a:ext cx="27496856" cy="7790136"/>
          </a:xfrm>
          <a:custGeom>
            <a:avLst/>
            <a:gdLst>
              <a:gd name="connsiteX0" fmla="*/ 0 w 27496856"/>
              <a:gd name="connsiteY0" fmla="*/ 0 h 7790136"/>
              <a:gd name="connsiteX1" fmla="*/ 0 w 27496856"/>
              <a:gd name="connsiteY1" fmla="*/ 7790137 h 7790136"/>
              <a:gd name="connsiteX2" fmla="*/ 27496856 w 27496856"/>
              <a:gd name="connsiteY2" fmla="*/ 7790137 h 7790136"/>
              <a:gd name="connsiteX3" fmla="*/ 27496856 w 27496856"/>
              <a:gd name="connsiteY3" fmla="*/ 0 h 7790136"/>
              <a:gd name="connsiteX4" fmla="*/ 22927508 w 27496856"/>
              <a:gd name="connsiteY4" fmla="*/ 2385513 h 7790136"/>
              <a:gd name="connsiteX5" fmla="*/ 22927508 w 27496856"/>
              <a:gd name="connsiteY5" fmla="*/ 3451752 h 7790136"/>
              <a:gd name="connsiteX6" fmla="*/ 21947790 w 27496856"/>
              <a:gd name="connsiteY6" fmla="*/ 3451752 h 7790136"/>
              <a:gd name="connsiteX7" fmla="*/ 21947790 w 27496856"/>
              <a:gd name="connsiteY7" fmla="*/ 2385513 h 7790136"/>
              <a:gd name="connsiteX8" fmla="*/ 21947790 w 27496856"/>
              <a:gd name="connsiteY8" fmla="*/ 2274143 h 7790136"/>
              <a:gd name="connsiteX9" fmla="*/ 21947790 w 27496856"/>
              <a:gd name="connsiteY9" fmla="*/ 1207904 h 7790136"/>
              <a:gd name="connsiteX10" fmla="*/ 22927508 w 27496856"/>
              <a:gd name="connsiteY10" fmla="*/ 1207904 h 7790136"/>
              <a:gd name="connsiteX11" fmla="*/ 22927508 w 27496856"/>
              <a:gd name="connsiteY11" fmla="*/ 2274143 h 7790136"/>
              <a:gd name="connsiteX12" fmla="*/ 23037926 w 27496856"/>
              <a:gd name="connsiteY12" fmla="*/ 3451752 h 7790136"/>
              <a:gd name="connsiteX13" fmla="*/ 23037926 w 27496856"/>
              <a:gd name="connsiteY13" fmla="*/ 2385513 h 7790136"/>
              <a:gd name="connsiteX14" fmla="*/ 24017786 w 27496856"/>
              <a:gd name="connsiteY14" fmla="*/ 2385513 h 7790136"/>
              <a:gd name="connsiteX15" fmla="*/ 24017786 w 27496856"/>
              <a:gd name="connsiteY15" fmla="*/ 3451752 h 7790136"/>
              <a:gd name="connsiteX16" fmla="*/ 24017786 w 27496856"/>
              <a:gd name="connsiteY16" fmla="*/ 2274143 h 7790136"/>
              <a:gd name="connsiteX17" fmla="*/ 23037926 w 27496856"/>
              <a:gd name="connsiteY17" fmla="*/ 2274143 h 7790136"/>
              <a:gd name="connsiteX18" fmla="*/ 23037926 w 27496856"/>
              <a:gd name="connsiteY18" fmla="*/ 1207904 h 7790136"/>
              <a:gd name="connsiteX19" fmla="*/ 24017786 w 27496856"/>
              <a:gd name="connsiteY19" fmla="*/ 1207904 h 779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96856" h="7790136">
                <a:moveTo>
                  <a:pt x="0" y="0"/>
                </a:moveTo>
                <a:lnTo>
                  <a:pt x="0" y="7790137"/>
                </a:lnTo>
                <a:lnTo>
                  <a:pt x="27496856" y="7790137"/>
                </a:lnTo>
                <a:lnTo>
                  <a:pt x="27496856" y="0"/>
                </a:lnTo>
                <a:close/>
                <a:moveTo>
                  <a:pt x="22927508" y="2385513"/>
                </a:moveTo>
                <a:lnTo>
                  <a:pt x="22927508" y="3451752"/>
                </a:lnTo>
                <a:lnTo>
                  <a:pt x="21947790" y="3451752"/>
                </a:lnTo>
                <a:lnTo>
                  <a:pt x="21947790" y="2385513"/>
                </a:lnTo>
                <a:close/>
                <a:moveTo>
                  <a:pt x="21947790" y="2274143"/>
                </a:moveTo>
                <a:lnTo>
                  <a:pt x="21947790" y="1207904"/>
                </a:lnTo>
                <a:lnTo>
                  <a:pt x="22927508" y="1207904"/>
                </a:lnTo>
                <a:lnTo>
                  <a:pt x="22927508" y="2274143"/>
                </a:lnTo>
                <a:close/>
                <a:moveTo>
                  <a:pt x="23037926" y="3451752"/>
                </a:moveTo>
                <a:lnTo>
                  <a:pt x="23037926" y="2385513"/>
                </a:lnTo>
                <a:lnTo>
                  <a:pt x="24017786" y="2385513"/>
                </a:lnTo>
                <a:lnTo>
                  <a:pt x="24017786" y="3451752"/>
                </a:lnTo>
                <a:close/>
                <a:moveTo>
                  <a:pt x="24017786" y="2274143"/>
                </a:moveTo>
                <a:lnTo>
                  <a:pt x="23037926" y="2274143"/>
                </a:lnTo>
                <a:lnTo>
                  <a:pt x="23037926" y="1207904"/>
                </a:lnTo>
                <a:lnTo>
                  <a:pt x="24017786" y="1207904"/>
                </a:lnTo>
                <a:close/>
              </a:path>
            </a:pathLst>
          </a:custGeom>
          <a:solidFill>
            <a:srgbClr val="F6A2B0"/>
          </a:solidFill>
          <a:ln w="143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12" name="Freeform: Shape 2211">
            <a:extLst>
              <a:ext uri="{FF2B5EF4-FFF2-40B4-BE49-F238E27FC236}">
                <a16:creationId xmlns:a16="http://schemas.microsoft.com/office/drawing/2014/main" id="{613ECCEE-B582-39C1-24E9-53493A7DB4F5}"/>
              </a:ext>
            </a:extLst>
          </p:cNvPr>
          <p:cNvSpPr/>
          <p:nvPr/>
        </p:nvSpPr>
        <p:spPr>
          <a:xfrm>
            <a:off x="9262895" y="74378"/>
            <a:ext cx="2456959" cy="2662784"/>
          </a:xfrm>
          <a:custGeom>
            <a:avLst/>
            <a:gdLst>
              <a:gd name="connsiteX0" fmla="*/ 0 w 2456959"/>
              <a:gd name="connsiteY0" fmla="*/ 0 h 2662784"/>
              <a:gd name="connsiteX1" fmla="*/ 0 w 2456959"/>
              <a:gd name="connsiteY1" fmla="*/ 2662784 h 2662784"/>
              <a:gd name="connsiteX2" fmla="*/ 2456960 w 2456959"/>
              <a:gd name="connsiteY2" fmla="*/ 2662784 h 2662784"/>
              <a:gd name="connsiteX3" fmla="*/ 2456960 w 2456959"/>
              <a:gd name="connsiteY3" fmla="*/ 0 h 2662784"/>
              <a:gd name="connsiteX4" fmla="*/ 1173200 w 2456959"/>
              <a:gd name="connsiteY4" fmla="*/ 2453316 h 2662784"/>
              <a:gd name="connsiteX5" fmla="*/ 193481 w 2456959"/>
              <a:gd name="connsiteY5" fmla="*/ 2453316 h 2662784"/>
              <a:gd name="connsiteX6" fmla="*/ 193481 w 2456959"/>
              <a:gd name="connsiteY6" fmla="*/ 1387077 h 2662784"/>
              <a:gd name="connsiteX7" fmla="*/ 1173200 w 2456959"/>
              <a:gd name="connsiteY7" fmla="*/ 1387077 h 2662784"/>
              <a:gd name="connsiteX8" fmla="*/ 1173200 w 2456959"/>
              <a:gd name="connsiteY8" fmla="*/ 1275707 h 2662784"/>
              <a:gd name="connsiteX9" fmla="*/ 193481 w 2456959"/>
              <a:gd name="connsiteY9" fmla="*/ 1275707 h 2662784"/>
              <a:gd name="connsiteX10" fmla="*/ 193481 w 2456959"/>
              <a:gd name="connsiteY10" fmla="*/ 209468 h 2662784"/>
              <a:gd name="connsiteX11" fmla="*/ 1173200 w 2456959"/>
              <a:gd name="connsiteY11" fmla="*/ 209468 h 2662784"/>
              <a:gd name="connsiteX12" fmla="*/ 2263479 w 2456959"/>
              <a:gd name="connsiteY12" fmla="*/ 2453316 h 2662784"/>
              <a:gd name="connsiteX13" fmla="*/ 1283616 w 2456959"/>
              <a:gd name="connsiteY13" fmla="*/ 2453316 h 2662784"/>
              <a:gd name="connsiteX14" fmla="*/ 1283616 w 2456959"/>
              <a:gd name="connsiteY14" fmla="*/ 1387077 h 2662784"/>
              <a:gd name="connsiteX15" fmla="*/ 2263479 w 2456959"/>
              <a:gd name="connsiteY15" fmla="*/ 1387077 h 2662784"/>
              <a:gd name="connsiteX16" fmla="*/ 2263479 w 2456959"/>
              <a:gd name="connsiteY16" fmla="*/ 1275707 h 2662784"/>
              <a:gd name="connsiteX17" fmla="*/ 1283616 w 2456959"/>
              <a:gd name="connsiteY17" fmla="*/ 1275707 h 2662784"/>
              <a:gd name="connsiteX18" fmla="*/ 1283616 w 2456959"/>
              <a:gd name="connsiteY18" fmla="*/ 209468 h 2662784"/>
              <a:gd name="connsiteX19" fmla="*/ 2263479 w 2456959"/>
              <a:gd name="connsiteY19" fmla="*/ 209468 h 266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6959" h="2662784">
                <a:moveTo>
                  <a:pt x="0" y="0"/>
                </a:moveTo>
                <a:lnTo>
                  <a:pt x="0" y="2662784"/>
                </a:lnTo>
                <a:lnTo>
                  <a:pt x="2456960" y="2662784"/>
                </a:lnTo>
                <a:lnTo>
                  <a:pt x="2456960" y="0"/>
                </a:lnTo>
                <a:close/>
                <a:moveTo>
                  <a:pt x="1173200" y="2453316"/>
                </a:moveTo>
                <a:lnTo>
                  <a:pt x="193481" y="2453316"/>
                </a:lnTo>
                <a:lnTo>
                  <a:pt x="193481" y="1387077"/>
                </a:lnTo>
                <a:lnTo>
                  <a:pt x="1173200" y="1387077"/>
                </a:lnTo>
                <a:close/>
                <a:moveTo>
                  <a:pt x="1173200" y="1275707"/>
                </a:moveTo>
                <a:lnTo>
                  <a:pt x="193481" y="1275707"/>
                </a:lnTo>
                <a:lnTo>
                  <a:pt x="193481" y="209468"/>
                </a:lnTo>
                <a:lnTo>
                  <a:pt x="1173200" y="209468"/>
                </a:lnTo>
                <a:close/>
                <a:moveTo>
                  <a:pt x="2263479" y="2453316"/>
                </a:moveTo>
                <a:lnTo>
                  <a:pt x="1283616" y="2453316"/>
                </a:lnTo>
                <a:lnTo>
                  <a:pt x="1283616" y="1387077"/>
                </a:lnTo>
                <a:lnTo>
                  <a:pt x="2263479" y="1387077"/>
                </a:lnTo>
                <a:close/>
                <a:moveTo>
                  <a:pt x="2263479" y="1275707"/>
                </a:moveTo>
                <a:lnTo>
                  <a:pt x="1283616" y="1275707"/>
                </a:lnTo>
                <a:lnTo>
                  <a:pt x="1283616" y="209468"/>
                </a:lnTo>
                <a:lnTo>
                  <a:pt x="2263479" y="209468"/>
                </a:lnTo>
                <a:close/>
              </a:path>
            </a:pathLst>
          </a:custGeom>
          <a:solidFill>
            <a:srgbClr val="FBD1D1"/>
          </a:solidFill>
          <a:ln w="143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30" name="Group 3329">
            <a:extLst>
              <a:ext uri="{FF2B5EF4-FFF2-40B4-BE49-F238E27FC236}">
                <a16:creationId xmlns:a16="http://schemas.microsoft.com/office/drawing/2014/main" id="{B071347A-03A6-7533-3C05-DA21FCD0EB6F}"/>
              </a:ext>
            </a:extLst>
          </p:cNvPr>
          <p:cNvGrpSpPr/>
          <p:nvPr/>
        </p:nvGrpSpPr>
        <p:grpSpPr>
          <a:xfrm>
            <a:off x="-11634858" y="-742575"/>
            <a:ext cx="25798924" cy="7031608"/>
            <a:chOff x="-3143795" y="-742575"/>
            <a:chExt cx="25798924" cy="7031608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504DF97-6201-3B44-53EC-43FF036AB8EF}"/>
                </a:ext>
              </a:extLst>
            </p:cNvPr>
            <p:cNvSpPr/>
            <p:nvPr/>
          </p:nvSpPr>
          <p:spPr>
            <a:xfrm>
              <a:off x="3872342" y="-613317"/>
              <a:ext cx="14321" cy="6902349"/>
            </a:xfrm>
            <a:custGeom>
              <a:avLst/>
              <a:gdLst>
                <a:gd name="connsiteX0" fmla="*/ 0 w 14321"/>
                <a:gd name="connsiteY0" fmla="*/ 6902350 h 6902349"/>
                <a:gd name="connsiteX1" fmla="*/ 0 w 14321"/>
                <a:gd name="connsiteY1" fmla="*/ 0 h 690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02349">
                  <a:moveTo>
                    <a:pt x="0" y="690235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73B99B4-AD39-A2C5-065A-629574E35257}"/>
                </a:ext>
              </a:extLst>
            </p:cNvPr>
            <p:cNvSpPr/>
            <p:nvPr/>
          </p:nvSpPr>
          <p:spPr>
            <a:xfrm>
              <a:off x="-3143795" y="790782"/>
              <a:ext cx="14321" cy="5343456"/>
            </a:xfrm>
            <a:custGeom>
              <a:avLst/>
              <a:gdLst>
                <a:gd name="connsiteX0" fmla="*/ 0 w 14321"/>
                <a:gd name="connsiteY0" fmla="*/ 0 h 5343456"/>
                <a:gd name="connsiteX1" fmla="*/ 0 w 14321"/>
                <a:gd name="connsiteY1" fmla="*/ 5343457 h 534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343456">
                  <a:moveTo>
                    <a:pt x="0" y="0"/>
                  </a:moveTo>
                  <a:lnTo>
                    <a:pt x="0" y="5343457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ED7763D-6704-E287-54ED-0756CA9B3959}"/>
                </a:ext>
              </a:extLst>
            </p:cNvPr>
            <p:cNvSpPr/>
            <p:nvPr/>
          </p:nvSpPr>
          <p:spPr>
            <a:xfrm>
              <a:off x="-2440764" y="746783"/>
              <a:ext cx="14321" cy="5210735"/>
            </a:xfrm>
            <a:custGeom>
              <a:avLst/>
              <a:gdLst>
                <a:gd name="connsiteX0" fmla="*/ 0 w 14321"/>
                <a:gd name="connsiteY0" fmla="*/ 0 h 5210735"/>
                <a:gd name="connsiteX1" fmla="*/ 0 w 14321"/>
                <a:gd name="connsiteY1" fmla="*/ 5210736 h 52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10735">
                  <a:moveTo>
                    <a:pt x="0" y="0"/>
                  </a:moveTo>
                  <a:lnTo>
                    <a:pt x="0" y="5210736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0F9E3D7-1E1A-08DA-DC36-8E5E19A892E6}"/>
                </a:ext>
              </a:extLst>
            </p:cNvPr>
            <p:cNvSpPr/>
            <p:nvPr/>
          </p:nvSpPr>
          <p:spPr>
            <a:xfrm>
              <a:off x="-1737732" y="-740267"/>
              <a:ext cx="14321" cy="2503807"/>
            </a:xfrm>
            <a:custGeom>
              <a:avLst/>
              <a:gdLst>
                <a:gd name="connsiteX0" fmla="*/ 0 w 14321"/>
                <a:gd name="connsiteY0" fmla="*/ 0 h 2503807"/>
                <a:gd name="connsiteX1" fmla="*/ 0 w 14321"/>
                <a:gd name="connsiteY1" fmla="*/ 2503808 h 250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503807">
                  <a:moveTo>
                    <a:pt x="0" y="0"/>
                  </a:moveTo>
                  <a:lnTo>
                    <a:pt x="0" y="2503808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477A0537-3982-E880-65B1-0B09CAB6C255}"/>
                </a:ext>
              </a:extLst>
            </p:cNvPr>
            <p:cNvSpPr/>
            <p:nvPr/>
          </p:nvSpPr>
          <p:spPr>
            <a:xfrm>
              <a:off x="-1034700" y="-113738"/>
              <a:ext cx="14321" cy="6402771"/>
            </a:xfrm>
            <a:custGeom>
              <a:avLst/>
              <a:gdLst>
                <a:gd name="connsiteX0" fmla="*/ 0 w 14321"/>
                <a:gd name="connsiteY0" fmla="*/ 6402771 h 6402771"/>
                <a:gd name="connsiteX1" fmla="*/ 0 w 14321"/>
                <a:gd name="connsiteY1" fmla="*/ 0 h 640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402771">
                  <a:moveTo>
                    <a:pt x="0" y="640277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4277B1B8-A444-CFF4-5EFB-B22931E5C8D6}"/>
                </a:ext>
              </a:extLst>
            </p:cNvPr>
            <p:cNvSpPr/>
            <p:nvPr/>
          </p:nvSpPr>
          <p:spPr>
            <a:xfrm>
              <a:off x="-331669" y="-300269"/>
              <a:ext cx="14321" cy="6589301"/>
            </a:xfrm>
            <a:custGeom>
              <a:avLst/>
              <a:gdLst>
                <a:gd name="connsiteX0" fmla="*/ 0 w 14321"/>
                <a:gd name="connsiteY0" fmla="*/ 6589302 h 6589301"/>
                <a:gd name="connsiteX1" fmla="*/ 0 w 14321"/>
                <a:gd name="connsiteY1" fmla="*/ 0 h 65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589301">
                  <a:moveTo>
                    <a:pt x="0" y="6589302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46C341FF-39FB-F4B9-4EEC-1091B5641EFC}"/>
                </a:ext>
              </a:extLst>
            </p:cNvPr>
            <p:cNvSpPr/>
            <p:nvPr/>
          </p:nvSpPr>
          <p:spPr>
            <a:xfrm>
              <a:off x="371505" y="-546956"/>
              <a:ext cx="14321" cy="6835989"/>
            </a:xfrm>
            <a:custGeom>
              <a:avLst/>
              <a:gdLst>
                <a:gd name="connsiteX0" fmla="*/ 0 w 14321"/>
                <a:gd name="connsiteY0" fmla="*/ 6835990 h 6835989"/>
                <a:gd name="connsiteX1" fmla="*/ 0 w 14321"/>
                <a:gd name="connsiteY1" fmla="*/ 0 h 683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35989">
                  <a:moveTo>
                    <a:pt x="0" y="683599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3E43DE8E-5F16-867D-D5B4-41C066219833}"/>
                </a:ext>
              </a:extLst>
            </p:cNvPr>
            <p:cNvSpPr/>
            <p:nvPr/>
          </p:nvSpPr>
          <p:spPr>
            <a:xfrm>
              <a:off x="1074537" y="-668713"/>
              <a:ext cx="14321" cy="6957746"/>
            </a:xfrm>
            <a:custGeom>
              <a:avLst/>
              <a:gdLst>
                <a:gd name="connsiteX0" fmla="*/ 0 w 14321"/>
                <a:gd name="connsiteY0" fmla="*/ 6957746 h 6957746"/>
                <a:gd name="connsiteX1" fmla="*/ 0 w 14321"/>
                <a:gd name="connsiteY1" fmla="*/ 0 h 69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57746">
                  <a:moveTo>
                    <a:pt x="0" y="695774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0" name="Freeform: Shape 2179">
              <a:extLst>
                <a:ext uri="{FF2B5EF4-FFF2-40B4-BE49-F238E27FC236}">
                  <a16:creationId xmlns:a16="http://schemas.microsoft.com/office/drawing/2014/main" id="{4E8CC16D-4B5F-3396-84A9-81C388A2A43F}"/>
                </a:ext>
              </a:extLst>
            </p:cNvPr>
            <p:cNvSpPr/>
            <p:nvPr/>
          </p:nvSpPr>
          <p:spPr>
            <a:xfrm>
              <a:off x="1777568" y="1617547"/>
              <a:ext cx="14321" cy="4671485"/>
            </a:xfrm>
            <a:custGeom>
              <a:avLst/>
              <a:gdLst>
                <a:gd name="connsiteX0" fmla="*/ 0 w 14321"/>
                <a:gd name="connsiteY0" fmla="*/ 4671486 h 4671485"/>
                <a:gd name="connsiteX1" fmla="*/ 0 w 14321"/>
                <a:gd name="connsiteY1" fmla="*/ 0 h 46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4671485">
                  <a:moveTo>
                    <a:pt x="0" y="467148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1" name="Freeform: Shape 2180">
              <a:extLst>
                <a:ext uri="{FF2B5EF4-FFF2-40B4-BE49-F238E27FC236}">
                  <a16:creationId xmlns:a16="http://schemas.microsoft.com/office/drawing/2014/main" id="{98B8A3F7-BC59-356F-25AB-FE599BB753A9}"/>
                </a:ext>
              </a:extLst>
            </p:cNvPr>
            <p:cNvSpPr/>
            <p:nvPr/>
          </p:nvSpPr>
          <p:spPr>
            <a:xfrm>
              <a:off x="1777568" y="-299980"/>
              <a:ext cx="14321" cy="1589620"/>
            </a:xfrm>
            <a:custGeom>
              <a:avLst/>
              <a:gdLst>
                <a:gd name="connsiteX0" fmla="*/ 0 w 14321"/>
                <a:gd name="connsiteY0" fmla="*/ 0 h 1589620"/>
                <a:gd name="connsiteX1" fmla="*/ 0 w 14321"/>
                <a:gd name="connsiteY1" fmla="*/ 1589621 h 158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1589620">
                  <a:moveTo>
                    <a:pt x="0" y="0"/>
                  </a:moveTo>
                  <a:lnTo>
                    <a:pt x="0" y="1589621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47B4B860-AC46-47DF-D152-20E2903308A3}"/>
                </a:ext>
              </a:extLst>
            </p:cNvPr>
            <p:cNvSpPr/>
            <p:nvPr/>
          </p:nvSpPr>
          <p:spPr>
            <a:xfrm>
              <a:off x="2480600" y="-742575"/>
              <a:ext cx="14321" cy="7031608"/>
            </a:xfrm>
            <a:custGeom>
              <a:avLst/>
              <a:gdLst>
                <a:gd name="connsiteX0" fmla="*/ 0 w 14321"/>
                <a:gd name="connsiteY0" fmla="*/ 7031608 h 7031608"/>
                <a:gd name="connsiteX1" fmla="*/ 0 w 14321"/>
                <a:gd name="connsiteY1" fmla="*/ 0 h 703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7031608">
                  <a:moveTo>
                    <a:pt x="0" y="7031608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3" name="Freeform: Shape 2182">
              <a:extLst>
                <a:ext uri="{FF2B5EF4-FFF2-40B4-BE49-F238E27FC236}">
                  <a16:creationId xmlns:a16="http://schemas.microsoft.com/office/drawing/2014/main" id="{A8EF2837-76C0-7FDC-1503-C68E88998A12}"/>
                </a:ext>
              </a:extLst>
            </p:cNvPr>
            <p:cNvSpPr/>
            <p:nvPr/>
          </p:nvSpPr>
          <p:spPr>
            <a:xfrm>
              <a:off x="3183631" y="-532097"/>
              <a:ext cx="14321" cy="6821130"/>
            </a:xfrm>
            <a:custGeom>
              <a:avLst/>
              <a:gdLst>
                <a:gd name="connsiteX0" fmla="*/ 0 w 14321"/>
                <a:gd name="connsiteY0" fmla="*/ 6821131 h 6821130"/>
                <a:gd name="connsiteX1" fmla="*/ 0 w 14321"/>
                <a:gd name="connsiteY1" fmla="*/ 0 h 682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21130">
                  <a:moveTo>
                    <a:pt x="0" y="682113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4" name="Freeform: Shape 2183">
              <a:extLst>
                <a:ext uri="{FF2B5EF4-FFF2-40B4-BE49-F238E27FC236}">
                  <a16:creationId xmlns:a16="http://schemas.microsoft.com/office/drawing/2014/main" id="{E28E7546-2002-DBDC-0502-F42E5A63B2E0}"/>
                </a:ext>
              </a:extLst>
            </p:cNvPr>
            <p:cNvSpPr/>
            <p:nvPr/>
          </p:nvSpPr>
          <p:spPr>
            <a:xfrm>
              <a:off x="4561052" y="-464727"/>
              <a:ext cx="14321" cy="6753760"/>
            </a:xfrm>
            <a:custGeom>
              <a:avLst/>
              <a:gdLst>
                <a:gd name="connsiteX0" fmla="*/ 0 w 14321"/>
                <a:gd name="connsiteY0" fmla="*/ 6753760 h 6753760"/>
                <a:gd name="connsiteX1" fmla="*/ 0 w 14321"/>
                <a:gd name="connsiteY1" fmla="*/ 0 h 67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753760">
                  <a:moveTo>
                    <a:pt x="0" y="675376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5" name="Freeform: Shape 2184">
              <a:extLst>
                <a:ext uri="{FF2B5EF4-FFF2-40B4-BE49-F238E27FC236}">
                  <a16:creationId xmlns:a16="http://schemas.microsoft.com/office/drawing/2014/main" id="{8149E3C5-36F8-8FDA-1AF4-570DDC7D10D4}"/>
                </a:ext>
              </a:extLst>
            </p:cNvPr>
            <p:cNvSpPr/>
            <p:nvPr/>
          </p:nvSpPr>
          <p:spPr>
            <a:xfrm>
              <a:off x="5249762" y="74378"/>
              <a:ext cx="14321" cy="6214653"/>
            </a:xfrm>
            <a:custGeom>
              <a:avLst/>
              <a:gdLst>
                <a:gd name="connsiteX0" fmla="*/ 0 w 14321"/>
                <a:gd name="connsiteY0" fmla="*/ 6214654 h 6214653"/>
                <a:gd name="connsiteX1" fmla="*/ 0 w 14321"/>
                <a:gd name="connsiteY1" fmla="*/ 0 h 62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214653">
                  <a:moveTo>
                    <a:pt x="0" y="6214654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6" name="Freeform: Shape 2185">
              <a:extLst>
                <a:ext uri="{FF2B5EF4-FFF2-40B4-BE49-F238E27FC236}">
                  <a16:creationId xmlns:a16="http://schemas.microsoft.com/office/drawing/2014/main" id="{F5D0E212-71CD-5237-BD63-8FBD269139FE}"/>
                </a:ext>
              </a:extLst>
            </p:cNvPr>
            <p:cNvSpPr/>
            <p:nvPr/>
          </p:nvSpPr>
          <p:spPr>
            <a:xfrm>
              <a:off x="5938329" y="996355"/>
              <a:ext cx="14321" cy="5292676"/>
            </a:xfrm>
            <a:custGeom>
              <a:avLst/>
              <a:gdLst>
                <a:gd name="connsiteX0" fmla="*/ 0 w 14321"/>
                <a:gd name="connsiteY0" fmla="*/ 5292677 h 5292676"/>
                <a:gd name="connsiteX1" fmla="*/ 0 w 14321"/>
                <a:gd name="connsiteY1" fmla="*/ 0 h 529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92676">
                  <a:moveTo>
                    <a:pt x="0" y="5292677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7" name="Freeform: Shape 2186">
              <a:extLst>
                <a:ext uri="{FF2B5EF4-FFF2-40B4-BE49-F238E27FC236}">
                  <a16:creationId xmlns:a16="http://schemas.microsoft.com/office/drawing/2014/main" id="{8C9203B4-0A2A-E77E-708C-BB072C786B66}"/>
                </a:ext>
              </a:extLst>
            </p:cNvPr>
            <p:cNvSpPr/>
            <p:nvPr/>
          </p:nvSpPr>
          <p:spPr>
            <a:xfrm>
              <a:off x="13600930" y="-613317"/>
              <a:ext cx="14321" cy="6902349"/>
            </a:xfrm>
            <a:custGeom>
              <a:avLst/>
              <a:gdLst>
                <a:gd name="connsiteX0" fmla="*/ 0 w 14321"/>
                <a:gd name="connsiteY0" fmla="*/ 6902350 h 6902349"/>
                <a:gd name="connsiteX1" fmla="*/ 0 w 14321"/>
                <a:gd name="connsiteY1" fmla="*/ 0 h 690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02349">
                  <a:moveTo>
                    <a:pt x="0" y="690235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8" name="Freeform: Shape 2187">
              <a:extLst>
                <a:ext uri="{FF2B5EF4-FFF2-40B4-BE49-F238E27FC236}">
                  <a16:creationId xmlns:a16="http://schemas.microsoft.com/office/drawing/2014/main" id="{E98792B0-C991-791E-5144-5D86F9988B12}"/>
                </a:ext>
              </a:extLst>
            </p:cNvPr>
            <p:cNvSpPr/>
            <p:nvPr/>
          </p:nvSpPr>
          <p:spPr>
            <a:xfrm>
              <a:off x="6584792" y="790782"/>
              <a:ext cx="14321" cy="5343456"/>
            </a:xfrm>
            <a:custGeom>
              <a:avLst/>
              <a:gdLst>
                <a:gd name="connsiteX0" fmla="*/ 0 w 14321"/>
                <a:gd name="connsiteY0" fmla="*/ 0 h 5343456"/>
                <a:gd name="connsiteX1" fmla="*/ 0 w 14321"/>
                <a:gd name="connsiteY1" fmla="*/ 5343457 h 534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343456">
                  <a:moveTo>
                    <a:pt x="0" y="0"/>
                  </a:moveTo>
                  <a:lnTo>
                    <a:pt x="0" y="5343457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1" name="Freeform: Shape 2190">
              <a:extLst>
                <a:ext uri="{FF2B5EF4-FFF2-40B4-BE49-F238E27FC236}">
                  <a16:creationId xmlns:a16="http://schemas.microsoft.com/office/drawing/2014/main" id="{6500B504-2823-9E3C-9803-4F6A59249AA3}"/>
                </a:ext>
              </a:extLst>
            </p:cNvPr>
            <p:cNvSpPr/>
            <p:nvPr/>
          </p:nvSpPr>
          <p:spPr>
            <a:xfrm>
              <a:off x="7287824" y="746783"/>
              <a:ext cx="14321" cy="5210735"/>
            </a:xfrm>
            <a:custGeom>
              <a:avLst/>
              <a:gdLst>
                <a:gd name="connsiteX0" fmla="*/ 0 w 14321"/>
                <a:gd name="connsiteY0" fmla="*/ 0 h 5210735"/>
                <a:gd name="connsiteX1" fmla="*/ 0 w 14321"/>
                <a:gd name="connsiteY1" fmla="*/ 5210736 h 52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10735">
                  <a:moveTo>
                    <a:pt x="0" y="0"/>
                  </a:moveTo>
                  <a:lnTo>
                    <a:pt x="0" y="5210736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2" name="Freeform: Shape 2191">
              <a:extLst>
                <a:ext uri="{FF2B5EF4-FFF2-40B4-BE49-F238E27FC236}">
                  <a16:creationId xmlns:a16="http://schemas.microsoft.com/office/drawing/2014/main" id="{AA5EABF4-CB9D-1169-DBD2-4F11BFB36DEF}"/>
                </a:ext>
              </a:extLst>
            </p:cNvPr>
            <p:cNvSpPr/>
            <p:nvPr/>
          </p:nvSpPr>
          <p:spPr>
            <a:xfrm>
              <a:off x="7990855" y="-740267"/>
              <a:ext cx="14321" cy="2503807"/>
            </a:xfrm>
            <a:custGeom>
              <a:avLst/>
              <a:gdLst>
                <a:gd name="connsiteX0" fmla="*/ 0 w 14321"/>
                <a:gd name="connsiteY0" fmla="*/ 0 h 2503807"/>
                <a:gd name="connsiteX1" fmla="*/ 0 w 14321"/>
                <a:gd name="connsiteY1" fmla="*/ 2503808 h 250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503807">
                  <a:moveTo>
                    <a:pt x="0" y="0"/>
                  </a:moveTo>
                  <a:lnTo>
                    <a:pt x="0" y="2503808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3" name="Freeform: Shape 2192">
              <a:extLst>
                <a:ext uri="{FF2B5EF4-FFF2-40B4-BE49-F238E27FC236}">
                  <a16:creationId xmlns:a16="http://schemas.microsoft.com/office/drawing/2014/main" id="{EE54826D-1262-5B4D-6A22-0D25905B72E5}"/>
                </a:ext>
              </a:extLst>
            </p:cNvPr>
            <p:cNvSpPr/>
            <p:nvPr/>
          </p:nvSpPr>
          <p:spPr>
            <a:xfrm>
              <a:off x="8693887" y="-113738"/>
              <a:ext cx="14321" cy="6402771"/>
            </a:xfrm>
            <a:custGeom>
              <a:avLst/>
              <a:gdLst>
                <a:gd name="connsiteX0" fmla="*/ 0 w 14321"/>
                <a:gd name="connsiteY0" fmla="*/ 6402771 h 6402771"/>
                <a:gd name="connsiteX1" fmla="*/ 0 w 14321"/>
                <a:gd name="connsiteY1" fmla="*/ 0 h 640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402771">
                  <a:moveTo>
                    <a:pt x="0" y="640277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4" name="Freeform: Shape 2193">
              <a:extLst>
                <a:ext uri="{FF2B5EF4-FFF2-40B4-BE49-F238E27FC236}">
                  <a16:creationId xmlns:a16="http://schemas.microsoft.com/office/drawing/2014/main" id="{C325C825-4372-524D-94DF-B4B4F9844A58}"/>
                </a:ext>
              </a:extLst>
            </p:cNvPr>
            <p:cNvSpPr/>
            <p:nvPr/>
          </p:nvSpPr>
          <p:spPr>
            <a:xfrm>
              <a:off x="9396918" y="-300269"/>
              <a:ext cx="14321" cy="6589301"/>
            </a:xfrm>
            <a:custGeom>
              <a:avLst/>
              <a:gdLst>
                <a:gd name="connsiteX0" fmla="*/ 0 w 14321"/>
                <a:gd name="connsiteY0" fmla="*/ 6589302 h 6589301"/>
                <a:gd name="connsiteX1" fmla="*/ 0 w 14321"/>
                <a:gd name="connsiteY1" fmla="*/ 0 h 65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589301">
                  <a:moveTo>
                    <a:pt x="0" y="6589302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5" name="Freeform: Shape 2194">
              <a:extLst>
                <a:ext uri="{FF2B5EF4-FFF2-40B4-BE49-F238E27FC236}">
                  <a16:creationId xmlns:a16="http://schemas.microsoft.com/office/drawing/2014/main" id="{55865875-E9D5-C38F-14DF-E430DCF172E1}"/>
                </a:ext>
              </a:extLst>
            </p:cNvPr>
            <p:cNvSpPr/>
            <p:nvPr/>
          </p:nvSpPr>
          <p:spPr>
            <a:xfrm>
              <a:off x="10100093" y="-546956"/>
              <a:ext cx="14321" cy="6835989"/>
            </a:xfrm>
            <a:custGeom>
              <a:avLst/>
              <a:gdLst>
                <a:gd name="connsiteX0" fmla="*/ 0 w 14321"/>
                <a:gd name="connsiteY0" fmla="*/ 6835990 h 6835989"/>
                <a:gd name="connsiteX1" fmla="*/ 0 w 14321"/>
                <a:gd name="connsiteY1" fmla="*/ 0 h 683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35989">
                  <a:moveTo>
                    <a:pt x="0" y="683599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6" name="Freeform: Shape 2195">
              <a:extLst>
                <a:ext uri="{FF2B5EF4-FFF2-40B4-BE49-F238E27FC236}">
                  <a16:creationId xmlns:a16="http://schemas.microsoft.com/office/drawing/2014/main" id="{51C4BA88-7EF7-0B23-6A0A-0DC25FAAC066}"/>
                </a:ext>
              </a:extLst>
            </p:cNvPr>
            <p:cNvSpPr/>
            <p:nvPr/>
          </p:nvSpPr>
          <p:spPr>
            <a:xfrm>
              <a:off x="10803125" y="-668713"/>
              <a:ext cx="14321" cy="6957746"/>
            </a:xfrm>
            <a:custGeom>
              <a:avLst/>
              <a:gdLst>
                <a:gd name="connsiteX0" fmla="*/ 0 w 14321"/>
                <a:gd name="connsiteY0" fmla="*/ 6957746 h 6957746"/>
                <a:gd name="connsiteX1" fmla="*/ 0 w 14321"/>
                <a:gd name="connsiteY1" fmla="*/ 0 h 69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57746">
                  <a:moveTo>
                    <a:pt x="0" y="695774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8" name="Freeform: Shape 2197">
              <a:extLst>
                <a:ext uri="{FF2B5EF4-FFF2-40B4-BE49-F238E27FC236}">
                  <a16:creationId xmlns:a16="http://schemas.microsoft.com/office/drawing/2014/main" id="{0A27B1F4-C89A-A25D-3CCD-D7F0E7F21F43}"/>
                </a:ext>
              </a:extLst>
            </p:cNvPr>
            <p:cNvSpPr/>
            <p:nvPr/>
          </p:nvSpPr>
          <p:spPr>
            <a:xfrm>
              <a:off x="11506156" y="-299980"/>
              <a:ext cx="14321" cy="1589620"/>
            </a:xfrm>
            <a:custGeom>
              <a:avLst/>
              <a:gdLst>
                <a:gd name="connsiteX0" fmla="*/ 0 w 14321"/>
                <a:gd name="connsiteY0" fmla="*/ 0 h 1589620"/>
                <a:gd name="connsiteX1" fmla="*/ 0 w 14321"/>
                <a:gd name="connsiteY1" fmla="*/ 1589621 h 158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1589620">
                  <a:moveTo>
                    <a:pt x="0" y="0"/>
                  </a:moveTo>
                  <a:lnTo>
                    <a:pt x="0" y="1589621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9" name="Freeform: Shape 2198">
              <a:extLst>
                <a:ext uri="{FF2B5EF4-FFF2-40B4-BE49-F238E27FC236}">
                  <a16:creationId xmlns:a16="http://schemas.microsoft.com/office/drawing/2014/main" id="{BED6EBC0-CE37-441F-BD90-D87DA158C325}"/>
                </a:ext>
              </a:extLst>
            </p:cNvPr>
            <p:cNvSpPr/>
            <p:nvPr/>
          </p:nvSpPr>
          <p:spPr>
            <a:xfrm>
              <a:off x="12209188" y="-742575"/>
              <a:ext cx="14321" cy="7031608"/>
            </a:xfrm>
            <a:custGeom>
              <a:avLst/>
              <a:gdLst>
                <a:gd name="connsiteX0" fmla="*/ -1 w 14321"/>
                <a:gd name="connsiteY0" fmla="*/ 7031608 h 7031608"/>
                <a:gd name="connsiteX1" fmla="*/ -1 w 14321"/>
                <a:gd name="connsiteY1" fmla="*/ 0 h 703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7031608">
                  <a:moveTo>
                    <a:pt x="-1" y="7031608"/>
                  </a:moveTo>
                  <a:lnTo>
                    <a:pt x="-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0" name="Freeform: Shape 2199">
              <a:extLst>
                <a:ext uri="{FF2B5EF4-FFF2-40B4-BE49-F238E27FC236}">
                  <a16:creationId xmlns:a16="http://schemas.microsoft.com/office/drawing/2014/main" id="{D5E5F644-815E-C3ED-6CF7-2E0502DF977C}"/>
                </a:ext>
              </a:extLst>
            </p:cNvPr>
            <p:cNvSpPr/>
            <p:nvPr/>
          </p:nvSpPr>
          <p:spPr>
            <a:xfrm>
              <a:off x="12912219" y="-532097"/>
              <a:ext cx="14321" cy="6821130"/>
            </a:xfrm>
            <a:custGeom>
              <a:avLst/>
              <a:gdLst>
                <a:gd name="connsiteX0" fmla="*/ 1 w 14321"/>
                <a:gd name="connsiteY0" fmla="*/ 6821131 h 6821130"/>
                <a:gd name="connsiteX1" fmla="*/ 1 w 14321"/>
                <a:gd name="connsiteY1" fmla="*/ 0 h 682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21130">
                  <a:moveTo>
                    <a:pt x="1" y="6821131"/>
                  </a:moveTo>
                  <a:lnTo>
                    <a:pt x="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1" name="Freeform: Shape 2200">
              <a:extLst>
                <a:ext uri="{FF2B5EF4-FFF2-40B4-BE49-F238E27FC236}">
                  <a16:creationId xmlns:a16="http://schemas.microsoft.com/office/drawing/2014/main" id="{7414766F-3A1B-BF11-0269-C7BF2D663EA4}"/>
                </a:ext>
              </a:extLst>
            </p:cNvPr>
            <p:cNvSpPr/>
            <p:nvPr/>
          </p:nvSpPr>
          <p:spPr>
            <a:xfrm>
              <a:off x="14289640" y="-464727"/>
              <a:ext cx="14321" cy="6753760"/>
            </a:xfrm>
            <a:custGeom>
              <a:avLst/>
              <a:gdLst>
                <a:gd name="connsiteX0" fmla="*/ 0 w 14321"/>
                <a:gd name="connsiteY0" fmla="*/ 6753760 h 6753760"/>
                <a:gd name="connsiteX1" fmla="*/ 0 w 14321"/>
                <a:gd name="connsiteY1" fmla="*/ 0 h 67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753760">
                  <a:moveTo>
                    <a:pt x="0" y="6753760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2" name="Freeform: Shape 2201">
              <a:extLst>
                <a:ext uri="{FF2B5EF4-FFF2-40B4-BE49-F238E27FC236}">
                  <a16:creationId xmlns:a16="http://schemas.microsoft.com/office/drawing/2014/main" id="{ED6298B8-E3C4-9762-74D3-E39A7EDA16D3}"/>
                </a:ext>
              </a:extLst>
            </p:cNvPr>
            <p:cNvSpPr/>
            <p:nvPr/>
          </p:nvSpPr>
          <p:spPr>
            <a:xfrm>
              <a:off x="14978350" y="74378"/>
              <a:ext cx="14321" cy="6214653"/>
            </a:xfrm>
            <a:custGeom>
              <a:avLst/>
              <a:gdLst>
                <a:gd name="connsiteX0" fmla="*/ -1 w 14321"/>
                <a:gd name="connsiteY0" fmla="*/ 6214654 h 6214653"/>
                <a:gd name="connsiteX1" fmla="*/ -1 w 14321"/>
                <a:gd name="connsiteY1" fmla="*/ 0 h 62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214653">
                  <a:moveTo>
                    <a:pt x="-1" y="6214654"/>
                  </a:moveTo>
                  <a:lnTo>
                    <a:pt x="-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3" name="Freeform: Shape 2202">
              <a:extLst>
                <a:ext uri="{FF2B5EF4-FFF2-40B4-BE49-F238E27FC236}">
                  <a16:creationId xmlns:a16="http://schemas.microsoft.com/office/drawing/2014/main" id="{430E75D0-E9B8-DFAE-7B7D-3C7CC673CC77}"/>
                </a:ext>
              </a:extLst>
            </p:cNvPr>
            <p:cNvSpPr/>
            <p:nvPr/>
          </p:nvSpPr>
          <p:spPr>
            <a:xfrm>
              <a:off x="15666918" y="996355"/>
              <a:ext cx="14321" cy="5292676"/>
            </a:xfrm>
            <a:custGeom>
              <a:avLst/>
              <a:gdLst>
                <a:gd name="connsiteX0" fmla="*/ 0 w 14321"/>
                <a:gd name="connsiteY0" fmla="*/ 5292677 h 5292676"/>
                <a:gd name="connsiteX1" fmla="*/ 0 w 14321"/>
                <a:gd name="connsiteY1" fmla="*/ 0 h 529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92676">
                  <a:moveTo>
                    <a:pt x="0" y="5292677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4" name="Freeform: Shape 2203">
              <a:extLst>
                <a:ext uri="{FF2B5EF4-FFF2-40B4-BE49-F238E27FC236}">
                  <a16:creationId xmlns:a16="http://schemas.microsoft.com/office/drawing/2014/main" id="{E07B6CEC-6AD6-C0B5-6037-B93916390754}"/>
                </a:ext>
              </a:extLst>
            </p:cNvPr>
            <p:cNvSpPr/>
            <p:nvPr/>
          </p:nvSpPr>
          <p:spPr>
            <a:xfrm>
              <a:off x="16313380" y="790782"/>
              <a:ext cx="14321" cy="5343456"/>
            </a:xfrm>
            <a:custGeom>
              <a:avLst/>
              <a:gdLst>
                <a:gd name="connsiteX0" fmla="*/ 0 w 14321"/>
                <a:gd name="connsiteY0" fmla="*/ 0 h 5343456"/>
                <a:gd name="connsiteX1" fmla="*/ 0 w 14321"/>
                <a:gd name="connsiteY1" fmla="*/ 5343457 h 534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343456">
                  <a:moveTo>
                    <a:pt x="0" y="0"/>
                  </a:moveTo>
                  <a:lnTo>
                    <a:pt x="0" y="5343457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5" name="Freeform: Shape 2204">
              <a:extLst>
                <a:ext uri="{FF2B5EF4-FFF2-40B4-BE49-F238E27FC236}">
                  <a16:creationId xmlns:a16="http://schemas.microsoft.com/office/drawing/2014/main" id="{AD61BCFD-76B6-6004-2479-D987EDC39C30}"/>
                </a:ext>
              </a:extLst>
            </p:cNvPr>
            <p:cNvSpPr/>
            <p:nvPr/>
          </p:nvSpPr>
          <p:spPr>
            <a:xfrm>
              <a:off x="17016412" y="746783"/>
              <a:ext cx="14321" cy="5210735"/>
            </a:xfrm>
            <a:custGeom>
              <a:avLst/>
              <a:gdLst>
                <a:gd name="connsiteX0" fmla="*/ 0 w 14321"/>
                <a:gd name="connsiteY0" fmla="*/ 0 h 5210735"/>
                <a:gd name="connsiteX1" fmla="*/ 0 w 14321"/>
                <a:gd name="connsiteY1" fmla="*/ 5210736 h 52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210735">
                  <a:moveTo>
                    <a:pt x="0" y="0"/>
                  </a:moveTo>
                  <a:lnTo>
                    <a:pt x="0" y="5210736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6" name="Freeform: Shape 2205">
              <a:extLst>
                <a:ext uri="{FF2B5EF4-FFF2-40B4-BE49-F238E27FC236}">
                  <a16:creationId xmlns:a16="http://schemas.microsoft.com/office/drawing/2014/main" id="{24C39217-E2FD-B5BB-6584-E005E7D939E3}"/>
                </a:ext>
              </a:extLst>
            </p:cNvPr>
            <p:cNvSpPr/>
            <p:nvPr/>
          </p:nvSpPr>
          <p:spPr>
            <a:xfrm>
              <a:off x="17482856" y="1794267"/>
              <a:ext cx="14321" cy="2503663"/>
            </a:xfrm>
            <a:custGeom>
              <a:avLst/>
              <a:gdLst>
                <a:gd name="connsiteX0" fmla="*/ -1 w 14321"/>
                <a:gd name="connsiteY0" fmla="*/ 0 h 2503663"/>
                <a:gd name="connsiteX1" fmla="*/ -1 w 14321"/>
                <a:gd name="connsiteY1" fmla="*/ 2503664 h 250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503663">
                  <a:moveTo>
                    <a:pt x="-1" y="0"/>
                  </a:moveTo>
                  <a:lnTo>
                    <a:pt x="-1" y="2503664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7" name="Freeform: Shape 2206">
              <a:extLst>
                <a:ext uri="{FF2B5EF4-FFF2-40B4-BE49-F238E27FC236}">
                  <a16:creationId xmlns:a16="http://schemas.microsoft.com/office/drawing/2014/main" id="{C28C802B-850C-67F6-9A92-9A5F0A374711}"/>
                </a:ext>
              </a:extLst>
            </p:cNvPr>
            <p:cNvSpPr/>
            <p:nvPr/>
          </p:nvSpPr>
          <p:spPr>
            <a:xfrm>
              <a:off x="20531713" y="-668713"/>
              <a:ext cx="14321" cy="6957746"/>
            </a:xfrm>
            <a:custGeom>
              <a:avLst/>
              <a:gdLst>
                <a:gd name="connsiteX0" fmla="*/ -1 w 14321"/>
                <a:gd name="connsiteY0" fmla="*/ 6957746 h 6957746"/>
                <a:gd name="connsiteX1" fmla="*/ -1 w 14321"/>
                <a:gd name="connsiteY1" fmla="*/ 0 h 69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957746">
                  <a:moveTo>
                    <a:pt x="-1" y="6957746"/>
                  </a:moveTo>
                  <a:lnTo>
                    <a:pt x="-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8" name="Freeform: Shape 2207">
              <a:extLst>
                <a:ext uri="{FF2B5EF4-FFF2-40B4-BE49-F238E27FC236}">
                  <a16:creationId xmlns:a16="http://schemas.microsoft.com/office/drawing/2014/main" id="{C16FFE8D-6C11-3FBB-82A6-CF21CFDD8D74}"/>
                </a:ext>
              </a:extLst>
            </p:cNvPr>
            <p:cNvSpPr/>
            <p:nvPr/>
          </p:nvSpPr>
          <p:spPr>
            <a:xfrm>
              <a:off x="21234744" y="1617547"/>
              <a:ext cx="14321" cy="4671485"/>
            </a:xfrm>
            <a:custGeom>
              <a:avLst/>
              <a:gdLst>
                <a:gd name="connsiteX0" fmla="*/ 1 w 14321"/>
                <a:gd name="connsiteY0" fmla="*/ 4671486 h 4671485"/>
                <a:gd name="connsiteX1" fmla="*/ 1 w 14321"/>
                <a:gd name="connsiteY1" fmla="*/ 0 h 46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4671485">
                  <a:moveTo>
                    <a:pt x="1" y="4671486"/>
                  </a:moveTo>
                  <a:lnTo>
                    <a:pt x="1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9" name="Freeform: Shape 2208">
              <a:extLst>
                <a:ext uri="{FF2B5EF4-FFF2-40B4-BE49-F238E27FC236}">
                  <a16:creationId xmlns:a16="http://schemas.microsoft.com/office/drawing/2014/main" id="{F2C2291A-5783-63EE-28AA-282F48D54F81}"/>
                </a:ext>
              </a:extLst>
            </p:cNvPr>
            <p:cNvSpPr/>
            <p:nvPr/>
          </p:nvSpPr>
          <p:spPr>
            <a:xfrm>
              <a:off x="21234744" y="-299980"/>
              <a:ext cx="14321" cy="1589620"/>
            </a:xfrm>
            <a:custGeom>
              <a:avLst/>
              <a:gdLst>
                <a:gd name="connsiteX0" fmla="*/ 1 w 14321"/>
                <a:gd name="connsiteY0" fmla="*/ 0 h 1589620"/>
                <a:gd name="connsiteX1" fmla="*/ 1 w 14321"/>
                <a:gd name="connsiteY1" fmla="*/ 1589621 h 158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1589620">
                  <a:moveTo>
                    <a:pt x="1" y="0"/>
                  </a:moveTo>
                  <a:lnTo>
                    <a:pt x="1" y="1589621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0" name="Freeform: Shape 2209">
              <a:extLst>
                <a:ext uri="{FF2B5EF4-FFF2-40B4-BE49-F238E27FC236}">
                  <a16:creationId xmlns:a16="http://schemas.microsoft.com/office/drawing/2014/main" id="{00877618-D478-65C2-0DD6-49998CA59A0D}"/>
                </a:ext>
              </a:extLst>
            </p:cNvPr>
            <p:cNvSpPr/>
            <p:nvPr/>
          </p:nvSpPr>
          <p:spPr>
            <a:xfrm>
              <a:off x="21937776" y="-742575"/>
              <a:ext cx="14321" cy="7031608"/>
            </a:xfrm>
            <a:custGeom>
              <a:avLst/>
              <a:gdLst>
                <a:gd name="connsiteX0" fmla="*/ 0 w 14321"/>
                <a:gd name="connsiteY0" fmla="*/ 7031608 h 7031608"/>
                <a:gd name="connsiteX1" fmla="*/ 0 w 14321"/>
                <a:gd name="connsiteY1" fmla="*/ 0 h 703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7031608">
                  <a:moveTo>
                    <a:pt x="0" y="7031608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1" name="Freeform: Shape 2210">
              <a:extLst>
                <a:ext uri="{FF2B5EF4-FFF2-40B4-BE49-F238E27FC236}">
                  <a16:creationId xmlns:a16="http://schemas.microsoft.com/office/drawing/2014/main" id="{4EFF7404-0839-3823-23B8-E4EB83898F2A}"/>
                </a:ext>
              </a:extLst>
            </p:cNvPr>
            <p:cNvSpPr/>
            <p:nvPr/>
          </p:nvSpPr>
          <p:spPr>
            <a:xfrm>
              <a:off x="22640808" y="-532097"/>
              <a:ext cx="14321" cy="6821130"/>
            </a:xfrm>
            <a:custGeom>
              <a:avLst/>
              <a:gdLst>
                <a:gd name="connsiteX0" fmla="*/ 0 w 14321"/>
                <a:gd name="connsiteY0" fmla="*/ 6821131 h 6821130"/>
                <a:gd name="connsiteX1" fmla="*/ 0 w 14321"/>
                <a:gd name="connsiteY1" fmla="*/ 0 h 682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6821130">
                  <a:moveTo>
                    <a:pt x="0" y="6821131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7" name="Freeform: Shape 2196">
              <a:extLst>
                <a:ext uri="{FF2B5EF4-FFF2-40B4-BE49-F238E27FC236}">
                  <a16:creationId xmlns:a16="http://schemas.microsoft.com/office/drawing/2014/main" id="{BD8EDFBD-9DB0-BE99-30D5-B4CFC030D1C6}"/>
                </a:ext>
              </a:extLst>
            </p:cNvPr>
            <p:cNvSpPr/>
            <p:nvPr/>
          </p:nvSpPr>
          <p:spPr>
            <a:xfrm>
              <a:off x="11506156" y="1617547"/>
              <a:ext cx="14321" cy="4671485"/>
            </a:xfrm>
            <a:custGeom>
              <a:avLst/>
              <a:gdLst>
                <a:gd name="connsiteX0" fmla="*/ 0 w 14321"/>
                <a:gd name="connsiteY0" fmla="*/ 4671486 h 4671485"/>
                <a:gd name="connsiteX1" fmla="*/ 0 w 14321"/>
                <a:gd name="connsiteY1" fmla="*/ 0 h 46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4671485">
                  <a:moveTo>
                    <a:pt x="0" y="4671486"/>
                  </a:moveTo>
                  <a:lnTo>
                    <a:pt x="0" y="0"/>
                  </a:lnTo>
                </a:path>
              </a:pathLst>
            </a:custGeom>
            <a:ln w="11454" cap="flat">
              <a:solidFill>
                <a:srgbClr val="FBD1D1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28" name="Group 3327">
            <a:extLst>
              <a:ext uri="{FF2B5EF4-FFF2-40B4-BE49-F238E27FC236}">
                <a16:creationId xmlns:a16="http://schemas.microsoft.com/office/drawing/2014/main" id="{109845F5-2A55-1487-B0C8-D50ACF21DF90}"/>
              </a:ext>
            </a:extLst>
          </p:cNvPr>
          <p:cNvGrpSpPr/>
          <p:nvPr/>
        </p:nvGrpSpPr>
        <p:grpSpPr>
          <a:xfrm>
            <a:off x="-2699566" y="845078"/>
            <a:ext cx="3982950" cy="6153242"/>
            <a:chOff x="8229304" y="814974"/>
            <a:chExt cx="3982950" cy="6153242"/>
          </a:xfrm>
        </p:grpSpPr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87050669-D596-C93C-C53B-B8FE5784BF97}"/>
                </a:ext>
              </a:extLst>
            </p:cNvPr>
            <p:cNvSpPr/>
            <p:nvPr/>
          </p:nvSpPr>
          <p:spPr>
            <a:xfrm>
              <a:off x="9019982" y="4434980"/>
              <a:ext cx="2353272" cy="1813514"/>
            </a:xfrm>
            <a:custGeom>
              <a:avLst/>
              <a:gdLst>
                <a:gd name="connsiteX0" fmla="*/ 0 w 2353272"/>
                <a:gd name="connsiteY0" fmla="*/ 0 h 1813514"/>
                <a:gd name="connsiteX1" fmla="*/ 2353272 w 2353272"/>
                <a:gd name="connsiteY1" fmla="*/ 0 h 1813514"/>
                <a:gd name="connsiteX2" fmla="*/ 2353272 w 2353272"/>
                <a:gd name="connsiteY2" fmla="*/ 1813515 h 1813514"/>
                <a:gd name="connsiteX3" fmla="*/ -1 w 2353272"/>
                <a:gd name="connsiteY3" fmla="*/ 1813515 h 181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272" h="1813514">
                  <a:moveTo>
                    <a:pt x="0" y="0"/>
                  </a:moveTo>
                  <a:lnTo>
                    <a:pt x="2353272" y="0"/>
                  </a:lnTo>
                  <a:lnTo>
                    <a:pt x="2353272" y="1813515"/>
                  </a:lnTo>
                  <a:lnTo>
                    <a:pt x="-1" y="1813515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4" name="Freeform: Shape 2213">
              <a:extLst>
                <a:ext uri="{FF2B5EF4-FFF2-40B4-BE49-F238E27FC236}">
                  <a16:creationId xmlns:a16="http://schemas.microsoft.com/office/drawing/2014/main" id="{1FED9ADD-4448-B487-B2CF-40CE58C814E8}"/>
                </a:ext>
              </a:extLst>
            </p:cNvPr>
            <p:cNvSpPr/>
            <p:nvPr/>
          </p:nvSpPr>
          <p:spPr>
            <a:xfrm>
              <a:off x="9689931" y="5698857"/>
              <a:ext cx="864575" cy="259671"/>
            </a:xfrm>
            <a:custGeom>
              <a:avLst/>
              <a:gdLst>
                <a:gd name="connsiteX0" fmla="*/ 0 w 864575"/>
                <a:gd name="connsiteY0" fmla="*/ 0 h 259671"/>
                <a:gd name="connsiteX1" fmla="*/ 735684 w 864575"/>
                <a:gd name="connsiteY1" fmla="*/ 0 h 259671"/>
                <a:gd name="connsiteX2" fmla="*/ 864576 w 864575"/>
                <a:gd name="connsiteY2" fmla="*/ 129836 h 259671"/>
                <a:gd name="connsiteX3" fmla="*/ 864576 w 864575"/>
                <a:gd name="connsiteY3" fmla="*/ 129836 h 259671"/>
                <a:gd name="connsiteX4" fmla="*/ 735684 w 864575"/>
                <a:gd name="connsiteY4" fmla="*/ 259671 h 259671"/>
                <a:gd name="connsiteX5" fmla="*/ 0 w 864575"/>
                <a:gd name="connsiteY5" fmla="*/ 259671 h 259671"/>
                <a:gd name="connsiteX6" fmla="*/ 0 w 864575"/>
                <a:gd name="connsiteY6" fmla="*/ 259671 h 259671"/>
                <a:gd name="connsiteX7" fmla="*/ 0 w 864575"/>
                <a:gd name="connsiteY7" fmla="*/ 1443 h 259671"/>
                <a:gd name="connsiteX8" fmla="*/ 0 w 864575"/>
                <a:gd name="connsiteY8" fmla="*/ 0 h 2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75" h="259671">
                  <a:moveTo>
                    <a:pt x="0" y="0"/>
                  </a:moveTo>
                  <a:lnTo>
                    <a:pt x="735684" y="0"/>
                  </a:lnTo>
                  <a:cubicBezTo>
                    <a:pt x="806861" y="0"/>
                    <a:pt x="864576" y="58123"/>
                    <a:pt x="864576" y="129836"/>
                  </a:cubicBezTo>
                  <a:lnTo>
                    <a:pt x="864576" y="129836"/>
                  </a:lnTo>
                  <a:cubicBezTo>
                    <a:pt x="864576" y="201548"/>
                    <a:pt x="806861" y="259671"/>
                    <a:pt x="735684" y="259671"/>
                  </a:cubicBezTo>
                  <a:lnTo>
                    <a:pt x="0" y="259671"/>
                  </a:lnTo>
                  <a:lnTo>
                    <a:pt x="0" y="259671"/>
                  </a:lnTo>
                  <a:lnTo>
                    <a:pt x="0" y="1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5" name="Freeform: Shape 2214">
              <a:extLst>
                <a:ext uri="{FF2B5EF4-FFF2-40B4-BE49-F238E27FC236}">
                  <a16:creationId xmlns:a16="http://schemas.microsoft.com/office/drawing/2014/main" id="{DF9FB6C9-E52D-FE85-D6E4-91EC1C54D7AB}"/>
                </a:ext>
              </a:extLst>
            </p:cNvPr>
            <p:cNvSpPr/>
            <p:nvPr/>
          </p:nvSpPr>
          <p:spPr>
            <a:xfrm>
              <a:off x="9561756" y="5698857"/>
              <a:ext cx="256350" cy="258228"/>
            </a:xfrm>
            <a:custGeom>
              <a:avLst/>
              <a:gdLst>
                <a:gd name="connsiteX0" fmla="*/ 256351 w 256350"/>
                <a:gd name="connsiteY0" fmla="*/ 129114 h 258228"/>
                <a:gd name="connsiteX1" fmla="*/ 128175 w 256350"/>
                <a:gd name="connsiteY1" fmla="*/ 258229 h 258228"/>
                <a:gd name="connsiteX2" fmla="*/ 0 w 256350"/>
                <a:gd name="connsiteY2" fmla="*/ 129114 h 258228"/>
                <a:gd name="connsiteX3" fmla="*/ 128175 w 256350"/>
                <a:gd name="connsiteY3" fmla="*/ 0 h 258228"/>
                <a:gd name="connsiteX4" fmla="*/ 256351 w 256350"/>
                <a:gd name="connsiteY4" fmla="*/ 129114 h 2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50" h="258228">
                  <a:moveTo>
                    <a:pt x="256351" y="129114"/>
                  </a:moveTo>
                  <a:cubicBezTo>
                    <a:pt x="256351" y="200422"/>
                    <a:pt x="198964" y="258229"/>
                    <a:pt x="128175" y="258229"/>
                  </a:cubicBezTo>
                  <a:cubicBezTo>
                    <a:pt x="57386" y="258229"/>
                    <a:pt x="0" y="200422"/>
                    <a:pt x="0" y="129114"/>
                  </a:cubicBezTo>
                  <a:cubicBezTo>
                    <a:pt x="0" y="57806"/>
                    <a:pt x="57386" y="0"/>
                    <a:pt x="128175" y="0"/>
                  </a:cubicBezTo>
                  <a:cubicBezTo>
                    <a:pt x="198964" y="0"/>
                    <a:pt x="256351" y="57806"/>
                    <a:pt x="256351" y="129114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6" name="Freeform: Shape 2215">
              <a:extLst>
                <a:ext uri="{FF2B5EF4-FFF2-40B4-BE49-F238E27FC236}">
                  <a16:creationId xmlns:a16="http://schemas.microsoft.com/office/drawing/2014/main" id="{3A6D1EED-17C5-7251-DF7C-910C7CD28108}"/>
                </a:ext>
              </a:extLst>
            </p:cNvPr>
            <p:cNvSpPr/>
            <p:nvPr/>
          </p:nvSpPr>
          <p:spPr>
            <a:xfrm>
              <a:off x="9578512" y="5715736"/>
              <a:ext cx="222839" cy="224471"/>
            </a:xfrm>
            <a:custGeom>
              <a:avLst/>
              <a:gdLst>
                <a:gd name="connsiteX0" fmla="*/ 222839 w 222839"/>
                <a:gd name="connsiteY0" fmla="*/ 112236 h 224471"/>
                <a:gd name="connsiteX1" fmla="*/ 111419 w 222839"/>
                <a:gd name="connsiteY1" fmla="*/ 224471 h 224471"/>
                <a:gd name="connsiteX2" fmla="*/ -1 w 222839"/>
                <a:gd name="connsiteY2" fmla="*/ 112236 h 224471"/>
                <a:gd name="connsiteX3" fmla="*/ 111419 w 222839"/>
                <a:gd name="connsiteY3" fmla="*/ 0 h 224471"/>
                <a:gd name="connsiteX4" fmla="*/ 222839 w 222839"/>
                <a:gd name="connsiteY4" fmla="*/ 112236 h 22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39" h="224471">
                  <a:moveTo>
                    <a:pt x="222839" y="112236"/>
                  </a:moveTo>
                  <a:cubicBezTo>
                    <a:pt x="222839" y="174222"/>
                    <a:pt x="172955" y="224471"/>
                    <a:pt x="111419" y="224471"/>
                  </a:cubicBezTo>
                  <a:cubicBezTo>
                    <a:pt x="49884" y="224471"/>
                    <a:pt x="-1" y="174222"/>
                    <a:pt x="-1" y="112236"/>
                  </a:cubicBezTo>
                  <a:cubicBezTo>
                    <a:pt x="-1" y="50250"/>
                    <a:pt x="49883" y="0"/>
                    <a:pt x="111419" y="0"/>
                  </a:cubicBezTo>
                  <a:cubicBezTo>
                    <a:pt x="172954" y="0"/>
                    <a:pt x="222839" y="50250"/>
                    <a:pt x="222839" y="112236"/>
                  </a:cubicBezTo>
                  <a:close/>
                </a:path>
              </a:pathLst>
            </a:custGeom>
            <a:solidFill>
              <a:srgbClr val="F0B8A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7" name="Freeform: Shape 2216">
              <a:extLst>
                <a:ext uri="{FF2B5EF4-FFF2-40B4-BE49-F238E27FC236}">
                  <a16:creationId xmlns:a16="http://schemas.microsoft.com/office/drawing/2014/main" id="{1C9BB50F-681D-27D5-5DB7-4019623DF168}"/>
                </a:ext>
              </a:extLst>
            </p:cNvPr>
            <p:cNvSpPr/>
            <p:nvPr/>
          </p:nvSpPr>
          <p:spPr>
            <a:xfrm>
              <a:off x="9598268" y="5733158"/>
              <a:ext cx="183896" cy="185210"/>
            </a:xfrm>
            <a:custGeom>
              <a:avLst/>
              <a:gdLst>
                <a:gd name="connsiteX0" fmla="*/ 88513 w 183896"/>
                <a:gd name="connsiteY0" fmla="*/ 185121 h 185210"/>
                <a:gd name="connsiteX1" fmla="*/ 152386 w 183896"/>
                <a:gd name="connsiteY1" fmla="*/ 160597 h 185210"/>
                <a:gd name="connsiteX2" fmla="*/ 154907 w 183896"/>
                <a:gd name="connsiteY2" fmla="*/ 35767 h 185210"/>
                <a:gd name="connsiteX3" fmla="*/ 154677 w 183896"/>
                <a:gd name="connsiteY3" fmla="*/ 35521 h 185210"/>
                <a:gd name="connsiteX4" fmla="*/ 32803 w 183896"/>
                <a:gd name="connsiteY4" fmla="*/ 31338 h 185210"/>
                <a:gd name="connsiteX5" fmla="*/ 4161 w 183896"/>
                <a:gd name="connsiteY5" fmla="*/ 91784 h 185210"/>
                <a:gd name="connsiteX6" fmla="*/ 86609 w 183896"/>
                <a:gd name="connsiteY6" fmla="*/ 185020 h 185210"/>
                <a:gd name="connsiteX7" fmla="*/ 88799 w 183896"/>
                <a:gd name="connsiteY7" fmla="*/ 185121 h 185210"/>
                <a:gd name="connsiteX8" fmla="*/ 88513 w 183896"/>
                <a:gd name="connsiteY8" fmla="*/ 185121 h 185210"/>
                <a:gd name="connsiteX9" fmla="*/ 25643 w 183896"/>
                <a:gd name="connsiteY9" fmla="*/ 156269 h 185210"/>
                <a:gd name="connsiteX10" fmla="*/ 8 w 183896"/>
                <a:gd name="connsiteY10" fmla="*/ 91062 h 185210"/>
                <a:gd name="connsiteX11" fmla="*/ 28650 w 183896"/>
                <a:gd name="connsiteY11" fmla="*/ 25712 h 185210"/>
                <a:gd name="connsiteX12" fmla="*/ 158644 w 183896"/>
                <a:gd name="connsiteY12" fmla="*/ 28583 h 185210"/>
                <a:gd name="connsiteX13" fmla="*/ 160263 w 183896"/>
                <a:gd name="connsiteY13" fmla="*/ 30328 h 185210"/>
                <a:gd name="connsiteX14" fmla="*/ 183749 w 183896"/>
                <a:gd name="connsiteY14" fmla="*/ 97554 h 185210"/>
                <a:gd name="connsiteX15" fmla="*/ 153675 w 183896"/>
                <a:gd name="connsiteY15" fmla="*/ 160741 h 185210"/>
                <a:gd name="connsiteX16" fmla="*/ 88513 w 183896"/>
                <a:gd name="connsiteY16" fmla="*/ 185121 h 18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896" h="185210">
                  <a:moveTo>
                    <a:pt x="88513" y="185121"/>
                  </a:moveTo>
                  <a:cubicBezTo>
                    <a:pt x="112172" y="185727"/>
                    <a:pt x="135129" y="176927"/>
                    <a:pt x="152386" y="160597"/>
                  </a:cubicBezTo>
                  <a:cubicBezTo>
                    <a:pt x="187302" y="126825"/>
                    <a:pt x="188433" y="70938"/>
                    <a:pt x="154907" y="35767"/>
                  </a:cubicBezTo>
                  <a:cubicBezTo>
                    <a:pt x="154835" y="35680"/>
                    <a:pt x="154749" y="35608"/>
                    <a:pt x="154677" y="35521"/>
                  </a:cubicBezTo>
                  <a:cubicBezTo>
                    <a:pt x="121867" y="1144"/>
                    <a:pt x="67862" y="-702"/>
                    <a:pt x="32803" y="31338"/>
                  </a:cubicBezTo>
                  <a:cubicBezTo>
                    <a:pt x="15747" y="46918"/>
                    <a:pt x="5464" y="68630"/>
                    <a:pt x="4161" y="91784"/>
                  </a:cubicBezTo>
                  <a:cubicBezTo>
                    <a:pt x="1368" y="140458"/>
                    <a:pt x="38274" y="182207"/>
                    <a:pt x="86609" y="185020"/>
                  </a:cubicBezTo>
                  <a:cubicBezTo>
                    <a:pt x="87338" y="185063"/>
                    <a:pt x="88069" y="185092"/>
                    <a:pt x="88799" y="185121"/>
                  </a:cubicBezTo>
                  <a:close/>
                  <a:moveTo>
                    <a:pt x="88513" y="185121"/>
                  </a:moveTo>
                  <a:cubicBezTo>
                    <a:pt x="64553" y="184400"/>
                    <a:pt x="41897" y="173998"/>
                    <a:pt x="25643" y="156269"/>
                  </a:cubicBezTo>
                  <a:cubicBezTo>
                    <a:pt x="8901" y="138784"/>
                    <a:pt x="-308" y="115356"/>
                    <a:pt x="8" y="91062"/>
                  </a:cubicBezTo>
                  <a:cubicBezTo>
                    <a:pt x="580" y="66322"/>
                    <a:pt x="10877" y="42807"/>
                    <a:pt x="28650" y="25712"/>
                  </a:cubicBezTo>
                  <a:cubicBezTo>
                    <a:pt x="65341" y="-9661"/>
                    <a:pt x="123529" y="-8377"/>
                    <a:pt x="158644" y="28583"/>
                  </a:cubicBezTo>
                  <a:cubicBezTo>
                    <a:pt x="159189" y="29160"/>
                    <a:pt x="159732" y="29737"/>
                    <a:pt x="160263" y="30328"/>
                  </a:cubicBezTo>
                  <a:cubicBezTo>
                    <a:pt x="176675" y="48678"/>
                    <a:pt x="185139" y="72885"/>
                    <a:pt x="183749" y="97554"/>
                  </a:cubicBezTo>
                  <a:cubicBezTo>
                    <a:pt x="182432" y="121805"/>
                    <a:pt x="171619" y="144526"/>
                    <a:pt x="153675" y="160741"/>
                  </a:cubicBezTo>
                  <a:cubicBezTo>
                    <a:pt x="136117" y="177403"/>
                    <a:pt x="112616" y="186203"/>
                    <a:pt x="88513" y="185121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8" name="Freeform: Shape 2217">
              <a:extLst>
                <a:ext uri="{FF2B5EF4-FFF2-40B4-BE49-F238E27FC236}">
                  <a16:creationId xmlns:a16="http://schemas.microsoft.com/office/drawing/2014/main" id="{0FE34B29-F976-B92C-E062-ED1FC442A454}"/>
                </a:ext>
              </a:extLst>
            </p:cNvPr>
            <p:cNvSpPr/>
            <p:nvPr/>
          </p:nvSpPr>
          <p:spPr>
            <a:xfrm>
              <a:off x="9639230" y="5775985"/>
              <a:ext cx="103410" cy="103678"/>
            </a:xfrm>
            <a:custGeom>
              <a:avLst/>
              <a:gdLst>
                <a:gd name="connsiteX0" fmla="*/ 4 w 103410"/>
                <a:gd name="connsiteY0" fmla="*/ 50255 h 103678"/>
                <a:gd name="connsiteX1" fmla="*/ 14325 w 103410"/>
                <a:gd name="connsiteY1" fmla="*/ 86609 h 103678"/>
                <a:gd name="connsiteX2" fmla="*/ 84385 w 103410"/>
                <a:gd name="connsiteY2" fmla="*/ 88066 h 103678"/>
                <a:gd name="connsiteX3" fmla="*/ 85831 w 103410"/>
                <a:gd name="connsiteY3" fmla="*/ 17493 h 103678"/>
                <a:gd name="connsiteX4" fmla="*/ 52850 w 103410"/>
                <a:gd name="connsiteY4" fmla="*/ 2216 h 103678"/>
                <a:gd name="connsiteX5" fmla="*/ 16760 w 103410"/>
                <a:gd name="connsiteY5" fmla="*/ 15055 h 103678"/>
                <a:gd name="connsiteX6" fmla="*/ 4 w 103410"/>
                <a:gd name="connsiteY6" fmla="*/ 50255 h 103678"/>
                <a:gd name="connsiteX7" fmla="*/ 4 w 103410"/>
                <a:gd name="connsiteY7" fmla="*/ 50255 h 103678"/>
                <a:gd name="connsiteX8" fmla="*/ 53766 w 103410"/>
                <a:gd name="connsiteY8" fmla="*/ 37 h 103678"/>
                <a:gd name="connsiteX9" fmla="*/ 89082 w 103410"/>
                <a:gd name="connsiteY9" fmla="*/ 15921 h 103678"/>
                <a:gd name="connsiteX10" fmla="*/ 87177 w 103410"/>
                <a:gd name="connsiteY10" fmla="*/ 90158 h 103678"/>
                <a:gd name="connsiteX11" fmla="*/ 86504 w 103410"/>
                <a:gd name="connsiteY11" fmla="*/ 90793 h 103678"/>
                <a:gd name="connsiteX12" fmla="*/ 13352 w 103410"/>
                <a:gd name="connsiteY12" fmla="*/ 85801 h 103678"/>
                <a:gd name="connsiteX13" fmla="*/ 577 w 103410"/>
                <a:gd name="connsiteY13" fmla="*/ 50255 h 10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410" h="103678">
                  <a:moveTo>
                    <a:pt x="4" y="50255"/>
                  </a:moveTo>
                  <a:cubicBezTo>
                    <a:pt x="-168" y="63801"/>
                    <a:pt x="4973" y="76872"/>
                    <a:pt x="14325" y="86609"/>
                  </a:cubicBezTo>
                  <a:cubicBezTo>
                    <a:pt x="33272" y="106503"/>
                    <a:pt x="64636" y="107152"/>
                    <a:pt x="84385" y="88066"/>
                  </a:cubicBezTo>
                  <a:cubicBezTo>
                    <a:pt x="104134" y="68980"/>
                    <a:pt x="104778" y="37387"/>
                    <a:pt x="85831" y="17493"/>
                  </a:cubicBezTo>
                  <a:cubicBezTo>
                    <a:pt x="77153" y="8376"/>
                    <a:pt x="65366" y="2923"/>
                    <a:pt x="52850" y="2216"/>
                  </a:cubicBezTo>
                  <a:cubicBezTo>
                    <a:pt x="39603" y="1509"/>
                    <a:pt x="26628" y="6125"/>
                    <a:pt x="16760" y="15055"/>
                  </a:cubicBezTo>
                  <a:cubicBezTo>
                    <a:pt x="6778" y="24100"/>
                    <a:pt x="763" y="36752"/>
                    <a:pt x="4" y="50255"/>
                  </a:cubicBezTo>
                  <a:close/>
                  <a:moveTo>
                    <a:pt x="4" y="50255"/>
                  </a:moveTo>
                  <a:cubicBezTo>
                    <a:pt x="1078" y="21432"/>
                    <a:pt x="25152" y="-1044"/>
                    <a:pt x="53766" y="37"/>
                  </a:cubicBezTo>
                  <a:cubicBezTo>
                    <a:pt x="67128" y="542"/>
                    <a:pt x="79788" y="6227"/>
                    <a:pt x="89082" y="15921"/>
                  </a:cubicBezTo>
                  <a:cubicBezTo>
                    <a:pt x="108903" y="36954"/>
                    <a:pt x="108058" y="70192"/>
                    <a:pt x="87177" y="90158"/>
                  </a:cubicBezTo>
                  <a:cubicBezTo>
                    <a:pt x="86963" y="90374"/>
                    <a:pt x="86733" y="90591"/>
                    <a:pt x="86504" y="90793"/>
                  </a:cubicBezTo>
                  <a:cubicBezTo>
                    <a:pt x="64937" y="109763"/>
                    <a:pt x="32184" y="107527"/>
                    <a:pt x="13352" y="85801"/>
                  </a:cubicBezTo>
                  <a:cubicBezTo>
                    <a:pt x="4830" y="75977"/>
                    <a:pt x="276" y="63296"/>
                    <a:pt x="577" y="50255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9" name="Freeform: Shape 2218">
              <a:extLst>
                <a:ext uri="{FF2B5EF4-FFF2-40B4-BE49-F238E27FC236}">
                  <a16:creationId xmlns:a16="http://schemas.microsoft.com/office/drawing/2014/main" id="{60C4FC93-5638-C0DC-4CC0-63E33F307B57}"/>
                </a:ext>
              </a:extLst>
            </p:cNvPr>
            <p:cNvSpPr/>
            <p:nvPr/>
          </p:nvSpPr>
          <p:spPr>
            <a:xfrm>
              <a:off x="9967478" y="5698857"/>
              <a:ext cx="864576" cy="259671"/>
            </a:xfrm>
            <a:custGeom>
              <a:avLst/>
              <a:gdLst>
                <a:gd name="connsiteX0" fmla="*/ 0 w 864576"/>
                <a:gd name="connsiteY0" fmla="*/ 0 h 259671"/>
                <a:gd name="connsiteX1" fmla="*/ 735685 w 864576"/>
                <a:gd name="connsiteY1" fmla="*/ 0 h 259671"/>
                <a:gd name="connsiteX2" fmla="*/ 864576 w 864576"/>
                <a:gd name="connsiteY2" fmla="*/ 129836 h 259671"/>
                <a:gd name="connsiteX3" fmla="*/ 864576 w 864576"/>
                <a:gd name="connsiteY3" fmla="*/ 129836 h 259671"/>
                <a:gd name="connsiteX4" fmla="*/ 735685 w 864576"/>
                <a:gd name="connsiteY4" fmla="*/ 259671 h 259671"/>
                <a:gd name="connsiteX5" fmla="*/ 0 w 864576"/>
                <a:gd name="connsiteY5" fmla="*/ 259671 h 259671"/>
                <a:gd name="connsiteX6" fmla="*/ 0 w 864576"/>
                <a:gd name="connsiteY6" fmla="*/ 259671 h 259671"/>
                <a:gd name="connsiteX7" fmla="*/ 0 w 864576"/>
                <a:gd name="connsiteY7" fmla="*/ 1443 h 259671"/>
                <a:gd name="connsiteX8" fmla="*/ 0 w 864576"/>
                <a:gd name="connsiteY8" fmla="*/ 1443 h 2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76" h="259671">
                  <a:moveTo>
                    <a:pt x="0" y="0"/>
                  </a:moveTo>
                  <a:lnTo>
                    <a:pt x="735685" y="0"/>
                  </a:lnTo>
                  <a:cubicBezTo>
                    <a:pt x="806861" y="0"/>
                    <a:pt x="864576" y="58123"/>
                    <a:pt x="864576" y="129836"/>
                  </a:cubicBezTo>
                  <a:lnTo>
                    <a:pt x="864576" y="129836"/>
                  </a:lnTo>
                  <a:cubicBezTo>
                    <a:pt x="864576" y="201548"/>
                    <a:pt x="806861" y="259671"/>
                    <a:pt x="735685" y="259671"/>
                  </a:cubicBezTo>
                  <a:lnTo>
                    <a:pt x="0" y="259671"/>
                  </a:lnTo>
                  <a:lnTo>
                    <a:pt x="0" y="259671"/>
                  </a:lnTo>
                  <a:lnTo>
                    <a:pt x="0" y="1443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20" name="Graphic 2188">
              <a:extLst>
                <a:ext uri="{FF2B5EF4-FFF2-40B4-BE49-F238E27FC236}">
                  <a16:creationId xmlns:a16="http://schemas.microsoft.com/office/drawing/2014/main" id="{A5E24243-6A03-9900-F7A2-8EA62A9C8DEC}"/>
                </a:ext>
              </a:extLst>
            </p:cNvPr>
            <p:cNvGrpSpPr/>
            <p:nvPr/>
          </p:nvGrpSpPr>
          <p:grpSpPr>
            <a:xfrm>
              <a:off x="10062428" y="5641729"/>
              <a:ext cx="905248" cy="362673"/>
              <a:chOff x="10062428" y="5641729"/>
              <a:chExt cx="905248" cy="362673"/>
            </a:xfrm>
            <a:solidFill>
              <a:srgbClr val="A9A586"/>
            </a:solidFill>
          </p:grpSpPr>
          <p:sp>
            <p:nvSpPr>
              <p:cNvPr id="2221" name="Freeform: Shape 2220">
                <a:extLst>
                  <a:ext uri="{FF2B5EF4-FFF2-40B4-BE49-F238E27FC236}">
                    <a16:creationId xmlns:a16="http://schemas.microsoft.com/office/drawing/2014/main" id="{CE33BF85-F2CB-FBE4-865B-41246B78382F}"/>
                  </a:ext>
                </a:extLst>
              </p:cNvPr>
              <p:cNvSpPr/>
              <p:nvPr/>
            </p:nvSpPr>
            <p:spPr>
              <a:xfrm>
                <a:off x="10106394" y="5655578"/>
                <a:ext cx="506114" cy="155016"/>
              </a:xfrm>
              <a:custGeom>
                <a:avLst/>
                <a:gdLst>
                  <a:gd name="connsiteX0" fmla="*/ 0 w 506114"/>
                  <a:gd name="connsiteY0" fmla="*/ 4039 h 155016"/>
                  <a:gd name="connsiteX1" fmla="*/ 102683 w 506114"/>
                  <a:gd name="connsiteY1" fmla="*/ 113534 h 155016"/>
                  <a:gd name="connsiteX2" fmla="*/ 247758 w 506114"/>
                  <a:gd name="connsiteY2" fmla="*/ 145705 h 155016"/>
                  <a:gd name="connsiteX3" fmla="*/ 321513 w 506114"/>
                  <a:gd name="connsiteY3" fmla="*/ 131278 h 155016"/>
                  <a:gd name="connsiteX4" fmla="*/ 389396 w 506114"/>
                  <a:gd name="connsiteY4" fmla="*/ 97809 h 155016"/>
                  <a:gd name="connsiteX5" fmla="*/ 506114 w 506114"/>
                  <a:gd name="connsiteY5" fmla="*/ 0 h 155016"/>
                  <a:gd name="connsiteX6" fmla="*/ 392546 w 506114"/>
                  <a:gd name="connsiteY6" fmla="*/ 103003 h 155016"/>
                  <a:gd name="connsiteX7" fmla="*/ 323947 w 506114"/>
                  <a:gd name="connsiteY7" fmla="*/ 138203 h 155016"/>
                  <a:gd name="connsiteX8" fmla="*/ 248331 w 506114"/>
                  <a:gd name="connsiteY8" fmla="*/ 154360 h 155016"/>
                  <a:gd name="connsiteX9" fmla="*/ 99533 w 506114"/>
                  <a:gd name="connsiteY9" fmla="*/ 119449 h 155016"/>
                  <a:gd name="connsiteX10" fmla="*/ 0 w 506114"/>
                  <a:gd name="connsiteY10" fmla="*/ 4039 h 15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6114" h="155016">
                    <a:moveTo>
                      <a:pt x="0" y="4039"/>
                    </a:moveTo>
                    <a:cubicBezTo>
                      <a:pt x="22269" y="50290"/>
                      <a:pt x="58116" y="88519"/>
                      <a:pt x="102683" y="113534"/>
                    </a:cubicBezTo>
                    <a:cubicBezTo>
                      <a:pt x="146807" y="138506"/>
                      <a:pt x="197304" y="149715"/>
                      <a:pt x="247758" y="145705"/>
                    </a:cubicBezTo>
                    <a:cubicBezTo>
                      <a:pt x="272820" y="144291"/>
                      <a:pt x="297739" y="139444"/>
                      <a:pt x="321513" y="131278"/>
                    </a:cubicBezTo>
                    <a:cubicBezTo>
                      <a:pt x="345142" y="122464"/>
                      <a:pt x="367914" y="111255"/>
                      <a:pt x="389396" y="97809"/>
                    </a:cubicBezTo>
                    <a:cubicBezTo>
                      <a:pt x="432789" y="71107"/>
                      <a:pt x="472172" y="38157"/>
                      <a:pt x="506114" y="0"/>
                    </a:cubicBezTo>
                    <a:cubicBezTo>
                      <a:pt x="474177" y="40422"/>
                      <a:pt x="435796" y="75232"/>
                      <a:pt x="392546" y="103003"/>
                    </a:cubicBezTo>
                    <a:cubicBezTo>
                      <a:pt x="371064" y="117256"/>
                      <a:pt x="348007" y="129071"/>
                      <a:pt x="323947" y="138203"/>
                    </a:cubicBezTo>
                    <a:cubicBezTo>
                      <a:pt x="299601" y="146960"/>
                      <a:pt x="274110" y="152384"/>
                      <a:pt x="248331" y="154360"/>
                    </a:cubicBezTo>
                    <a:cubicBezTo>
                      <a:pt x="196373" y="158082"/>
                      <a:pt x="144516" y="145907"/>
                      <a:pt x="99533" y="119449"/>
                    </a:cubicBezTo>
                    <a:cubicBezTo>
                      <a:pt x="54779" y="92905"/>
                      <a:pt x="19835" y="52396"/>
                      <a:pt x="0" y="4039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2" name="Freeform: Shape 2221">
                <a:extLst>
                  <a:ext uri="{FF2B5EF4-FFF2-40B4-BE49-F238E27FC236}">
                    <a16:creationId xmlns:a16="http://schemas.microsoft.com/office/drawing/2014/main" id="{B949AC74-D4CD-C76C-CBB2-23EFAD092CD3}"/>
                  </a:ext>
                </a:extLst>
              </p:cNvPr>
              <p:cNvSpPr/>
              <p:nvPr/>
            </p:nvSpPr>
            <p:spPr>
              <a:xfrm>
                <a:off x="10267509" y="5830568"/>
                <a:ext cx="700167" cy="173835"/>
              </a:xfrm>
              <a:custGeom>
                <a:avLst/>
                <a:gdLst>
                  <a:gd name="connsiteX0" fmla="*/ 0 w 700167"/>
                  <a:gd name="connsiteY0" fmla="*/ 173835 h 173835"/>
                  <a:gd name="connsiteX1" fmla="*/ 73325 w 700167"/>
                  <a:gd name="connsiteY1" fmla="*/ 116131 h 173835"/>
                  <a:gd name="connsiteX2" fmla="*/ 159253 w 700167"/>
                  <a:gd name="connsiteY2" fmla="*/ 77757 h 173835"/>
                  <a:gd name="connsiteX3" fmla="*/ 344427 w 700167"/>
                  <a:gd name="connsiteY3" fmla="*/ 52944 h 173835"/>
                  <a:gd name="connsiteX4" fmla="*/ 530604 w 700167"/>
                  <a:gd name="connsiteY4" fmla="*/ 64918 h 173835"/>
                  <a:gd name="connsiteX5" fmla="*/ 700168 w 700167"/>
                  <a:gd name="connsiteY5" fmla="*/ 0 h 173835"/>
                  <a:gd name="connsiteX6" fmla="*/ 622402 w 700167"/>
                  <a:gd name="connsiteY6" fmla="*/ 51502 h 173835"/>
                  <a:gd name="connsiteX7" fmla="*/ 530889 w 700167"/>
                  <a:gd name="connsiteY7" fmla="*/ 70977 h 173835"/>
                  <a:gd name="connsiteX8" fmla="*/ 344713 w 700167"/>
                  <a:gd name="connsiteY8" fmla="*/ 60878 h 173835"/>
                  <a:gd name="connsiteX9" fmla="*/ 161544 w 700167"/>
                  <a:gd name="connsiteY9" fmla="*/ 83672 h 173835"/>
                  <a:gd name="connsiteX10" fmla="*/ 0 w 700167"/>
                  <a:gd name="connsiteY10" fmla="*/ 173835 h 17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0167" h="173835">
                    <a:moveTo>
                      <a:pt x="0" y="173835"/>
                    </a:moveTo>
                    <a:cubicBezTo>
                      <a:pt x="21912" y="151533"/>
                      <a:pt x="46544" y="132144"/>
                      <a:pt x="73325" y="116131"/>
                    </a:cubicBezTo>
                    <a:cubicBezTo>
                      <a:pt x="100536" y="100320"/>
                      <a:pt x="129322" y="87452"/>
                      <a:pt x="159253" y="77757"/>
                    </a:cubicBezTo>
                    <a:cubicBezTo>
                      <a:pt x="219259" y="59580"/>
                      <a:pt x="281843" y="51213"/>
                      <a:pt x="344427" y="52944"/>
                    </a:cubicBezTo>
                    <a:cubicBezTo>
                      <a:pt x="407011" y="52944"/>
                      <a:pt x="468448" y="66072"/>
                      <a:pt x="530604" y="64918"/>
                    </a:cubicBezTo>
                    <a:cubicBezTo>
                      <a:pt x="593045" y="64485"/>
                      <a:pt x="653193" y="41446"/>
                      <a:pt x="700168" y="0"/>
                    </a:cubicBezTo>
                    <a:cubicBezTo>
                      <a:pt x="677541" y="21841"/>
                      <a:pt x="651188" y="39297"/>
                      <a:pt x="622402" y="51502"/>
                    </a:cubicBezTo>
                    <a:cubicBezTo>
                      <a:pt x="593331" y="63490"/>
                      <a:pt x="562254" y="70082"/>
                      <a:pt x="530889" y="70977"/>
                    </a:cubicBezTo>
                    <a:cubicBezTo>
                      <a:pt x="468020" y="73429"/>
                      <a:pt x="406438" y="60878"/>
                      <a:pt x="344713" y="60878"/>
                    </a:cubicBezTo>
                    <a:cubicBezTo>
                      <a:pt x="282845" y="58815"/>
                      <a:pt x="220977" y="66504"/>
                      <a:pt x="161544" y="83672"/>
                    </a:cubicBezTo>
                    <a:cubicBezTo>
                      <a:pt x="101538" y="100724"/>
                      <a:pt x="46201" y="131596"/>
                      <a:pt x="0" y="173835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3" name="Freeform: Shape 2222">
                <a:extLst>
                  <a:ext uri="{FF2B5EF4-FFF2-40B4-BE49-F238E27FC236}">
                    <a16:creationId xmlns:a16="http://schemas.microsoft.com/office/drawing/2014/main" id="{95AFBDEB-E0A1-03CA-703B-B0F5E717565A}"/>
                  </a:ext>
                </a:extLst>
              </p:cNvPr>
              <p:cNvSpPr/>
              <p:nvPr/>
            </p:nvSpPr>
            <p:spPr>
              <a:xfrm>
                <a:off x="10062428" y="5649375"/>
                <a:ext cx="874600" cy="348680"/>
              </a:xfrm>
              <a:custGeom>
                <a:avLst/>
                <a:gdLst>
                  <a:gd name="connsiteX0" fmla="*/ 0 w 874600"/>
                  <a:gd name="connsiteY0" fmla="*/ 348681 h 348680"/>
                  <a:gd name="connsiteX1" fmla="*/ 94663 w 874600"/>
                  <a:gd name="connsiteY1" fmla="*/ 273953 h 348680"/>
                  <a:gd name="connsiteX2" fmla="*/ 209234 w 874600"/>
                  <a:gd name="connsiteY2" fmla="*/ 231829 h 348680"/>
                  <a:gd name="connsiteX3" fmla="*/ 448256 w 874600"/>
                  <a:gd name="connsiteY3" fmla="*/ 192734 h 348680"/>
                  <a:gd name="connsiteX4" fmla="*/ 683269 w 874600"/>
                  <a:gd name="connsiteY4" fmla="*/ 141521 h 348680"/>
                  <a:gd name="connsiteX5" fmla="*/ 874601 w 874600"/>
                  <a:gd name="connsiteY5" fmla="*/ 0 h 348680"/>
                  <a:gd name="connsiteX6" fmla="*/ 791680 w 874600"/>
                  <a:gd name="connsiteY6" fmla="*/ 88433 h 348680"/>
                  <a:gd name="connsiteX7" fmla="*/ 685417 w 874600"/>
                  <a:gd name="connsiteY7" fmla="*/ 147291 h 348680"/>
                  <a:gd name="connsiteX8" fmla="*/ 449258 w 874600"/>
                  <a:gd name="connsiteY8" fmla="*/ 200668 h 348680"/>
                  <a:gd name="connsiteX9" fmla="*/ 210666 w 874600"/>
                  <a:gd name="connsiteY9" fmla="*/ 237744 h 348680"/>
                  <a:gd name="connsiteX10" fmla="*/ 97099 w 874600"/>
                  <a:gd name="connsiteY10" fmla="*/ 277416 h 348680"/>
                  <a:gd name="connsiteX11" fmla="*/ 0 w 874600"/>
                  <a:gd name="connsiteY11" fmla="*/ 348681 h 34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4600" h="348680">
                    <a:moveTo>
                      <a:pt x="0" y="348681"/>
                    </a:moveTo>
                    <a:cubicBezTo>
                      <a:pt x="25592" y="316943"/>
                      <a:pt x="57944" y="291394"/>
                      <a:pt x="94663" y="273953"/>
                    </a:cubicBezTo>
                    <a:cubicBezTo>
                      <a:pt x="131355" y="256065"/>
                      <a:pt x="169736" y="241956"/>
                      <a:pt x="209234" y="231829"/>
                    </a:cubicBezTo>
                    <a:cubicBezTo>
                      <a:pt x="287572" y="211055"/>
                      <a:pt x="368344" y="202976"/>
                      <a:pt x="448256" y="192734"/>
                    </a:cubicBezTo>
                    <a:cubicBezTo>
                      <a:pt x="528312" y="185218"/>
                      <a:pt x="607222" y="168022"/>
                      <a:pt x="683269" y="141521"/>
                    </a:cubicBezTo>
                    <a:cubicBezTo>
                      <a:pt x="757739" y="112668"/>
                      <a:pt x="828343" y="67226"/>
                      <a:pt x="874601" y="0"/>
                    </a:cubicBezTo>
                    <a:cubicBezTo>
                      <a:pt x="852259" y="34132"/>
                      <a:pt x="824189" y="64052"/>
                      <a:pt x="791680" y="88433"/>
                    </a:cubicBezTo>
                    <a:cubicBezTo>
                      <a:pt x="758885" y="112466"/>
                      <a:pt x="723082" y="132245"/>
                      <a:pt x="685417" y="147291"/>
                    </a:cubicBezTo>
                    <a:cubicBezTo>
                      <a:pt x="609800" y="177442"/>
                      <a:pt x="529028" y="190570"/>
                      <a:pt x="449258" y="200668"/>
                    </a:cubicBezTo>
                    <a:cubicBezTo>
                      <a:pt x="369060" y="208213"/>
                      <a:pt x="289433" y="220590"/>
                      <a:pt x="210666" y="237744"/>
                    </a:cubicBezTo>
                    <a:cubicBezTo>
                      <a:pt x="171584" y="247091"/>
                      <a:pt x="133532" y="260392"/>
                      <a:pt x="97099" y="277416"/>
                    </a:cubicBezTo>
                    <a:cubicBezTo>
                      <a:pt x="59820" y="293501"/>
                      <a:pt x="26623" y="317852"/>
                      <a:pt x="0" y="348681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4" name="Freeform: Shape 2223">
                <a:extLst>
                  <a:ext uri="{FF2B5EF4-FFF2-40B4-BE49-F238E27FC236}">
                    <a16:creationId xmlns:a16="http://schemas.microsoft.com/office/drawing/2014/main" id="{ED9B1E5B-0AD7-4F60-0E76-DB24D81B6490}"/>
                  </a:ext>
                </a:extLst>
              </p:cNvPr>
              <p:cNvSpPr/>
              <p:nvPr/>
            </p:nvSpPr>
            <p:spPr>
              <a:xfrm>
                <a:off x="10623822" y="5641729"/>
                <a:ext cx="226276" cy="92434"/>
              </a:xfrm>
              <a:custGeom>
                <a:avLst/>
                <a:gdLst>
                  <a:gd name="connsiteX0" fmla="*/ 0 w 226276"/>
                  <a:gd name="connsiteY0" fmla="*/ 51934 h 92434"/>
                  <a:gd name="connsiteX1" fmla="*/ 62297 w 226276"/>
                  <a:gd name="connsiteY1" fmla="*/ 79200 h 92434"/>
                  <a:gd name="connsiteX2" fmla="*/ 128748 w 226276"/>
                  <a:gd name="connsiteY2" fmla="*/ 82806 h 92434"/>
                  <a:gd name="connsiteX3" fmla="*/ 188755 w 226276"/>
                  <a:gd name="connsiteY3" fmla="*/ 55396 h 92434"/>
                  <a:gd name="connsiteX4" fmla="*/ 226277 w 226276"/>
                  <a:gd name="connsiteY4" fmla="*/ 0 h 92434"/>
                  <a:gd name="connsiteX5" fmla="*/ 192764 w 226276"/>
                  <a:gd name="connsiteY5" fmla="*/ 60013 h 92434"/>
                  <a:gd name="connsiteX6" fmla="*/ 130037 w 226276"/>
                  <a:gd name="connsiteY6" fmla="*/ 90741 h 92434"/>
                  <a:gd name="connsiteX7" fmla="*/ 60579 w 226276"/>
                  <a:gd name="connsiteY7" fmla="*/ 85114 h 92434"/>
                  <a:gd name="connsiteX8" fmla="*/ 0 w 226276"/>
                  <a:gd name="connsiteY8" fmla="*/ 51934 h 9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76" h="92434">
                    <a:moveTo>
                      <a:pt x="0" y="51934"/>
                    </a:moveTo>
                    <a:cubicBezTo>
                      <a:pt x="19333" y="64124"/>
                      <a:pt x="40243" y="73314"/>
                      <a:pt x="62297" y="79200"/>
                    </a:cubicBezTo>
                    <a:cubicBezTo>
                      <a:pt x="83922" y="85215"/>
                      <a:pt x="106549" y="86442"/>
                      <a:pt x="128748" y="82806"/>
                    </a:cubicBezTo>
                    <a:cubicBezTo>
                      <a:pt x="150803" y="79127"/>
                      <a:pt x="171425" y="69678"/>
                      <a:pt x="188755" y="55396"/>
                    </a:cubicBezTo>
                    <a:cubicBezTo>
                      <a:pt x="206513" y="41201"/>
                      <a:pt x="219688" y="21870"/>
                      <a:pt x="226277" y="0"/>
                    </a:cubicBezTo>
                    <a:cubicBezTo>
                      <a:pt x="222267" y="23313"/>
                      <a:pt x="210522" y="44519"/>
                      <a:pt x="192764" y="60013"/>
                    </a:cubicBezTo>
                    <a:cubicBezTo>
                      <a:pt x="175006" y="75867"/>
                      <a:pt x="153380" y="86499"/>
                      <a:pt x="130037" y="90741"/>
                    </a:cubicBezTo>
                    <a:cubicBezTo>
                      <a:pt x="106693" y="94232"/>
                      <a:pt x="83064" y="92313"/>
                      <a:pt x="60579" y="85114"/>
                    </a:cubicBezTo>
                    <a:cubicBezTo>
                      <a:pt x="38524" y="78046"/>
                      <a:pt x="17902" y="66779"/>
                      <a:pt x="0" y="51934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25" name="Freeform: Shape 2224">
              <a:extLst>
                <a:ext uri="{FF2B5EF4-FFF2-40B4-BE49-F238E27FC236}">
                  <a16:creationId xmlns:a16="http://schemas.microsoft.com/office/drawing/2014/main" id="{00B6829E-35DC-B979-383E-30FFC3B3797D}"/>
                </a:ext>
              </a:extLst>
            </p:cNvPr>
            <p:cNvSpPr/>
            <p:nvPr/>
          </p:nvSpPr>
          <p:spPr>
            <a:xfrm>
              <a:off x="9839303" y="5698857"/>
              <a:ext cx="256350" cy="258228"/>
            </a:xfrm>
            <a:custGeom>
              <a:avLst/>
              <a:gdLst>
                <a:gd name="connsiteX0" fmla="*/ 256351 w 256350"/>
                <a:gd name="connsiteY0" fmla="*/ 129114 h 258228"/>
                <a:gd name="connsiteX1" fmla="*/ 128175 w 256350"/>
                <a:gd name="connsiteY1" fmla="*/ 258229 h 258228"/>
                <a:gd name="connsiteX2" fmla="*/ 0 w 256350"/>
                <a:gd name="connsiteY2" fmla="*/ 129114 h 258228"/>
                <a:gd name="connsiteX3" fmla="*/ 128175 w 256350"/>
                <a:gd name="connsiteY3" fmla="*/ 0 h 258228"/>
                <a:gd name="connsiteX4" fmla="*/ 256351 w 256350"/>
                <a:gd name="connsiteY4" fmla="*/ 129114 h 2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50" h="258228">
                  <a:moveTo>
                    <a:pt x="256351" y="129114"/>
                  </a:moveTo>
                  <a:cubicBezTo>
                    <a:pt x="256351" y="200422"/>
                    <a:pt x="198964" y="258229"/>
                    <a:pt x="128175" y="258229"/>
                  </a:cubicBezTo>
                  <a:cubicBezTo>
                    <a:pt x="57386" y="258229"/>
                    <a:pt x="0" y="200422"/>
                    <a:pt x="0" y="129114"/>
                  </a:cubicBezTo>
                  <a:cubicBezTo>
                    <a:pt x="0" y="57806"/>
                    <a:pt x="57386" y="0"/>
                    <a:pt x="128175" y="0"/>
                  </a:cubicBezTo>
                  <a:cubicBezTo>
                    <a:pt x="198964" y="0"/>
                    <a:pt x="256351" y="57806"/>
                    <a:pt x="256351" y="129114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6" name="Freeform: Shape 2225">
              <a:extLst>
                <a:ext uri="{FF2B5EF4-FFF2-40B4-BE49-F238E27FC236}">
                  <a16:creationId xmlns:a16="http://schemas.microsoft.com/office/drawing/2014/main" id="{B33EE207-4BC3-BB34-6C40-A7CFA0D1FD50}"/>
                </a:ext>
              </a:extLst>
            </p:cNvPr>
            <p:cNvSpPr/>
            <p:nvPr/>
          </p:nvSpPr>
          <p:spPr>
            <a:xfrm>
              <a:off x="9856059" y="5715736"/>
              <a:ext cx="222839" cy="224471"/>
            </a:xfrm>
            <a:custGeom>
              <a:avLst/>
              <a:gdLst>
                <a:gd name="connsiteX0" fmla="*/ 222839 w 222839"/>
                <a:gd name="connsiteY0" fmla="*/ 112236 h 224471"/>
                <a:gd name="connsiteX1" fmla="*/ 111419 w 222839"/>
                <a:gd name="connsiteY1" fmla="*/ 224471 h 224471"/>
                <a:gd name="connsiteX2" fmla="*/ -1 w 222839"/>
                <a:gd name="connsiteY2" fmla="*/ 112236 h 224471"/>
                <a:gd name="connsiteX3" fmla="*/ 111419 w 222839"/>
                <a:gd name="connsiteY3" fmla="*/ 0 h 224471"/>
                <a:gd name="connsiteX4" fmla="*/ 222839 w 222839"/>
                <a:gd name="connsiteY4" fmla="*/ 112236 h 22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39" h="224471">
                  <a:moveTo>
                    <a:pt x="222839" y="112236"/>
                  </a:moveTo>
                  <a:cubicBezTo>
                    <a:pt x="222839" y="174222"/>
                    <a:pt x="172955" y="224471"/>
                    <a:pt x="111419" y="224471"/>
                  </a:cubicBezTo>
                  <a:cubicBezTo>
                    <a:pt x="49884" y="224471"/>
                    <a:pt x="-1" y="174222"/>
                    <a:pt x="-1" y="112236"/>
                  </a:cubicBezTo>
                  <a:cubicBezTo>
                    <a:pt x="-1" y="50250"/>
                    <a:pt x="49884" y="0"/>
                    <a:pt x="111419" y="0"/>
                  </a:cubicBezTo>
                  <a:cubicBezTo>
                    <a:pt x="172954" y="0"/>
                    <a:pt x="222839" y="50250"/>
                    <a:pt x="222839" y="112236"/>
                  </a:cubicBezTo>
                  <a:close/>
                </a:path>
              </a:pathLst>
            </a:custGeom>
            <a:solidFill>
              <a:srgbClr val="F0B8A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7" name="Freeform: Shape 2226">
              <a:extLst>
                <a:ext uri="{FF2B5EF4-FFF2-40B4-BE49-F238E27FC236}">
                  <a16:creationId xmlns:a16="http://schemas.microsoft.com/office/drawing/2014/main" id="{C1D2FFF9-317E-5F90-6539-9DF7B306166D}"/>
                </a:ext>
              </a:extLst>
            </p:cNvPr>
            <p:cNvSpPr/>
            <p:nvPr/>
          </p:nvSpPr>
          <p:spPr>
            <a:xfrm>
              <a:off x="9874539" y="5735377"/>
              <a:ext cx="182736" cy="184179"/>
            </a:xfrm>
            <a:custGeom>
              <a:avLst/>
              <a:gdLst>
                <a:gd name="connsiteX0" fmla="*/ 182733 w 182736"/>
                <a:gd name="connsiteY0" fmla="*/ 92018 h 184179"/>
                <a:gd name="connsiteX1" fmla="*/ 155953 w 182736"/>
                <a:gd name="connsiteY1" fmla="*/ 28543 h 184179"/>
                <a:gd name="connsiteX2" fmla="*/ 31930 w 182736"/>
                <a:gd name="connsiteY2" fmla="*/ 30562 h 184179"/>
                <a:gd name="connsiteX3" fmla="*/ 31930 w 182736"/>
                <a:gd name="connsiteY3" fmla="*/ 153617 h 184179"/>
                <a:gd name="connsiteX4" fmla="*/ 155953 w 182736"/>
                <a:gd name="connsiteY4" fmla="*/ 155637 h 184179"/>
                <a:gd name="connsiteX5" fmla="*/ 182733 w 182736"/>
                <a:gd name="connsiteY5" fmla="*/ 92018 h 184179"/>
                <a:gd name="connsiteX6" fmla="*/ 182733 w 182736"/>
                <a:gd name="connsiteY6" fmla="*/ 92018 h 184179"/>
                <a:gd name="connsiteX7" fmla="*/ 156812 w 182736"/>
                <a:gd name="connsiteY7" fmla="*/ 156358 h 184179"/>
                <a:gd name="connsiteX8" fmla="*/ 27920 w 182736"/>
                <a:gd name="connsiteY8" fmla="*/ 158378 h 184179"/>
                <a:gd name="connsiteX9" fmla="*/ 25715 w 182736"/>
                <a:gd name="connsiteY9" fmla="*/ 28038 h 184179"/>
                <a:gd name="connsiteX10" fmla="*/ 27920 w 182736"/>
                <a:gd name="connsiteY10" fmla="*/ 25802 h 184179"/>
                <a:gd name="connsiteX11" fmla="*/ 156812 w 182736"/>
                <a:gd name="connsiteY11" fmla="*/ 27821 h 184179"/>
                <a:gd name="connsiteX12" fmla="*/ 182733 w 182736"/>
                <a:gd name="connsiteY12" fmla="*/ 92018 h 18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736" h="184179">
                  <a:moveTo>
                    <a:pt x="182733" y="92018"/>
                  </a:moveTo>
                  <a:cubicBezTo>
                    <a:pt x="182475" y="68128"/>
                    <a:pt x="172852" y="45306"/>
                    <a:pt x="155953" y="28543"/>
                  </a:cubicBezTo>
                  <a:cubicBezTo>
                    <a:pt x="121137" y="-5359"/>
                    <a:pt x="65642" y="-4450"/>
                    <a:pt x="31930" y="30562"/>
                  </a:cubicBezTo>
                  <a:cubicBezTo>
                    <a:pt x="-894" y="64911"/>
                    <a:pt x="-894" y="119269"/>
                    <a:pt x="31930" y="153617"/>
                  </a:cubicBezTo>
                  <a:cubicBezTo>
                    <a:pt x="65642" y="188630"/>
                    <a:pt x="121137" y="189539"/>
                    <a:pt x="155953" y="155637"/>
                  </a:cubicBezTo>
                  <a:cubicBezTo>
                    <a:pt x="172880" y="138831"/>
                    <a:pt x="182518" y="115965"/>
                    <a:pt x="182733" y="92018"/>
                  </a:cubicBezTo>
                  <a:close/>
                  <a:moveTo>
                    <a:pt x="182733" y="92018"/>
                  </a:moveTo>
                  <a:cubicBezTo>
                    <a:pt x="182948" y="116081"/>
                    <a:pt x="173625" y="139249"/>
                    <a:pt x="156812" y="156358"/>
                  </a:cubicBezTo>
                  <a:cubicBezTo>
                    <a:pt x="121724" y="192655"/>
                    <a:pt x="64110" y="193549"/>
                    <a:pt x="27920" y="158378"/>
                  </a:cubicBezTo>
                  <a:cubicBezTo>
                    <a:pt x="-8427" y="123005"/>
                    <a:pt x="-9415" y="64637"/>
                    <a:pt x="25715" y="28038"/>
                  </a:cubicBezTo>
                  <a:cubicBezTo>
                    <a:pt x="26431" y="27273"/>
                    <a:pt x="27176" y="26537"/>
                    <a:pt x="27920" y="25802"/>
                  </a:cubicBezTo>
                  <a:cubicBezTo>
                    <a:pt x="64110" y="-9370"/>
                    <a:pt x="121724" y="-8475"/>
                    <a:pt x="156812" y="27821"/>
                  </a:cubicBezTo>
                  <a:cubicBezTo>
                    <a:pt x="173596" y="44888"/>
                    <a:pt x="182933" y="67998"/>
                    <a:pt x="182733" y="92018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8" name="Freeform: Shape 2227">
              <a:extLst>
                <a:ext uri="{FF2B5EF4-FFF2-40B4-BE49-F238E27FC236}">
                  <a16:creationId xmlns:a16="http://schemas.microsoft.com/office/drawing/2014/main" id="{0BA33FAF-08F6-426B-06D9-9E00F1BBA230}"/>
                </a:ext>
              </a:extLst>
            </p:cNvPr>
            <p:cNvSpPr/>
            <p:nvPr/>
          </p:nvSpPr>
          <p:spPr>
            <a:xfrm>
              <a:off x="9915935" y="5774883"/>
              <a:ext cx="103400" cy="104157"/>
            </a:xfrm>
            <a:custGeom>
              <a:avLst/>
              <a:gdLst>
                <a:gd name="connsiteX0" fmla="*/ 51543 w 103400"/>
                <a:gd name="connsiteY0" fmla="*/ 104157 h 104157"/>
                <a:gd name="connsiteX1" fmla="*/ 87202 w 103400"/>
                <a:gd name="connsiteY1" fmla="*/ 89010 h 104157"/>
                <a:gd name="connsiteX2" fmla="*/ 101524 w 103400"/>
                <a:gd name="connsiteY2" fmla="*/ 53089 h 104157"/>
                <a:gd name="connsiteX3" fmla="*/ 49380 w 103400"/>
                <a:gd name="connsiteY3" fmla="*/ 5930 h 104157"/>
                <a:gd name="connsiteX4" fmla="*/ 2564 w 103400"/>
                <a:gd name="connsiteY4" fmla="*/ 53089 h 104157"/>
                <a:gd name="connsiteX5" fmla="*/ 16885 w 103400"/>
                <a:gd name="connsiteY5" fmla="*/ 89010 h 104157"/>
                <a:gd name="connsiteX6" fmla="*/ 51543 w 103400"/>
                <a:gd name="connsiteY6" fmla="*/ 104157 h 104157"/>
                <a:gd name="connsiteX7" fmla="*/ 51543 w 103400"/>
                <a:gd name="connsiteY7" fmla="*/ 104157 h 104157"/>
                <a:gd name="connsiteX8" fmla="*/ 0 w 103400"/>
                <a:gd name="connsiteY8" fmla="*/ 51920 h 104157"/>
                <a:gd name="connsiteX9" fmla="*/ 51843 w 103400"/>
                <a:gd name="connsiteY9" fmla="*/ 0 h 104157"/>
                <a:gd name="connsiteX10" fmla="*/ 103400 w 103400"/>
                <a:gd name="connsiteY10" fmla="*/ 52237 h 104157"/>
                <a:gd name="connsiteX11" fmla="*/ 103385 w 103400"/>
                <a:gd name="connsiteY11" fmla="*/ 53089 h 104157"/>
                <a:gd name="connsiteX12" fmla="*/ 51543 w 103400"/>
                <a:gd name="connsiteY12" fmla="*/ 104157 h 10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400" h="104157">
                  <a:moveTo>
                    <a:pt x="51543" y="104157"/>
                  </a:moveTo>
                  <a:cubicBezTo>
                    <a:pt x="64948" y="104013"/>
                    <a:pt x="77751" y="98574"/>
                    <a:pt x="87202" y="89010"/>
                  </a:cubicBezTo>
                  <a:cubicBezTo>
                    <a:pt x="96512" y="79416"/>
                    <a:pt x="101667" y="66505"/>
                    <a:pt x="101524" y="53089"/>
                  </a:cubicBezTo>
                  <a:cubicBezTo>
                    <a:pt x="100049" y="25563"/>
                    <a:pt x="76705" y="4444"/>
                    <a:pt x="49380" y="5930"/>
                  </a:cubicBezTo>
                  <a:cubicBezTo>
                    <a:pt x="24103" y="7300"/>
                    <a:pt x="3924" y="27626"/>
                    <a:pt x="2564" y="53089"/>
                  </a:cubicBezTo>
                  <a:cubicBezTo>
                    <a:pt x="2421" y="66505"/>
                    <a:pt x="7576" y="79416"/>
                    <a:pt x="16885" y="89010"/>
                  </a:cubicBezTo>
                  <a:cubicBezTo>
                    <a:pt x="26079" y="98358"/>
                    <a:pt x="38482" y="103782"/>
                    <a:pt x="51543" y="104157"/>
                  </a:cubicBezTo>
                  <a:close/>
                  <a:moveTo>
                    <a:pt x="51543" y="104157"/>
                  </a:moveTo>
                  <a:cubicBezTo>
                    <a:pt x="22986" y="104071"/>
                    <a:pt x="-85" y="80686"/>
                    <a:pt x="0" y="51920"/>
                  </a:cubicBezTo>
                  <a:cubicBezTo>
                    <a:pt x="86" y="23169"/>
                    <a:pt x="23301" y="-86"/>
                    <a:pt x="51843" y="0"/>
                  </a:cubicBezTo>
                  <a:cubicBezTo>
                    <a:pt x="80400" y="87"/>
                    <a:pt x="103486" y="23472"/>
                    <a:pt x="103400" y="52237"/>
                  </a:cubicBezTo>
                  <a:cubicBezTo>
                    <a:pt x="103400" y="52512"/>
                    <a:pt x="103385" y="52800"/>
                    <a:pt x="103385" y="53089"/>
                  </a:cubicBezTo>
                  <a:cubicBezTo>
                    <a:pt x="102684" y="81451"/>
                    <a:pt x="79698" y="104086"/>
                    <a:pt x="51543" y="104157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9" name="Freeform: Shape 2228">
              <a:extLst>
                <a:ext uri="{FF2B5EF4-FFF2-40B4-BE49-F238E27FC236}">
                  <a16:creationId xmlns:a16="http://schemas.microsoft.com/office/drawing/2014/main" id="{39321045-4038-7226-3000-25C5121B15D0}"/>
                </a:ext>
              </a:extLst>
            </p:cNvPr>
            <p:cNvSpPr/>
            <p:nvPr/>
          </p:nvSpPr>
          <p:spPr>
            <a:xfrm>
              <a:off x="9803642" y="5440629"/>
              <a:ext cx="864575" cy="259671"/>
            </a:xfrm>
            <a:custGeom>
              <a:avLst/>
              <a:gdLst>
                <a:gd name="connsiteX0" fmla="*/ 0 w 864575"/>
                <a:gd name="connsiteY0" fmla="*/ 0 h 259671"/>
                <a:gd name="connsiteX1" fmla="*/ 735684 w 864575"/>
                <a:gd name="connsiteY1" fmla="*/ 0 h 259671"/>
                <a:gd name="connsiteX2" fmla="*/ 864576 w 864575"/>
                <a:gd name="connsiteY2" fmla="*/ 129836 h 259671"/>
                <a:gd name="connsiteX3" fmla="*/ 864576 w 864575"/>
                <a:gd name="connsiteY3" fmla="*/ 129836 h 259671"/>
                <a:gd name="connsiteX4" fmla="*/ 735684 w 864575"/>
                <a:gd name="connsiteY4" fmla="*/ 259671 h 259671"/>
                <a:gd name="connsiteX5" fmla="*/ 0 w 864575"/>
                <a:gd name="connsiteY5" fmla="*/ 259671 h 259671"/>
                <a:gd name="connsiteX6" fmla="*/ 0 w 864575"/>
                <a:gd name="connsiteY6" fmla="*/ 259671 h 259671"/>
                <a:gd name="connsiteX7" fmla="*/ 0 w 864575"/>
                <a:gd name="connsiteY7" fmla="*/ 1443 h 259671"/>
                <a:gd name="connsiteX8" fmla="*/ 0 w 864575"/>
                <a:gd name="connsiteY8" fmla="*/ 0 h 2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575" h="259671">
                  <a:moveTo>
                    <a:pt x="0" y="0"/>
                  </a:moveTo>
                  <a:lnTo>
                    <a:pt x="735684" y="0"/>
                  </a:lnTo>
                  <a:cubicBezTo>
                    <a:pt x="806861" y="0"/>
                    <a:pt x="864576" y="58123"/>
                    <a:pt x="864576" y="129836"/>
                  </a:cubicBezTo>
                  <a:lnTo>
                    <a:pt x="864576" y="129836"/>
                  </a:lnTo>
                  <a:cubicBezTo>
                    <a:pt x="864576" y="201548"/>
                    <a:pt x="806861" y="259671"/>
                    <a:pt x="735684" y="259671"/>
                  </a:cubicBezTo>
                  <a:lnTo>
                    <a:pt x="0" y="259671"/>
                  </a:lnTo>
                  <a:lnTo>
                    <a:pt x="0" y="259671"/>
                  </a:lnTo>
                  <a:lnTo>
                    <a:pt x="0" y="1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0" name="Graphic 2188">
              <a:extLst>
                <a:ext uri="{FF2B5EF4-FFF2-40B4-BE49-F238E27FC236}">
                  <a16:creationId xmlns:a16="http://schemas.microsoft.com/office/drawing/2014/main" id="{598FC64C-B859-D57B-8351-343F014AE3C7}"/>
                </a:ext>
              </a:extLst>
            </p:cNvPr>
            <p:cNvGrpSpPr/>
            <p:nvPr/>
          </p:nvGrpSpPr>
          <p:grpSpPr>
            <a:xfrm>
              <a:off x="9898449" y="5393455"/>
              <a:ext cx="904102" cy="362673"/>
              <a:chOff x="9898449" y="5393455"/>
              <a:chExt cx="904102" cy="362673"/>
            </a:xfrm>
            <a:solidFill>
              <a:srgbClr val="A9A586"/>
            </a:solidFill>
          </p:grpSpPr>
          <p:sp>
            <p:nvSpPr>
              <p:cNvPr id="2231" name="Freeform: Shape 2230">
                <a:extLst>
                  <a:ext uri="{FF2B5EF4-FFF2-40B4-BE49-F238E27FC236}">
                    <a16:creationId xmlns:a16="http://schemas.microsoft.com/office/drawing/2014/main" id="{74A1D777-53C2-0189-6E2E-896D9887190B}"/>
                  </a:ext>
                </a:extLst>
              </p:cNvPr>
              <p:cNvSpPr/>
              <p:nvPr/>
            </p:nvSpPr>
            <p:spPr>
              <a:xfrm>
                <a:off x="9942272" y="5587255"/>
                <a:ext cx="506686" cy="155602"/>
              </a:xfrm>
              <a:custGeom>
                <a:avLst/>
                <a:gdLst>
                  <a:gd name="connsiteX0" fmla="*/ 0 w 506686"/>
                  <a:gd name="connsiteY0" fmla="*/ 150986 h 155602"/>
                  <a:gd name="connsiteX1" fmla="*/ 100249 w 506686"/>
                  <a:gd name="connsiteY1" fmla="*/ 35577 h 155602"/>
                  <a:gd name="connsiteX2" fmla="*/ 248904 w 506686"/>
                  <a:gd name="connsiteY2" fmla="*/ 665 h 155602"/>
                  <a:gd name="connsiteX3" fmla="*/ 324521 w 506686"/>
                  <a:gd name="connsiteY3" fmla="*/ 16822 h 155602"/>
                  <a:gd name="connsiteX4" fmla="*/ 393263 w 506686"/>
                  <a:gd name="connsiteY4" fmla="*/ 52599 h 155602"/>
                  <a:gd name="connsiteX5" fmla="*/ 506687 w 506686"/>
                  <a:gd name="connsiteY5" fmla="*/ 155603 h 155602"/>
                  <a:gd name="connsiteX6" fmla="*/ 389969 w 506686"/>
                  <a:gd name="connsiteY6" fmla="*/ 57793 h 155602"/>
                  <a:gd name="connsiteX7" fmla="*/ 321656 w 506686"/>
                  <a:gd name="connsiteY7" fmla="*/ 23747 h 155602"/>
                  <a:gd name="connsiteX8" fmla="*/ 248045 w 506686"/>
                  <a:gd name="connsiteY8" fmla="*/ 8600 h 155602"/>
                  <a:gd name="connsiteX9" fmla="*/ 102827 w 506686"/>
                  <a:gd name="connsiteY9" fmla="*/ 40770 h 155602"/>
                  <a:gd name="connsiteX10" fmla="*/ 0 w 506686"/>
                  <a:gd name="connsiteY10" fmla="*/ 150986 h 15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6686" h="155602">
                    <a:moveTo>
                      <a:pt x="0" y="150986"/>
                    </a:moveTo>
                    <a:cubicBezTo>
                      <a:pt x="20036" y="102543"/>
                      <a:pt x="55237" y="62005"/>
                      <a:pt x="100249" y="35577"/>
                    </a:cubicBezTo>
                    <a:cubicBezTo>
                      <a:pt x="145161" y="9090"/>
                      <a:pt x="196989" y="-3085"/>
                      <a:pt x="248904" y="665"/>
                    </a:cubicBezTo>
                    <a:cubicBezTo>
                      <a:pt x="274726" y="2555"/>
                      <a:pt x="300160" y="7994"/>
                      <a:pt x="324521" y="16822"/>
                    </a:cubicBezTo>
                    <a:cubicBezTo>
                      <a:pt x="348695" y="26113"/>
                      <a:pt x="371752" y="38116"/>
                      <a:pt x="393263" y="52599"/>
                    </a:cubicBezTo>
                    <a:cubicBezTo>
                      <a:pt x="436513" y="80413"/>
                      <a:pt x="474751" y="115209"/>
                      <a:pt x="506687" y="155603"/>
                    </a:cubicBezTo>
                    <a:cubicBezTo>
                      <a:pt x="472746" y="117387"/>
                      <a:pt x="433505" y="84423"/>
                      <a:pt x="389969" y="57793"/>
                    </a:cubicBezTo>
                    <a:cubicBezTo>
                      <a:pt x="368444" y="44059"/>
                      <a:pt x="345545" y="32648"/>
                      <a:pt x="321656" y="23747"/>
                    </a:cubicBezTo>
                    <a:cubicBezTo>
                      <a:pt x="297926" y="15336"/>
                      <a:pt x="273150" y="10244"/>
                      <a:pt x="248045" y="8600"/>
                    </a:cubicBezTo>
                    <a:cubicBezTo>
                      <a:pt x="197548" y="4719"/>
                      <a:pt x="147051" y="15914"/>
                      <a:pt x="102827" y="40770"/>
                    </a:cubicBezTo>
                    <a:cubicBezTo>
                      <a:pt x="58173" y="66059"/>
                      <a:pt x="22284" y="104519"/>
                      <a:pt x="0" y="150986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2" name="Freeform: Shape 2231">
                <a:extLst>
                  <a:ext uri="{FF2B5EF4-FFF2-40B4-BE49-F238E27FC236}">
                    <a16:creationId xmlns:a16="http://schemas.microsoft.com/office/drawing/2014/main" id="{F6ED1835-F4CE-324C-68E3-77C08D02E93C}"/>
                  </a:ext>
                </a:extLst>
              </p:cNvPr>
              <p:cNvSpPr/>
              <p:nvPr/>
            </p:nvSpPr>
            <p:spPr>
              <a:xfrm>
                <a:off x="10103530" y="5393455"/>
                <a:ext cx="699021" cy="174123"/>
              </a:xfrm>
              <a:custGeom>
                <a:avLst/>
                <a:gdLst>
                  <a:gd name="connsiteX0" fmla="*/ 0 w 699021"/>
                  <a:gd name="connsiteY0" fmla="*/ 0 h 174123"/>
                  <a:gd name="connsiteX1" fmla="*/ 160399 w 699021"/>
                  <a:gd name="connsiteY1" fmla="*/ 90452 h 174123"/>
                  <a:gd name="connsiteX2" fmla="*/ 343567 w 699021"/>
                  <a:gd name="connsiteY2" fmla="*/ 113245 h 174123"/>
                  <a:gd name="connsiteX3" fmla="*/ 529744 w 699021"/>
                  <a:gd name="connsiteY3" fmla="*/ 103147 h 174123"/>
                  <a:gd name="connsiteX4" fmla="*/ 621258 w 699021"/>
                  <a:gd name="connsiteY4" fmla="*/ 122478 h 174123"/>
                  <a:gd name="connsiteX5" fmla="*/ 699022 w 699021"/>
                  <a:gd name="connsiteY5" fmla="*/ 174124 h 174123"/>
                  <a:gd name="connsiteX6" fmla="*/ 529602 w 699021"/>
                  <a:gd name="connsiteY6" fmla="*/ 109206 h 174123"/>
                  <a:gd name="connsiteX7" fmla="*/ 343425 w 699021"/>
                  <a:gd name="connsiteY7" fmla="*/ 121180 h 174123"/>
                  <a:gd name="connsiteX8" fmla="*/ 158393 w 699021"/>
                  <a:gd name="connsiteY8" fmla="*/ 96222 h 174123"/>
                  <a:gd name="connsiteX9" fmla="*/ 72466 w 699021"/>
                  <a:gd name="connsiteY9" fmla="*/ 57993 h 174123"/>
                  <a:gd name="connsiteX10" fmla="*/ 0 w 699021"/>
                  <a:gd name="connsiteY10" fmla="*/ 0 h 17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9021" h="174123">
                    <a:moveTo>
                      <a:pt x="0" y="0"/>
                    </a:moveTo>
                    <a:cubicBezTo>
                      <a:pt x="45842" y="42196"/>
                      <a:pt x="100736" y="73140"/>
                      <a:pt x="160399" y="90452"/>
                    </a:cubicBezTo>
                    <a:cubicBezTo>
                      <a:pt x="219975" y="107532"/>
                      <a:pt x="281699" y="115222"/>
                      <a:pt x="343567" y="113245"/>
                    </a:cubicBezTo>
                    <a:cubicBezTo>
                      <a:pt x="405435" y="113245"/>
                      <a:pt x="466874" y="100694"/>
                      <a:pt x="529744" y="103147"/>
                    </a:cubicBezTo>
                    <a:cubicBezTo>
                      <a:pt x="561108" y="104056"/>
                      <a:pt x="592185" y="110605"/>
                      <a:pt x="621258" y="122478"/>
                    </a:cubicBezTo>
                    <a:cubicBezTo>
                      <a:pt x="650186" y="134697"/>
                      <a:pt x="676538" y="152211"/>
                      <a:pt x="699022" y="174124"/>
                    </a:cubicBezTo>
                    <a:cubicBezTo>
                      <a:pt x="652191" y="132677"/>
                      <a:pt x="592042" y="109625"/>
                      <a:pt x="529602" y="109206"/>
                    </a:cubicBezTo>
                    <a:cubicBezTo>
                      <a:pt x="467876" y="108052"/>
                      <a:pt x="406295" y="120603"/>
                      <a:pt x="343425" y="121180"/>
                    </a:cubicBezTo>
                    <a:cubicBezTo>
                      <a:pt x="280840" y="122940"/>
                      <a:pt x="218400" y="114515"/>
                      <a:pt x="158393" y="96222"/>
                    </a:cubicBezTo>
                    <a:cubicBezTo>
                      <a:pt x="128447" y="86672"/>
                      <a:pt x="99634" y="73847"/>
                      <a:pt x="72466" y="57993"/>
                    </a:cubicBezTo>
                    <a:cubicBezTo>
                      <a:pt x="46014" y="41778"/>
                      <a:pt x="21668" y="22288"/>
                      <a:pt x="0" y="0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3" name="Freeform: Shape 2232">
                <a:extLst>
                  <a:ext uri="{FF2B5EF4-FFF2-40B4-BE49-F238E27FC236}">
                    <a16:creationId xmlns:a16="http://schemas.microsoft.com/office/drawing/2014/main" id="{2ED6A656-0B68-C0B8-1938-717BD5F09F46}"/>
                  </a:ext>
                </a:extLst>
              </p:cNvPr>
              <p:cNvSpPr/>
              <p:nvPr/>
            </p:nvSpPr>
            <p:spPr>
              <a:xfrm>
                <a:off x="9898449" y="5399802"/>
                <a:ext cx="873884" cy="348680"/>
              </a:xfrm>
              <a:custGeom>
                <a:avLst/>
                <a:gdLst>
                  <a:gd name="connsiteX0" fmla="*/ 0 w 873884"/>
                  <a:gd name="connsiteY0" fmla="*/ 0 h 348680"/>
                  <a:gd name="connsiteX1" fmla="*/ 96383 w 873884"/>
                  <a:gd name="connsiteY1" fmla="*/ 71265 h 348680"/>
                  <a:gd name="connsiteX2" fmla="*/ 210094 w 873884"/>
                  <a:gd name="connsiteY2" fmla="*/ 110937 h 348680"/>
                  <a:gd name="connsiteX3" fmla="*/ 448543 w 873884"/>
                  <a:gd name="connsiteY3" fmla="*/ 148013 h 348680"/>
                  <a:gd name="connsiteX4" fmla="*/ 684844 w 873884"/>
                  <a:gd name="connsiteY4" fmla="*/ 201390 h 348680"/>
                  <a:gd name="connsiteX5" fmla="*/ 791107 w 873884"/>
                  <a:gd name="connsiteY5" fmla="*/ 260248 h 348680"/>
                  <a:gd name="connsiteX6" fmla="*/ 873885 w 873884"/>
                  <a:gd name="connsiteY6" fmla="*/ 348681 h 348680"/>
                  <a:gd name="connsiteX7" fmla="*/ 682553 w 873884"/>
                  <a:gd name="connsiteY7" fmla="*/ 207160 h 348680"/>
                  <a:gd name="connsiteX8" fmla="*/ 447540 w 873884"/>
                  <a:gd name="connsiteY8" fmla="*/ 155947 h 348680"/>
                  <a:gd name="connsiteX9" fmla="*/ 208518 w 873884"/>
                  <a:gd name="connsiteY9" fmla="*/ 116852 h 348680"/>
                  <a:gd name="connsiteX10" fmla="*/ 94664 w 873884"/>
                  <a:gd name="connsiteY10" fmla="*/ 74728 h 348680"/>
                  <a:gd name="connsiteX11" fmla="*/ 0 w 873884"/>
                  <a:gd name="connsiteY11" fmla="*/ 0 h 34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3884" h="348680">
                    <a:moveTo>
                      <a:pt x="0" y="0"/>
                    </a:moveTo>
                    <a:cubicBezTo>
                      <a:pt x="26423" y="30728"/>
                      <a:pt x="59362" y="55094"/>
                      <a:pt x="96383" y="71265"/>
                    </a:cubicBezTo>
                    <a:cubicBezTo>
                      <a:pt x="132873" y="88274"/>
                      <a:pt x="170968" y="101560"/>
                      <a:pt x="210094" y="110937"/>
                    </a:cubicBezTo>
                    <a:cubicBezTo>
                      <a:pt x="288774" y="128090"/>
                      <a:pt x="368401" y="140468"/>
                      <a:pt x="448543" y="148013"/>
                    </a:cubicBezTo>
                    <a:cubicBezTo>
                      <a:pt x="528456" y="158400"/>
                      <a:pt x="609228" y="171095"/>
                      <a:pt x="684844" y="201390"/>
                    </a:cubicBezTo>
                    <a:cubicBezTo>
                      <a:pt x="722509" y="216465"/>
                      <a:pt x="758312" y="236243"/>
                      <a:pt x="791107" y="260248"/>
                    </a:cubicBezTo>
                    <a:cubicBezTo>
                      <a:pt x="823617" y="284672"/>
                      <a:pt x="851543" y="314592"/>
                      <a:pt x="873885" y="348681"/>
                    </a:cubicBezTo>
                    <a:cubicBezTo>
                      <a:pt x="827627" y="281455"/>
                      <a:pt x="757024" y="235868"/>
                      <a:pt x="682553" y="207160"/>
                    </a:cubicBezTo>
                    <a:cubicBezTo>
                      <a:pt x="606507" y="180659"/>
                      <a:pt x="527596" y="163463"/>
                      <a:pt x="447540" y="155947"/>
                    </a:cubicBezTo>
                    <a:cubicBezTo>
                      <a:pt x="367770" y="145416"/>
                      <a:pt x="286999" y="137626"/>
                      <a:pt x="208518" y="116852"/>
                    </a:cubicBezTo>
                    <a:cubicBezTo>
                      <a:pt x="169264" y="106653"/>
                      <a:pt x="131126" y="92544"/>
                      <a:pt x="94664" y="74728"/>
                    </a:cubicBezTo>
                    <a:cubicBezTo>
                      <a:pt x="57973" y="57243"/>
                      <a:pt x="25621" y="31709"/>
                      <a:pt x="0" y="0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4" name="Freeform: Shape 2233">
                <a:extLst>
                  <a:ext uri="{FF2B5EF4-FFF2-40B4-BE49-F238E27FC236}">
                    <a16:creationId xmlns:a16="http://schemas.microsoft.com/office/drawing/2014/main" id="{80FECB63-45D0-68F5-BD8C-FD2D38F57DDC}"/>
                  </a:ext>
                </a:extLst>
              </p:cNvPr>
              <p:cNvSpPr/>
              <p:nvPr/>
            </p:nvSpPr>
            <p:spPr>
              <a:xfrm>
                <a:off x="10459844" y="5663694"/>
                <a:ext cx="226276" cy="92434"/>
              </a:xfrm>
              <a:custGeom>
                <a:avLst/>
                <a:gdLst>
                  <a:gd name="connsiteX0" fmla="*/ 0 w 226276"/>
                  <a:gd name="connsiteY0" fmla="*/ 40356 h 92434"/>
                  <a:gd name="connsiteX1" fmla="*/ 60579 w 226276"/>
                  <a:gd name="connsiteY1" fmla="*/ 7320 h 92434"/>
                  <a:gd name="connsiteX2" fmla="*/ 130037 w 226276"/>
                  <a:gd name="connsiteY2" fmla="*/ 1694 h 92434"/>
                  <a:gd name="connsiteX3" fmla="*/ 192765 w 226276"/>
                  <a:gd name="connsiteY3" fmla="*/ 32278 h 92434"/>
                  <a:gd name="connsiteX4" fmla="*/ 226276 w 226276"/>
                  <a:gd name="connsiteY4" fmla="*/ 92435 h 92434"/>
                  <a:gd name="connsiteX5" fmla="*/ 188898 w 226276"/>
                  <a:gd name="connsiteY5" fmla="*/ 37038 h 92434"/>
                  <a:gd name="connsiteX6" fmla="*/ 128748 w 226276"/>
                  <a:gd name="connsiteY6" fmla="*/ 9629 h 92434"/>
                  <a:gd name="connsiteX7" fmla="*/ 62298 w 226276"/>
                  <a:gd name="connsiteY7" fmla="*/ 13235 h 92434"/>
                  <a:gd name="connsiteX8" fmla="*/ 0 w 226276"/>
                  <a:gd name="connsiteY8" fmla="*/ 40356 h 9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76" h="92434">
                    <a:moveTo>
                      <a:pt x="0" y="40356"/>
                    </a:moveTo>
                    <a:cubicBezTo>
                      <a:pt x="17902" y="25555"/>
                      <a:pt x="38524" y="14331"/>
                      <a:pt x="60579" y="7320"/>
                    </a:cubicBezTo>
                    <a:cubicBezTo>
                      <a:pt x="83063" y="122"/>
                      <a:pt x="106694" y="-1797"/>
                      <a:pt x="130037" y="1694"/>
                    </a:cubicBezTo>
                    <a:cubicBezTo>
                      <a:pt x="153381" y="5892"/>
                      <a:pt x="175006" y="16481"/>
                      <a:pt x="192765" y="32278"/>
                    </a:cubicBezTo>
                    <a:cubicBezTo>
                      <a:pt x="210666" y="47742"/>
                      <a:pt x="222409" y="69035"/>
                      <a:pt x="226276" y="92435"/>
                    </a:cubicBezTo>
                    <a:cubicBezTo>
                      <a:pt x="219689" y="70550"/>
                      <a:pt x="206656" y="51219"/>
                      <a:pt x="188898" y="37038"/>
                    </a:cubicBezTo>
                    <a:cubicBezTo>
                      <a:pt x="171569" y="22727"/>
                      <a:pt x="150803" y="13278"/>
                      <a:pt x="128748" y="9629"/>
                    </a:cubicBezTo>
                    <a:cubicBezTo>
                      <a:pt x="106550" y="5993"/>
                      <a:pt x="83922" y="7219"/>
                      <a:pt x="62298" y="13235"/>
                    </a:cubicBezTo>
                    <a:cubicBezTo>
                      <a:pt x="40386" y="19164"/>
                      <a:pt x="19334" y="28296"/>
                      <a:pt x="0" y="40356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35" name="Freeform: Shape 2234">
              <a:extLst>
                <a:ext uri="{FF2B5EF4-FFF2-40B4-BE49-F238E27FC236}">
                  <a16:creationId xmlns:a16="http://schemas.microsoft.com/office/drawing/2014/main" id="{670498ED-1F90-07E2-A773-511FC8129917}"/>
                </a:ext>
              </a:extLst>
            </p:cNvPr>
            <p:cNvSpPr/>
            <p:nvPr/>
          </p:nvSpPr>
          <p:spPr>
            <a:xfrm>
              <a:off x="9675467" y="5440628"/>
              <a:ext cx="256350" cy="258228"/>
            </a:xfrm>
            <a:custGeom>
              <a:avLst/>
              <a:gdLst>
                <a:gd name="connsiteX0" fmla="*/ 256351 w 256350"/>
                <a:gd name="connsiteY0" fmla="*/ 129115 h 258228"/>
                <a:gd name="connsiteX1" fmla="*/ 128175 w 256350"/>
                <a:gd name="connsiteY1" fmla="*/ 258229 h 258228"/>
                <a:gd name="connsiteX2" fmla="*/ 0 w 256350"/>
                <a:gd name="connsiteY2" fmla="*/ 129115 h 258228"/>
                <a:gd name="connsiteX3" fmla="*/ 128175 w 256350"/>
                <a:gd name="connsiteY3" fmla="*/ 0 h 258228"/>
                <a:gd name="connsiteX4" fmla="*/ 256351 w 256350"/>
                <a:gd name="connsiteY4" fmla="*/ 129115 h 2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50" h="258228">
                  <a:moveTo>
                    <a:pt x="256351" y="129115"/>
                  </a:moveTo>
                  <a:cubicBezTo>
                    <a:pt x="256351" y="200423"/>
                    <a:pt x="198964" y="258229"/>
                    <a:pt x="128175" y="258229"/>
                  </a:cubicBezTo>
                  <a:cubicBezTo>
                    <a:pt x="57386" y="258229"/>
                    <a:pt x="0" y="200423"/>
                    <a:pt x="0" y="129115"/>
                  </a:cubicBezTo>
                  <a:cubicBezTo>
                    <a:pt x="0" y="57806"/>
                    <a:pt x="57386" y="0"/>
                    <a:pt x="128175" y="0"/>
                  </a:cubicBezTo>
                  <a:cubicBezTo>
                    <a:pt x="198964" y="0"/>
                    <a:pt x="256351" y="57806"/>
                    <a:pt x="256351" y="129115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6" name="Freeform: Shape 2235">
              <a:extLst>
                <a:ext uri="{FF2B5EF4-FFF2-40B4-BE49-F238E27FC236}">
                  <a16:creationId xmlns:a16="http://schemas.microsoft.com/office/drawing/2014/main" id="{D6BE47FB-B19C-D9D7-B204-18C160D7E345}"/>
                </a:ext>
              </a:extLst>
            </p:cNvPr>
            <p:cNvSpPr/>
            <p:nvPr/>
          </p:nvSpPr>
          <p:spPr>
            <a:xfrm>
              <a:off x="9692223" y="5457507"/>
              <a:ext cx="222839" cy="224471"/>
            </a:xfrm>
            <a:custGeom>
              <a:avLst/>
              <a:gdLst>
                <a:gd name="connsiteX0" fmla="*/ 222839 w 222839"/>
                <a:gd name="connsiteY0" fmla="*/ 112236 h 224471"/>
                <a:gd name="connsiteX1" fmla="*/ 111419 w 222839"/>
                <a:gd name="connsiteY1" fmla="*/ 224472 h 224471"/>
                <a:gd name="connsiteX2" fmla="*/ -1 w 222839"/>
                <a:gd name="connsiteY2" fmla="*/ 112236 h 224471"/>
                <a:gd name="connsiteX3" fmla="*/ 111419 w 222839"/>
                <a:gd name="connsiteY3" fmla="*/ 0 h 224471"/>
                <a:gd name="connsiteX4" fmla="*/ 222839 w 222839"/>
                <a:gd name="connsiteY4" fmla="*/ 112236 h 22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39" h="224471">
                  <a:moveTo>
                    <a:pt x="222839" y="112236"/>
                  </a:moveTo>
                  <a:cubicBezTo>
                    <a:pt x="222839" y="174222"/>
                    <a:pt x="172955" y="224472"/>
                    <a:pt x="111419" y="224472"/>
                  </a:cubicBezTo>
                  <a:cubicBezTo>
                    <a:pt x="49884" y="224472"/>
                    <a:pt x="-1" y="174222"/>
                    <a:pt x="-1" y="112236"/>
                  </a:cubicBezTo>
                  <a:cubicBezTo>
                    <a:pt x="-1" y="50250"/>
                    <a:pt x="49883" y="0"/>
                    <a:pt x="111419" y="0"/>
                  </a:cubicBezTo>
                  <a:cubicBezTo>
                    <a:pt x="172954" y="0"/>
                    <a:pt x="222839" y="50250"/>
                    <a:pt x="222839" y="112236"/>
                  </a:cubicBezTo>
                  <a:close/>
                </a:path>
              </a:pathLst>
            </a:custGeom>
            <a:solidFill>
              <a:srgbClr val="F0B8A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:a16="http://schemas.microsoft.com/office/drawing/2014/main" id="{F32ADA53-69F0-1B6B-1BF7-62614C764209}"/>
                </a:ext>
              </a:extLst>
            </p:cNvPr>
            <p:cNvSpPr/>
            <p:nvPr/>
          </p:nvSpPr>
          <p:spPr>
            <a:xfrm>
              <a:off x="9709969" y="5477416"/>
              <a:ext cx="183328" cy="184677"/>
            </a:xfrm>
            <a:custGeom>
              <a:avLst/>
              <a:gdLst>
                <a:gd name="connsiteX0" fmla="*/ 183325 w 183328"/>
                <a:gd name="connsiteY0" fmla="*/ 92327 h 184677"/>
                <a:gd name="connsiteX1" fmla="*/ 157547 w 183328"/>
                <a:gd name="connsiteY1" fmla="*/ 156667 h 184677"/>
                <a:gd name="connsiteX2" fmla="*/ 27796 w 183328"/>
                <a:gd name="connsiteY2" fmla="*/ 158687 h 184677"/>
                <a:gd name="connsiteX3" fmla="*/ 25991 w 183328"/>
                <a:gd name="connsiteY3" fmla="*/ 27928 h 184677"/>
                <a:gd name="connsiteX4" fmla="*/ 27796 w 183328"/>
                <a:gd name="connsiteY4" fmla="*/ 26110 h 184677"/>
                <a:gd name="connsiteX5" fmla="*/ 157403 w 183328"/>
                <a:gd name="connsiteY5" fmla="*/ 27985 h 184677"/>
                <a:gd name="connsiteX6" fmla="*/ 157547 w 183328"/>
                <a:gd name="connsiteY6" fmla="*/ 28130 h 184677"/>
                <a:gd name="connsiteX7" fmla="*/ 183325 w 183328"/>
                <a:gd name="connsiteY7" fmla="*/ 92327 h 184677"/>
                <a:gd name="connsiteX8" fmla="*/ 183325 w 183328"/>
                <a:gd name="connsiteY8" fmla="*/ 92327 h 184677"/>
                <a:gd name="connsiteX9" fmla="*/ 156687 w 183328"/>
                <a:gd name="connsiteY9" fmla="*/ 28851 h 184677"/>
                <a:gd name="connsiteX10" fmla="*/ 32665 w 183328"/>
                <a:gd name="connsiteY10" fmla="*/ 30871 h 184677"/>
                <a:gd name="connsiteX11" fmla="*/ 32665 w 183328"/>
                <a:gd name="connsiteY11" fmla="*/ 153782 h 184677"/>
                <a:gd name="connsiteX12" fmla="*/ 156387 w 183328"/>
                <a:gd name="connsiteY12" fmla="*/ 156090 h 184677"/>
                <a:gd name="connsiteX13" fmla="*/ 156687 w 183328"/>
                <a:gd name="connsiteY13" fmla="*/ 155802 h 184677"/>
                <a:gd name="connsiteX14" fmla="*/ 183325 w 183328"/>
                <a:gd name="connsiteY14" fmla="*/ 92327 h 18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3328" h="184677">
                  <a:moveTo>
                    <a:pt x="183325" y="92327"/>
                  </a:moveTo>
                  <a:cubicBezTo>
                    <a:pt x="183540" y="116360"/>
                    <a:pt x="174259" y="139500"/>
                    <a:pt x="157547" y="156667"/>
                  </a:cubicBezTo>
                  <a:cubicBezTo>
                    <a:pt x="122230" y="193209"/>
                    <a:pt x="64214" y="194118"/>
                    <a:pt x="27796" y="158687"/>
                  </a:cubicBezTo>
                  <a:cubicBezTo>
                    <a:pt x="-8552" y="123083"/>
                    <a:pt x="-9353" y="64541"/>
                    <a:pt x="25991" y="27928"/>
                  </a:cubicBezTo>
                  <a:cubicBezTo>
                    <a:pt x="26593" y="27308"/>
                    <a:pt x="27180" y="26702"/>
                    <a:pt x="27796" y="26110"/>
                  </a:cubicBezTo>
                  <a:cubicBezTo>
                    <a:pt x="64100" y="-9421"/>
                    <a:pt x="122130" y="-8585"/>
                    <a:pt x="157403" y="27985"/>
                  </a:cubicBezTo>
                  <a:cubicBezTo>
                    <a:pt x="157446" y="28029"/>
                    <a:pt x="157504" y="28087"/>
                    <a:pt x="157547" y="28130"/>
                  </a:cubicBezTo>
                  <a:cubicBezTo>
                    <a:pt x="174231" y="45254"/>
                    <a:pt x="183497" y="68335"/>
                    <a:pt x="183325" y="92327"/>
                  </a:cubicBezTo>
                  <a:close/>
                  <a:moveTo>
                    <a:pt x="183325" y="92327"/>
                  </a:moveTo>
                  <a:cubicBezTo>
                    <a:pt x="183125" y="68451"/>
                    <a:pt x="173544" y="45629"/>
                    <a:pt x="156687" y="28851"/>
                  </a:cubicBezTo>
                  <a:cubicBezTo>
                    <a:pt x="121872" y="-5050"/>
                    <a:pt x="66377" y="-4141"/>
                    <a:pt x="32665" y="30871"/>
                  </a:cubicBezTo>
                  <a:cubicBezTo>
                    <a:pt x="-374" y="65090"/>
                    <a:pt x="-374" y="119563"/>
                    <a:pt x="32665" y="153782"/>
                  </a:cubicBezTo>
                  <a:cubicBezTo>
                    <a:pt x="66206" y="188837"/>
                    <a:pt x="121600" y="189876"/>
                    <a:pt x="156387" y="156090"/>
                  </a:cubicBezTo>
                  <a:cubicBezTo>
                    <a:pt x="156486" y="155989"/>
                    <a:pt x="156587" y="155902"/>
                    <a:pt x="156687" y="155802"/>
                  </a:cubicBezTo>
                  <a:cubicBezTo>
                    <a:pt x="173572" y="139038"/>
                    <a:pt x="183153" y="116202"/>
                    <a:pt x="183325" y="92327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8" name="Freeform: Shape 2237">
              <a:extLst>
                <a:ext uri="{FF2B5EF4-FFF2-40B4-BE49-F238E27FC236}">
                  <a16:creationId xmlns:a16="http://schemas.microsoft.com/office/drawing/2014/main" id="{52D5AF02-7379-290B-ABF1-CDBF18C3F8E4}"/>
                </a:ext>
              </a:extLst>
            </p:cNvPr>
            <p:cNvSpPr/>
            <p:nvPr/>
          </p:nvSpPr>
          <p:spPr>
            <a:xfrm>
              <a:off x="9752203" y="5518818"/>
              <a:ext cx="103154" cy="104244"/>
            </a:xfrm>
            <a:custGeom>
              <a:avLst/>
              <a:gdLst>
                <a:gd name="connsiteX0" fmla="*/ 51439 w 103154"/>
                <a:gd name="connsiteY0" fmla="*/ 0 h 104244"/>
                <a:gd name="connsiteX1" fmla="*/ 103139 w 103154"/>
                <a:gd name="connsiteY1" fmla="*/ 50925 h 104244"/>
                <a:gd name="connsiteX2" fmla="*/ 52686 w 103154"/>
                <a:gd name="connsiteY2" fmla="*/ 104229 h 104244"/>
                <a:gd name="connsiteX3" fmla="*/ 14348 w 103154"/>
                <a:gd name="connsiteY3" fmla="*/ 88433 h 104244"/>
                <a:gd name="connsiteX4" fmla="*/ 26 w 103154"/>
                <a:gd name="connsiteY4" fmla="*/ 50925 h 104244"/>
                <a:gd name="connsiteX5" fmla="*/ 51439 w 103154"/>
                <a:gd name="connsiteY5" fmla="*/ 0 h 104244"/>
                <a:gd name="connsiteX6" fmla="*/ 51439 w 103154"/>
                <a:gd name="connsiteY6" fmla="*/ 0 h 104244"/>
                <a:gd name="connsiteX7" fmla="*/ 1759 w 103154"/>
                <a:gd name="connsiteY7" fmla="*/ 49785 h 104244"/>
                <a:gd name="connsiteX8" fmla="*/ 51168 w 103154"/>
                <a:gd name="connsiteY8" fmla="*/ 99830 h 104244"/>
                <a:gd name="connsiteX9" fmla="*/ 100848 w 103154"/>
                <a:gd name="connsiteY9" fmla="*/ 50925 h 104244"/>
                <a:gd name="connsiteX10" fmla="*/ 86527 w 103154"/>
                <a:gd name="connsiteY10" fmla="*/ 15148 h 104244"/>
                <a:gd name="connsiteX11" fmla="*/ 51439 w 103154"/>
                <a:gd name="connsiteY11" fmla="*/ 0 h 10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154" h="104244">
                  <a:moveTo>
                    <a:pt x="51439" y="0"/>
                  </a:moveTo>
                  <a:cubicBezTo>
                    <a:pt x="79523" y="72"/>
                    <a:pt x="102438" y="22649"/>
                    <a:pt x="103139" y="50925"/>
                  </a:cubicBezTo>
                  <a:cubicBezTo>
                    <a:pt x="103827" y="79676"/>
                    <a:pt x="81228" y="103551"/>
                    <a:pt x="52686" y="104229"/>
                  </a:cubicBezTo>
                  <a:cubicBezTo>
                    <a:pt x="38278" y="104576"/>
                    <a:pt x="24387" y="98849"/>
                    <a:pt x="14348" y="88433"/>
                  </a:cubicBezTo>
                  <a:cubicBezTo>
                    <a:pt x="4738" y="78392"/>
                    <a:pt x="-418" y="64860"/>
                    <a:pt x="26" y="50925"/>
                  </a:cubicBezTo>
                  <a:cubicBezTo>
                    <a:pt x="714" y="22765"/>
                    <a:pt x="23470" y="231"/>
                    <a:pt x="51439" y="0"/>
                  </a:cubicBezTo>
                  <a:close/>
                  <a:moveTo>
                    <a:pt x="51439" y="0"/>
                  </a:moveTo>
                  <a:cubicBezTo>
                    <a:pt x="24071" y="-72"/>
                    <a:pt x="1831" y="22217"/>
                    <a:pt x="1759" y="49785"/>
                  </a:cubicBezTo>
                  <a:cubicBezTo>
                    <a:pt x="1687" y="77353"/>
                    <a:pt x="23799" y="99757"/>
                    <a:pt x="51168" y="99830"/>
                  </a:cubicBezTo>
                  <a:cubicBezTo>
                    <a:pt x="78206" y="99902"/>
                    <a:pt x="100303" y="78147"/>
                    <a:pt x="100848" y="50925"/>
                  </a:cubicBezTo>
                  <a:cubicBezTo>
                    <a:pt x="101106" y="37537"/>
                    <a:pt x="95936" y="24612"/>
                    <a:pt x="86527" y="15148"/>
                  </a:cubicBezTo>
                  <a:cubicBezTo>
                    <a:pt x="77275" y="5627"/>
                    <a:pt x="64658" y="174"/>
                    <a:pt x="51439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9" name="Graphic 2188">
              <a:extLst>
                <a:ext uri="{FF2B5EF4-FFF2-40B4-BE49-F238E27FC236}">
                  <a16:creationId xmlns:a16="http://schemas.microsoft.com/office/drawing/2014/main" id="{85935948-E874-E3BD-7384-7A83B0460046}"/>
                </a:ext>
              </a:extLst>
            </p:cNvPr>
            <p:cNvGrpSpPr/>
            <p:nvPr/>
          </p:nvGrpSpPr>
          <p:grpSpPr>
            <a:xfrm>
              <a:off x="8753034" y="3869473"/>
              <a:ext cx="2907792" cy="3098743"/>
              <a:chOff x="8753034" y="3869473"/>
              <a:chExt cx="2907792" cy="3098743"/>
            </a:xfrm>
            <a:solidFill>
              <a:srgbClr val="E4886B"/>
            </a:solidFill>
          </p:grpSpPr>
          <p:pic>
            <p:nvPicPr>
              <p:cNvPr id="2240" name="Picture 2239">
                <a:extLst>
                  <a:ext uri="{FF2B5EF4-FFF2-40B4-BE49-F238E27FC236}">
                    <a16:creationId xmlns:a16="http://schemas.microsoft.com/office/drawing/2014/main" id="{470B2697-6BBD-48C5-52E1-D27B72FAE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53034" y="3869473"/>
                <a:ext cx="2907792" cy="3098743"/>
              </a:xfrm>
              <a:custGeom>
                <a:avLst/>
                <a:gdLst>
                  <a:gd name="connsiteX0" fmla="*/ 569 w 2907792"/>
                  <a:gd name="connsiteY0" fmla="*/ -8 h 3098743"/>
                  <a:gd name="connsiteX1" fmla="*/ 2908362 w 2907792"/>
                  <a:gd name="connsiteY1" fmla="*/ -8 h 3098743"/>
                  <a:gd name="connsiteX2" fmla="*/ 2908362 w 2907792"/>
                  <a:gd name="connsiteY2" fmla="*/ 3098736 h 3098743"/>
                  <a:gd name="connsiteX3" fmla="*/ 569 w 2907792"/>
                  <a:gd name="connsiteY3" fmla="*/ 3098736 h 30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7792" h="3098743">
                    <a:moveTo>
                      <a:pt x="569" y="-8"/>
                    </a:moveTo>
                    <a:lnTo>
                      <a:pt x="2908362" y="-8"/>
                    </a:lnTo>
                    <a:lnTo>
                      <a:pt x="2908362" y="3098736"/>
                    </a:lnTo>
                    <a:lnTo>
                      <a:pt x="569" y="3098736"/>
                    </a:lnTo>
                    <a:close/>
                  </a:path>
                </a:pathLst>
              </a:custGeom>
            </p:spPr>
          </p:pic>
          <p:sp>
            <p:nvSpPr>
              <p:cNvPr id="2241" name="Freeform: Shape 2240">
                <a:extLst>
                  <a:ext uri="{FF2B5EF4-FFF2-40B4-BE49-F238E27FC236}">
                    <a16:creationId xmlns:a16="http://schemas.microsoft.com/office/drawing/2014/main" id="{EDA6B932-D669-636E-AAC0-987ABDA65810}"/>
                  </a:ext>
                </a:extLst>
              </p:cNvPr>
              <p:cNvSpPr/>
              <p:nvPr/>
            </p:nvSpPr>
            <p:spPr>
              <a:xfrm>
                <a:off x="9752945" y="4876276"/>
                <a:ext cx="906250" cy="1080376"/>
              </a:xfrm>
              <a:custGeom>
                <a:avLst/>
                <a:gdLst>
                  <a:gd name="connsiteX0" fmla="*/ 680404 w 906250"/>
                  <a:gd name="connsiteY0" fmla="*/ 444326 h 1080376"/>
                  <a:gd name="connsiteX1" fmla="*/ 680404 w 906250"/>
                  <a:gd name="connsiteY1" fmla="*/ 444326 h 1080376"/>
                  <a:gd name="connsiteX2" fmla="*/ 639445 w 906250"/>
                  <a:gd name="connsiteY2" fmla="*/ 760259 h 1080376"/>
                  <a:gd name="connsiteX3" fmla="*/ 515995 w 906250"/>
                  <a:gd name="connsiteY3" fmla="*/ 241639 h 1080376"/>
                  <a:gd name="connsiteX4" fmla="*/ 515995 w 906250"/>
                  <a:gd name="connsiteY4" fmla="*/ 241639 h 1080376"/>
                  <a:gd name="connsiteX5" fmla="*/ 506257 w 906250"/>
                  <a:gd name="connsiteY5" fmla="*/ 0 h 1080376"/>
                  <a:gd name="connsiteX6" fmla="*/ 349725 w 906250"/>
                  <a:gd name="connsiteY6" fmla="*/ 236156 h 1080376"/>
                  <a:gd name="connsiteX7" fmla="*/ 281843 w 906250"/>
                  <a:gd name="connsiteY7" fmla="*/ 510831 h 1080376"/>
                  <a:gd name="connsiteX8" fmla="*/ 253200 w 906250"/>
                  <a:gd name="connsiteY8" fmla="*/ 397730 h 1080376"/>
                  <a:gd name="connsiteX9" fmla="*/ 0 w 906250"/>
                  <a:gd name="connsiteY9" fmla="*/ 715106 h 1080376"/>
                  <a:gd name="connsiteX10" fmla="*/ 451407 w 906250"/>
                  <a:gd name="connsiteY10" fmla="*/ 1080376 h 1080376"/>
                  <a:gd name="connsiteX11" fmla="*/ 906250 w 906250"/>
                  <a:gd name="connsiteY11" fmla="*/ 715106 h 1080376"/>
                  <a:gd name="connsiteX12" fmla="*/ 680404 w 906250"/>
                  <a:gd name="connsiteY12" fmla="*/ 444326 h 108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6250" h="1080376">
                    <a:moveTo>
                      <a:pt x="680404" y="444326"/>
                    </a:moveTo>
                    <a:lnTo>
                      <a:pt x="680404" y="444326"/>
                    </a:lnTo>
                    <a:cubicBezTo>
                      <a:pt x="741555" y="620037"/>
                      <a:pt x="639445" y="760259"/>
                      <a:pt x="639445" y="760259"/>
                    </a:cubicBezTo>
                    <a:cubicBezTo>
                      <a:pt x="686419" y="510831"/>
                      <a:pt x="529171" y="271501"/>
                      <a:pt x="515995" y="241639"/>
                    </a:cubicBezTo>
                    <a:lnTo>
                      <a:pt x="515995" y="241639"/>
                    </a:lnTo>
                    <a:cubicBezTo>
                      <a:pt x="463150" y="122911"/>
                      <a:pt x="506257" y="0"/>
                      <a:pt x="506257" y="0"/>
                    </a:cubicBezTo>
                    <a:cubicBezTo>
                      <a:pt x="506257" y="0"/>
                      <a:pt x="393263" y="135029"/>
                      <a:pt x="349725" y="236156"/>
                    </a:cubicBezTo>
                    <a:cubicBezTo>
                      <a:pt x="313135" y="323622"/>
                      <a:pt x="290235" y="416282"/>
                      <a:pt x="281843" y="510831"/>
                    </a:cubicBezTo>
                    <a:cubicBezTo>
                      <a:pt x="281843" y="510831"/>
                      <a:pt x="227135" y="480103"/>
                      <a:pt x="253200" y="397730"/>
                    </a:cubicBezTo>
                    <a:cubicBezTo>
                      <a:pt x="136768" y="502320"/>
                      <a:pt x="0" y="583828"/>
                      <a:pt x="0" y="715106"/>
                    </a:cubicBezTo>
                    <a:cubicBezTo>
                      <a:pt x="0" y="1013583"/>
                      <a:pt x="193481" y="1080376"/>
                      <a:pt x="451407" y="1080376"/>
                    </a:cubicBezTo>
                    <a:cubicBezTo>
                      <a:pt x="709333" y="1080376"/>
                      <a:pt x="906250" y="1013583"/>
                      <a:pt x="906250" y="715106"/>
                    </a:cubicBezTo>
                    <a:cubicBezTo>
                      <a:pt x="906250" y="626384"/>
                      <a:pt x="798698" y="534201"/>
                      <a:pt x="680404" y="444326"/>
                    </a:cubicBezTo>
                    <a:close/>
                  </a:path>
                </a:pathLst>
              </a:custGeom>
              <a:solidFill>
                <a:srgbClr val="E4886B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id="{FC9CF287-21BD-D184-C361-3262D9942290}"/>
                </a:ext>
              </a:extLst>
            </p:cNvPr>
            <p:cNvSpPr/>
            <p:nvPr/>
          </p:nvSpPr>
          <p:spPr>
            <a:xfrm>
              <a:off x="9785085" y="4975529"/>
              <a:ext cx="210056" cy="304392"/>
            </a:xfrm>
            <a:custGeom>
              <a:avLst/>
              <a:gdLst>
                <a:gd name="connsiteX0" fmla="*/ 9249 w 210056"/>
                <a:gd name="connsiteY0" fmla="*/ 304392 h 304392"/>
                <a:gd name="connsiteX1" fmla="*/ 17413 w 210056"/>
                <a:gd name="connsiteY1" fmla="*/ 199369 h 304392"/>
                <a:gd name="connsiteX2" fmla="*/ 56653 w 210056"/>
                <a:gd name="connsiteY2" fmla="*/ 157534 h 304392"/>
                <a:gd name="connsiteX3" fmla="*/ 98757 w 210056"/>
                <a:gd name="connsiteY3" fmla="*/ 132577 h 304392"/>
                <a:gd name="connsiteX4" fmla="*/ 130550 w 210056"/>
                <a:gd name="connsiteY4" fmla="*/ 110649 h 304392"/>
                <a:gd name="connsiteX5" fmla="*/ 157331 w 210056"/>
                <a:gd name="connsiteY5" fmla="*/ 81796 h 304392"/>
                <a:gd name="connsiteX6" fmla="*/ 194853 w 210056"/>
                <a:gd name="connsiteY6" fmla="*/ 0 h 304392"/>
                <a:gd name="connsiteX7" fmla="*/ 201870 w 210056"/>
                <a:gd name="connsiteY7" fmla="*/ 104301 h 304392"/>
                <a:gd name="connsiteX8" fmla="*/ 173227 w 210056"/>
                <a:gd name="connsiteY8" fmla="*/ 153062 h 304392"/>
                <a:gd name="connsiteX9" fmla="*/ 129118 w 210056"/>
                <a:gd name="connsiteY9" fmla="*/ 188406 h 304392"/>
                <a:gd name="connsiteX10" fmla="*/ 87586 w 210056"/>
                <a:gd name="connsiteY10" fmla="*/ 209180 h 304392"/>
                <a:gd name="connsiteX11" fmla="*/ 56079 w 210056"/>
                <a:gd name="connsiteY11" fmla="*/ 230386 h 304392"/>
                <a:gd name="connsiteX12" fmla="*/ 9249 w 210056"/>
                <a:gd name="connsiteY12" fmla="*/ 304392 h 30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0056" h="304392">
                  <a:moveTo>
                    <a:pt x="9249" y="304392"/>
                  </a:moveTo>
                  <a:cubicBezTo>
                    <a:pt x="-5516" y="270188"/>
                    <a:pt x="-2465" y="230833"/>
                    <a:pt x="17413" y="199369"/>
                  </a:cubicBezTo>
                  <a:cubicBezTo>
                    <a:pt x="27409" y="182779"/>
                    <a:pt x="40770" y="168526"/>
                    <a:pt x="56653" y="157534"/>
                  </a:cubicBezTo>
                  <a:cubicBezTo>
                    <a:pt x="70257" y="148503"/>
                    <a:pt x="84322" y="140179"/>
                    <a:pt x="98757" y="132577"/>
                  </a:cubicBezTo>
                  <a:cubicBezTo>
                    <a:pt x="110129" y="126474"/>
                    <a:pt x="120783" y="119117"/>
                    <a:pt x="130550" y="110649"/>
                  </a:cubicBezTo>
                  <a:cubicBezTo>
                    <a:pt x="140546" y="102094"/>
                    <a:pt x="149526" y="92414"/>
                    <a:pt x="157331" y="81796"/>
                  </a:cubicBezTo>
                  <a:cubicBezTo>
                    <a:pt x="175018" y="57257"/>
                    <a:pt x="187764" y="29473"/>
                    <a:pt x="194853" y="0"/>
                  </a:cubicBezTo>
                  <a:cubicBezTo>
                    <a:pt x="212296" y="32040"/>
                    <a:pt x="214860" y="70183"/>
                    <a:pt x="201870" y="104301"/>
                  </a:cubicBezTo>
                  <a:cubicBezTo>
                    <a:pt x="195440" y="122218"/>
                    <a:pt x="185716" y="138751"/>
                    <a:pt x="173227" y="153062"/>
                  </a:cubicBezTo>
                  <a:cubicBezTo>
                    <a:pt x="160653" y="167315"/>
                    <a:pt x="145731" y="179274"/>
                    <a:pt x="129118" y="188406"/>
                  </a:cubicBezTo>
                  <a:cubicBezTo>
                    <a:pt x="113651" y="196917"/>
                    <a:pt x="99617" y="202832"/>
                    <a:pt x="87586" y="209180"/>
                  </a:cubicBezTo>
                  <a:cubicBezTo>
                    <a:pt x="76130" y="214705"/>
                    <a:pt x="65517" y="221846"/>
                    <a:pt x="56079" y="230386"/>
                  </a:cubicBezTo>
                  <a:cubicBezTo>
                    <a:pt x="34368" y="250554"/>
                    <a:pt x="18243" y="276059"/>
                    <a:pt x="9249" y="304392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:a16="http://schemas.microsoft.com/office/drawing/2014/main" id="{EFA0F167-7776-BFFD-CB51-A9CA677A655F}"/>
                </a:ext>
              </a:extLst>
            </p:cNvPr>
            <p:cNvSpPr/>
            <p:nvPr/>
          </p:nvSpPr>
          <p:spPr>
            <a:xfrm>
              <a:off x="9650042" y="5355803"/>
              <a:ext cx="72112" cy="171671"/>
            </a:xfrm>
            <a:custGeom>
              <a:avLst/>
              <a:gdLst>
                <a:gd name="connsiteX0" fmla="*/ 12393 w 72112"/>
                <a:gd name="connsiteY0" fmla="*/ 171671 h 171671"/>
                <a:gd name="connsiteX1" fmla="*/ 77 w 72112"/>
                <a:gd name="connsiteY1" fmla="*/ 123200 h 171671"/>
                <a:gd name="connsiteX2" fmla="*/ 10818 w 72112"/>
                <a:gd name="connsiteY2" fmla="*/ 74295 h 171671"/>
                <a:gd name="connsiteX3" fmla="*/ 36166 w 72112"/>
                <a:gd name="connsiteY3" fmla="*/ 32603 h 171671"/>
                <a:gd name="connsiteX4" fmla="*/ 72113 w 72112"/>
                <a:gd name="connsiteY4" fmla="*/ 0 h 171671"/>
                <a:gd name="connsiteX5" fmla="*/ 57791 w 72112"/>
                <a:gd name="connsiteY5" fmla="*/ 45587 h 171671"/>
                <a:gd name="connsiteX6" fmla="*/ 40320 w 72112"/>
                <a:gd name="connsiteY6" fmla="*/ 86701 h 171671"/>
                <a:gd name="connsiteX7" fmla="*/ 24853 w 72112"/>
                <a:gd name="connsiteY7" fmla="*/ 127095 h 171671"/>
                <a:gd name="connsiteX8" fmla="*/ 12393 w 72112"/>
                <a:gd name="connsiteY8" fmla="*/ 171671 h 17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12" h="171671">
                  <a:moveTo>
                    <a:pt x="12393" y="171671"/>
                  </a:moveTo>
                  <a:cubicBezTo>
                    <a:pt x="3643" y="157087"/>
                    <a:pt x="-639" y="140222"/>
                    <a:pt x="77" y="123200"/>
                  </a:cubicBezTo>
                  <a:cubicBezTo>
                    <a:pt x="578" y="106364"/>
                    <a:pt x="4216" y="89774"/>
                    <a:pt x="10818" y="74295"/>
                  </a:cubicBezTo>
                  <a:cubicBezTo>
                    <a:pt x="17234" y="59248"/>
                    <a:pt x="25770" y="45197"/>
                    <a:pt x="36166" y="32603"/>
                  </a:cubicBezTo>
                  <a:cubicBezTo>
                    <a:pt x="46507" y="20024"/>
                    <a:pt x="58608" y="9045"/>
                    <a:pt x="72113" y="0"/>
                  </a:cubicBezTo>
                  <a:cubicBezTo>
                    <a:pt x="68819" y="15624"/>
                    <a:pt x="64036" y="30901"/>
                    <a:pt x="57791" y="45587"/>
                  </a:cubicBezTo>
                  <a:lnTo>
                    <a:pt x="40320" y="86701"/>
                  </a:lnTo>
                  <a:cubicBezTo>
                    <a:pt x="34734" y="100118"/>
                    <a:pt x="29579" y="113390"/>
                    <a:pt x="24853" y="127095"/>
                  </a:cubicBezTo>
                  <a:cubicBezTo>
                    <a:pt x="19897" y="141723"/>
                    <a:pt x="15745" y="156596"/>
                    <a:pt x="12393" y="171671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4" name="Freeform: Shape 2243">
              <a:extLst>
                <a:ext uri="{FF2B5EF4-FFF2-40B4-BE49-F238E27FC236}">
                  <a16:creationId xmlns:a16="http://schemas.microsoft.com/office/drawing/2014/main" id="{0923DFE9-802A-2C84-EE98-FFA58355FCB8}"/>
                </a:ext>
              </a:extLst>
            </p:cNvPr>
            <p:cNvSpPr/>
            <p:nvPr/>
          </p:nvSpPr>
          <p:spPr>
            <a:xfrm>
              <a:off x="10373077" y="5068722"/>
              <a:ext cx="204779" cy="279146"/>
            </a:xfrm>
            <a:custGeom>
              <a:avLst/>
              <a:gdLst>
                <a:gd name="connsiteX0" fmla="*/ 10577 w 204779"/>
                <a:gd name="connsiteY0" fmla="*/ 0 h 279146"/>
                <a:gd name="connsiteX1" fmla="*/ 29768 w 204779"/>
                <a:gd name="connsiteY1" fmla="*/ 37941 h 279146"/>
                <a:gd name="connsiteX2" fmla="*/ 58411 w 204779"/>
                <a:gd name="connsiteY2" fmla="*/ 62754 h 279146"/>
                <a:gd name="connsiteX3" fmla="*/ 130017 w 204779"/>
                <a:gd name="connsiteY3" fmla="*/ 104013 h 279146"/>
                <a:gd name="connsiteX4" fmla="*/ 169114 w 204779"/>
                <a:gd name="connsiteY4" fmla="*/ 135029 h 279146"/>
                <a:gd name="connsiteX5" fmla="*/ 198472 w 204779"/>
                <a:gd name="connsiteY5" fmla="*/ 181193 h 279146"/>
                <a:gd name="connsiteX6" fmla="*/ 180571 w 204779"/>
                <a:gd name="connsiteY6" fmla="*/ 279147 h 279146"/>
                <a:gd name="connsiteX7" fmla="*/ 153933 w 204779"/>
                <a:gd name="connsiteY7" fmla="*/ 203698 h 279146"/>
                <a:gd name="connsiteX8" fmla="*/ 96648 w 204779"/>
                <a:gd name="connsiteY8" fmla="*/ 158255 h 279146"/>
                <a:gd name="connsiteX9" fmla="*/ 23180 w 204779"/>
                <a:gd name="connsiteY9" fmla="*/ 98242 h 279146"/>
                <a:gd name="connsiteX10" fmla="*/ 1411 w 204779"/>
                <a:gd name="connsiteY10" fmla="*/ 49770 h 279146"/>
                <a:gd name="connsiteX11" fmla="*/ 10577 w 204779"/>
                <a:gd name="connsiteY11" fmla="*/ 0 h 2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779" h="279146">
                  <a:moveTo>
                    <a:pt x="10577" y="0"/>
                  </a:moveTo>
                  <a:cubicBezTo>
                    <a:pt x="13872" y="14008"/>
                    <a:pt x="20459" y="27006"/>
                    <a:pt x="29768" y="37941"/>
                  </a:cubicBezTo>
                  <a:cubicBezTo>
                    <a:pt x="38075" y="47534"/>
                    <a:pt x="47813" y="55901"/>
                    <a:pt x="58411" y="62754"/>
                  </a:cubicBezTo>
                  <a:cubicBezTo>
                    <a:pt x="79033" y="77180"/>
                    <a:pt x="103809" y="87423"/>
                    <a:pt x="130017" y="104013"/>
                  </a:cubicBezTo>
                  <a:cubicBezTo>
                    <a:pt x="144195" y="112813"/>
                    <a:pt x="157370" y="123228"/>
                    <a:pt x="169114" y="135029"/>
                  </a:cubicBezTo>
                  <a:cubicBezTo>
                    <a:pt x="182147" y="148013"/>
                    <a:pt x="192171" y="163795"/>
                    <a:pt x="198472" y="181193"/>
                  </a:cubicBezTo>
                  <a:cubicBezTo>
                    <a:pt x="211218" y="214633"/>
                    <a:pt x="204345" y="252487"/>
                    <a:pt x="180571" y="279147"/>
                  </a:cubicBezTo>
                  <a:cubicBezTo>
                    <a:pt x="179568" y="251838"/>
                    <a:pt x="170260" y="225510"/>
                    <a:pt x="153933" y="203698"/>
                  </a:cubicBezTo>
                  <a:cubicBezTo>
                    <a:pt x="137464" y="185434"/>
                    <a:pt x="118130" y="170085"/>
                    <a:pt x="96648" y="158255"/>
                  </a:cubicBezTo>
                  <a:cubicBezTo>
                    <a:pt x="68865" y="142819"/>
                    <a:pt x="43946" y="122493"/>
                    <a:pt x="23180" y="98242"/>
                  </a:cubicBezTo>
                  <a:cubicBezTo>
                    <a:pt x="12010" y="84148"/>
                    <a:pt x="4563" y="67486"/>
                    <a:pt x="1411" y="49770"/>
                  </a:cubicBezTo>
                  <a:cubicBezTo>
                    <a:pt x="-2169" y="32617"/>
                    <a:pt x="1126" y="14715"/>
                    <a:pt x="10577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5" name="Freeform: Shape 2244">
              <a:extLst>
                <a:ext uri="{FF2B5EF4-FFF2-40B4-BE49-F238E27FC236}">
                  <a16:creationId xmlns:a16="http://schemas.microsoft.com/office/drawing/2014/main" id="{7FB719E5-7226-7130-911C-ECCFD9B026CC}"/>
                </a:ext>
              </a:extLst>
            </p:cNvPr>
            <p:cNvSpPr/>
            <p:nvPr/>
          </p:nvSpPr>
          <p:spPr>
            <a:xfrm>
              <a:off x="10071582" y="4870073"/>
              <a:ext cx="77489" cy="104878"/>
            </a:xfrm>
            <a:custGeom>
              <a:avLst/>
              <a:gdLst>
                <a:gd name="connsiteX0" fmla="*/ 1587 w 77489"/>
                <a:gd name="connsiteY0" fmla="*/ 104878 h 104878"/>
                <a:gd name="connsiteX1" fmla="*/ 3735 w 77489"/>
                <a:gd name="connsiteY1" fmla="*/ 68524 h 104878"/>
                <a:gd name="connsiteX2" fmla="*/ 20491 w 77489"/>
                <a:gd name="connsiteY2" fmla="*/ 37797 h 104878"/>
                <a:gd name="connsiteX3" fmla="*/ 45410 w 77489"/>
                <a:gd name="connsiteY3" fmla="*/ 14426 h 104878"/>
                <a:gd name="connsiteX4" fmla="*/ 77489 w 77489"/>
                <a:gd name="connsiteY4" fmla="*/ 0 h 104878"/>
                <a:gd name="connsiteX5" fmla="*/ 63168 w 77489"/>
                <a:gd name="connsiteY5" fmla="*/ 31882 h 104878"/>
                <a:gd name="connsiteX6" fmla="*/ 44981 w 77489"/>
                <a:gd name="connsiteY6" fmla="*/ 57705 h 104878"/>
                <a:gd name="connsiteX7" fmla="*/ 25074 w 77489"/>
                <a:gd name="connsiteY7" fmla="*/ 81075 h 104878"/>
                <a:gd name="connsiteX8" fmla="*/ 1587 w 77489"/>
                <a:gd name="connsiteY8" fmla="*/ 104878 h 10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89" h="104878">
                  <a:moveTo>
                    <a:pt x="1587" y="104878"/>
                  </a:moveTo>
                  <a:cubicBezTo>
                    <a:pt x="-1105" y="92803"/>
                    <a:pt x="-361" y="80195"/>
                    <a:pt x="3735" y="68524"/>
                  </a:cubicBezTo>
                  <a:cubicBezTo>
                    <a:pt x="7473" y="57358"/>
                    <a:pt x="13144" y="46957"/>
                    <a:pt x="20491" y="37797"/>
                  </a:cubicBezTo>
                  <a:cubicBezTo>
                    <a:pt x="27609" y="28809"/>
                    <a:pt x="36001" y="20932"/>
                    <a:pt x="45410" y="14426"/>
                  </a:cubicBezTo>
                  <a:cubicBezTo>
                    <a:pt x="55105" y="7617"/>
                    <a:pt x="65990" y="2726"/>
                    <a:pt x="77489" y="0"/>
                  </a:cubicBezTo>
                  <a:cubicBezTo>
                    <a:pt x="74296" y="11281"/>
                    <a:pt x="69470" y="22028"/>
                    <a:pt x="63168" y="31882"/>
                  </a:cubicBezTo>
                  <a:cubicBezTo>
                    <a:pt x="57741" y="40927"/>
                    <a:pt x="51654" y="49554"/>
                    <a:pt x="44981" y="57705"/>
                  </a:cubicBezTo>
                  <a:cubicBezTo>
                    <a:pt x="38679" y="65783"/>
                    <a:pt x="32091" y="73429"/>
                    <a:pt x="25074" y="81075"/>
                  </a:cubicBezTo>
                  <a:cubicBezTo>
                    <a:pt x="18057" y="88721"/>
                    <a:pt x="11039" y="96367"/>
                    <a:pt x="1587" y="104878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id="{9DB7EB8F-31FE-5FDA-A500-1611185F18C3}"/>
                </a:ext>
              </a:extLst>
            </p:cNvPr>
            <p:cNvSpPr/>
            <p:nvPr/>
          </p:nvSpPr>
          <p:spPr>
            <a:xfrm>
              <a:off x="10705025" y="5486359"/>
              <a:ext cx="41743" cy="126517"/>
            </a:xfrm>
            <a:custGeom>
              <a:avLst/>
              <a:gdLst>
                <a:gd name="connsiteX0" fmla="*/ 0 w 41743"/>
                <a:gd name="connsiteY0" fmla="*/ 0 h 126517"/>
                <a:gd name="connsiteX1" fmla="*/ 29931 w 41743"/>
                <a:gd name="connsiteY1" fmla="*/ 24092 h 126517"/>
                <a:gd name="connsiteX2" fmla="*/ 32223 w 41743"/>
                <a:gd name="connsiteY2" fmla="*/ 100695 h 126517"/>
                <a:gd name="connsiteX3" fmla="*/ 3580 w 41743"/>
                <a:gd name="connsiteY3" fmla="*/ 126518 h 126517"/>
                <a:gd name="connsiteX4" fmla="*/ 8736 w 41743"/>
                <a:gd name="connsiteY4" fmla="*/ 92328 h 126517"/>
                <a:gd name="connsiteX5" fmla="*/ 9881 w 41743"/>
                <a:gd name="connsiteY5" fmla="*/ 63476 h 126517"/>
                <a:gd name="connsiteX6" fmla="*/ 7017 w 41743"/>
                <a:gd name="connsiteY6" fmla="*/ 34623 h 126517"/>
                <a:gd name="connsiteX7" fmla="*/ 0 w 41743"/>
                <a:gd name="connsiteY7" fmla="*/ 0 h 12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43" h="126517">
                  <a:moveTo>
                    <a:pt x="0" y="0"/>
                  </a:moveTo>
                  <a:cubicBezTo>
                    <a:pt x="12459" y="4256"/>
                    <a:pt x="23057" y="12782"/>
                    <a:pt x="29931" y="24092"/>
                  </a:cubicBezTo>
                  <a:cubicBezTo>
                    <a:pt x="44826" y="47203"/>
                    <a:pt x="45684" y="76719"/>
                    <a:pt x="32223" y="100695"/>
                  </a:cubicBezTo>
                  <a:cubicBezTo>
                    <a:pt x="25921" y="112424"/>
                    <a:pt x="15896" y="121569"/>
                    <a:pt x="3580" y="126518"/>
                  </a:cubicBezTo>
                  <a:cubicBezTo>
                    <a:pt x="5870" y="113390"/>
                    <a:pt x="7732" y="102715"/>
                    <a:pt x="8736" y="92328"/>
                  </a:cubicBezTo>
                  <a:cubicBezTo>
                    <a:pt x="9737" y="82749"/>
                    <a:pt x="10168" y="73112"/>
                    <a:pt x="9881" y="63476"/>
                  </a:cubicBezTo>
                  <a:cubicBezTo>
                    <a:pt x="9594" y="53810"/>
                    <a:pt x="8592" y="44159"/>
                    <a:pt x="7017" y="34623"/>
                  </a:cubicBezTo>
                  <a:cubicBezTo>
                    <a:pt x="5442" y="23659"/>
                    <a:pt x="2864" y="12984"/>
                    <a:pt x="0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id="{02BEF4BC-F0ED-C4CE-240F-691624DFC581}"/>
                </a:ext>
              </a:extLst>
            </p:cNvPr>
            <p:cNvSpPr/>
            <p:nvPr/>
          </p:nvSpPr>
          <p:spPr>
            <a:xfrm>
              <a:off x="10401067" y="4908447"/>
              <a:ext cx="94866" cy="107685"/>
            </a:xfrm>
            <a:custGeom>
              <a:avLst/>
              <a:gdLst>
                <a:gd name="connsiteX0" fmla="*/ 1062 w 94866"/>
                <a:gd name="connsiteY0" fmla="*/ 0 h 107685"/>
                <a:gd name="connsiteX1" fmla="*/ 26410 w 94866"/>
                <a:gd name="connsiteY1" fmla="*/ 27266 h 107685"/>
                <a:gd name="connsiteX2" fmla="*/ 49038 w 94866"/>
                <a:gd name="connsiteY2" fmla="*/ 53377 h 107685"/>
                <a:gd name="connsiteX3" fmla="*/ 71236 w 94866"/>
                <a:gd name="connsiteY3" fmla="*/ 78767 h 107685"/>
                <a:gd name="connsiteX4" fmla="*/ 94866 w 94866"/>
                <a:gd name="connsiteY4" fmla="*/ 107620 h 107685"/>
                <a:gd name="connsiteX5" fmla="*/ 56199 w 94866"/>
                <a:gd name="connsiteY5" fmla="*/ 98819 h 107685"/>
                <a:gd name="connsiteX6" fmla="*/ 25122 w 94866"/>
                <a:gd name="connsiteY6" fmla="*/ 74439 h 107685"/>
                <a:gd name="connsiteX7" fmla="*/ 5215 w 94866"/>
                <a:gd name="connsiteY7" fmla="*/ 40249 h 107685"/>
                <a:gd name="connsiteX8" fmla="*/ 1062 w 94866"/>
                <a:gd name="connsiteY8" fmla="*/ 0 h 10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66" h="107685">
                  <a:moveTo>
                    <a:pt x="1062" y="0"/>
                  </a:moveTo>
                  <a:cubicBezTo>
                    <a:pt x="10944" y="9666"/>
                    <a:pt x="18677" y="18610"/>
                    <a:pt x="26410" y="27266"/>
                  </a:cubicBezTo>
                  <a:lnTo>
                    <a:pt x="49038" y="53377"/>
                  </a:lnTo>
                  <a:lnTo>
                    <a:pt x="71236" y="78767"/>
                  </a:lnTo>
                  <a:cubicBezTo>
                    <a:pt x="78683" y="87567"/>
                    <a:pt x="86703" y="96511"/>
                    <a:pt x="94866" y="107620"/>
                  </a:cubicBezTo>
                  <a:cubicBezTo>
                    <a:pt x="81404" y="108182"/>
                    <a:pt x="68085" y="105138"/>
                    <a:pt x="56199" y="98819"/>
                  </a:cubicBezTo>
                  <a:cubicBezTo>
                    <a:pt x="44455" y="92703"/>
                    <a:pt x="33857" y="84437"/>
                    <a:pt x="25122" y="74439"/>
                  </a:cubicBezTo>
                  <a:cubicBezTo>
                    <a:pt x="16385" y="64427"/>
                    <a:pt x="9654" y="52814"/>
                    <a:pt x="5215" y="40249"/>
                  </a:cubicBezTo>
                  <a:cubicBezTo>
                    <a:pt x="203" y="27468"/>
                    <a:pt x="-1230" y="13547"/>
                    <a:pt x="1062" y="0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8" name="Freeform: Shape 2247">
              <a:extLst>
                <a:ext uri="{FF2B5EF4-FFF2-40B4-BE49-F238E27FC236}">
                  <a16:creationId xmlns:a16="http://schemas.microsoft.com/office/drawing/2014/main" id="{4C1F556B-A424-C48A-6D14-DC76B820D9B3}"/>
                </a:ext>
              </a:extLst>
            </p:cNvPr>
            <p:cNvSpPr/>
            <p:nvPr/>
          </p:nvSpPr>
          <p:spPr>
            <a:xfrm>
              <a:off x="9872371" y="5068722"/>
              <a:ext cx="660649" cy="887358"/>
            </a:xfrm>
            <a:custGeom>
              <a:avLst/>
              <a:gdLst>
                <a:gd name="connsiteX0" fmla="*/ 276988 w 660649"/>
                <a:gd name="connsiteY0" fmla="*/ 887354 h 887358"/>
                <a:gd name="connsiteX1" fmla="*/ 21210 w 660649"/>
                <a:gd name="connsiteY1" fmla="*/ 458752 h 887358"/>
                <a:gd name="connsiteX2" fmla="*/ 164423 w 660649"/>
                <a:gd name="connsiteY2" fmla="*/ 544156 h 887358"/>
                <a:gd name="connsiteX3" fmla="*/ 263669 w 660649"/>
                <a:gd name="connsiteY3" fmla="*/ 150032 h 887358"/>
                <a:gd name="connsiteX4" fmla="*/ 334416 w 660649"/>
                <a:gd name="connsiteY4" fmla="*/ 0 h 887358"/>
                <a:gd name="connsiteX5" fmla="*/ 468750 w 660649"/>
                <a:gd name="connsiteY5" fmla="*/ 450097 h 887358"/>
                <a:gd name="connsiteX6" fmla="*/ 497392 w 660649"/>
                <a:gd name="connsiteY6" fmla="*/ 668942 h 887358"/>
                <a:gd name="connsiteX7" fmla="*/ 651775 w 660649"/>
                <a:gd name="connsiteY7" fmla="*/ 410713 h 887358"/>
                <a:gd name="connsiteX8" fmla="*/ 413612 w 660649"/>
                <a:gd name="connsiteY8" fmla="*/ 885912 h 887358"/>
                <a:gd name="connsiteX9" fmla="*/ 276988 w 660649"/>
                <a:gd name="connsiteY9" fmla="*/ 887354 h 887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0649" h="887358">
                  <a:moveTo>
                    <a:pt x="276988" y="887354"/>
                  </a:moveTo>
                  <a:cubicBezTo>
                    <a:pt x="95394" y="888508"/>
                    <a:pt x="-57557" y="627683"/>
                    <a:pt x="21210" y="458752"/>
                  </a:cubicBezTo>
                  <a:cubicBezTo>
                    <a:pt x="21210" y="458752"/>
                    <a:pt x="80213" y="591618"/>
                    <a:pt x="164423" y="544156"/>
                  </a:cubicBezTo>
                  <a:cubicBezTo>
                    <a:pt x="164423" y="544156"/>
                    <a:pt x="162561" y="318386"/>
                    <a:pt x="263669" y="150032"/>
                  </a:cubicBezTo>
                  <a:cubicBezTo>
                    <a:pt x="327399" y="43856"/>
                    <a:pt x="334416" y="0"/>
                    <a:pt x="334416" y="0"/>
                  </a:cubicBezTo>
                  <a:cubicBezTo>
                    <a:pt x="334416" y="0"/>
                    <a:pt x="484074" y="281166"/>
                    <a:pt x="468750" y="450097"/>
                  </a:cubicBezTo>
                  <a:cubicBezTo>
                    <a:pt x="453426" y="619027"/>
                    <a:pt x="497392" y="668942"/>
                    <a:pt x="497392" y="668942"/>
                  </a:cubicBezTo>
                  <a:cubicBezTo>
                    <a:pt x="497392" y="668942"/>
                    <a:pt x="704478" y="540837"/>
                    <a:pt x="651775" y="410713"/>
                  </a:cubicBezTo>
                  <a:cubicBezTo>
                    <a:pt x="651775" y="410713"/>
                    <a:pt x="731402" y="885912"/>
                    <a:pt x="413612" y="885912"/>
                  </a:cubicBezTo>
                  <a:cubicBezTo>
                    <a:pt x="95823" y="885912"/>
                    <a:pt x="276988" y="887354"/>
                    <a:pt x="276988" y="88735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9" name="Freeform: Shape 2248">
              <a:extLst>
                <a:ext uri="{FF2B5EF4-FFF2-40B4-BE49-F238E27FC236}">
                  <a16:creationId xmlns:a16="http://schemas.microsoft.com/office/drawing/2014/main" id="{02FD22CE-D064-6FFB-6E56-76A79D0139EB}"/>
                </a:ext>
              </a:extLst>
            </p:cNvPr>
            <p:cNvSpPr/>
            <p:nvPr/>
          </p:nvSpPr>
          <p:spPr>
            <a:xfrm>
              <a:off x="9159758" y="4434980"/>
              <a:ext cx="2073720" cy="291264"/>
            </a:xfrm>
            <a:custGeom>
              <a:avLst/>
              <a:gdLst>
                <a:gd name="connsiteX0" fmla="*/ 1036860 w 2073720"/>
                <a:gd name="connsiteY0" fmla="*/ 0 h 291264"/>
                <a:gd name="connsiteX1" fmla="*/ 0 w 2073720"/>
                <a:gd name="connsiteY1" fmla="*/ 0 h 291264"/>
                <a:gd name="connsiteX2" fmla="*/ 0 w 2073720"/>
                <a:gd name="connsiteY2" fmla="*/ 291265 h 291264"/>
                <a:gd name="connsiteX3" fmla="*/ 1036860 w 2073720"/>
                <a:gd name="connsiteY3" fmla="*/ 291265 h 291264"/>
                <a:gd name="connsiteX4" fmla="*/ 2073720 w 2073720"/>
                <a:gd name="connsiteY4" fmla="*/ 291265 h 291264"/>
                <a:gd name="connsiteX5" fmla="*/ 2073720 w 2073720"/>
                <a:gd name="connsiteY5" fmla="*/ 0 h 291264"/>
                <a:gd name="connsiteX6" fmla="*/ 1036860 w 2073720"/>
                <a:gd name="connsiteY6" fmla="*/ 0 h 29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720" h="291264">
                  <a:moveTo>
                    <a:pt x="1036860" y="0"/>
                  </a:moveTo>
                  <a:lnTo>
                    <a:pt x="0" y="0"/>
                  </a:lnTo>
                  <a:lnTo>
                    <a:pt x="0" y="291265"/>
                  </a:lnTo>
                  <a:lnTo>
                    <a:pt x="1036860" y="291265"/>
                  </a:lnTo>
                  <a:lnTo>
                    <a:pt x="2073720" y="291265"/>
                  </a:lnTo>
                  <a:lnTo>
                    <a:pt x="2073720" y="0"/>
                  </a:lnTo>
                  <a:lnTo>
                    <a:pt x="1036860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:a16="http://schemas.microsoft.com/office/drawing/2014/main" id="{5F753C0A-05F1-FEF6-0A42-805893D0EB0E}"/>
                </a:ext>
              </a:extLst>
            </p:cNvPr>
            <p:cNvSpPr/>
            <p:nvPr/>
          </p:nvSpPr>
          <p:spPr>
            <a:xfrm>
              <a:off x="9159758" y="5957230"/>
              <a:ext cx="2073720" cy="291264"/>
            </a:xfrm>
            <a:custGeom>
              <a:avLst/>
              <a:gdLst>
                <a:gd name="connsiteX0" fmla="*/ 1036860 w 2073720"/>
                <a:gd name="connsiteY0" fmla="*/ 0 h 291264"/>
                <a:gd name="connsiteX1" fmla="*/ 0 w 2073720"/>
                <a:gd name="connsiteY1" fmla="*/ 0 h 291264"/>
                <a:gd name="connsiteX2" fmla="*/ 0 w 2073720"/>
                <a:gd name="connsiteY2" fmla="*/ 291265 h 291264"/>
                <a:gd name="connsiteX3" fmla="*/ 1036860 w 2073720"/>
                <a:gd name="connsiteY3" fmla="*/ 291265 h 291264"/>
                <a:gd name="connsiteX4" fmla="*/ 2073720 w 2073720"/>
                <a:gd name="connsiteY4" fmla="*/ 291265 h 291264"/>
                <a:gd name="connsiteX5" fmla="*/ 2073720 w 2073720"/>
                <a:gd name="connsiteY5" fmla="*/ 0 h 291264"/>
                <a:gd name="connsiteX6" fmla="*/ 1036860 w 2073720"/>
                <a:gd name="connsiteY6" fmla="*/ 0 h 29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720" h="291264">
                  <a:moveTo>
                    <a:pt x="1036860" y="0"/>
                  </a:moveTo>
                  <a:lnTo>
                    <a:pt x="0" y="0"/>
                  </a:lnTo>
                  <a:lnTo>
                    <a:pt x="0" y="291265"/>
                  </a:lnTo>
                  <a:lnTo>
                    <a:pt x="1036860" y="291265"/>
                  </a:lnTo>
                  <a:lnTo>
                    <a:pt x="2073720" y="291265"/>
                  </a:lnTo>
                  <a:lnTo>
                    <a:pt x="2073720" y="0"/>
                  </a:lnTo>
                  <a:lnTo>
                    <a:pt x="1036860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1" name="Freeform: Shape 2250">
              <a:extLst>
                <a:ext uri="{FF2B5EF4-FFF2-40B4-BE49-F238E27FC236}">
                  <a16:creationId xmlns:a16="http://schemas.microsoft.com/office/drawing/2014/main" id="{B3B7A60F-6099-C9CD-391F-EDE8E1617B8B}"/>
                </a:ext>
              </a:extLst>
            </p:cNvPr>
            <p:cNvSpPr/>
            <p:nvPr/>
          </p:nvSpPr>
          <p:spPr>
            <a:xfrm>
              <a:off x="9159758" y="5620811"/>
              <a:ext cx="2073721" cy="14426"/>
            </a:xfrm>
            <a:custGeom>
              <a:avLst/>
              <a:gdLst>
                <a:gd name="connsiteX0" fmla="*/ 0 w 2073721"/>
                <a:gd name="connsiteY0" fmla="*/ 0 h 14426"/>
                <a:gd name="connsiteX1" fmla="*/ 2073721 w 2073721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3721" h="14426">
                  <a:moveTo>
                    <a:pt x="0" y="0"/>
                  </a:moveTo>
                  <a:lnTo>
                    <a:pt x="2073721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2" name="Freeform: Shape 2251">
              <a:extLst>
                <a:ext uri="{FF2B5EF4-FFF2-40B4-BE49-F238E27FC236}">
                  <a16:creationId xmlns:a16="http://schemas.microsoft.com/office/drawing/2014/main" id="{166E51F5-AFF1-CC5C-86C3-58D0677F7DD8}"/>
                </a:ext>
              </a:extLst>
            </p:cNvPr>
            <p:cNvSpPr/>
            <p:nvPr/>
          </p:nvSpPr>
          <p:spPr>
            <a:xfrm>
              <a:off x="9278911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id="{8A9664EC-91BB-BF26-4234-82D2B8C338CB}"/>
                </a:ext>
              </a:extLst>
            </p:cNvPr>
            <p:cNvSpPr/>
            <p:nvPr/>
          </p:nvSpPr>
          <p:spPr>
            <a:xfrm>
              <a:off x="9508338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:a16="http://schemas.microsoft.com/office/drawing/2014/main" id="{93281DF7-CFE1-D0BD-03E5-76EFBB529F5D}"/>
                </a:ext>
              </a:extLst>
            </p:cNvPr>
            <p:cNvSpPr/>
            <p:nvPr/>
          </p:nvSpPr>
          <p:spPr>
            <a:xfrm>
              <a:off x="9737765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id="{07CFA2CB-7720-4828-2B99-00691687F304}"/>
                </a:ext>
              </a:extLst>
            </p:cNvPr>
            <p:cNvSpPr/>
            <p:nvPr/>
          </p:nvSpPr>
          <p:spPr>
            <a:xfrm>
              <a:off x="9967192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:a16="http://schemas.microsoft.com/office/drawing/2014/main" id="{AB3E91E8-092F-B85D-2EFB-7675D2005498}"/>
                </a:ext>
              </a:extLst>
            </p:cNvPr>
            <p:cNvSpPr/>
            <p:nvPr/>
          </p:nvSpPr>
          <p:spPr>
            <a:xfrm>
              <a:off x="10196619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7" name="Freeform: Shape 2256">
              <a:extLst>
                <a:ext uri="{FF2B5EF4-FFF2-40B4-BE49-F238E27FC236}">
                  <a16:creationId xmlns:a16="http://schemas.microsoft.com/office/drawing/2014/main" id="{918D3FD1-835F-DD52-1D72-2EE5A240B14B}"/>
                </a:ext>
              </a:extLst>
            </p:cNvPr>
            <p:cNvSpPr/>
            <p:nvPr/>
          </p:nvSpPr>
          <p:spPr>
            <a:xfrm>
              <a:off x="10426045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id="{DD9C6D7C-054F-03A8-5656-7C19133444D6}"/>
                </a:ext>
              </a:extLst>
            </p:cNvPr>
            <p:cNvSpPr/>
            <p:nvPr/>
          </p:nvSpPr>
          <p:spPr>
            <a:xfrm>
              <a:off x="10655472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:a16="http://schemas.microsoft.com/office/drawing/2014/main" id="{322893C3-937E-0BE9-AF30-C82D3D274264}"/>
                </a:ext>
              </a:extLst>
            </p:cNvPr>
            <p:cNvSpPr/>
            <p:nvPr/>
          </p:nvSpPr>
          <p:spPr>
            <a:xfrm>
              <a:off x="10884756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id="{B0138752-02BD-0E27-E10A-3393E00207D4}"/>
                </a:ext>
              </a:extLst>
            </p:cNvPr>
            <p:cNvSpPr/>
            <p:nvPr/>
          </p:nvSpPr>
          <p:spPr>
            <a:xfrm>
              <a:off x="11114183" y="5412642"/>
              <a:ext cx="14321" cy="544588"/>
            </a:xfrm>
            <a:custGeom>
              <a:avLst/>
              <a:gdLst>
                <a:gd name="connsiteX0" fmla="*/ 0 w 14321"/>
                <a:gd name="connsiteY0" fmla="*/ 544588 h 544588"/>
                <a:gd name="connsiteX1" fmla="*/ 0 w 14321"/>
                <a:gd name="connsiteY1" fmla="*/ 0 h 5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544588">
                  <a:moveTo>
                    <a:pt x="0" y="544588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4452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1" name="Freeform: Shape 2260">
              <a:extLst>
                <a:ext uri="{FF2B5EF4-FFF2-40B4-BE49-F238E27FC236}">
                  <a16:creationId xmlns:a16="http://schemas.microsoft.com/office/drawing/2014/main" id="{F28CDAB9-0C1C-1A37-576F-5835D5C75C6C}"/>
                </a:ext>
              </a:extLst>
            </p:cNvPr>
            <p:cNvSpPr/>
            <p:nvPr/>
          </p:nvSpPr>
          <p:spPr>
            <a:xfrm>
              <a:off x="8880207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4 w 526593"/>
                <a:gd name="connsiteY1" fmla="*/ 0 h 386477"/>
                <a:gd name="connsiteX2" fmla="*/ 526594 w 526593"/>
                <a:gd name="connsiteY2" fmla="*/ 386478 h 386477"/>
                <a:gd name="connsiteX3" fmla="*/ 0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4" y="0"/>
                  </a:lnTo>
                  <a:lnTo>
                    <a:pt x="526594" y="386478"/>
                  </a:lnTo>
                  <a:lnTo>
                    <a:pt x="0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id="{9112C9A0-FCCC-5380-5698-53B5D35EE39C}"/>
                </a:ext>
              </a:extLst>
            </p:cNvPr>
            <p:cNvSpPr/>
            <p:nvPr/>
          </p:nvSpPr>
          <p:spPr>
            <a:xfrm>
              <a:off x="9406800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4 w 526593"/>
                <a:gd name="connsiteY1" fmla="*/ 0 h 386477"/>
                <a:gd name="connsiteX2" fmla="*/ 526594 w 526593"/>
                <a:gd name="connsiteY2" fmla="*/ 386478 h 386477"/>
                <a:gd name="connsiteX3" fmla="*/ 0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4" y="0"/>
                  </a:lnTo>
                  <a:lnTo>
                    <a:pt x="526594" y="386478"/>
                  </a:lnTo>
                  <a:lnTo>
                    <a:pt x="0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3" name="Freeform: Shape 2262">
              <a:extLst>
                <a:ext uri="{FF2B5EF4-FFF2-40B4-BE49-F238E27FC236}">
                  <a16:creationId xmlns:a16="http://schemas.microsoft.com/office/drawing/2014/main" id="{0DE1C806-F3CD-CA7F-6709-5A7F89215795}"/>
                </a:ext>
              </a:extLst>
            </p:cNvPr>
            <p:cNvSpPr/>
            <p:nvPr/>
          </p:nvSpPr>
          <p:spPr>
            <a:xfrm>
              <a:off x="9933250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3 w 526593"/>
                <a:gd name="connsiteY1" fmla="*/ 0 h 386477"/>
                <a:gd name="connsiteX2" fmla="*/ 526593 w 526593"/>
                <a:gd name="connsiteY2" fmla="*/ 386478 h 386477"/>
                <a:gd name="connsiteX3" fmla="*/ 0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3" y="0"/>
                  </a:lnTo>
                  <a:lnTo>
                    <a:pt x="526593" y="386478"/>
                  </a:lnTo>
                  <a:lnTo>
                    <a:pt x="0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4" name="Freeform: Shape 2263">
              <a:extLst>
                <a:ext uri="{FF2B5EF4-FFF2-40B4-BE49-F238E27FC236}">
                  <a16:creationId xmlns:a16="http://schemas.microsoft.com/office/drawing/2014/main" id="{D378EFE6-BFD4-F4C4-9947-46CCCF2E157D}"/>
                </a:ext>
              </a:extLst>
            </p:cNvPr>
            <p:cNvSpPr/>
            <p:nvPr/>
          </p:nvSpPr>
          <p:spPr>
            <a:xfrm>
              <a:off x="10459844" y="4048502"/>
              <a:ext cx="526593" cy="386477"/>
            </a:xfrm>
            <a:custGeom>
              <a:avLst/>
              <a:gdLst>
                <a:gd name="connsiteX0" fmla="*/ 0 w 526593"/>
                <a:gd name="connsiteY0" fmla="*/ 0 h 386477"/>
                <a:gd name="connsiteX1" fmla="*/ 526593 w 526593"/>
                <a:gd name="connsiteY1" fmla="*/ 0 h 386477"/>
                <a:gd name="connsiteX2" fmla="*/ 526593 w 526593"/>
                <a:gd name="connsiteY2" fmla="*/ 386478 h 386477"/>
                <a:gd name="connsiteX3" fmla="*/ -1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0" y="0"/>
                  </a:moveTo>
                  <a:lnTo>
                    <a:pt x="526593" y="0"/>
                  </a:lnTo>
                  <a:lnTo>
                    <a:pt x="526593" y="386478"/>
                  </a:lnTo>
                  <a:lnTo>
                    <a:pt x="-1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5" name="Freeform: Shape 2264">
              <a:extLst>
                <a:ext uri="{FF2B5EF4-FFF2-40B4-BE49-F238E27FC236}">
                  <a16:creationId xmlns:a16="http://schemas.microsoft.com/office/drawing/2014/main" id="{ECBEE463-7D89-372E-3AC8-FF041E7E83C0}"/>
                </a:ext>
              </a:extLst>
            </p:cNvPr>
            <p:cNvSpPr/>
            <p:nvPr/>
          </p:nvSpPr>
          <p:spPr>
            <a:xfrm>
              <a:off x="8880207" y="4434980"/>
              <a:ext cx="279551" cy="604456"/>
            </a:xfrm>
            <a:custGeom>
              <a:avLst/>
              <a:gdLst>
                <a:gd name="connsiteX0" fmla="*/ 0 w 279551"/>
                <a:gd name="connsiteY0" fmla="*/ 0 h 604456"/>
                <a:gd name="connsiteX1" fmla="*/ 279552 w 279551"/>
                <a:gd name="connsiteY1" fmla="*/ 0 h 604456"/>
                <a:gd name="connsiteX2" fmla="*/ 279552 w 279551"/>
                <a:gd name="connsiteY2" fmla="*/ 604457 h 604456"/>
                <a:gd name="connsiteX3" fmla="*/ 0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0" y="0"/>
                  </a:moveTo>
                  <a:lnTo>
                    <a:pt x="279552" y="0"/>
                  </a:lnTo>
                  <a:lnTo>
                    <a:pt x="279552" y="604457"/>
                  </a:lnTo>
                  <a:lnTo>
                    <a:pt x="0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6" name="Freeform: Shape 2265">
              <a:extLst>
                <a:ext uri="{FF2B5EF4-FFF2-40B4-BE49-F238E27FC236}">
                  <a16:creationId xmlns:a16="http://schemas.microsoft.com/office/drawing/2014/main" id="{9787332F-490B-BCDD-4CD3-2C379C7EE0EE}"/>
                </a:ext>
              </a:extLst>
            </p:cNvPr>
            <p:cNvSpPr/>
            <p:nvPr/>
          </p:nvSpPr>
          <p:spPr>
            <a:xfrm>
              <a:off x="8880207" y="5039436"/>
              <a:ext cx="279551" cy="604456"/>
            </a:xfrm>
            <a:custGeom>
              <a:avLst/>
              <a:gdLst>
                <a:gd name="connsiteX0" fmla="*/ 0 w 279551"/>
                <a:gd name="connsiteY0" fmla="*/ 0 h 604456"/>
                <a:gd name="connsiteX1" fmla="*/ 279552 w 279551"/>
                <a:gd name="connsiteY1" fmla="*/ 0 h 604456"/>
                <a:gd name="connsiteX2" fmla="*/ 279552 w 279551"/>
                <a:gd name="connsiteY2" fmla="*/ 604457 h 604456"/>
                <a:gd name="connsiteX3" fmla="*/ 0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0" y="0"/>
                  </a:moveTo>
                  <a:lnTo>
                    <a:pt x="279552" y="0"/>
                  </a:lnTo>
                  <a:lnTo>
                    <a:pt x="279552" y="604457"/>
                  </a:lnTo>
                  <a:lnTo>
                    <a:pt x="0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7" name="Freeform: Shape 2266">
              <a:extLst>
                <a:ext uri="{FF2B5EF4-FFF2-40B4-BE49-F238E27FC236}">
                  <a16:creationId xmlns:a16="http://schemas.microsoft.com/office/drawing/2014/main" id="{CEC75BF6-0E89-8560-07AC-EDF0167CE95F}"/>
                </a:ext>
              </a:extLst>
            </p:cNvPr>
            <p:cNvSpPr/>
            <p:nvPr/>
          </p:nvSpPr>
          <p:spPr>
            <a:xfrm>
              <a:off x="8880207" y="5643893"/>
              <a:ext cx="279551" cy="604456"/>
            </a:xfrm>
            <a:custGeom>
              <a:avLst/>
              <a:gdLst>
                <a:gd name="connsiteX0" fmla="*/ 0 w 279551"/>
                <a:gd name="connsiteY0" fmla="*/ 0 h 604456"/>
                <a:gd name="connsiteX1" fmla="*/ 279552 w 279551"/>
                <a:gd name="connsiteY1" fmla="*/ 0 h 604456"/>
                <a:gd name="connsiteX2" fmla="*/ 279552 w 279551"/>
                <a:gd name="connsiteY2" fmla="*/ 604457 h 604456"/>
                <a:gd name="connsiteX3" fmla="*/ 0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0" y="0"/>
                  </a:moveTo>
                  <a:lnTo>
                    <a:pt x="279552" y="0"/>
                  </a:lnTo>
                  <a:lnTo>
                    <a:pt x="279552" y="604457"/>
                  </a:lnTo>
                  <a:lnTo>
                    <a:pt x="0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8" name="Freeform: Shape 2267">
              <a:extLst>
                <a:ext uri="{FF2B5EF4-FFF2-40B4-BE49-F238E27FC236}">
                  <a16:creationId xmlns:a16="http://schemas.microsoft.com/office/drawing/2014/main" id="{E2B223C2-EA85-E750-3DF7-9E6D67E4FD30}"/>
                </a:ext>
              </a:extLst>
            </p:cNvPr>
            <p:cNvSpPr/>
            <p:nvPr/>
          </p:nvSpPr>
          <p:spPr>
            <a:xfrm rot="10800000">
              <a:off x="10986294" y="4048502"/>
              <a:ext cx="526593" cy="386477"/>
            </a:xfrm>
            <a:custGeom>
              <a:avLst/>
              <a:gdLst>
                <a:gd name="connsiteX0" fmla="*/ -1 w 526593"/>
                <a:gd name="connsiteY0" fmla="*/ 0 h 386477"/>
                <a:gd name="connsiteX1" fmla="*/ 526593 w 526593"/>
                <a:gd name="connsiteY1" fmla="*/ 0 h 386477"/>
                <a:gd name="connsiteX2" fmla="*/ 526593 w 526593"/>
                <a:gd name="connsiteY2" fmla="*/ 386478 h 386477"/>
                <a:gd name="connsiteX3" fmla="*/ -1 w 526593"/>
                <a:gd name="connsiteY3" fmla="*/ 386478 h 3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593" h="386477">
                  <a:moveTo>
                    <a:pt x="-1" y="0"/>
                  </a:moveTo>
                  <a:lnTo>
                    <a:pt x="526593" y="0"/>
                  </a:lnTo>
                  <a:lnTo>
                    <a:pt x="526593" y="386478"/>
                  </a:lnTo>
                  <a:lnTo>
                    <a:pt x="-1" y="386478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9" name="Freeform: Shape 2268">
              <a:extLst>
                <a:ext uri="{FF2B5EF4-FFF2-40B4-BE49-F238E27FC236}">
                  <a16:creationId xmlns:a16="http://schemas.microsoft.com/office/drawing/2014/main" id="{D449E0EF-61FA-3145-8ECB-E51890AC7D04}"/>
                </a:ext>
              </a:extLst>
            </p:cNvPr>
            <p:cNvSpPr/>
            <p:nvPr/>
          </p:nvSpPr>
          <p:spPr>
            <a:xfrm rot="10800000">
              <a:off x="11233336" y="4434980"/>
              <a:ext cx="279551" cy="604456"/>
            </a:xfrm>
            <a:custGeom>
              <a:avLst/>
              <a:gdLst>
                <a:gd name="connsiteX0" fmla="*/ -1 w 279551"/>
                <a:gd name="connsiteY0" fmla="*/ 0 h 604456"/>
                <a:gd name="connsiteX1" fmla="*/ 279551 w 279551"/>
                <a:gd name="connsiteY1" fmla="*/ 0 h 604456"/>
                <a:gd name="connsiteX2" fmla="*/ 279551 w 279551"/>
                <a:gd name="connsiteY2" fmla="*/ 604457 h 604456"/>
                <a:gd name="connsiteX3" fmla="*/ -1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-1" y="0"/>
                  </a:moveTo>
                  <a:lnTo>
                    <a:pt x="279551" y="0"/>
                  </a:lnTo>
                  <a:lnTo>
                    <a:pt x="279551" y="604457"/>
                  </a:lnTo>
                  <a:lnTo>
                    <a:pt x="-1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0" name="Freeform: Shape 2269">
              <a:extLst>
                <a:ext uri="{FF2B5EF4-FFF2-40B4-BE49-F238E27FC236}">
                  <a16:creationId xmlns:a16="http://schemas.microsoft.com/office/drawing/2014/main" id="{C03FD70C-E7DE-7CC5-1CBB-8DF468837169}"/>
                </a:ext>
              </a:extLst>
            </p:cNvPr>
            <p:cNvSpPr/>
            <p:nvPr/>
          </p:nvSpPr>
          <p:spPr>
            <a:xfrm rot="10800000">
              <a:off x="11233336" y="5039581"/>
              <a:ext cx="279551" cy="604456"/>
            </a:xfrm>
            <a:custGeom>
              <a:avLst/>
              <a:gdLst>
                <a:gd name="connsiteX0" fmla="*/ -1 w 279551"/>
                <a:gd name="connsiteY0" fmla="*/ 0 h 604456"/>
                <a:gd name="connsiteX1" fmla="*/ 279551 w 279551"/>
                <a:gd name="connsiteY1" fmla="*/ 0 h 604456"/>
                <a:gd name="connsiteX2" fmla="*/ 279551 w 279551"/>
                <a:gd name="connsiteY2" fmla="*/ 604457 h 604456"/>
                <a:gd name="connsiteX3" fmla="*/ -1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-1" y="0"/>
                  </a:moveTo>
                  <a:lnTo>
                    <a:pt x="279551" y="0"/>
                  </a:lnTo>
                  <a:lnTo>
                    <a:pt x="279551" y="604457"/>
                  </a:lnTo>
                  <a:lnTo>
                    <a:pt x="-1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1" name="Freeform: Shape 2270">
              <a:extLst>
                <a:ext uri="{FF2B5EF4-FFF2-40B4-BE49-F238E27FC236}">
                  <a16:creationId xmlns:a16="http://schemas.microsoft.com/office/drawing/2014/main" id="{5B92DCF8-6A64-D058-C874-B8B5BD1FD0B4}"/>
                </a:ext>
              </a:extLst>
            </p:cNvPr>
            <p:cNvSpPr/>
            <p:nvPr/>
          </p:nvSpPr>
          <p:spPr>
            <a:xfrm rot="10800000">
              <a:off x="11233336" y="5644038"/>
              <a:ext cx="279551" cy="604456"/>
            </a:xfrm>
            <a:custGeom>
              <a:avLst/>
              <a:gdLst>
                <a:gd name="connsiteX0" fmla="*/ -1 w 279551"/>
                <a:gd name="connsiteY0" fmla="*/ 0 h 604456"/>
                <a:gd name="connsiteX1" fmla="*/ 279551 w 279551"/>
                <a:gd name="connsiteY1" fmla="*/ 0 h 604456"/>
                <a:gd name="connsiteX2" fmla="*/ 279551 w 279551"/>
                <a:gd name="connsiteY2" fmla="*/ 604457 h 604456"/>
                <a:gd name="connsiteX3" fmla="*/ -1 w 279551"/>
                <a:gd name="connsiteY3" fmla="*/ 604457 h 6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1" h="604456">
                  <a:moveTo>
                    <a:pt x="-1" y="0"/>
                  </a:moveTo>
                  <a:lnTo>
                    <a:pt x="279551" y="0"/>
                  </a:lnTo>
                  <a:lnTo>
                    <a:pt x="279551" y="604457"/>
                  </a:lnTo>
                  <a:lnTo>
                    <a:pt x="-1" y="604457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2" name="Freeform: Shape 2271">
              <a:extLst>
                <a:ext uri="{FF2B5EF4-FFF2-40B4-BE49-F238E27FC236}">
                  <a16:creationId xmlns:a16="http://schemas.microsoft.com/office/drawing/2014/main" id="{9BCD09BA-0A72-E26D-09D9-6B1B0CB5EDD8}"/>
                </a:ext>
              </a:extLst>
            </p:cNvPr>
            <p:cNvSpPr/>
            <p:nvPr/>
          </p:nvSpPr>
          <p:spPr>
            <a:xfrm>
              <a:off x="8880207" y="4049079"/>
              <a:ext cx="533324" cy="393401"/>
            </a:xfrm>
            <a:custGeom>
              <a:avLst/>
              <a:gdLst>
                <a:gd name="connsiteX0" fmla="*/ 0 w 533324"/>
                <a:gd name="connsiteY0" fmla="*/ 385900 h 393401"/>
                <a:gd name="connsiteX1" fmla="*/ 263225 w 533324"/>
                <a:gd name="connsiteY1" fmla="*/ 379120 h 393401"/>
                <a:gd name="connsiteX2" fmla="*/ 395554 w 533324"/>
                <a:gd name="connsiteY2" fmla="*/ 378976 h 393401"/>
                <a:gd name="connsiteX3" fmla="*/ 527166 w 533324"/>
                <a:gd name="connsiteY3" fmla="*/ 378976 h 393401"/>
                <a:gd name="connsiteX4" fmla="*/ 519576 w 533324"/>
                <a:gd name="connsiteY4" fmla="*/ 386477 h 393401"/>
                <a:gd name="connsiteX5" fmla="*/ 519576 w 533324"/>
                <a:gd name="connsiteY5" fmla="*/ 289822 h 393401"/>
                <a:gd name="connsiteX6" fmla="*/ 521008 w 533324"/>
                <a:gd name="connsiteY6" fmla="*/ 193311 h 393401"/>
                <a:gd name="connsiteX7" fmla="*/ 523013 w 533324"/>
                <a:gd name="connsiteY7" fmla="*/ 96655 h 393401"/>
                <a:gd name="connsiteX8" fmla="*/ 526450 w 533324"/>
                <a:gd name="connsiteY8" fmla="*/ 0 h 393401"/>
                <a:gd name="connsiteX9" fmla="*/ 529744 w 533324"/>
                <a:gd name="connsiteY9" fmla="*/ 96655 h 393401"/>
                <a:gd name="connsiteX10" fmla="*/ 531893 w 533324"/>
                <a:gd name="connsiteY10" fmla="*/ 193311 h 393401"/>
                <a:gd name="connsiteX11" fmla="*/ 533324 w 533324"/>
                <a:gd name="connsiteY11" fmla="*/ 289822 h 393401"/>
                <a:gd name="connsiteX12" fmla="*/ 533324 w 533324"/>
                <a:gd name="connsiteY12" fmla="*/ 386477 h 393401"/>
                <a:gd name="connsiteX13" fmla="*/ 533324 w 533324"/>
                <a:gd name="connsiteY13" fmla="*/ 393402 h 393401"/>
                <a:gd name="connsiteX14" fmla="*/ 525877 w 533324"/>
                <a:gd name="connsiteY14" fmla="*/ 393402 h 393401"/>
                <a:gd name="connsiteX15" fmla="*/ 394264 w 533324"/>
                <a:gd name="connsiteY15" fmla="*/ 393402 h 393401"/>
                <a:gd name="connsiteX16" fmla="*/ 262509 w 533324"/>
                <a:gd name="connsiteY16" fmla="*/ 392536 h 393401"/>
                <a:gd name="connsiteX17" fmla="*/ 0 w 533324"/>
                <a:gd name="connsiteY17" fmla="*/ 385900 h 39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324" h="393401">
                  <a:moveTo>
                    <a:pt x="0" y="385900"/>
                  </a:moveTo>
                  <a:cubicBezTo>
                    <a:pt x="87790" y="382149"/>
                    <a:pt x="175579" y="380707"/>
                    <a:pt x="263225" y="379120"/>
                  </a:cubicBezTo>
                  <a:lnTo>
                    <a:pt x="395554" y="378976"/>
                  </a:lnTo>
                  <a:cubicBezTo>
                    <a:pt x="439377" y="378976"/>
                    <a:pt x="483200" y="378976"/>
                    <a:pt x="527166" y="378976"/>
                  </a:cubicBezTo>
                  <a:lnTo>
                    <a:pt x="519576" y="386477"/>
                  </a:lnTo>
                  <a:lnTo>
                    <a:pt x="519576" y="289822"/>
                  </a:lnTo>
                  <a:cubicBezTo>
                    <a:pt x="519576" y="257651"/>
                    <a:pt x="520435" y="225481"/>
                    <a:pt x="521008" y="193311"/>
                  </a:cubicBezTo>
                  <a:cubicBezTo>
                    <a:pt x="521581" y="161140"/>
                    <a:pt x="522011" y="128826"/>
                    <a:pt x="523013" y="96655"/>
                  </a:cubicBezTo>
                  <a:cubicBezTo>
                    <a:pt x="524015" y="64485"/>
                    <a:pt x="524875" y="32315"/>
                    <a:pt x="526450" y="0"/>
                  </a:cubicBezTo>
                  <a:cubicBezTo>
                    <a:pt x="527882" y="32315"/>
                    <a:pt x="528598" y="64485"/>
                    <a:pt x="529744" y="96655"/>
                  </a:cubicBezTo>
                  <a:cubicBezTo>
                    <a:pt x="530890" y="128826"/>
                    <a:pt x="531033" y="160996"/>
                    <a:pt x="531893" y="193311"/>
                  </a:cubicBezTo>
                  <a:cubicBezTo>
                    <a:pt x="532752" y="225625"/>
                    <a:pt x="533324" y="257651"/>
                    <a:pt x="533324" y="289822"/>
                  </a:cubicBezTo>
                  <a:lnTo>
                    <a:pt x="533324" y="386477"/>
                  </a:lnTo>
                  <a:lnTo>
                    <a:pt x="533324" y="393402"/>
                  </a:lnTo>
                  <a:lnTo>
                    <a:pt x="525877" y="393402"/>
                  </a:lnTo>
                  <a:cubicBezTo>
                    <a:pt x="481911" y="393402"/>
                    <a:pt x="438087" y="393402"/>
                    <a:pt x="394264" y="393402"/>
                  </a:cubicBezTo>
                  <a:lnTo>
                    <a:pt x="262509" y="392536"/>
                  </a:lnTo>
                  <a:cubicBezTo>
                    <a:pt x="175579" y="391094"/>
                    <a:pt x="87790" y="389651"/>
                    <a:pt x="0" y="385900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3" name="Freeform: Shape 2272">
              <a:extLst>
                <a:ext uri="{FF2B5EF4-FFF2-40B4-BE49-F238E27FC236}">
                  <a16:creationId xmlns:a16="http://schemas.microsoft.com/office/drawing/2014/main" id="{6798E2B1-EBDA-571B-4099-F710384DBD66}"/>
                </a:ext>
              </a:extLst>
            </p:cNvPr>
            <p:cNvSpPr/>
            <p:nvPr/>
          </p:nvSpPr>
          <p:spPr>
            <a:xfrm>
              <a:off x="9399926" y="4048502"/>
              <a:ext cx="540199" cy="394411"/>
            </a:xfrm>
            <a:custGeom>
              <a:avLst/>
              <a:gdLst>
                <a:gd name="connsiteX0" fmla="*/ 6875 w 540199"/>
                <a:gd name="connsiteY0" fmla="*/ 0 h 394411"/>
                <a:gd name="connsiteX1" fmla="*/ 9309 w 540199"/>
                <a:gd name="connsiteY1" fmla="*/ 96656 h 394411"/>
                <a:gd name="connsiteX2" fmla="*/ 11171 w 540199"/>
                <a:gd name="connsiteY2" fmla="*/ 193311 h 394411"/>
                <a:gd name="connsiteX3" fmla="*/ 13605 w 540199"/>
                <a:gd name="connsiteY3" fmla="*/ 386477 h 394411"/>
                <a:gd name="connsiteX4" fmla="*/ 6875 w 540199"/>
                <a:gd name="connsiteY4" fmla="*/ 379697 h 394411"/>
                <a:gd name="connsiteX5" fmla="*/ 270100 w 540199"/>
                <a:gd name="connsiteY5" fmla="*/ 378543 h 394411"/>
                <a:gd name="connsiteX6" fmla="*/ 533324 w 540199"/>
                <a:gd name="connsiteY6" fmla="*/ 379697 h 394411"/>
                <a:gd name="connsiteX7" fmla="*/ 526594 w 540199"/>
                <a:gd name="connsiteY7" fmla="*/ 386477 h 394411"/>
                <a:gd name="connsiteX8" fmla="*/ 529028 w 540199"/>
                <a:gd name="connsiteY8" fmla="*/ 193311 h 394411"/>
                <a:gd name="connsiteX9" fmla="*/ 530890 w 540199"/>
                <a:gd name="connsiteY9" fmla="*/ 96656 h 394411"/>
                <a:gd name="connsiteX10" fmla="*/ 533324 w 540199"/>
                <a:gd name="connsiteY10" fmla="*/ 0 h 394411"/>
                <a:gd name="connsiteX11" fmla="*/ 535760 w 540199"/>
                <a:gd name="connsiteY11" fmla="*/ 96656 h 394411"/>
                <a:gd name="connsiteX12" fmla="*/ 537764 w 540199"/>
                <a:gd name="connsiteY12" fmla="*/ 193311 h 394411"/>
                <a:gd name="connsiteX13" fmla="*/ 540199 w 540199"/>
                <a:gd name="connsiteY13" fmla="*/ 386477 h 394411"/>
                <a:gd name="connsiteX14" fmla="*/ 540199 w 540199"/>
                <a:gd name="connsiteY14" fmla="*/ 393258 h 394411"/>
                <a:gd name="connsiteX15" fmla="*/ 533324 w 540199"/>
                <a:gd name="connsiteY15" fmla="*/ 393258 h 394411"/>
                <a:gd name="connsiteX16" fmla="*/ 270100 w 540199"/>
                <a:gd name="connsiteY16" fmla="*/ 394412 h 394411"/>
                <a:gd name="connsiteX17" fmla="*/ 6875 w 540199"/>
                <a:gd name="connsiteY17" fmla="*/ 393258 h 394411"/>
                <a:gd name="connsiteX18" fmla="*/ 0 w 540199"/>
                <a:gd name="connsiteY18" fmla="*/ 393258 h 394411"/>
                <a:gd name="connsiteX19" fmla="*/ 143 w 540199"/>
                <a:gd name="connsiteY19" fmla="*/ 386477 h 394411"/>
                <a:gd name="connsiteX20" fmla="*/ 2578 w 540199"/>
                <a:gd name="connsiteY20" fmla="*/ 193311 h 394411"/>
                <a:gd name="connsiteX21" fmla="*/ 4440 w 540199"/>
                <a:gd name="connsiteY21" fmla="*/ 96656 h 394411"/>
                <a:gd name="connsiteX22" fmla="*/ 6875 w 540199"/>
                <a:gd name="connsiteY22" fmla="*/ 0 h 3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199" h="394411">
                  <a:moveTo>
                    <a:pt x="6875" y="0"/>
                  </a:moveTo>
                  <a:lnTo>
                    <a:pt x="9309" y="96656"/>
                  </a:lnTo>
                  <a:lnTo>
                    <a:pt x="11171" y="193311"/>
                  </a:lnTo>
                  <a:lnTo>
                    <a:pt x="13605" y="386477"/>
                  </a:lnTo>
                  <a:lnTo>
                    <a:pt x="6875" y="379697"/>
                  </a:lnTo>
                  <a:lnTo>
                    <a:pt x="270100" y="378543"/>
                  </a:lnTo>
                  <a:lnTo>
                    <a:pt x="533324" y="379697"/>
                  </a:lnTo>
                  <a:lnTo>
                    <a:pt x="526594" y="386477"/>
                  </a:lnTo>
                  <a:lnTo>
                    <a:pt x="529028" y="193311"/>
                  </a:lnTo>
                  <a:lnTo>
                    <a:pt x="530890" y="96656"/>
                  </a:lnTo>
                  <a:lnTo>
                    <a:pt x="533324" y="0"/>
                  </a:lnTo>
                  <a:lnTo>
                    <a:pt x="535760" y="96656"/>
                  </a:lnTo>
                  <a:lnTo>
                    <a:pt x="537764" y="193311"/>
                  </a:lnTo>
                  <a:lnTo>
                    <a:pt x="540199" y="386477"/>
                  </a:lnTo>
                  <a:lnTo>
                    <a:pt x="540199" y="393258"/>
                  </a:lnTo>
                  <a:lnTo>
                    <a:pt x="533324" y="393258"/>
                  </a:lnTo>
                  <a:lnTo>
                    <a:pt x="270100" y="394412"/>
                  </a:lnTo>
                  <a:lnTo>
                    <a:pt x="6875" y="393258"/>
                  </a:lnTo>
                  <a:lnTo>
                    <a:pt x="0" y="393258"/>
                  </a:lnTo>
                  <a:lnTo>
                    <a:pt x="143" y="386477"/>
                  </a:lnTo>
                  <a:lnTo>
                    <a:pt x="2578" y="193311"/>
                  </a:lnTo>
                  <a:lnTo>
                    <a:pt x="4440" y="96656"/>
                  </a:lnTo>
                  <a:lnTo>
                    <a:pt x="6875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4" name="Freeform: Shape 2273">
              <a:extLst>
                <a:ext uri="{FF2B5EF4-FFF2-40B4-BE49-F238E27FC236}">
                  <a16:creationId xmlns:a16="http://schemas.microsoft.com/office/drawing/2014/main" id="{79AA3589-57DB-E987-79D0-BD51ED1AF8FE}"/>
                </a:ext>
              </a:extLst>
            </p:cNvPr>
            <p:cNvSpPr/>
            <p:nvPr/>
          </p:nvSpPr>
          <p:spPr>
            <a:xfrm>
              <a:off x="9926519" y="4048502"/>
              <a:ext cx="540198" cy="394411"/>
            </a:xfrm>
            <a:custGeom>
              <a:avLst/>
              <a:gdLst>
                <a:gd name="connsiteX0" fmla="*/ 6731 w 540198"/>
                <a:gd name="connsiteY0" fmla="*/ 0 h 394411"/>
                <a:gd name="connsiteX1" fmla="*/ 9166 w 540198"/>
                <a:gd name="connsiteY1" fmla="*/ 96656 h 394411"/>
                <a:gd name="connsiteX2" fmla="*/ 11028 w 540198"/>
                <a:gd name="connsiteY2" fmla="*/ 193311 h 394411"/>
                <a:gd name="connsiteX3" fmla="*/ 13462 w 540198"/>
                <a:gd name="connsiteY3" fmla="*/ 386477 h 394411"/>
                <a:gd name="connsiteX4" fmla="*/ 6731 w 540198"/>
                <a:gd name="connsiteY4" fmla="*/ 379697 h 394411"/>
                <a:gd name="connsiteX5" fmla="*/ 270099 w 540198"/>
                <a:gd name="connsiteY5" fmla="*/ 378543 h 394411"/>
                <a:gd name="connsiteX6" fmla="*/ 533324 w 540198"/>
                <a:gd name="connsiteY6" fmla="*/ 379697 h 394411"/>
                <a:gd name="connsiteX7" fmla="*/ 526594 w 540198"/>
                <a:gd name="connsiteY7" fmla="*/ 386477 h 394411"/>
                <a:gd name="connsiteX8" fmla="*/ 529028 w 540198"/>
                <a:gd name="connsiteY8" fmla="*/ 193311 h 394411"/>
                <a:gd name="connsiteX9" fmla="*/ 530890 w 540198"/>
                <a:gd name="connsiteY9" fmla="*/ 96656 h 394411"/>
                <a:gd name="connsiteX10" fmla="*/ 533324 w 540198"/>
                <a:gd name="connsiteY10" fmla="*/ 0 h 394411"/>
                <a:gd name="connsiteX11" fmla="*/ 535759 w 540198"/>
                <a:gd name="connsiteY11" fmla="*/ 96656 h 394411"/>
                <a:gd name="connsiteX12" fmla="*/ 537621 w 540198"/>
                <a:gd name="connsiteY12" fmla="*/ 193311 h 394411"/>
                <a:gd name="connsiteX13" fmla="*/ 540056 w 540198"/>
                <a:gd name="connsiteY13" fmla="*/ 386477 h 394411"/>
                <a:gd name="connsiteX14" fmla="*/ 540198 w 540198"/>
                <a:gd name="connsiteY14" fmla="*/ 393258 h 394411"/>
                <a:gd name="connsiteX15" fmla="*/ 533324 w 540198"/>
                <a:gd name="connsiteY15" fmla="*/ 393258 h 394411"/>
                <a:gd name="connsiteX16" fmla="*/ 270099 w 540198"/>
                <a:gd name="connsiteY16" fmla="*/ 394412 h 394411"/>
                <a:gd name="connsiteX17" fmla="*/ 6731 w 540198"/>
                <a:gd name="connsiteY17" fmla="*/ 393258 h 394411"/>
                <a:gd name="connsiteX18" fmla="*/ 0 w 540198"/>
                <a:gd name="connsiteY18" fmla="*/ 393258 h 394411"/>
                <a:gd name="connsiteX19" fmla="*/ 0 w 540198"/>
                <a:gd name="connsiteY19" fmla="*/ 386477 h 394411"/>
                <a:gd name="connsiteX20" fmla="*/ 2434 w 540198"/>
                <a:gd name="connsiteY20" fmla="*/ 193311 h 394411"/>
                <a:gd name="connsiteX21" fmla="*/ 4440 w 540198"/>
                <a:gd name="connsiteY21" fmla="*/ 96656 h 394411"/>
                <a:gd name="connsiteX22" fmla="*/ 6731 w 540198"/>
                <a:gd name="connsiteY22" fmla="*/ 0 h 3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198" h="394411">
                  <a:moveTo>
                    <a:pt x="6731" y="0"/>
                  </a:moveTo>
                  <a:lnTo>
                    <a:pt x="9166" y="96656"/>
                  </a:lnTo>
                  <a:lnTo>
                    <a:pt x="11028" y="193311"/>
                  </a:lnTo>
                  <a:lnTo>
                    <a:pt x="13462" y="386477"/>
                  </a:lnTo>
                  <a:lnTo>
                    <a:pt x="6731" y="379697"/>
                  </a:lnTo>
                  <a:lnTo>
                    <a:pt x="270099" y="378543"/>
                  </a:lnTo>
                  <a:lnTo>
                    <a:pt x="533324" y="379697"/>
                  </a:lnTo>
                  <a:lnTo>
                    <a:pt x="526594" y="386477"/>
                  </a:lnTo>
                  <a:lnTo>
                    <a:pt x="529028" y="193311"/>
                  </a:lnTo>
                  <a:lnTo>
                    <a:pt x="530890" y="96656"/>
                  </a:lnTo>
                  <a:lnTo>
                    <a:pt x="533324" y="0"/>
                  </a:lnTo>
                  <a:lnTo>
                    <a:pt x="535759" y="96656"/>
                  </a:lnTo>
                  <a:lnTo>
                    <a:pt x="537621" y="193311"/>
                  </a:lnTo>
                  <a:lnTo>
                    <a:pt x="540056" y="386477"/>
                  </a:lnTo>
                  <a:lnTo>
                    <a:pt x="540198" y="393258"/>
                  </a:lnTo>
                  <a:lnTo>
                    <a:pt x="533324" y="393258"/>
                  </a:lnTo>
                  <a:lnTo>
                    <a:pt x="270099" y="394412"/>
                  </a:lnTo>
                  <a:lnTo>
                    <a:pt x="6731" y="393258"/>
                  </a:lnTo>
                  <a:lnTo>
                    <a:pt x="0" y="393258"/>
                  </a:lnTo>
                  <a:lnTo>
                    <a:pt x="0" y="386477"/>
                  </a:lnTo>
                  <a:lnTo>
                    <a:pt x="2434" y="193311"/>
                  </a:lnTo>
                  <a:lnTo>
                    <a:pt x="4440" y="96656"/>
                  </a:lnTo>
                  <a:lnTo>
                    <a:pt x="6731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5" name="Freeform: Shape 2274">
              <a:extLst>
                <a:ext uri="{FF2B5EF4-FFF2-40B4-BE49-F238E27FC236}">
                  <a16:creationId xmlns:a16="http://schemas.microsoft.com/office/drawing/2014/main" id="{01CD34F2-8D03-8C09-EBD0-ACD3F9829D69}"/>
                </a:ext>
              </a:extLst>
            </p:cNvPr>
            <p:cNvSpPr/>
            <p:nvPr/>
          </p:nvSpPr>
          <p:spPr>
            <a:xfrm>
              <a:off x="10452970" y="4048502"/>
              <a:ext cx="540199" cy="394411"/>
            </a:xfrm>
            <a:custGeom>
              <a:avLst/>
              <a:gdLst>
                <a:gd name="connsiteX0" fmla="*/ 6874 w 540199"/>
                <a:gd name="connsiteY0" fmla="*/ 0 h 394411"/>
                <a:gd name="connsiteX1" fmla="*/ 9308 w 540199"/>
                <a:gd name="connsiteY1" fmla="*/ 96656 h 394411"/>
                <a:gd name="connsiteX2" fmla="*/ 11170 w 540199"/>
                <a:gd name="connsiteY2" fmla="*/ 193311 h 394411"/>
                <a:gd name="connsiteX3" fmla="*/ 13605 w 540199"/>
                <a:gd name="connsiteY3" fmla="*/ 386477 h 394411"/>
                <a:gd name="connsiteX4" fmla="*/ 6874 w 540199"/>
                <a:gd name="connsiteY4" fmla="*/ 379697 h 394411"/>
                <a:gd name="connsiteX5" fmla="*/ 270100 w 540199"/>
                <a:gd name="connsiteY5" fmla="*/ 378543 h 394411"/>
                <a:gd name="connsiteX6" fmla="*/ 533467 w 540199"/>
                <a:gd name="connsiteY6" fmla="*/ 379697 h 394411"/>
                <a:gd name="connsiteX7" fmla="*/ 526593 w 540199"/>
                <a:gd name="connsiteY7" fmla="*/ 386477 h 394411"/>
                <a:gd name="connsiteX8" fmla="*/ 529028 w 540199"/>
                <a:gd name="connsiteY8" fmla="*/ 193311 h 394411"/>
                <a:gd name="connsiteX9" fmla="*/ 531033 w 540199"/>
                <a:gd name="connsiteY9" fmla="*/ 96656 h 394411"/>
                <a:gd name="connsiteX10" fmla="*/ 533467 w 540199"/>
                <a:gd name="connsiteY10" fmla="*/ 0 h 394411"/>
                <a:gd name="connsiteX11" fmla="*/ 535902 w 540199"/>
                <a:gd name="connsiteY11" fmla="*/ 96656 h 394411"/>
                <a:gd name="connsiteX12" fmla="*/ 537764 w 540199"/>
                <a:gd name="connsiteY12" fmla="*/ 193311 h 394411"/>
                <a:gd name="connsiteX13" fmla="*/ 540199 w 540199"/>
                <a:gd name="connsiteY13" fmla="*/ 386477 h 394411"/>
                <a:gd name="connsiteX14" fmla="*/ 540199 w 540199"/>
                <a:gd name="connsiteY14" fmla="*/ 393258 h 394411"/>
                <a:gd name="connsiteX15" fmla="*/ 533467 w 540199"/>
                <a:gd name="connsiteY15" fmla="*/ 393258 h 394411"/>
                <a:gd name="connsiteX16" fmla="*/ 270100 w 540199"/>
                <a:gd name="connsiteY16" fmla="*/ 394412 h 394411"/>
                <a:gd name="connsiteX17" fmla="*/ 6874 w 540199"/>
                <a:gd name="connsiteY17" fmla="*/ 393258 h 394411"/>
                <a:gd name="connsiteX18" fmla="*/ 0 w 540199"/>
                <a:gd name="connsiteY18" fmla="*/ 393258 h 394411"/>
                <a:gd name="connsiteX19" fmla="*/ 143 w 540199"/>
                <a:gd name="connsiteY19" fmla="*/ 386477 h 394411"/>
                <a:gd name="connsiteX20" fmla="*/ 2578 w 540199"/>
                <a:gd name="connsiteY20" fmla="*/ 193311 h 394411"/>
                <a:gd name="connsiteX21" fmla="*/ 4440 w 540199"/>
                <a:gd name="connsiteY21" fmla="*/ 96656 h 394411"/>
                <a:gd name="connsiteX22" fmla="*/ 6874 w 540199"/>
                <a:gd name="connsiteY22" fmla="*/ 0 h 39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199" h="394411">
                  <a:moveTo>
                    <a:pt x="6874" y="0"/>
                  </a:moveTo>
                  <a:lnTo>
                    <a:pt x="9308" y="96656"/>
                  </a:lnTo>
                  <a:lnTo>
                    <a:pt x="11170" y="193311"/>
                  </a:lnTo>
                  <a:lnTo>
                    <a:pt x="13605" y="386477"/>
                  </a:lnTo>
                  <a:lnTo>
                    <a:pt x="6874" y="379697"/>
                  </a:lnTo>
                  <a:lnTo>
                    <a:pt x="270100" y="378543"/>
                  </a:lnTo>
                  <a:lnTo>
                    <a:pt x="533467" y="379697"/>
                  </a:lnTo>
                  <a:lnTo>
                    <a:pt x="526593" y="386477"/>
                  </a:lnTo>
                  <a:lnTo>
                    <a:pt x="529028" y="193311"/>
                  </a:lnTo>
                  <a:lnTo>
                    <a:pt x="531033" y="96656"/>
                  </a:lnTo>
                  <a:lnTo>
                    <a:pt x="533467" y="0"/>
                  </a:lnTo>
                  <a:lnTo>
                    <a:pt x="535902" y="96656"/>
                  </a:lnTo>
                  <a:lnTo>
                    <a:pt x="537764" y="193311"/>
                  </a:lnTo>
                  <a:lnTo>
                    <a:pt x="540199" y="386477"/>
                  </a:lnTo>
                  <a:lnTo>
                    <a:pt x="540199" y="393258"/>
                  </a:lnTo>
                  <a:lnTo>
                    <a:pt x="533467" y="393258"/>
                  </a:lnTo>
                  <a:lnTo>
                    <a:pt x="270100" y="394412"/>
                  </a:lnTo>
                  <a:lnTo>
                    <a:pt x="6874" y="393258"/>
                  </a:lnTo>
                  <a:lnTo>
                    <a:pt x="0" y="393258"/>
                  </a:lnTo>
                  <a:lnTo>
                    <a:pt x="143" y="386477"/>
                  </a:lnTo>
                  <a:lnTo>
                    <a:pt x="2578" y="193311"/>
                  </a:lnTo>
                  <a:lnTo>
                    <a:pt x="4440" y="96656"/>
                  </a:lnTo>
                  <a:lnTo>
                    <a:pt x="6874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6" name="Freeform: Shape 2275">
              <a:extLst>
                <a:ext uri="{FF2B5EF4-FFF2-40B4-BE49-F238E27FC236}">
                  <a16:creationId xmlns:a16="http://schemas.microsoft.com/office/drawing/2014/main" id="{352517A0-47EC-4103-BB23-B5805C677F5F}"/>
                </a:ext>
              </a:extLst>
            </p:cNvPr>
            <p:cNvSpPr/>
            <p:nvPr/>
          </p:nvSpPr>
          <p:spPr>
            <a:xfrm>
              <a:off x="8880207" y="4429065"/>
              <a:ext cx="287284" cy="616574"/>
            </a:xfrm>
            <a:custGeom>
              <a:avLst/>
              <a:gdLst>
                <a:gd name="connsiteX0" fmla="*/ 0 w 287284"/>
                <a:gd name="connsiteY0" fmla="*/ 5915 h 616574"/>
                <a:gd name="connsiteX1" fmla="*/ 279552 w 287284"/>
                <a:gd name="connsiteY1" fmla="*/ 0 h 616574"/>
                <a:gd name="connsiteX2" fmla="*/ 285280 w 287284"/>
                <a:gd name="connsiteY2" fmla="*/ 0 h 616574"/>
                <a:gd name="connsiteX3" fmla="*/ 285280 w 287284"/>
                <a:gd name="connsiteY3" fmla="*/ 6059 h 616574"/>
                <a:gd name="connsiteX4" fmla="*/ 287285 w 287284"/>
                <a:gd name="connsiteY4" fmla="*/ 308287 h 616574"/>
                <a:gd name="connsiteX5" fmla="*/ 286569 w 287284"/>
                <a:gd name="connsiteY5" fmla="*/ 459474 h 616574"/>
                <a:gd name="connsiteX6" fmla="*/ 285280 w 287284"/>
                <a:gd name="connsiteY6" fmla="*/ 610516 h 616574"/>
                <a:gd name="connsiteX7" fmla="*/ 285280 w 287284"/>
                <a:gd name="connsiteY7" fmla="*/ 616575 h 616574"/>
                <a:gd name="connsiteX8" fmla="*/ 279552 w 287284"/>
                <a:gd name="connsiteY8" fmla="*/ 616575 h 616574"/>
                <a:gd name="connsiteX9" fmla="*/ 0 w 287284"/>
                <a:gd name="connsiteY9" fmla="*/ 610516 h 616574"/>
                <a:gd name="connsiteX10" fmla="*/ 279552 w 287284"/>
                <a:gd name="connsiteY10" fmla="*/ 604601 h 616574"/>
                <a:gd name="connsiteX11" fmla="*/ 273536 w 287284"/>
                <a:gd name="connsiteY11" fmla="*/ 610516 h 616574"/>
                <a:gd name="connsiteX12" fmla="*/ 272391 w 287284"/>
                <a:gd name="connsiteY12" fmla="*/ 459474 h 616574"/>
                <a:gd name="connsiteX13" fmla="*/ 271532 w 287284"/>
                <a:gd name="connsiteY13" fmla="*/ 308287 h 616574"/>
                <a:gd name="connsiteX14" fmla="*/ 273536 w 287284"/>
                <a:gd name="connsiteY14" fmla="*/ 6059 h 616574"/>
                <a:gd name="connsiteX15" fmla="*/ 279552 w 287284"/>
                <a:gd name="connsiteY15" fmla="*/ 11974 h 616574"/>
                <a:gd name="connsiteX16" fmla="*/ 0 w 287284"/>
                <a:gd name="connsiteY16" fmla="*/ 5915 h 6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284" h="616574">
                  <a:moveTo>
                    <a:pt x="0" y="5915"/>
                  </a:moveTo>
                  <a:cubicBezTo>
                    <a:pt x="93232" y="2741"/>
                    <a:pt x="186177" y="1154"/>
                    <a:pt x="279552" y="0"/>
                  </a:cubicBezTo>
                  <a:lnTo>
                    <a:pt x="285280" y="0"/>
                  </a:lnTo>
                  <a:lnTo>
                    <a:pt x="285280" y="6059"/>
                  </a:lnTo>
                  <a:cubicBezTo>
                    <a:pt x="286855" y="107042"/>
                    <a:pt x="286569" y="208025"/>
                    <a:pt x="287285" y="308287"/>
                  </a:cubicBezTo>
                  <a:lnTo>
                    <a:pt x="286569" y="459474"/>
                  </a:lnTo>
                  <a:cubicBezTo>
                    <a:pt x="286569" y="509821"/>
                    <a:pt x="286569" y="560457"/>
                    <a:pt x="285280" y="610516"/>
                  </a:cubicBezTo>
                  <a:lnTo>
                    <a:pt x="285280" y="616575"/>
                  </a:lnTo>
                  <a:lnTo>
                    <a:pt x="279552" y="616575"/>
                  </a:lnTo>
                  <a:cubicBezTo>
                    <a:pt x="186320" y="615276"/>
                    <a:pt x="93375" y="613689"/>
                    <a:pt x="0" y="610516"/>
                  </a:cubicBezTo>
                  <a:cubicBezTo>
                    <a:pt x="93232" y="607342"/>
                    <a:pt x="186177" y="605755"/>
                    <a:pt x="279552" y="604601"/>
                  </a:cubicBezTo>
                  <a:lnTo>
                    <a:pt x="273536" y="610516"/>
                  </a:lnTo>
                  <a:cubicBezTo>
                    <a:pt x="272534" y="560168"/>
                    <a:pt x="272677" y="509533"/>
                    <a:pt x="272391" y="459474"/>
                  </a:cubicBezTo>
                  <a:lnTo>
                    <a:pt x="271532" y="308287"/>
                  </a:lnTo>
                  <a:cubicBezTo>
                    <a:pt x="272391" y="207304"/>
                    <a:pt x="271532" y="106321"/>
                    <a:pt x="273536" y="6059"/>
                  </a:cubicBezTo>
                  <a:lnTo>
                    <a:pt x="279552" y="11974"/>
                  </a:lnTo>
                  <a:cubicBezTo>
                    <a:pt x="186320" y="10675"/>
                    <a:pt x="93232" y="9089"/>
                    <a:pt x="0" y="5915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7" name="Freeform: Shape 2276">
              <a:extLst>
                <a:ext uri="{FF2B5EF4-FFF2-40B4-BE49-F238E27FC236}">
                  <a16:creationId xmlns:a16="http://schemas.microsoft.com/office/drawing/2014/main" id="{7760F5A7-3E85-F417-2482-56E791C182C3}"/>
                </a:ext>
              </a:extLst>
            </p:cNvPr>
            <p:cNvSpPr/>
            <p:nvPr/>
          </p:nvSpPr>
          <p:spPr>
            <a:xfrm>
              <a:off x="8880207" y="5033522"/>
              <a:ext cx="287284" cy="616719"/>
            </a:xfrm>
            <a:custGeom>
              <a:avLst/>
              <a:gdLst>
                <a:gd name="connsiteX0" fmla="*/ 0 w 287284"/>
                <a:gd name="connsiteY0" fmla="*/ 5915 h 616719"/>
                <a:gd name="connsiteX1" fmla="*/ 279552 w 287284"/>
                <a:gd name="connsiteY1" fmla="*/ 0 h 616719"/>
                <a:gd name="connsiteX2" fmla="*/ 285280 w 287284"/>
                <a:gd name="connsiteY2" fmla="*/ 0 h 616719"/>
                <a:gd name="connsiteX3" fmla="*/ 285280 w 287284"/>
                <a:gd name="connsiteY3" fmla="*/ 6059 h 616719"/>
                <a:gd name="connsiteX4" fmla="*/ 287285 w 287284"/>
                <a:gd name="connsiteY4" fmla="*/ 308287 h 616719"/>
                <a:gd name="connsiteX5" fmla="*/ 286569 w 287284"/>
                <a:gd name="connsiteY5" fmla="*/ 459474 h 616719"/>
                <a:gd name="connsiteX6" fmla="*/ 285280 w 287284"/>
                <a:gd name="connsiteY6" fmla="*/ 610516 h 616719"/>
                <a:gd name="connsiteX7" fmla="*/ 285280 w 287284"/>
                <a:gd name="connsiteY7" fmla="*/ 616719 h 616719"/>
                <a:gd name="connsiteX8" fmla="*/ 279552 w 287284"/>
                <a:gd name="connsiteY8" fmla="*/ 616719 h 616719"/>
                <a:gd name="connsiteX9" fmla="*/ 0 w 287284"/>
                <a:gd name="connsiteY9" fmla="*/ 610660 h 616719"/>
                <a:gd name="connsiteX10" fmla="*/ 279552 w 287284"/>
                <a:gd name="connsiteY10" fmla="*/ 604746 h 616719"/>
                <a:gd name="connsiteX11" fmla="*/ 273536 w 287284"/>
                <a:gd name="connsiteY11" fmla="*/ 610660 h 616719"/>
                <a:gd name="connsiteX12" fmla="*/ 272391 w 287284"/>
                <a:gd name="connsiteY12" fmla="*/ 459618 h 616719"/>
                <a:gd name="connsiteX13" fmla="*/ 271532 w 287284"/>
                <a:gd name="connsiteY13" fmla="*/ 308432 h 616719"/>
                <a:gd name="connsiteX14" fmla="*/ 273536 w 287284"/>
                <a:gd name="connsiteY14" fmla="*/ 6203 h 616719"/>
                <a:gd name="connsiteX15" fmla="*/ 279552 w 287284"/>
                <a:gd name="connsiteY15" fmla="*/ 12118 h 616719"/>
                <a:gd name="connsiteX16" fmla="*/ 0 w 287284"/>
                <a:gd name="connsiteY16" fmla="*/ 5915 h 6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284" h="616719">
                  <a:moveTo>
                    <a:pt x="0" y="5915"/>
                  </a:moveTo>
                  <a:cubicBezTo>
                    <a:pt x="93232" y="2741"/>
                    <a:pt x="186177" y="1154"/>
                    <a:pt x="279552" y="0"/>
                  </a:cubicBezTo>
                  <a:lnTo>
                    <a:pt x="285280" y="0"/>
                  </a:lnTo>
                  <a:lnTo>
                    <a:pt x="285280" y="6059"/>
                  </a:lnTo>
                  <a:cubicBezTo>
                    <a:pt x="286855" y="107042"/>
                    <a:pt x="286569" y="208026"/>
                    <a:pt x="287285" y="308287"/>
                  </a:cubicBezTo>
                  <a:lnTo>
                    <a:pt x="286569" y="459474"/>
                  </a:lnTo>
                  <a:cubicBezTo>
                    <a:pt x="286569" y="509821"/>
                    <a:pt x="286569" y="560457"/>
                    <a:pt x="285280" y="610516"/>
                  </a:cubicBezTo>
                  <a:lnTo>
                    <a:pt x="285280" y="616719"/>
                  </a:lnTo>
                  <a:lnTo>
                    <a:pt x="279552" y="616719"/>
                  </a:lnTo>
                  <a:cubicBezTo>
                    <a:pt x="186320" y="615421"/>
                    <a:pt x="93375" y="613834"/>
                    <a:pt x="0" y="610660"/>
                  </a:cubicBezTo>
                  <a:cubicBezTo>
                    <a:pt x="93232" y="607486"/>
                    <a:pt x="186177" y="606044"/>
                    <a:pt x="279552" y="604746"/>
                  </a:cubicBezTo>
                  <a:lnTo>
                    <a:pt x="273536" y="610660"/>
                  </a:lnTo>
                  <a:cubicBezTo>
                    <a:pt x="272534" y="560313"/>
                    <a:pt x="272677" y="509677"/>
                    <a:pt x="272391" y="459618"/>
                  </a:cubicBezTo>
                  <a:lnTo>
                    <a:pt x="271532" y="308432"/>
                  </a:lnTo>
                  <a:cubicBezTo>
                    <a:pt x="272391" y="207449"/>
                    <a:pt x="271532" y="106465"/>
                    <a:pt x="273536" y="6203"/>
                  </a:cubicBezTo>
                  <a:lnTo>
                    <a:pt x="279552" y="12118"/>
                  </a:lnTo>
                  <a:cubicBezTo>
                    <a:pt x="186320" y="10675"/>
                    <a:pt x="93232" y="9089"/>
                    <a:pt x="0" y="5915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8" name="Freeform: Shape 2277">
              <a:extLst>
                <a:ext uri="{FF2B5EF4-FFF2-40B4-BE49-F238E27FC236}">
                  <a16:creationId xmlns:a16="http://schemas.microsoft.com/office/drawing/2014/main" id="{CFB2A791-1D81-63B4-BB5A-DDB5996DBA5C}"/>
                </a:ext>
              </a:extLst>
            </p:cNvPr>
            <p:cNvSpPr/>
            <p:nvPr/>
          </p:nvSpPr>
          <p:spPr>
            <a:xfrm>
              <a:off x="8880207" y="5637979"/>
              <a:ext cx="287284" cy="617151"/>
            </a:xfrm>
            <a:custGeom>
              <a:avLst/>
              <a:gdLst>
                <a:gd name="connsiteX0" fmla="*/ 0 w 287284"/>
                <a:gd name="connsiteY0" fmla="*/ 5915 h 617151"/>
                <a:gd name="connsiteX1" fmla="*/ 279552 w 287284"/>
                <a:gd name="connsiteY1" fmla="*/ 0 h 617151"/>
                <a:gd name="connsiteX2" fmla="*/ 285280 w 287284"/>
                <a:gd name="connsiteY2" fmla="*/ 0 h 617151"/>
                <a:gd name="connsiteX3" fmla="*/ 285280 w 287284"/>
                <a:gd name="connsiteY3" fmla="*/ 5915 h 617151"/>
                <a:gd name="connsiteX4" fmla="*/ 287285 w 287284"/>
                <a:gd name="connsiteY4" fmla="*/ 308865 h 617151"/>
                <a:gd name="connsiteX5" fmla="*/ 286569 w 287284"/>
                <a:gd name="connsiteY5" fmla="*/ 459907 h 617151"/>
                <a:gd name="connsiteX6" fmla="*/ 285280 w 287284"/>
                <a:gd name="connsiteY6" fmla="*/ 611093 h 617151"/>
                <a:gd name="connsiteX7" fmla="*/ 285280 w 287284"/>
                <a:gd name="connsiteY7" fmla="*/ 617152 h 617151"/>
                <a:gd name="connsiteX8" fmla="*/ 279552 w 287284"/>
                <a:gd name="connsiteY8" fmla="*/ 617152 h 617151"/>
                <a:gd name="connsiteX9" fmla="*/ 0 w 287284"/>
                <a:gd name="connsiteY9" fmla="*/ 611237 h 617151"/>
                <a:gd name="connsiteX10" fmla="*/ 279552 w 287284"/>
                <a:gd name="connsiteY10" fmla="*/ 605178 h 617151"/>
                <a:gd name="connsiteX11" fmla="*/ 273536 w 287284"/>
                <a:gd name="connsiteY11" fmla="*/ 611237 h 617151"/>
                <a:gd name="connsiteX12" fmla="*/ 272391 w 287284"/>
                <a:gd name="connsiteY12" fmla="*/ 460051 h 617151"/>
                <a:gd name="connsiteX13" fmla="*/ 271532 w 287284"/>
                <a:gd name="connsiteY13" fmla="*/ 309009 h 617151"/>
                <a:gd name="connsiteX14" fmla="*/ 273536 w 287284"/>
                <a:gd name="connsiteY14" fmla="*/ 6059 h 617151"/>
                <a:gd name="connsiteX15" fmla="*/ 279552 w 287284"/>
                <a:gd name="connsiteY15" fmla="*/ 12118 h 617151"/>
                <a:gd name="connsiteX16" fmla="*/ 0 w 287284"/>
                <a:gd name="connsiteY16" fmla="*/ 5915 h 6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284" h="617151">
                  <a:moveTo>
                    <a:pt x="0" y="5915"/>
                  </a:moveTo>
                  <a:cubicBezTo>
                    <a:pt x="93232" y="2885"/>
                    <a:pt x="186177" y="1298"/>
                    <a:pt x="279552" y="0"/>
                  </a:cubicBezTo>
                  <a:lnTo>
                    <a:pt x="285280" y="0"/>
                  </a:lnTo>
                  <a:lnTo>
                    <a:pt x="285280" y="5915"/>
                  </a:lnTo>
                  <a:cubicBezTo>
                    <a:pt x="286855" y="106898"/>
                    <a:pt x="286569" y="207881"/>
                    <a:pt x="287285" y="308865"/>
                  </a:cubicBezTo>
                  <a:lnTo>
                    <a:pt x="286569" y="459907"/>
                  </a:lnTo>
                  <a:cubicBezTo>
                    <a:pt x="286569" y="510254"/>
                    <a:pt x="286569" y="560890"/>
                    <a:pt x="285280" y="611093"/>
                  </a:cubicBezTo>
                  <a:lnTo>
                    <a:pt x="285280" y="617152"/>
                  </a:lnTo>
                  <a:lnTo>
                    <a:pt x="279552" y="617152"/>
                  </a:lnTo>
                  <a:cubicBezTo>
                    <a:pt x="186320" y="615998"/>
                    <a:pt x="93375" y="614411"/>
                    <a:pt x="0" y="611237"/>
                  </a:cubicBezTo>
                  <a:cubicBezTo>
                    <a:pt x="93232" y="608063"/>
                    <a:pt x="186177" y="606477"/>
                    <a:pt x="279552" y="605178"/>
                  </a:cubicBezTo>
                  <a:lnTo>
                    <a:pt x="273536" y="611237"/>
                  </a:lnTo>
                  <a:cubicBezTo>
                    <a:pt x="272534" y="560890"/>
                    <a:pt x="272677" y="510254"/>
                    <a:pt x="272391" y="460051"/>
                  </a:cubicBezTo>
                  <a:lnTo>
                    <a:pt x="271532" y="309009"/>
                  </a:lnTo>
                  <a:cubicBezTo>
                    <a:pt x="272391" y="208026"/>
                    <a:pt x="271532" y="107042"/>
                    <a:pt x="273536" y="6059"/>
                  </a:cubicBezTo>
                  <a:lnTo>
                    <a:pt x="279552" y="12118"/>
                  </a:lnTo>
                  <a:cubicBezTo>
                    <a:pt x="186320" y="10675"/>
                    <a:pt x="93232" y="9089"/>
                    <a:pt x="0" y="5915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9" name="Freeform: Shape 2278">
              <a:extLst>
                <a:ext uri="{FF2B5EF4-FFF2-40B4-BE49-F238E27FC236}">
                  <a16:creationId xmlns:a16="http://schemas.microsoft.com/office/drawing/2014/main" id="{60BE2EB8-332B-14AD-52EF-63E9D9901C6C}"/>
                </a:ext>
              </a:extLst>
            </p:cNvPr>
            <p:cNvSpPr/>
            <p:nvPr/>
          </p:nvSpPr>
          <p:spPr>
            <a:xfrm>
              <a:off x="10978847" y="4048647"/>
              <a:ext cx="534039" cy="393978"/>
            </a:xfrm>
            <a:custGeom>
              <a:avLst/>
              <a:gdLst>
                <a:gd name="connsiteX0" fmla="*/ 534039 w 534039"/>
                <a:gd name="connsiteY0" fmla="*/ 386333 h 393978"/>
                <a:gd name="connsiteX1" fmla="*/ 270814 w 534039"/>
                <a:gd name="connsiteY1" fmla="*/ 393113 h 393978"/>
                <a:gd name="connsiteX2" fmla="*/ 139202 w 534039"/>
                <a:gd name="connsiteY2" fmla="*/ 393979 h 393978"/>
                <a:gd name="connsiteX3" fmla="*/ 7589 w 534039"/>
                <a:gd name="connsiteY3" fmla="*/ 393979 h 393978"/>
                <a:gd name="connsiteX4" fmla="*/ 0 w 534039"/>
                <a:gd name="connsiteY4" fmla="*/ 393979 h 393978"/>
                <a:gd name="connsiteX5" fmla="*/ 0 w 534039"/>
                <a:gd name="connsiteY5" fmla="*/ 386477 h 393978"/>
                <a:gd name="connsiteX6" fmla="*/ 0 w 534039"/>
                <a:gd name="connsiteY6" fmla="*/ 289822 h 393978"/>
                <a:gd name="connsiteX7" fmla="*/ 1432 w 534039"/>
                <a:gd name="connsiteY7" fmla="*/ 193311 h 393978"/>
                <a:gd name="connsiteX8" fmla="*/ 3437 w 534039"/>
                <a:gd name="connsiteY8" fmla="*/ 96655 h 393978"/>
                <a:gd name="connsiteX9" fmla="*/ 6874 w 534039"/>
                <a:gd name="connsiteY9" fmla="*/ 0 h 393978"/>
                <a:gd name="connsiteX10" fmla="*/ 10168 w 534039"/>
                <a:gd name="connsiteY10" fmla="*/ 96655 h 393978"/>
                <a:gd name="connsiteX11" fmla="*/ 12173 w 534039"/>
                <a:gd name="connsiteY11" fmla="*/ 193311 h 393978"/>
                <a:gd name="connsiteX12" fmla="*/ 13748 w 534039"/>
                <a:gd name="connsiteY12" fmla="*/ 289822 h 393978"/>
                <a:gd name="connsiteX13" fmla="*/ 13748 w 534039"/>
                <a:gd name="connsiteY13" fmla="*/ 386477 h 393978"/>
                <a:gd name="connsiteX14" fmla="*/ 6301 w 534039"/>
                <a:gd name="connsiteY14" fmla="*/ 378976 h 393978"/>
                <a:gd name="connsiteX15" fmla="*/ 137914 w 534039"/>
                <a:gd name="connsiteY15" fmla="*/ 378976 h 393978"/>
                <a:gd name="connsiteX16" fmla="*/ 269526 w 534039"/>
                <a:gd name="connsiteY16" fmla="*/ 379841 h 393978"/>
                <a:gd name="connsiteX17" fmla="*/ 534039 w 534039"/>
                <a:gd name="connsiteY17" fmla="*/ 386333 h 39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4039" h="393978">
                  <a:moveTo>
                    <a:pt x="534039" y="386333"/>
                  </a:moveTo>
                  <a:cubicBezTo>
                    <a:pt x="446393" y="390084"/>
                    <a:pt x="358604" y="391526"/>
                    <a:pt x="270814" y="393113"/>
                  </a:cubicBezTo>
                  <a:lnTo>
                    <a:pt x="139202" y="393979"/>
                  </a:lnTo>
                  <a:cubicBezTo>
                    <a:pt x="95235" y="393979"/>
                    <a:pt x="51413" y="393979"/>
                    <a:pt x="7589" y="393979"/>
                  </a:cubicBezTo>
                  <a:lnTo>
                    <a:pt x="0" y="393979"/>
                  </a:lnTo>
                  <a:lnTo>
                    <a:pt x="0" y="386477"/>
                  </a:lnTo>
                  <a:lnTo>
                    <a:pt x="0" y="289822"/>
                  </a:lnTo>
                  <a:cubicBezTo>
                    <a:pt x="0" y="257651"/>
                    <a:pt x="858" y="225481"/>
                    <a:pt x="1432" y="193311"/>
                  </a:cubicBezTo>
                  <a:cubicBezTo>
                    <a:pt x="2005" y="161140"/>
                    <a:pt x="2433" y="128826"/>
                    <a:pt x="3437" y="96655"/>
                  </a:cubicBezTo>
                  <a:cubicBezTo>
                    <a:pt x="4439" y="64485"/>
                    <a:pt x="5299" y="32315"/>
                    <a:pt x="6874" y="0"/>
                  </a:cubicBezTo>
                  <a:cubicBezTo>
                    <a:pt x="8306" y="32315"/>
                    <a:pt x="9022" y="64485"/>
                    <a:pt x="10168" y="96655"/>
                  </a:cubicBezTo>
                  <a:cubicBezTo>
                    <a:pt x="11313" y="128826"/>
                    <a:pt x="11456" y="160996"/>
                    <a:pt x="12173" y="193311"/>
                  </a:cubicBezTo>
                  <a:cubicBezTo>
                    <a:pt x="12888" y="225625"/>
                    <a:pt x="13748" y="257651"/>
                    <a:pt x="13748" y="289822"/>
                  </a:cubicBezTo>
                  <a:lnTo>
                    <a:pt x="13748" y="386477"/>
                  </a:lnTo>
                  <a:lnTo>
                    <a:pt x="6301" y="378976"/>
                  </a:lnTo>
                  <a:cubicBezTo>
                    <a:pt x="50124" y="378976"/>
                    <a:pt x="93947" y="378976"/>
                    <a:pt x="137914" y="378976"/>
                  </a:cubicBezTo>
                  <a:lnTo>
                    <a:pt x="269526" y="379841"/>
                  </a:lnTo>
                  <a:cubicBezTo>
                    <a:pt x="359177" y="381139"/>
                    <a:pt x="446393" y="382582"/>
                    <a:pt x="534039" y="386333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0" name="Freeform: Shape 2279">
              <a:extLst>
                <a:ext uri="{FF2B5EF4-FFF2-40B4-BE49-F238E27FC236}">
                  <a16:creationId xmlns:a16="http://schemas.microsoft.com/office/drawing/2014/main" id="{86974AFA-41E3-03B1-763A-4A8F5F1A543A}"/>
                </a:ext>
              </a:extLst>
            </p:cNvPr>
            <p:cNvSpPr/>
            <p:nvPr/>
          </p:nvSpPr>
          <p:spPr>
            <a:xfrm>
              <a:off x="11227035" y="4428921"/>
              <a:ext cx="286568" cy="616574"/>
            </a:xfrm>
            <a:custGeom>
              <a:avLst/>
              <a:gdLst>
                <a:gd name="connsiteX0" fmla="*/ 285852 w 286568"/>
                <a:gd name="connsiteY0" fmla="*/ 6059 h 616574"/>
                <a:gd name="connsiteX1" fmla="*/ 6444 w 286568"/>
                <a:gd name="connsiteY1" fmla="*/ 11974 h 616574"/>
                <a:gd name="connsiteX2" fmla="*/ 12316 w 286568"/>
                <a:gd name="connsiteY2" fmla="*/ 6059 h 616574"/>
                <a:gd name="connsiteX3" fmla="*/ 14321 w 286568"/>
                <a:gd name="connsiteY3" fmla="*/ 308287 h 616574"/>
                <a:gd name="connsiteX4" fmla="*/ 14321 w 286568"/>
                <a:gd name="connsiteY4" fmla="*/ 459474 h 616574"/>
                <a:gd name="connsiteX5" fmla="*/ 13033 w 286568"/>
                <a:gd name="connsiteY5" fmla="*/ 610516 h 616574"/>
                <a:gd name="connsiteX6" fmla="*/ 7161 w 286568"/>
                <a:gd name="connsiteY6" fmla="*/ 604601 h 616574"/>
                <a:gd name="connsiteX7" fmla="*/ 286569 w 286568"/>
                <a:gd name="connsiteY7" fmla="*/ 610516 h 616574"/>
                <a:gd name="connsiteX8" fmla="*/ 7161 w 286568"/>
                <a:gd name="connsiteY8" fmla="*/ 616575 h 616574"/>
                <a:gd name="connsiteX9" fmla="*/ 1288 w 286568"/>
                <a:gd name="connsiteY9" fmla="*/ 616575 h 616574"/>
                <a:gd name="connsiteX10" fmla="*/ 1288 w 286568"/>
                <a:gd name="connsiteY10" fmla="*/ 610516 h 616574"/>
                <a:gd name="connsiteX11" fmla="*/ 0 w 286568"/>
                <a:gd name="connsiteY11" fmla="*/ 459474 h 616574"/>
                <a:gd name="connsiteX12" fmla="*/ 0 w 286568"/>
                <a:gd name="connsiteY12" fmla="*/ 308287 h 616574"/>
                <a:gd name="connsiteX13" fmla="*/ 2005 w 286568"/>
                <a:gd name="connsiteY13" fmla="*/ 6059 h 616574"/>
                <a:gd name="connsiteX14" fmla="*/ 2005 w 286568"/>
                <a:gd name="connsiteY14" fmla="*/ 0 h 616574"/>
                <a:gd name="connsiteX15" fmla="*/ 7877 w 286568"/>
                <a:gd name="connsiteY15" fmla="*/ 0 h 616574"/>
                <a:gd name="connsiteX16" fmla="*/ 285852 w 286568"/>
                <a:gd name="connsiteY16" fmla="*/ 6059 h 6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568" h="616574">
                  <a:moveTo>
                    <a:pt x="285852" y="6059"/>
                  </a:moveTo>
                  <a:cubicBezTo>
                    <a:pt x="192764" y="9233"/>
                    <a:pt x="99676" y="10820"/>
                    <a:pt x="6444" y="11974"/>
                  </a:cubicBezTo>
                  <a:lnTo>
                    <a:pt x="12316" y="6059"/>
                  </a:lnTo>
                  <a:cubicBezTo>
                    <a:pt x="13891" y="107042"/>
                    <a:pt x="13605" y="208026"/>
                    <a:pt x="14321" y="308287"/>
                  </a:cubicBezTo>
                  <a:lnTo>
                    <a:pt x="14321" y="459474"/>
                  </a:lnTo>
                  <a:cubicBezTo>
                    <a:pt x="14321" y="509821"/>
                    <a:pt x="14321" y="560457"/>
                    <a:pt x="13033" y="610516"/>
                  </a:cubicBezTo>
                  <a:lnTo>
                    <a:pt x="7161" y="604601"/>
                  </a:lnTo>
                  <a:cubicBezTo>
                    <a:pt x="100249" y="605755"/>
                    <a:pt x="193337" y="607342"/>
                    <a:pt x="286569" y="610516"/>
                  </a:cubicBezTo>
                  <a:cubicBezTo>
                    <a:pt x="193481" y="613690"/>
                    <a:pt x="100392" y="615276"/>
                    <a:pt x="7161" y="616575"/>
                  </a:cubicBezTo>
                  <a:lnTo>
                    <a:pt x="1288" y="616575"/>
                  </a:lnTo>
                  <a:lnTo>
                    <a:pt x="1288" y="610516"/>
                  </a:lnTo>
                  <a:cubicBezTo>
                    <a:pt x="287" y="560169"/>
                    <a:pt x="430" y="509533"/>
                    <a:pt x="0" y="459474"/>
                  </a:cubicBezTo>
                  <a:lnTo>
                    <a:pt x="0" y="308287"/>
                  </a:lnTo>
                  <a:cubicBezTo>
                    <a:pt x="0" y="207304"/>
                    <a:pt x="0" y="106321"/>
                    <a:pt x="2005" y="6059"/>
                  </a:cubicBezTo>
                  <a:lnTo>
                    <a:pt x="2005" y="0"/>
                  </a:lnTo>
                  <a:lnTo>
                    <a:pt x="7877" y="0"/>
                  </a:lnTo>
                  <a:cubicBezTo>
                    <a:pt x="99532" y="1298"/>
                    <a:pt x="192764" y="2885"/>
                    <a:pt x="285852" y="6059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1" name="Freeform: Shape 2280">
              <a:extLst>
                <a:ext uri="{FF2B5EF4-FFF2-40B4-BE49-F238E27FC236}">
                  <a16:creationId xmlns:a16="http://schemas.microsoft.com/office/drawing/2014/main" id="{75C7A6A8-43B8-87E4-6F11-5F61B1FABD09}"/>
                </a:ext>
              </a:extLst>
            </p:cNvPr>
            <p:cNvSpPr/>
            <p:nvPr/>
          </p:nvSpPr>
          <p:spPr>
            <a:xfrm>
              <a:off x="11227035" y="5033954"/>
              <a:ext cx="286568" cy="615998"/>
            </a:xfrm>
            <a:custGeom>
              <a:avLst/>
              <a:gdLst>
                <a:gd name="connsiteX0" fmla="*/ 285852 w 286568"/>
                <a:gd name="connsiteY0" fmla="*/ 5482 h 615998"/>
                <a:gd name="connsiteX1" fmla="*/ 6444 w 286568"/>
                <a:gd name="connsiteY1" fmla="*/ 11397 h 615998"/>
                <a:gd name="connsiteX2" fmla="*/ 12316 w 286568"/>
                <a:gd name="connsiteY2" fmla="*/ 5482 h 615998"/>
                <a:gd name="connsiteX3" fmla="*/ 14321 w 286568"/>
                <a:gd name="connsiteY3" fmla="*/ 307710 h 615998"/>
                <a:gd name="connsiteX4" fmla="*/ 14321 w 286568"/>
                <a:gd name="connsiteY4" fmla="*/ 458897 h 615998"/>
                <a:gd name="connsiteX5" fmla="*/ 13033 w 286568"/>
                <a:gd name="connsiteY5" fmla="*/ 609939 h 615998"/>
                <a:gd name="connsiteX6" fmla="*/ 7161 w 286568"/>
                <a:gd name="connsiteY6" fmla="*/ 604024 h 615998"/>
                <a:gd name="connsiteX7" fmla="*/ 286569 w 286568"/>
                <a:gd name="connsiteY7" fmla="*/ 609939 h 615998"/>
                <a:gd name="connsiteX8" fmla="*/ 7161 w 286568"/>
                <a:gd name="connsiteY8" fmla="*/ 615998 h 615998"/>
                <a:gd name="connsiteX9" fmla="*/ 1288 w 286568"/>
                <a:gd name="connsiteY9" fmla="*/ 615998 h 615998"/>
                <a:gd name="connsiteX10" fmla="*/ 1288 w 286568"/>
                <a:gd name="connsiteY10" fmla="*/ 609794 h 615998"/>
                <a:gd name="connsiteX11" fmla="*/ 0 w 286568"/>
                <a:gd name="connsiteY11" fmla="*/ 458752 h 615998"/>
                <a:gd name="connsiteX12" fmla="*/ 0 w 286568"/>
                <a:gd name="connsiteY12" fmla="*/ 307566 h 615998"/>
                <a:gd name="connsiteX13" fmla="*/ 2005 w 286568"/>
                <a:gd name="connsiteY13" fmla="*/ 5338 h 615998"/>
                <a:gd name="connsiteX14" fmla="*/ 2005 w 286568"/>
                <a:gd name="connsiteY14" fmla="*/ 0 h 615998"/>
                <a:gd name="connsiteX15" fmla="*/ 7877 w 286568"/>
                <a:gd name="connsiteY15" fmla="*/ 0 h 615998"/>
                <a:gd name="connsiteX16" fmla="*/ 285852 w 286568"/>
                <a:gd name="connsiteY16" fmla="*/ 5482 h 61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568" h="615998">
                  <a:moveTo>
                    <a:pt x="285852" y="5482"/>
                  </a:moveTo>
                  <a:cubicBezTo>
                    <a:pt x="192764" y="8656"/>
                    <a:pt x="99676" y="10242"/>
                    <a:pt x="6444" y="11397"/>
                  </a:cubicBezTo>
                  <a:lnTo>
                    <a:pt x="12316" y="5482"/>
                  </a:lnTo>
                  <a:cubicBezTo>
                    <a:pt x="13891" y="106465"/>
                    <a:pt x="13605" y="207449"/>
                    <a:pt x="14321" y="307710"/>
                  </a:cubicBezTo>
                  <a:lnTo>
                    <a:pt x="14321" y="458897"/>
                  </a:lnTo>
                  <a:cubicBezTo>
                    <a:pt x="14321" y="509244"/>
                    <a:pt x="14321" y="559880"/>
                    <a:pt x="13033" y="609939"/>
                  </a:cubicBezTo>
                  <a:lnTo>
                    <a:pt x="7161" y="604024"/>
                  </a:lnTo>
                  <a:cubicBezTo>
                    <a:pt x="100249" y="605322"/>
                    <a:pt x="193337" y="606765"/>
                    <a:pt x="286569" y="609939"/>
                  </a:cubicBezTo>
                  <a:cubicBezTo>
                    <a:pt x="193481" y="613113"/>
                    <a:pt x="100392" y="614699"/>
                    <a:pt x="7161" y="615998"/>
                  </a:cubicBezTo>
                  <a:lnTo>
                    <a:pt x="1288" y="615998"/>
                  </a:lnTo>
                  <a:lnTo>
                    <a:pt x="1288" y="609794"/>
                  </a:lnTo>
                  <a:cubicBezTo>
                    <a:pt x="287" y="559447"/>
                    <a:pt x="430" y="508811"/>
                    <a:pt x="0" y="458752"/>
                  </a:cubicBezTo>
                  <a:lnTo>
                    <a:pt x="0" y="307566"/>
                  </a:lnTo>
                  <a:cubicBezTo>
                    <a:pt x="0" y="206583"/>
                    <a:pt x="0" y="105600"/>
                    <a:pt x="2005" y="5338"/>
                  </a:cubicBezTo>
                  <a:lnTo>
                    <a:pt x="2005" y="0"/>
                  </a:lnTo>
                  <a:lnTo>
                    <a:pt x="7877" y="0"/>
                  </a:lnTo>
                  <a:cubicBezTo>
                    <a:pt x="99532" y="721"/>
                    <a:pt x="192764" y="2308"/>
                    <a:pt x="285852" y="5482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2" name="Freeform: Shape 2281">
              <a:extLst>
                <a:ext uri="{FF2B5EF4-FFF2-40B4-BE49-F238E27FC236}">
                  <a16:creationId xmlns:a16="http://schemas.microsoft.com/office/drawing/2014/main" id="{05C71A4E-FFF7-CDB2-78F2-D68E90D01BE3}"/>
                </a:ext>
              </a:extLst>
            </p:cNvPr>
            <p:cNvSpPr/>
            <p:nvPr/>
          </p:nvSpPr>
          <p:spPr>
            <a:xfrm>
              <a:off x="11227035" y="5637834"/>
              <a:ext cx="286568" cy="617152"/>
            </a:xfrm>
            <a:custGeom>
              <a:avLst/>
              <a:gdLst>
                <a:gd name="connsiteX0" fmla="*/ 285852 w 286568"/>
                <a:gd name="connsiteY0" fmla="*/ 6059 h 617152"/>
                <a:gd name="connsiteX1" fmla="*/ 6444 w 286568"/>
                <a:gd name="connsiteY1" fmla="*/ 12118 h 617152"/>
                <a:gd name="connsiteX2" fmla="*/ 12316 w 286568"/>
                <a:gd name="connsiteY2" fmla="*/ 6059 h 617152"/>
                <a:gd name="connsiteX3" fmla="*/ 14321 w 286568"/>
                <a:gd name="connsiteY3" fmla="*/ 309009 h 617152"/>
                <a:gd name="connsiteX4" fmla="*/ 14321 w 286568"/>
                <a:gd name="connsiteY4" fmla="*/ 460051 h 617152"/>
                <a:gd name="connsiteX5" fmla="*/ 13033 w 286568"/>
                <a:gd name="connsiteY5" fmla="*/ 611238 h 617152"/>
                <a:gd name="connsiteX6" fmla="*/ 7161 w 286568"/>
                <a:gd name="connsiteY6" fmla="*/ 605178 h 617152"/>
                <a:gd name="connsiteX7" fmla="*/ 286569 w 286568"/>
                <a:gd name="connsiteY7" fmla="*/ 611238 h 617152"/>
                <a:gd name="connsiteX8" fmla="*/ 7161 w 286568"/>
                <a:gd name="connsiteY8" fmla="*/ 617152 h 617152"/>
                <a:gd name="connsiteX9" fmla="*/ 1288 w 286568"/>
                <a:gd name="connsiteY9" fmla="*/ 617152 h 617152"/>
                <a:gd name="connsiteX10" fmla="*/ 1288 w 286568"/>
                <a:gd name="connsiteY10" fmla="*/ 611093 h 617152"/>
                <a:gd name="connsiteX11" fmla="*/ 0 w 286568"/>
                <a:gd name="connsiteY11" fmla="*/ 459907 h 617152"/>
                <a:gd name="connsiteX12" fmla="*/ 0 w 286568"/>
                <a:gd name="connsiteY12" fmla="*/ 308865 h 617152"/>
                <a:gd name="connsiteX13" fmla="*/ 2005 w 286568"/>
                <a:gd name="connsiteY13" fmla="*/ 5915 h 617152"/>
                <a:gd name="connsiteX14" fmla="*/ 2005 w 286568"/>
                <a:gd name="connsiteY14" fmla="*/ 0 h 617152"/>
                <a:gd name="connsiteX15" fmla="*/ 7877 w 286568"/>
                <a:gd name="connsiteY15" fmla="*/ 0 h 617152"/>
                <a:gd name="connsiteX16" fmla="*/ 285852 w 286568"/>
                <a:gd name="connsiteY16" fmla="*/ 6059 h 6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568" h="617152">
                  <a:moveTo>
                    <a:pt x="285852" y="6059"/>
                  </a:moveTo>
                  <a:cubicBezTo>
                    <a:pt x="192764" y="9233"/>
                    <a:pt x="99676" y="10820"/>
                    <a:pt x="6444" y="12118"/>
                  </a:cubicBezTo>
                  <a:lnTo>
                    <a:pt x="12316" y="6059"/>
                  </a:lnTo>
                  <a:cubicBezTo>
                    <a:pt x="13891" y="107042"/>
                    <a:pt x="13605" y="208026"/>
                    <a:pt x="14321" y="309009"/>
                  </a:cubicBezTo>
                  <a:lnTo>
                    <a:pt x="14321" y="460051"/>
                  </a:lnTo>
                  <a:cubicBezTo>
                    <a:pt x="14321" y="510398"/>
                    <a:pt x="14321" y="561034"/>
                    <a:pt x="13033" y="611238"/>
                  </a:cubicBezTo>
                  <a:lnTo>
                    <a:pt x="7161" y="605178"/>
                  </a:lnTo>
                  <a:cubicBezTo>
                    <a:pt x="100249" y="606477"/>
                    <a:pt x="193337" y="608064"/>
                    <a:pt x="286569" y="611238"/>
                  </a:cubicBezTo>
                  <a:cubicBezTo>
                    <a:pt x="193481" y="614411"/>
                    <a:pt x="100392" y="615998"/>
                    <a:pt x="7161" y="617152"/>
                  </a:cubicBezTo>
                  <a:lnTo>
                    <a:pt x="1288" y="617152"/>
                  </a:lnTo>
                  <a:lnTo>
                    <a:pt x="1288" y="611093"/>
                  </a:lnTo>
                  <a:cubicBezTo>
                    <a:pt x="287" y="560746"/>
                    <a:pt x="430" y="510110"/>
                    <a:pt x="0" y="459907"/>
                  </a:cubicBezTo>
                  <a:lnTo>
                    <a:pt x="0" y="308865"/>
                  </a:lnTo>
                  <a:cubicBezTo>
                    <a:pt x="0" y="207881"/>
                    <a:pt x="0" y="106898"/>
                    <a:pt x="2005" y="5915"/>
                  </a:cubicBezTo>
                  <a:lnTo>
                    <a:pt x="2005" y="0"/>
                  </a:lnTo>
                  <a:lnTo>
                    <a:pt x="7877" y="0"/>
                  </a:lnTo>
                  <a:cubicBezTo>
                    <a:pt x="99532" y="2020"/>
                    <a:pt x="192764" y="3030"/>
                    <a:pt x="285852" y="6059"/>
                  </a:cubicBez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3" name="Freeform: Shape 2282">
              <a:extLst>
                <a:ext uri="{FF2B5EF4-FFF2-40B4-BE49-F238E27FC236}">
                  <a16:creationId xmlns:a16="http://schemas.microsoft.com/office/drawing/2014/main" id="{B9D56878-9677-7C14-7058-8A68C1DFAEA0}"/>
                </a:ext>
              </a:extLst>
            </p:cNvPr>
            <p:cNvSpPr/>
            <p:nvPr/>
          </p:nvSpPr>
          <p:spPr>
            <a:xfrm>
              <a:off x="8510431" y="4048502"/>
              <a:ext cx="369775" cy="2199848"/>
            </a:xfrm>
            <a:custGeom>
              <a:avLst/>
              <a:gdLst>
                <a:gd name="connsiteX0" fmla="*/ 0 w 369775"/>
                <a:gd name="connsiteY0" fmla="*/ 0 h 2199848"/>
                <a:gd name="connsiteX1" fmla="*/ 369776 w 369775"/>
                <a:gd name="connsiteY1" fmla="*/ 0 h 2199848"/>
                <a:gd name="connsiteX2" fmla="*/ 369776 w 369775"/>
                <a:gd name="connsiteY2" fmla="*/ 2199848 h 2199848"/>
                <a:gd name="connsiteX3" fmla="*/ 0 w 369775"/>
                <a:gd name="connsiteY3" fmla="*/ 2199848 h 219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75" h="2199848">
                  <a:moveTo>
                    <a:pt x="0" y="0"/>
                  </a:moveTo>
                  <a:lnTo>
                    <a:pt x="369776" y="0"/>
                  </a:lnTo>
                  <a:lnTo>
                    <a:pt x="369776" y="2199848"/>
                  </a:lnTo>
                  <a:lnTo>
                    <a:pt x="0" y="2199848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4" name="Freeform: Shape 2283">
              <a:extLst>
                <a:ext uri="{FF2B5EF4-FFF2-40B4-BE49-F238E27FC236}">
                  <a16:creationId xmlns:a16="http://schemas.microsoft.com/office/drawing/2014/main" id="{9986343B-FE42-95DF-8FA1-062645F73709}"/>
                </a:ext>
              </a:extLst>
            </p:cNvPr>
            <p:cNvSpPr/>
            <p:nvPr/>
          </p:nvSpPr>
          <p:spPr>
            <a:xfrm>
              <a:off x="8558264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5" name="Freeform: Shape 2284">
              <a:extLst>
                <a:ext uri="{FF2B5EF4-FFF2-40B4-BE49-F238E27FC236}">
                  <a16:creationId xmlns:a16="http://schemas.microsoft.com/office/drawing/2014/main" id="{8A06AF6F-2CA1-D0AE-4CF3-F25647C84120}"/>
                </a:ext>
              </a:extLst>
            </p:cNvPr>
            <p:cNvSpPr/>
            <p:nvPr/>
          </p:nvSpPr>
          <p:spPr>
            <a:xfrm>
              <a:off x="8603949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6" name="Freeform: Shape 2285">
              <a:extLst>
                <a:ext uri="{FF2B5EF4-FFF2-40B4-BE49-F238E27FC236}">
                  <a16:creationId xmlns:a16="http://schemas.microsoft.com/office/drawing/2014/main" id="{3B56290D-5D83-BA00-DC88-EEED1B4D95FD}"/>
                </a:ext>
              </a:extLst>
            </p:cNvPr>
            <p:cNvSpPr/>
            <p:nvPr/>
          </p:nvSpPr>
          <p:spPr>
            <a:xfrm>
              <a:off x="8649634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7" name="Freeform: Shape 2286">
              <a:extLst>
                <a:ext uri="{FF2B5EF4-FFF2-40B4-BE49-F238E27FC236}">
                  <a16:creationId xmlns:a16="http://schemas.microsoft.com/office/drawing/2014/main" id="{027FF5FD-0FD1-40D0-9B6C-E0CD23285527}"/>
                </a:ext>
              </a:extLst>
            </p:cNvPr>
            <p:cNvSpPr/>
            <p:nvPr/>
          </p:nvSpPr>
          <p:spPr>
            <a:xfrm>
              <a:off x="8695319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8" name="Freeform: Shape 2287">
              <a:extLst>
                <a:ext uri="{FF2B5EF4-FFF2-40B4-BE49-F238E27FC236}">
                  <a16:creationId xmlns:a16="http://schemas.microsoft.com/office/drawing/2014/main" id="{775D0B4E-A430-491E-D967-EF43E89D59F5}"/>
                </a:ext>
              </a:extLst>
            </p:cNvPr>
            <p:cNvSpPr/>
            <p:nvPr/>
          </p:nvSpPr>
          <p:spPr>
            <a:xfrm>
              <a:off x="8741004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9" name="Freeform: Shape 2288">
              <a:extLst>
                <a:ext uri="{FF2B5EF4-FFF2-40B4-BE49-F238E27FC236}">
                  <a16:creationId xmlns:a16="http://schemas.microsoft.com/office/drawing/2014/main" id="{2BC4A32B-1FE1-6CAD-7B9A-E6D77F488E39}"/>
                </a:ext>
              </a:extLst>
            </p:cNvPr>
            <p:cNvSpPr/>
            <p:nvPr/>
          </p:nvSpPr>
          <p:spPr>
            <a:xfrm>
              <a:off x="8786832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0" name="Freeform: Shape 2289">
              <a:extLst>
                <a:ext uri="{FF2B5EF4-FFF2-40B4-BE49-F238E27FC236}">
                  <a16:creationId xmlns:a16="http://schemas.microsoft.com/office/drawing/2014/main" id="{2BADBC76-9A28-F505-0204-935109F38D7E}"/>
                </a:ext>
              </a:extLst>
            </p:cNvPr>
            <p:cNvSpPr/>
            <p:nvPr/>
          </p:nvSpPr>
          <p:spPr>
            <a:xfrm>
              <a:off x="8832517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1" name="Freeform: Shape 2290">
              <a:extLst>
                <a:ext uri="{FF2B5EF4-FFF2-40B4-BE49-F238E27FC236}">
                  <a16:creationId xmlns:a16="http://schemas.microsoft.com/office/drawing/2014/main" id="{F7FE0C78-2840-1AAA-2B54-2B98A47EE3EB}"/>
                </a:ext>
              </a:extLst>
            </p:cNvPr>
            <p:cNvSpPr/>
            <p:nvPr/>
          </p:nvSpPr>
          <p:spPr>
            <a:xfrm rot="10800000">
              <a:off x="11512887" y="4048646"/>
              <a:ext cx="369775" cy="2199848"/>
            </a:xfrm>
            <a:custGeom>
              <a:avLst/>
              <a:gdLst>
                <a:gd name="connsiteX0" fmla="*/ -1 w 369775"/>
                <a:gd name="connsiteY0" fmla="*/ 0 h 2199848"/>
                <a:gd name="connsiteX1" fmla="*/ 369774 w 369775"/>
                <a:gd name="connsiteY1" fmla="*/ 0 h 2199848"/>
                <a:gd name="connsiteX2" fmla="*/ 369774 w 369775"/>
                <a:gd name="connsiteY2" fmla="*/ 2199848 h 2199848"/>
                <a:gd name="connsiteX3" fmla="*/ -1 w 369775"/>
                <a:gd name="connsiteY3" fmla="*/ 2199848 h 219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75" h="2199848">
                  <a:moveTo>
                    <a:pt x="-1" y="0"/>
                  </a:moveTo>
                  <a:lnTo>
                    <a:pt x="369774" y="0"/>
                  </a:lnTo>
                  <a:lnTo>
                    <a:pt x="369774" y="2199848"/>
                  </a:lnTo>
                  <a:lnTo>
                    <a:pt x="-1" y="2199848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2" name="Freeform: Shape 2291">
              <a:extLst>
                <a:ext uri="{FF2B5EF4-FFF2-40B4-BE49-F238E27FC236}">
                  <a16:creationId xmlns:a16="http://schemas.microsoft.com/office/drawing/2014/main" id="{94EEF9B2-3E81-BD85-468A-6FD5BA1587A0}"/>
                </a:ext>
              </a:extLst>
            </p:cNvPr>
            <p:cNvSpPr/>
            <p:nvPr/>
          </p:nvSpPr>
          <p:spPr>
            <a:xfrm>
              <a:off x="11560720" y="4048502"/>
              <a:ext cx="14321" cy="2199992"/>
            </a:xfrm>
            <a:custGeom>
              <a:avLst/>
              <a:gdLst>
                <a:gd name="connsiteX0" fmla="*/ 1 w 14321"/>
                <a:gd name="connsiteY0" fmla="*/ 2199992 h 2199992"/>
                <a:gd name="connsiteX1" fmla="*/ 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1" y="2199992"/>
                  </a:moveTo>
                  <a:lnTo>
                    <a:pt x="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3" name="Freeform: Shape 2292">
              <a:extLst>
                <a:ext uri="{FF2B5EF4-FFF2-40B4-BE49-F238E27FC236}">
                  <a16:creationId xmlns:a16="http://schemas.microsoft.com/office/drawing/2014/main" id="{597CD949-F3BB-554A-25B3-623CDAF4207A}"/>
                </a:ext>
              </a:extLst>
            </p:cNvPr>
            <p:cNvSpPr/>
            <p:nvPr/>
          </p:nvSpPr>
          <p:spPr>
            <a:xfrm>
              <a:off x="11606405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4" name="Freeform: Shape 2293">
              <a:extLst>
                <a:ext uri="{FF2B5EF4-FFF2-40B4-BE49-F238E27FC236}">
                  <a16:creationId xmlns:a16="http://schemas.microsoft.com/office/drawing/2014/main" id="{93962670-1EB6-DB10-2FB5-37B0DFEAD475}"/>
                </a:ext>
              </a:extLst>
            </p:cNvPr>
            <p:cNvSpPr/>
            <p:nvPr/>
          </p:nvSpPr>
          <p:spPr>
            <a:xfrm>
              <a:off x="11652090" y="4048502"/>
              <a:ext cx="14321" cy="2199992"/>
            </a:xfrm>
            <a:custGeom>
              <a:avLst/>
              <a:gdLst>
                <a:gd name="connsiteX0" fmla="*/ 1 w 14321"/>
                <a:gd name="connsiteY0" fmla="*/ 2199992 h 2199992"/>
                <a:gd name="connsiteX1" fmla="*/ 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1" y="2199992"/>
                  </a:moveTo>
                  <a:lnTo>
                    <a:pt x="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5" name="Freeform: Shape 2294">
              <a:extLst>
                <a:ext uri="{FF2B5EF4-FFF2-40B4-BE49-F238E27FC236}">
                  <a16:creationId xmlns:a16="http://schemas.microsoft.com/office/drawing/2014/main" id="{9C661C21-432A-FA10-EE48-5A36E898E211}"/>
                </a:ext>
              </a:extLst>
            </p:cNvPr>
            <p:cNvSpPr/>
            <p:nvPr/>
          </p:nvSpPr>
          <p:spPr>
            <a:xfrm>
              <a:off x="11697775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6" name="Freeform: Shape 2295">
              <a:extLst>
                <a:ext uri="{FF2B5EF4-FFF2-40B4-BE49-F238E27FC236}">
                  <a16:creationId xmlns:a16="http://schemas.microsoft.com/office/drawing/2014/main" id="{C7235BD7-0C96-78DF-398D-93DA69F5444A}"/>
                </a:ext>
              </a:extLst>
            </p:cNvPr>
            <p:cNvSpPr/>
            <p:nvPr/>
          </p:nvSpPr>
          <p:spPr>
            <a:xfrm>
              <a:off x="11743460" y="4048502"/>
              <a:ext cx="14321" cy="2199992"/>
            </a:xfrm>
            <a:custGeom>
              <a:avLst/>
              <a:gdLst>
                <a:gd name="connsiteX0" fmla="*/ 1 w 14321"/>
                <a:gd name="connsiteY0" fmla="*/ 2199992 h 2199992"/>
                <a:gd name="connsiteX1" fmla="*/ 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1" y="2199992"/>
                  </a:moveTo>
                  <a:lnTo>
                    <a:pt x="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7" name="Freeform: Shape 2296">
              <a:extLst>
                <a:ext uri="{FF2B5EF4-FFF2-40B4-BE49-F238E27FC236}">
                  <a16:creationId xmlns:a16="http://schemas.microsoft.com/office/drawing/2014/main" id="{CBD78386-AF9C-5323-CF64-4DE598E34394}"/>
                </a:ext>
              </a:extLst>
            </p:cNvPr>
            <p:cNvSpPr/>
            <p:nvPr/>
          </p:nvSpPr>
          <p:spPr>
            <a:xfrm>
              <a:off x="11789288" y="4048502"/>
              <a:ext cx="14321" cy="2199992"/>
            </a:xfrm>
            <a:custGeom>
              <a:avLst/>
              <a:gdLst>
                <a:gd name="connsiteX0" fmla="*/ 0 w 14321"/>
                <a:gd name="connsiteY0" fmla="*/ 2199992 h 2199992"/>
                <a:gd name="connsiteX1" fmla="*/ 0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0" y="2199992"/>
                  </a:moveTo>
                  <a:lnTo>
                    <a:pt x="0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8" name="Freeform: Shape 2297">
              <a:extLst>
                <a:ext uri="{FF2B5EF4-FFF2-40B4-BE49-F238E27FC236}">
                  <a16:creationId xmlns:a16="http://schemas.microsoft.com/office/drawing/2014/main" id="{B60F0CE3-9866-7C54-5F98-60C4B55A2AE3}"/>
                </a:ext>
              </a:extLst>
            </p:cNvPr>
            <p:cNvSpPr/>
            <p:nvPr/>
          </p:nvSpPr>
          <p:spPr>
            <a:xfrm>
              <a:off x="11834973" y="4048502"/>
              <a:ext cx="14321" cy="2199992"/>
            </a:xfrm>
            <a:custGeom>
              <a:avLst/>
              <a:gdLst>
                <a:gd name="connsiteX0" fmla="*/ -1 w 14321"/>
                <a:gd name="connsiteY0" fmla="*/ 2199992 h 2199992"/>
                <a:gd name="connsiteX1" fmla="*/ -1 w 14321"/>
                <a:gd name="connsiteY1" fmla="*/ 0 h 219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21" h="2199992">
                  <a:moveTo>
                    <a:pt x="-1" y="2199992"/>
                  </a:moveTo>
                  <a:lnTo>
                    <a:pt x="-1" y="0"/>
                  </a:lnTo>
                </a:path>
              </a:pathLst>
            </a:custGeom>
            <a:ln w="15892" cap="flat">
              <a:solidFill>
                <a:srgbClr val="E4E0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9" name="Freeform: Shape 2298">
              <a:extLst>
                <a:ext uri="{FF2B5EF4-FFF2-40B4-BE49-F238E27FC236}">
                  <a16:creationId xmlns:a16="http://schemas.microsoft.com/office/drawing/2014/main" id="{975E5BFB-B345-EDBC-4C8D-312AD32AEEBE}"/>
                </a:ext>
              </a:extLst>
            </p:cNvPr>
            <p:cNvSpPr/>
            <p:nvPr/>
          </p:nvSpPr>
          <p:spPr>
            <a:xfrm>
              <a:off x="8485082" y="3566235"/>
              <a:ext cx="3422929" cy="386333"/>
            </a:xfrm>
            <a:custGeom>
              <a:avLst/>
              <a:gdLst>
                <a:gd name="connsiteX0" fmla="*/ 1711536 w 3422929"/>
                <a:gd name="connsiteY0" fmla="*/ 0 h 386333"/>
                <a:gd name="connsiteX1" fmla="*/ 0 w 3422929"/>
                <a:gd name="connsiteY1" fmla="*/ 0 h 386333"/>
                <a:gd name="connsiteX2" fmla="*/ 0 w 3422929"/>
                <a:gd name="connsiteY2" fmla="*/ 386333 h 386333"/>
                <a:gd name="connsiteX3" fmla="*/ 1711536 w 3422929"/>
                <a:gd name="connsiteY3" fmla="*/ 386333 h 386333"/>
                <a:gd name="connsiteX4" fmla="*/ 3422930 w 3422929"/>
                <a:gd name="connsiteY4" fmla="*/ 386333 h 386333"/>
                <a:gd name="connsiteX5" fmla="*/ 3422930 w 3422929"/>
                <a:gd name="connsiteY5" fmla="*/ 0 h 386333"/>
                <a:gd name="connsiteX6" fmla="*/ 1711536 w 3422929"/>
                <a:gd name="connsiteY6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2929" h="386333">
                  <a:moveTo>
                    <a:pt x="1711536" y="0"/>
                  </a:moveTo>
                  <a:lnTo>
                    <a:pt x="0" y="0"/>
                  </a:lnTo>
                  <a:lnTo>
                    <a:pt x="0" y="386333"/>
                  </a:lnTo>
                  <a:lnTo>
                    <a:pt x="1711536" y="386333"/>
                  </a:lnTo>
                  <a:lnTo>
                    <a:pt x="3422930" y="386333"/>
                  </a:lnTo>
                  <a:lnTo>
                    <a:pt x="3422930" y="0"/>
                  </a:lnTo>
                  <a:lnTo>
                    <a:pt x="1711536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0" name="Freeform: Shape 2299">
              <a:extLst>
                <a:ext uri="{FF2B5EF4-FFF2-40B4-BE49-F238E27FC236}">
                  <a16:creationId xmlns:a16="http://schemas.microsoft.com/office/drawing/2014/main" id="{70367B8D-63FD-1B44-D10C-7824E048E7FC}"/>
                </a:ext>
              </a:extLst>
            </p:cNvPr>
            <p:cNvSpPr/>
            <p:nvPr/>
          </p:nvSpPr>
          <p:spPr>
            <a:xfrm>
              <a:off x="8276994" y="3255784"/>
              <a:ext cx="3839247" cy="88288"/>
            </a:xfrm>
            <a:custGeom>
              <a:avLst/>
              <a:gdLst>
                <a:gd name="connsiteX0" fmla="*/ 1919624 w 3839247"/>
                <a:gd name="connsiteY0" fmla="*/ 0 h 88288"/>
                <a:gd name="connsiteX1" fmla="*/ 0 w 3839247"/>
                <a:gd name="connsiteY1" fmla="*/ 0 h 88288"/>
                <a:gd name="connsiteX2" fmla="*/ 0 w 3839247"/>
                <a:gd name="connsiteY2" fmla="*/ 88288 h 88288"/>
                <a:gd name="connsiteX3" fmla="*/ 1919624 w 3839247"/>
                <a:gd name="connsiteY3" fmla="*/ 88288 h 88288"/>
                <a:gd name="connsiteX4" fmla="*/ 3839248 w 3839247"/>
                <a:gd name="connsiteY4" fmla="*/ 88288 h 88288"/>
                <a:gd name="connsiteX5" fmla="*/ 3839248 w 3839247"/>
                <a:gd name="connsiteY5" fmla="*/ 0 h 88288"/>
                <a:gd name="connsiteX6" fmla="*/ 1919624 w 3839247"/>
                <a:gd name="connsiteY6" fmla="*/ 0 h 8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9247" h="88288">
                  <a:moveTo>
                    <a:pt x="1919624" y="0"/>
                  </a:moveTo>
                  <a:lnTo>
                    <a:pt x="0" y="0"/>
                  </a:lnTo>
                  <a:lnTo>
                    <a:pt x="0" y="88288"/>
                  </a:lnTo>
                  <a:lnTo>
                    <a:pt x="1919624" y="88288"/>
                  </a:lnTo>
                  <a:lnTo>
                    <a:pt x="3839248" y="88288"/>
                  </a:lnTo>
                  <a:lnTo>
                    <a:pt x="3839248" y="0"/>
                  </a:lnTo>
                  <a:lnTo>
                    <a:pt x="1919624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1" name="Freeform: Shape 2300">
              <a:extLst>
                <a:ext uri="{FF2B5EF4-FFF2-40B4-BE49-F238E27FC236}">
                  <a16:creationId xmlns:a16="http://schemas.microsoft.com/office/drawing/2014/main" id="{0024541B-E124-0FE8-E593-F4B7E69A3553}"/>
                </a:ext>
              </a:extLst>
            </p:cNvPr>
            <p:cNvSpPr/>
            <p:nvPr/>
          </p:nvSpPr>
          <p:spPr>
            <a:xfrm>
              <a:off x="8310077" y="3344072"/>
              <a:ext cx="3772941" cy="72419"/>
            </a:xfrm>
            <a:custGeom>
              <a:avLst/>
              <a:gdLst>
                <a:gd name="connsiteX0" fmla="*/ 1886542 w 3772941"/>
                <a:gd name="connsiteY0" fmla="*/ 0 h 72419"/>
                <a:gd name="connsiteX1" fmla="*/ 0 w 3772941"/>
                <a:gd name="connsiteY1" fmla="*/ 0 h 72419"/>
                <a:gd name="connsiteX2" fmla="*/ 0 w 3772941"/>
                <a:gd name="connsiteY2" fmla="*/ 9089 h 72419"/>
                <a:gd name="connsiteX3" fmla="*/ 62871 w 3772941"/>
                <a:gd name="connsiteY3" fmla="*/ 72420 h 72419"/>
                <a:gd name="connsiteX4" fmla="*/ 63013 w 3772941"/>
                <a:gd name="connsiteY4" fmla="*/ 72420 h 72419"/>
                <a:gd name="connsiteX5" fmla="*/ 3709927 w 3772941"/>
                <a:gd name="connsiteY5" fmla="*/ 72420 h 72419"/>
                <a:gd name="connsiteX6" fmla="*/ 3772941 w 3772941"/>
                <a:gd name="connsiteY6" fmla="*/ 9233 h 72419"/>
                <a:gd name="connsiteX7" fmla="*/ 3772941 w 3772941"/>
                <a:gd name="connsiteY7" fmla="*/ 9089 h 72419"/>
                <a:gd name="connsiteX8" fmla="*/ 3772941 w 3772941"/>
                <a:gd name="connsiteY8" fmla="*/ 0 h 7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2941" h="72419">
                  <a:moveTo>
                    <a:pt x="1886542" y="0"/>
                  </a:moveTo>
                  <a:lnTo>
                    <a:pt x="0" y="0"/>
                  </a:lnTo>
                  <a:lnTo>
                    <a:pt x="0" y="9089"/>
                  </a:lnTo>
                  <a:cubicBezTo>
                    <a:pt x="0" y="44072"/>
                    <a:pt x="28141" y="72420"/>
                    <a:pt x="62871" y="72420"/>
                  </a:cubicBezTo>
                  <a:cubicBezTo>
                    <a:pt x="62913" y="72420"/>
                    <a:pt x="62970" y="72420"/>
                    <a:pt x="63013" y="72420"/>
                  </a:cubicBezTo>
                  <a:lnTo>
                    <a:pt x="3709927" y="72420"/>
                  </a:lnTo>
                  <a:cubicBezTo>
                    <a:pt x="3744585" y="72506"/>
                    <a:pt x="3772798" y="44216"/>
                    <a:pt x="3772941" y="9233"/>
                  </a:cubicBezTo>
                  <a:cubicBezTo>
                    <a:pt x="3772941" y="9190"/>
                    <a:pt x="3772941" y="9132"/>
                    <a:pt x="3772941" y="9089"/>
                  </a:cubicBezTo>
                  <a:lnTo>
                    <a:pt x="3772941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2" name="Freeform: Shape 2301">
              <a:extLst>
                <a:ext uri="{FF2B5EF4-FFF2-40B4-BE49-F238E27FC236}">
                  <a16:creationId xmlns:a16="http://schemas.microsoft.com/office/drawing/2014/main" id="{12CFF9A4-BD35-AA07-8055-686E779CA4D9}"/>
                </a:ext>
              </a:extLst>
            </p:cNvPr>
            <p:cNvSpPr/>
            <p:nvPr/>
          </p:nvSpPr>
          <p:spPr>
            <a:xfrm>
              <a:off x="8373520" y="3416491"/>
              <a:ext cx="3646914" cy="49914"/>
            </a:xfrm>
            <a:custGeom>
              <a:avLst/>
              <a:gdLst>
                <a:gd name="connsiteX0" fmla="*/ 1823099 w 3646914"/>
                <a:gd name="connsiteY0" fmla="*/ 0 h 49914"/>
                <a:gd name="connsiteX1" fmla="*/ 0 w 3646914"/>
                <a:gd name="connsiteY1" fmla="*/ 0 h 49914"/>
                <a:gd name="connsiteX2" fmla="*/ 0 w 3646914"/>
                <a:gd name="connsiteY2" fmla="*/ 9810 h 49914"/>
                <a:gd name="connsiteX3" fmla="*/ 39814 w 3646914"/>
                <a:gd name="connsiteY3" fmla="*/ 49914 h 49914"/>
                <a:gd name="connsiteX4" fmla="*/ 3607101 w 3646914"/>
                <a:gd name="connsiteY4" fmla="*/ 49914 h 49914"/>
                <a:gd name="connsiteX5" fmla="*/ 3646914 w 3646914"/>
                <a:gd name="connsiteY5" fmla="*/ 10098 h 49914"/>
                <a:gd name="connsiteX6" fmla="*/ 3646914 w 3646914"/>
                <a:gd name="connsiteY6" fmla="*/ 9810 h 49914"/>
                <a:gd name="connsiteX7" fmla="*/ 3646914 w 3646914"/>
                <a:gd name="connsiteY7" fmla="*/ 0 h 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6914" h="49914">
                  <a:moveTo>
                    <a:pt x="1823099" y="0"/>
                  </a:moveTo>
                  <a:lnTo>
                    <a:pt x="0" y="0"/>
                  </a:lnTo>
                  <a:lnTo>
                    <a:pt x="0" y="9810"/>
                  </a:lnTo>
                  <a:cubicBezTo>
                    <a:pt x="0" y="31954"/>
                    <a:pt x="17830" y="49914"/>
                    <a:pt x="39814" y="49914"/>
                  </a:cubicBezTo>
                  <a:lnTo>
                    <a:pt x="3607101" y="49914"/>
                  </a:lnTo>
                  <a:cubicBezTo>
                    <a:pt x="3629013" y="50001"/>
                    <a:pt x="3646771" y="32170"/>
                    <a:pt x="3646914" y="10098"/>
                  </a:cubicBezTo>
                  <a:cubicBezTo>
                    <a:pt x="3646914" y="9997"/>
                    <a:pt x="3646914" y="9911"/>
                    <a:pt x="3646914" y="9810"/>
                  </a:cubicBezTo>
                  <a:lnTo>
                    <a:pt x="3646914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3" name="Freeform: Shape 2302">
              <a:extLst>
                <a:ext uri="{FF2B5EF4-FFF2-40B4-BE49-F238E27FC236}">
                  <a16:creationId xmlns:a16="http://schemas.microsoft.com/office/drawing/2014/main" id="{2A3DF75A-4274-F3AF-37E5-719F234670E9}"/>
                </a:ext>
              </a:extLst>
            </p:cNvPr>
            <p:cNvSpPr/>
            <p:nvPr/>
          </p:nvSpPr>
          <p:spPr>
            <a:xfrm>
              <a:off x="8414049" y="3466117"/>
              <a:ext cx="3565282" cy="49914"/>
            </a:xfrm>
            <a:custGeom>
              <a:avLst/>
              <a:gdLst>
                <a:gd name="connsiteX0" fmla="*/ 1782570 w 3565282"/>
                <a:gd name="connsiteY0" fmla="*/ 288 h 49914"/>
                <a:gd name="connsiteX1" fmla="*/ 0 w 3565282"/>
                <a:gd name="connsiteY1" fmla="*/ 288 h 49914"/>
                <a:gd name="connsiteX2" fmla="*/ 0 w 3565282"/>
                <a:gd name="connsiteY2" fmla="*/ 9810 h 49914"/>
                <a:gd name="connsiteX3" fmla="*/ 39527 w 3565282"/>
                <a:gd name="connsiteY3" fmla="*/ 49914 h 49914"/>
                <a:gd name="connsiteX4" fmla="*/ 39813 w 3565282"/>
                <a:gd name="connsiteY4" fmla="*/ 49914 h 49914"/>
                <a:gd name="connsiteX5" fmla="*/ 3525469 w 3565282"/>
                <a:gd name="connsiteY5" fmla="*/ 49914 h 49914"/>
                <a:gd name="connsiteX6" fmla="*/ 3565283 w 3565282"/>
                <a:gd name="connsiteY6" fmla="*/ 9810 h 49914"/>
                <a:gd name="connsiteX7" fmla="*/ 3565283 w 3565282"/>
                <a:gd name="connsiteY7" fmla="*/ 0 h 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5282" h="49914">
                  <a:moveTo>
                    <a:pt x="1782570" y="288"/>
                  </a:moveTo>
                  <a:lnTo>
                    <a:pt x="0" y="288"/>
                  </a:lnTo>
                  <a:lnTo>
                    <a:pt x="0" y="9810"/>
                  </a:lnTo>
                  <a:cubicBezTo>
                    <a:pt x="-86" y="31882"/>
                    <a:pt x="17615" y="49828"/>
                    <a:pt x="39527" y="49914"/>
                  </a:cubicBezTo>
                  <a:cubicBezTo>
                    <a:pt x="39627" y="49914"/>
                    <a:pt x="39713" y="49914"/>
                    <a:pt x="39813" y="49914"/>
                  </a:cubicBezTo>
                  <a:lnTo>
                    <a:pt x="3525469" y="49914"/>
                  </a:lnTo>
                  <a:cubicBezTo>
                    <a:pt x="3547525" y="49914"/>
                    <a:pt x="3565283" y="31954"/>
                    <a:pt x="3565283" y="9810"/>
                  </a:cubicBezTo>
                  <a:lnTo>
                    <a:pt x="3565283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4" name="Freeform: Shape 2303">
              <a:extLst>
                <a:ext uri="{FF2B5EF4-FFF2-40B4-BE49-F238E27FC236}">
                  <a16:creationId xmlns:a16="http://schemas.microsoft.com/office/drawing/2014/main" id="{4C8E675A-51D8-2567-0B63-0B6AC5FDC431}"/>
                </a:ext>
              </a:extLst>
            </p:cNvPr>
            <p:cNvSpPr/>
            <p:nvPr/>
          </p:nvSpPr>
          <p:spPr>
            <a:xfrm>
              <a:off x="8454864" y="3516320"/>
              <a:ext cx="3483365" cy="49915"/>
            </a:xfrm>
            <a:custGeom>
              <a:avLst/>
              <a:gdLst>
                <a:gd name="connsiteX0" fmla="*/ 1741754 w 3483365"/>
                <a:gd name="connsiteY0" fmla="*/ 0 h 49915"/>
                <a:gd name="connsiteX1" fmla="*/ 0 w 3483365"/>
                <a:gd name="connsiteY1" fmla="*/ 0 h 49915"/>
                <a:gd name="connsiteX2" fmla="*/ 0 w 3483365"/>
                <a:gd name="connsiteY2" fmla="*/ 9810 h 49915"/>
                <a:gd name="connsiteX3" fmla="*/ 39814 w 3483365"/>
                <a:gd name="connsiteY3" fmla="*/ 49915 h 49915"/>
                <a:gd name="connsiteX4" fmla="*/ 3443552 w 3483365"/>
                <a:gd name="connsiteY4" fmla="*/ 49915 h 49915"/>
                <a:gd name="connsiteX5" fmla="*/ 3483365 w 3483365"/>
                <a:gd name="connsiteY5" fmla="*/ 10099 h 49915"/>
                <a:gd name="connsiteX6" fmla="*/ 3483365 w 3483365"/>
                <a:gd name="connsiteY6" fmla="*/ 9810 h 49915"/>
                <a:gd name="connsiteX7" fmla="*/ 3483365 w 3483365"/>
                <a:gd name="connsiteY7" fmla="*/ 0 h 4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365" h="49915">
                  <a:moveTo>
                    <a:pt x="1741754" y="0"/>
                  </a:moveTo>
                  <a:lnTo>
                    <a:pt x="0" y="0"/>
                  </a:lnTo>
                  <a:lnTo>
                    <a:pt x="0" y="9810"/>
                  </a:lnTo>
                  <a:cubicBezTo>
                    <a:pt x="0" y="31954"/>
                    <a:pt x="17830" y="49915"/>
                    <a:pt x="39814" y="49915"/>
                  </a:cubicBezTo>
                  <a:lnTo>
                    <a:pt x="3443552" y="49915"/>
                  </a:lnTo>
                  <a:cubicBezTo>
                    <a:pt x="3465464" y="50001"/>
                    <a:pt x="3483222" y="32171"/>
                    <a:pt x="3483365" y="10099"/>
                  </a:cubicBezTo>
                  <a:cubicBezTo>
                    <a:pt x="3483365" y="9998"/>
                    <a:pt x="3483365" y="9911"/>
                    <a:pt x="3483365" y="9810"/>
                  </a:cubicBezTo>
                  <a:lnTo>
                    <a:pt x="3483365" y="0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5" name="Freeform: Shape 2304">
              <a:extLst>
                <a:ext uri="{FF2B5EF4-FFF2-40B4-BE49-F238E27FC236}">
                  <a16:creationId xmlns:a16="http://schemas.microsoft.com/office/drawing/2014/main" id="{8F16D2C8-D8E0-8D85-C328-5A63CEB28FB0}"/>
                </a:ext>
              </a:extLst>
            </p:cNvPr>
            <p:cNvSpPr/>
            <p:nvPr/>
          </p:nvSpPr>
          <p:spPr>
            <a:xfrm>
              <a:off x="8276994" y="3336137"/>
              <a:ext cx="3839247" cy="16013"/>
            </a:xfrm>
            <a:custGeom>
              <a:avLst/>
              <a:gdLst>
                <a:gd name="connsiteX0" fmla="*/ 0 w 3839247"/>
                <a:gd name="connsiteY0" fmla="*/ 7934 h 16013"/>
                <a:gd name="connsiteX1" fmla="*/ 479906 w 3839247"/>
                <a:gd name="connsiteY1" fmla="*/ 4039 h 16013"/>
                <a:gd name="connsiteX2" fmla="*/ 959812 w 3839247"/>
                <a:gd name="connsiteY2" fmla="*/ 1875 h 16013"/>
                <a:gd name="connsiteX3" fmla="*/ 1919624 w 3839247"/>
                <a:gd name="connsiteY3" fmla="*/ 0 h 16013"/>
                <a:gd name="connsiteX4" fmla="*/ 2879436 w 3839247"/>
                <a:gd name="connsiteY4" fmla="*/ 1875 h 16013"/>
                <a:gd name="connsiteX5" fmla="*/ 3359342 w 3839247"/>
                <a:gd name="connsiteY5" fmla="*/ 4039 h 16013"/>
                <a:gd name="connsiteX6" fmla="*/ 3839248 w 3839247"/>
                <a:gd name="connsiteY6" fmla="*/ 7934 h 16013"/>
                <a:gd name="connsiteX7" fmla="*/ 3359342 w 3839247"/>
                <a:gd name="connsiteY7" fmla="*/ 11830 h 16013"/>
                <a:gd name="connsiteX8" fmla="*/ 2879436 w 3839247"/>
                <a:gd name="connsiteY8" fmla="*/ 14138 h 16013"/>
                <a:gd name="connsiteX9" fmla="*/ 1919624 w 3839247"/>
                <a:gd name="connsiteY9" fmla="*/ 16013 h 16013"/>
                <a:gd name="connsiteX10" fmla="*/ 959812 w 3839247"/>
                <a:gd name="connsiteY10" fmla="*/ 14138 h 16013"/>
                <a:gd name="connsiteX11" fmla="*/ 479906 w 3839247"/>
                <a:gd name="connsiteY11" fmla="*/ 11830 h 16013"/>
                <a:gd name="connsiteX12" fmla="*/ 0 w 3839247"/>
                <a:gd name="connsiteY12" fmla="*/ 7934 h 1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9247" h="16013">
                  <a:moveTo>
                    <a:pt x="0" y="7934"/>
                  </a:moveTo>
                  <a:lnTo>
                    <a:pt x="479906" y="4039"/>
                  </a:lnTo>
                  <a:lnTo>
                    <a:pt x="959812" y="1875"/>
                  </a:lnTo>
                  <a:lnTo>
                    <a:pt x="1919624" y="0"/>
                  </a:lnTo>
                  <a:lnTo>
                    <a:pt x="2879436" y="1875"/>
                  </a:lnTo>
                  <a:lnTo>
                    <a:pt x="3359342" y="4039"/>
                  </a:lnTo>
                  <a:lnTo>
                    <a:pt x="3839248" y="7934"/>
                  </a:lnTo>
                  <a:lnTo>
                    <a:pt x="3359342" y="11830"/>
                  </a:lnTo>
                  <a:lnTo>
                    <a:pt x="2879436" y="14138"/>
                  </a:lnTo>
                  <a:lnTo>
                    <a:pt x="1919624" y="16013"/>
                  </a:lnTo>
                  <a:lnTo>
                    <a:pt x="959812" y="14138"/>
                  </a:lnTo>
                  <a:lnTo>
                    <a:pt x="479906" y="11830"/>
                  </a:lnTo>
                  <a:lnTo>
                    <a:pt x="0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6" name="Freeform: Shape 2305">
              <a:extLst>
                <a:ext uri="{FF2B5EF4-FFF2-40B4-BE49-F238E27FC236}">
                  <a16:creationId xmlns:a16="http://schemas.microsoft.com/office/drawing/2014/main" id="{549C08C9-FC35-8883-25A7-5A7AE97FE464}"/>
                </a:ext>
              </a:extLst>
            </p:cNvPr>
            <p:cNvSpPr/>
            <p:nvPr/>
          </p:nvSpPr>
          <p:spPr>
            <a:xfrm>
              <a:off x="8373090" y="3408557"/>
              <a:ext cx="3646914" cy="16013"/>
            </a:xfrm>
            <a:custGeom>
              <a:avLst/>
              <a:gdLst>
                <a:gd name="connsiteX0" fmla="*/ 0 w 3646914"/>
                <a:gd name="connsiteY0" fmla="*/ 7935 h 16013"/>
                <a:gd name="connsiteX1" fmla="*/ 455847 w 3646914"/>
                <a:gd name="connsiteY1" fmla="*/ 4184 h 16013"/>
                <a:gd name="connsiteX2" fmla="*/ 911693 w 3646914"/>
                <a:gd name="connsiteY2" fmla="*/ 1875 h 16013"/>
                <a:gd name="connsiteX3" fmla="*/ 1823529 w 3646914"/>
                <a:gd name="connsiteY3" fmla="*/ 0 h 16013"/>
                <a:gd name="connsiteX4" fmla="*/ 2735221 w 3646914"/>
                <a:gd name="connsiteY4" fmla="*/ 1875 h 16013"/>
                <a:gd name="connsiteX5" fmla="*/ 3191069 w 3646914"/>
                <a:gd name="connsiteY5" fmla="*/ 4039 h 16013"/>
                <a:gd name="connsiteX6" fmla="*/ 3646914 w 3646914"/>
                <a:gd name="connsiteY6" fmla="*/ 7935 h 16013"/>
                <a:gd name="connsiteX7" fmla="*/ 3191069 w 3646914"/>
                <a:gd name="connsiteY7" fmla="*/ 11830 h 16013"/>
                <a:gd name="connsiteX8" fmla="*/ 2735221 w 3646914"/>
                <a:gd name="connsiteY8" fmla="*/ 14138 h 16013"/>
                <a:gd name="connsiteX9" fmla="*/ 1823529 w 3646914"/>
                <a:gd name="connsiteY9" fmla="*/ 16013 h 16013"/>
                <a:gd name="connsiteX10" fmla="*/ 911693 w 3646914"/>
                <a:gd name="connsiteY10" fmla="*/ 14138 h 16013"/>
                <a:gd name="connsiteX11" fmla="*/ 455847 w 3646914"/>
                <a:gd name="connsiteY11" fmla="*/ 11830 h 16013"/>
                <a:gd name="connsiteX12" fmla="*/ 0 w 3646914"/>
                <a:gd name="connsiteY12" fmla="*/ 7935 h 1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6914" h="16013">
                  <a:moveTo>
                    <a:pt x="0" y="7935"/>
                  </a:moveTo>
                  <a:lnTo>
                    <a:pt x="455847" y="4184"/>
                  </a:lnTo>
                  <a:lnTo>
                    <a:pt x="911693" y="1875"/>
                  </a:lnTo>
                  <a:lnTo>
                    <a:pt x="1823529" y="0"/>
                  </a:lnTo>
                  <a:lnTo>
                    <a:pt x="2735221" y="1875"/>
                  </a:lnTo>
                  <a:lnTo>
                    <a:pt x="3191069" y="4039"/>
                  </a:lnTo>
                  <a:lnTo>
                    <a:pt x="3646914" y="7935"/>
                  </a:lnTo>
                  <a:lnTo>
                    <a:pt x="3191069" y="11830"/>
                  </a:lnTo>
                  <a:lnTo>
                    <a:pt x="2735221" y="14138"/>
                  </a:lnTo>
                  <a:lnTo>
                    <a:pt x="1823529" y="16013"/>
                  </a:lnTo>
                  <a:lnTo>
                    <a:pt x="911693" y="14138"/>
                  </a:lnTo>
                  <a:lnTo>
                    <a:pt x="455847" y="11830"/>
                  </a:lnTo>
                  <a:lnTo>
                    <a:pt x="0" y="7935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7" name="Freeform: Shape 2306">
              <a:extLst>
                <a:ext uri="{FF2B5EF4-FFF2-40B4-BE49-F238E27FC236}">
                  <a16:creationId xmlns:a16="http://schemas.microsoft.com/office/drawing/2014/main" id="{4506822F-A5CB-240B-A757-E79A3C1127EE}"/>
                </a:ext>
              </a:extLst>
            </p:cNvPr>
            <p:cNvSpPr/>
            <p:nvPr/>
          </p:nvSpPr>
          <p:spPr>
            <a:xfrm>
              <a:off x="8412903" y="3458472"/>
              <a:ext cx="3567286" cy="16012"/>
            </a:xfrm>
            <a:custGeom>
              <a:avLst/>
              <a:gdLst>
                <a:gd name="connsiteX0" fmla="*/ 0 w 3567286"/>
                <a:gd name="connsiteY0" fmla="*/ 7934 h 16012"/>
                <a:gd name="connsiteX1" fmla="*/ 445965 w 3567286"/>
                <a:gd name="connsiteY1" fmla="*/ 4039 h 16012"/>
                <a:gd name="connsiteX2" fmla="*/ 891786 w 3567286"/>
                <a:gd name="connsiteY2" fmla="*/ 1875 h 16012"/>
                <a:gd name="connsiteX3" fmla="*/ 1783715 w 3567286"/>
                <a:gd name="connsiteY3" fmla="*/ 0 h 16012"/>
                <a:gd name="connsiteX4" fmla="*/ 2675501 w 3567286"/>
                <a:gd name="connsiteY4" fmla="*/ 1875 h 16012"/>
                <a:gd name="connsiteX5" fmla="*/ 3121466 w 3567286"/>
                <a:gd name="connsiteY5" fmla="*/ 4039 h 16012"/>
                <a:gd name="connsiteX6" fmla="*/ 3567287 w 3567286"/>
                <a:gd name="connsiteY6" fmla="*/ 7934 h 16012"/>
                <a:gd name="connsiteX7" fmla="*/ 3121466 w 3567286"/>
                <a:gd name="connsiteY7" fmla="*/ 11829 h 16012"/>
                <a:gd name="connsiteX8" fmla="*/ 2675501 w 3567286"/>
                <a:gd name="connsiteY8" fmla="*/ 14137 h 16012"/>
                <a:gd name="connsiteX9" fmla="*/ 1783715 w 3567286"/>
                <a:gd name="connsiteY9" fmla="*/ 16013 h 16012"/>
                <a:gd name="connsiteX10" fmla="*/ 891786 w 3567286"/>
                <a:gd name="connsiteY10" fmla="*/ 14137 h 16012"/>
                <a:gd name="connsiteX11" fmla="*/ 445965 w 3567286"/>
                <a:gd name="connsiteY11" fmla="*/ 11829 h 16012"/>
                <a:gd name="connsiteX12" fmla="*/ 0 w 3567286"/>
                <a:gd name="connsiteY12" fmla="*/ 7934 h 1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7286" h="16012">
                  <a:moveTo>
                    <a:pt x="0" y="7934"/>
                  </a:moveTo>
                  <a:lnTo>
                    <a:pt x="445965" y="4039"/>
                  </a:lnTo>
                  <a:lnTo>
                    <a:pt x="891786" y="1875"/>
                  </a:lnTo>
                  <a:lnTo>
                    <a:pt x="1783715" y="0"/>
                  </a:lnTo>
                  <a:lnTo>
                    <a:pt x="2675501" y="1875"/>
                  </a:lnTo>
                  <a:lnTo>
                    <a:pt x="3121466" y="4039"/>
                  </a:lnTo>
                  <a:lnTo>
                    <a:pt x="3567287" y="7934"/>
                  </a:lnTo>
                  <a:lnTo>
                    <a:pt x="3121466" y="11829"/>
                  </a:lnTo>
                  <a:lnTo>
                    <a:pt x="2675501" y="14137"/>
                  </a:lnTo>
                  <a:lnTo>
                    <a:pt x="1783715" y="16013"/>
                  </a:lnTo>
                  <a:lnTo>
                    <a:pt x="891786" y="14137"/>
                  </a:lnTo>
                  <a:lnTo>
                    <a:pt x="445965" y="11829"/>
                  </a:lnTo>
                  <a:lnTo>
                    <a:pt x="0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8" name="Freeform: Shape 2307">
              <a:extLst>
                <a:ext uri="{FF2B5EF4-FFF2-40B4-BE49-F238E27FC236}">
                  <a16:creationId xmlns:a16="http://schemas.microsoft.com/office/drawing/2014/main" id="{2AD5561D-578B-2791-43B1-2A68934C346B}"/>
                </a:ext>
              </a:extLst>
            </p:cNvPr>
            <p:cNvSpPr/>
            <p:nvPr/>
          </p:nvSpPr>
          <p:spPr>
            <a:xfrm>
              <a:off x="8453862" y="3508386"/>
              <a:ext cx="3485512" cy="16012"/>
            </a:xfrm>
            <a:custGeom>
              <a:avLst/>
              <a:gdLst>
                <a:gd name="connsiteX0" fmla="*/ 0 w 3485512"/>
                <a:gd name="connsiteY0" fmla="*/ 7934 h 16012"/>
                <a:gd name="connsiteX1" fmla="*/ 435654 w 3485512"/>
                <a:gd name="connsiteY1" fmla="*/ 4039 h 16012"/>
                <a:gd name="connsiteX2" fmla="*/ 871307 w 3485512"/>
                <a:gd name="connsiteY2" fmla="*/ 1875 h 16012"/>
                <a:gd name="connsiteX3" fmla="*/ 1742757 w 3485512"/>
                <a:gd name="connsiteY3" fmla="*/ 0 h 16012"/>
                <a:gd name="connsiteX4" fmla="*/ 2614064 w 3485512"/>
                <a:gd name="connsiteY4" fmla="*/ 1875 h 16012"/>
                <a:gd name="connsiteX5" fmla="*/ 3049859 w 3485512"/>
                <a:gd name="connsiteY5" fmla="*/ 4039 h 16012"/>
                <a:gd name="connsiteX6" fmla="*/ 3485513 w 3485512"/>
                <a:gd name="connsiteY6" fmla="*/ 7934 h 16012"/>
                <a:gd name="connsiteX7" fmla="*/ 3049859 w 3485512"/>
                <a:gd name="connsiteY7" fmla="*/ 11830 h 16012"/>
                <a:gd name="connsiteX8" fmla="*/ 2614064 w 3485512"/>
                <a:gd name="connsiteY8" fmla="*/ 14138 h 16012"/>
                <a:gd name="connsiteX9" fmla="*/ 1742757 w 3485512"/>
                <a:gd name="connsiteY9" fmla="*/ 16013 h 16012"/>
                <a:gd name="connsiteX10" fmla="*/ 871307 w 3485512"/>
                <a:gd name="connsiteY10" fmla="*/ 14138 h 16012"/>
                <a:gd name="connsiteX11" fmla="*/ 435654 w 3485512"/>
                <a:gd name="connsiteY11" fmla="*/ 11830 h 16012"/>
                <a:gd name="connsiteX12" fmla="*/ 0 w 3485512"/>
                <a:gd name="connsiteY12" fmla="*/ 7934 h 1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5512" h="16012">
                  <a:moveTo>
                    <a:pt x="0" y="7934"/>
                  </a:moveTo>
                  <a:lnTo>
                    <a:pt x="435654" y="4039"/>
                  </a:lnTo>
                  <a:lnTo>
                    <a:pt x="871307" y="1875"/>
                  </a:lnTo>
                  <a:lnTo>
                    <a:pt x="1742757" y="0"/>
                  </a:lnTo>
                  <a:lnTo>
                    <a:pt x="2614064" y="1875"/>
                  </a:lnTo>
                  <a:lnTo>
                    <a:pt x="3049859" y="4039"/>
                  </a:lnTo>
                  <a:lnTo>
                    <a:pt x="3485513" y="7934"/>
                  </a:lnTo>
                  <a:lnTo>
                    <a:pt x="3049859" y="11830"/>
                  </a:lnTo>
                  <a:lnTo>
                    <a:pt x="2614064" y="14138"/>
                  </a:lnTo>
                  <a:lnTo>
                    <a:pt x="1742757" y="16013"/>
                  </a:lnTo>
                  <a:lnTo>
                    <a:pt x="871307" y="14138"/>
                  </a:lnTo>
                  <a:lnTo>
                    <a:pt x="435654" y="11830"/>
                  </a:lnTo>
                  <a:lnTo>
                    <a:pt x="0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9" name="Freeform: Shape 2308">
              <a:extLst>
                <a:ext uri="{FF2B5EF4-FFF2-40B4-BE49-F238E27FC236}">
                  <a16:creationId xmlns:a16="http://schemas.microsoft.com/office/drawing/2014/main" id="{1EE5DECB-E079-2237-D07D-9EB55CC4CB0D}"/>
                </a:ext>
              </a:extLst>
            </p:cNvPr>
            <p:cNvSpPr/>
            <p:nvPr/>
          </p:nvSpPr>
          <p:spPr>
            <a:xfrm>
              <a:off x="8494678" y="3558301"/>
              <a:ext cx="3403738" cy="15868"/>
            </a:xfrm>
            <a:custGeom>
              <a:avLst/>
              <a:gdLst>
                <a:gd name="connsiteX0" fmla="*/ 0 w 3403738"/>
                <a:gd name="connsiteY0" fmla="*/ 7935 h 15868"/>
                <a:gd name="connsiteX1" fmla="*/ 425485 w 3403738"/>
                <a:gd name="connsiteY1" fmla="*/ 4039 h 15868"/>
                <a:gd name="connsiteX2" fmla="*/ 850970 w 3403738"/>
                <a:gd name="connsiteY2" fmla="*/ 1875 h 15868"/>
                <a:gd name="connsiteX3" fmla="*/ 1701940 w 3403738"/>
                <a:gd name="connsiteY3" fmla="*/ 0 h 15868"/>
                <a:gd name="connsiteX4" fmla="*/ 2552767 w 3403738"/>
                <a:gd name="connsiteY4" fmla="*/ 1875 h 15868"/>
                <a:gd name="connsiteX5" fmla="*/ 2978254 w 3403738"/>
                <a:gd name="connsiteY5" fmla="*/ 4039 h 15868"/>
                <a:gd name="connsiteX6" fmla="*/ 3403738 w 3403738"/>
                <a:gd name="connsiteY6" fmla="*/ 7935 h 15868"/>
                <a:gd name="connsiteX7" fmla="*/ 2978254 w 3403738"/>
                <a:gd name="connsiteY7" fmla="*/ 11830 h 15868"/>
                <a:gd name="connsiteX8" fmla="*/ 2552767 w 3403738"/>
                <a:gd name="connsiteY8" fmla="*/ 14138 h 15868"/>
                <a:gd name="connsiteX9" fmla="*/ 1701940 w 3403738"/>
                <a:gd name="connsiteY9" fmla="*/ 15869 h 15868"/>
                <a:gd name="connsiteX10" fmla="*/ 850970 w 3403738"/>
                <a:gd name="connsiteY10" fmla="*/ 14138 h 15868"/>
                <a:gd name="connsiteX11" fmla="*/ 425485 w 3403738"/>
                <a:gd name="connsiteY11" fmla="*/ 11830 h 15868"/>
                <a:gd name="connsiteX12" fmla="*/ 0 w 3403738"/>
                <a:gd name="connsiteY12" fmla="*/ 7935 h 1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3738" h="15868">
                  <a:moveTo>
                    <a:pt x="0" y="7935"/>
                  </a:moveTo>
                  <a:lnTo>
                    <a:pt x="425485" y="4039"/>
                  </a:lnTo>
                  <a:lnTo>
                    <a:pt x="850970" y="1875"/>
                  </a:lnTo>
                  <a:lnTo>
                    <a:pt x="1701940" y="0"/>
                  </a:lnTo>
                  <a:lnTo>
                    <a:pt x="2552767" y="1875"/>
                  </a:lnTo>
                  <a:lnTo>
                    <a:pt x="2978254" y="4039"/>
                  </a:lnTo>
                  <a:lnTo>
                    <a:pt x="3403738" y="7935"/>
                  </a:lnTo>
                  <a:lnTo>
                    <a:pt x="2978254" y="11830"/>
                  </a:lnTo>
                  <a:lnTo>
                    <a:pt x="2552767" y="14138"/>
                  </a:lnTo>
                  <a:lnTo>
                    <a:pt x="1701940" y="15869"/>
                  </a:lnTo>
                  <a:lnTo>
                    <a:pt x="850970" y="14138"/>
                  </a:lnTo>
                  <a:lnTo>
                    <a:pt x="425485" y="11830"/>
                  </a:lnTo>
                  <a:lnTo>
                    <a:pt x="0" y="7935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0" name="Freeform: Shape 2309">
              <a:extLst>
                <a:ext uri="{FF2B5EF4-FFF2-40B4-BE49-F238E27FC236}">
                  <a16:creationId xmlns:a16="http://schemas.microsoft.com/office/drawing/2014/main" id="{D3664DCF-AD0B-D13D-36BB-9F20C1005C87}"/>
                </a:ext>
              </a:extLst>
            </p:cNvPr>
            <p:cNvSpPr/>
            <p:nvPr/>
          </p:nvSpPr>
          <p:spPr>
            <a:xfrm>
              <a:off x="8453073" y="3951918"/>
              <a:ext cx="3483513" cy="45014"/>
            </a:xfrm>
            <a:custGeom>
              <a:avLst/>
              <a:gdLst>
                <a:gd name="connsiteX0" fmla="*/ 3462958 w 3483513"/>
                <a:gd name="connsiteY0" fmla="*/ 73 h 45014"/>
                <a:gd name="connsiteX1" fmla="*/ 24132 w 3483513"/>
                <a:gd name="connsiteY1" fmla="*/ 73 h 45014"/>
                <a:gd name="connsiteX2" fmla="*/ 73 w 3483513"/>
                <a:gd name="connsiteY2" fmla="*/ 20703 h 45014"/>
                <a:gd name="connsiteX3" fmla="*/ 20552 w 3483513"/>
                <a:gd name="connsiteY3" fmla="*/ 44939 h 45014"/>
                <a:gd name="connsiteX4" fmla="*/ 24132 w 3483513"/>
                <a:gd name="connsiteY4" fmla="*/ 44939 h 45014"/>
                <a:gd name="connsiteX5" fmla="*/ 3462958 w 3483513"/>
                <a:gd name="connsiteY5" fmla="*/ 44939 h 45014"/>
                <a:gd name="connsiteX6" fmla="*/ 3483438 w 3483513"/>
                <a:gd name="connsiteY6" fmla="*/ 20703 h 45014"/>
                <a:gd name="connsiteX7" fmla="*/ 3462958 w 3483513"/>
                <a:gd name="connsiteY7" fmla="*/ 73 h 4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513" h="45014">
                  <a:moveTo>
                    <a:pt x="3462958" y="73"/>
                  </a:moveTo>
                  <a:lnTo>
                    <a:pt x="24132" y="73"/>
                  </a:lnTo>
                  <a:cubicBezTo>
                    <a:pt x="11830" y="-922"/>
                    <a:pt x="1061" y="8311"/>
                    <a:pt x="73" y="20703"/>
                  </a:cubicBezTo>
                  <a:cubicBezTo>
                    <a:pt x="-915" y="33095"/>
                    <a:pt x="8265" y="43943"/>
                    <a:pt x="20552" y="44939"/>
                  </a:cubicBezTo>
                  <a:cubicBezTo>
                    <a:pt x="21741" y="45040"/>
                    <a:pt x="22944" y="45040"/>
                    <a:pt x="24132" y="44939"/>
                  </a:cubicBezTo>
                  <a:lnTo>
                    <a:pt x="3462958" y="44939"/>
                  </a:lnTo>
                  <a:cubicBezTo>
                    <a:pt x="3475274" y="43943"/>
                    <a:pt x="3484440" y="33095"/>
                    <a:pt x="3483438" y="20703"/>
                  </a:cubicBezTo>
                  <a:cubicBezTo>
                    <a:pt x="3482578" y="9696"/>
                    <a:pt x="3473842" y="954"/>
                    <a:pt x="3462958" y="7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1" name="Freeform: Shape 2310">
              <a:extLst>
                <a:ext uri="{FF2B5EF4-FFF2-40B4-BE49-F238E27FC236}">
                  <a16:creationId xmlns:a16="http://schemas.microsoft.com/office/drawing/2014/main" id="{7DBB87A3-C679-5BF7-223A-040AA34B6700}"/>
                </a:ext>
              </a:extLst>
            </p:cNvPr>
            <p:cNvSpPr/>
            <p:nvPr/>
          </p:nvSpPr>
          <p:spPr>
            <a:xfrm>
              <a:off x="8485082" y="3997433"/>
              <a:ext cx="3422499" cy="51068"/>
            </a:xfrm>
            <a:custGeom>
              <a:avLst/>
              <a:gdLst>
                <a:gd name="connsiteX0" fmla="*/ 3397151 w 3422499"/>
                <a:gd name="connsiteY0" fmla="*/ 0 h 51068"/>
                <a:gd name="connsiteX1" fmla="*/ 25349 w 3422499"/>
                <a:gd name="connsiteY1" fmla="*/ 0 h 51068"/>
                <a:gd name="connsiteX2" fmla="*/ 0 w 3422499"/>
                <a:gd name="connsiteY2" fmla="*/ 25535 h 51068"/>
                <a:gd name="connsiteX3" fmla="*/ 25349 w 3422499"/>
                <a:gd name="connsiteY3" fmla="*/ 51069 h 51068"/>
                <a:gd name="connsiteX4" fmla="*/ 3397151 w 3422499"/>
                <a:gd name="connsiteY4" fmla="*/ 51069 h 51068"/>
                <a:gd name="connsiteX5" fmla="*/ 3422500 w 3422499"/>
                <a:gd name="connsiteY5" fmla="*/ 25535 h 51068"/>
                <a:gd name="connsiteX6" fmla="*/ 3397151 w 3422499"/>
                <a:gd name="connsiteY6" fmla="*/ 0 h 5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2499" h="51068">
                  <a:moveTo>
                    <a:pt x="3397151" y="0"/>
                  </a:moveTo>
                  <a:lnTo>
                    <a:pt x="25349" y="0"/>
                  </a:lnTo>
                  <a:cubicBezTo>
                    <a:pt x="11342" y="0"/>
                    <a:pt x="0" y="11425"/>
                    <a:pt x="0" y="25535"/>
                  </a:cubicBezTo>
                  <a:cubicBezTo>
                    <a:pt x="0" y="39643"/>
                    <a:pt x="11342" y="51069"/>
                    <a:pt x="25349" y="51069"/>
                  </a:cubicBezTo>
                  <a:lnTo>
                    <a:pt x="3397151" y="51069"/>
                  </a:lnTo>
                  <a:cubicBezTo>
                    <a:pt x="3411186" y="51069"/>
                    <a:pt x="3422500" y="39643"/>
                    <a:pt x="3422500" y="25535"/>
                  </a:cubicBezTo>
                  <a:cubicBezTo>
                    <a:pt x="3422500" y="11425"/>
                    <a:pt x="3411186" y="0"/>
                    <a:pt x="3397151" y="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2" name="Freeform: Shape 2311">
              <a:extLst>
                <a:ext uri="{FF2B5EF4-FFF2-40B4-BE49-F238E27FC236}">
                  <a16:creationId xmlns:a16="http://schemas.microsoft.com/office/drawing/2014/main" id="{768C7E50-319E-4C03-ECFE-B0E054EFE76E}"/>
                </a:ext>
              </a:extLst>
            </p:cNvPr>
            <p:cNvSpPr/>
            <p:nvPr/>
          </p:nvSpPr>
          <p:spPr>
            <a:xfrm>
              <a:off x="8510431" y="4042427"/>
              <a:ext cx="369775" cy="12354"/>
            </a:xfrm>
            <a:custGeom>
              <a:avLst/>
              <a:gdLst>
                <a:gd name="connsiteX0" fmla="*/ 369776 w 369775"/>
                <a:gd name="connsiteY0" fmla="*/ 6075 h 12354"/>
                <a:gd name="connsiteX1" fmla="*/ 277403 w 369775"/>
                <a:gd name="connsiteY1" fmla="*/ 10691 h 12354"/>
                <a:gd name="connsiteX2" fmla="*/ 184887 w 369775"/>
                <a:gd name="connsiteY2" fmla="*/ 12134 h 12354"/>
                <a:gd name="connsiteX3" fmla="*/ 92516 w 369775"/>
                <a:gd name="connsiteY3" fmla="*/ 10691 h 12354"/>
                <a:gd name="connsiteX4" fmla="*/ 0 w 369775"/>
                <a:gd name="connsiteY4" fmla="*/ 6075 h 12354"/>
                <a:gd name="connsiteX5" fmla="*/ 92516 w 369775"/>
                <a:gd name="connsiteY5" fmla="*/ 1458 h 12354"/>
                <a:gd name="connsiteX6" fmla="*/ 184887 w 369775"/>
                <a:gd name="connsiteY6" fmla="*/ 160 h 12354"/>
                <a:gd name="connsiteX7" fmla="*/ 277403 w 369775"/>
                <a:gd name="connsiteY7" fmla="*/ 1603 h 12354"/>
                <a:gd name="connsiteX8" fmla="*/ 369776 w 369775"/>
                <a:gd name="connsiteY8" fmla="*/ 6075 h 1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775" h="12354">
                  <a:moveTo>
                    <a:pt x="369776" y="6075"/>
                  </a:moveTo>
                  <a:cubicBezTo>
                    <a:pt x="338984" y="8527"/>
                    <a:pt x="308194" y="9681"/>
                    <a:pt x="277403" y="10691"/>
                  </a:cubicBezTo>
                  <a:cubicBezTo>
                    <a:pt x="246613" y="11701"/>
                    <a:pt x="215678" y="11557"/>
                    <a:pt x="184887" y="12134"/>
                  </a:cubicBezTo>
                  <a:cubicBezTo>
                    <a:pt x="154097" y="12711"/>
                    <a:pt x="123306" y="12134"/>
                    <a:pt x="92516" y="10691"/>
                  </a:cubicBezTo>
                  <a:cubicBezTo>
                    <a:pt x="61725" y="9249"/>
                    <a:pt x="30934" y="8671"/>
                    <a:pt x="0" y="6075"/>
                  </a:cubicBezTo>
                  <a:cubicBezTo>
                    <a:pt x="30934" y="3622"/>
                    <a:pt x="61725" y="2468"/>
                    <a:pt x="92516" y="1458"/>
                  </a:cubicBezTo>
                  <a:cubicBezTo>
                    <a:pt x="123306" y="448"/>
                    <a:pt x="154097" y="593"/>
                    <a:pt x="184887" y="160"/>
                  </a:cubicBezTo>
                  <a:cubicBezTo>
                    <a:pt x="215678" y="-273"/>
                    <a:pt x="246613" y="160"/>
                    <a:pt x="277403" y="1603"/>
                  </a:cubicBezTo>
                  <a:cubicBezTo>
                    <a:pt x="308194" y="3046"/>
                    <a:pt x="338984" y="3622"/>
                    <a:pt x="369776" y="6075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3" name="Freeform: Shape 2312">
              <a:extLst>
                <a:ext uri="{FF2B5EF4-FFF2-40B4-BE49-F238E27FC236}">
                  <a16:creationId xmlns:a16="http://schemas.microsoft.com/office/drawing/2014/main" id="{6831CA93-55DE-FF09-FC59-958B4A3F8B1C}"/>
                </a:ext>
              </a:extLst>
            </p:cNvPr>
            <p:cNvSpPr/>
            <p:nvPr/>
          </p:nvSpPr>
          <p:spPr>
            <a:xfrm>
              <a:off x="11512458" y="4042427"/>
              <a:ext cx="369774" cy="12354"/>
            </a:xfrm>
            <a:custGeom>
              <a:avLst/>
              <a:gdLst>
                <a:gd name="connsiteX0" fmla="*/ 369775 w 369774"/>
                <a:gd name="connsiteY0" fmla="*/ 6075 h 12354"/>
                <a:gd name="connsiteX1" fmla="*/ 277403 w 369774"/>
                <a:gd name="connsiteY1" fmla="*/ 10691 h 12354"/>
                <a:gd name="connsiteX2" fmla="*/ 184886 w 369774"/>
                <a:gd name="connsiteY2" fmla="*/ 12134 h 12354"/>
                <a:gd name="connsiteX3" fmla="*/ 92515 w 369774"/>
                <a:gd name="connsiteY3" fmla="*/ 10691 h 12354"/>
                <a:gd name="connsiteX4" fmla="*/ 0 w 369774"/>
                <a:gd name="connsiteY4" fmla="*/ 6075 h 12354"/>
                <a:gd name="connsiteX5" fmla="*/ 92515 w 369774"/>
                <a:gd name="connsiteY5" fmla="*/ 1458 h 12354"/>
                <a:gd name="connsiteX6" fmla="*/ 184886 w 369774"/>
                <a:gd name="connsiteY6" fmla="*/ 160 h 12354"/>
                <a:gd name="connsiteX7" fmla="*/ 277403 w 369774"/>
                <a:gd name="connsiteY7" fmla="*/ 1603 h 12354"/>
                <a:gd name="connsiteX8" fmla="*/ 369775 w 369774"/>
                <a:gd name="connsiteY8" fmla="*/ 6075 h 1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774" h="12354">
                  <a:moveTo>
                    <a:pt x="369775" y="6075"/>
                  </a:moveTo>
                  <a:cubicBezTo>
                    <a:pt x="338984" y="8527"/>
                    <a:pt x="308192" y="9681"/>
                    <a:pt x="277403" y="10691"/>
                  </a:cubicBezTo>
                  <a:cubicBezTo>
                    <a:pt x="246612" y="11701"/>
                    <a:pt x="215678" y="11557"/>
                    <a:pt x="184886" y="12134"/>
                  </a:cubicBezTo>
                  <a:cubicBezTo>
                    <a:pt x="154095" y="12711"/>
                    <a:pt x="123306" y="12134"/>
                    <a:pt x="92515" y="10691"/>
                  </a:cubicBezTo>
                  <a:cubicBezTo>
                    <a:pt x="61724" y="9249"/>
                    <a:pt x="30789" y="8671"/>
                    <a:pt x="0" y="6075"/>
                  </a:cubicBezTo>
                  <a:cubicBezTo>
                    <a:pt x="30789" y="3622"/>
                    <a:pt x="61724" y="2468"/>
                    <a:pt x="92515" y="1458"/>
                  </a:cubicBezTo>
                  <a:cubicBezTo>
                    <a:pt x="123306" y="448"/>
                    <a:pt x="154095" y="593"/>
                    <a:pt x="184886" y="160"/>
                  </a:cubicBezTo>
                  <a:cubicBezTo>
                    <a:pt x="215678" y="-273"/>
                    <a:pt x="246469" y="160"/>
                    <a:pt x="277403" y="1603"/>
                  </a:cubicBezTo>
                  <a:cubicBezTo>
                    <a:pt x="308336" y="3046"/>
                    <a:pt x="339414" y="3622"/>
                    <a:pt x="369775" y="6075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4" name="Freeform: Shape 2313">
              <a:extLst>
                <a:ext uri="{FF2B5EF4-FFF2-40B4-BE49-F238E27FC236}">
                  <a16:creationId xmlns:a16="http://schemas.microsoft.com/office/drawing/2014/main" id="{6FFEF9FF-969B-1AD3-85C7-A3964D8E979F}"/>
                </a:ext>
              </a:extLst>
            </p:cNvPr>
            <p:cNvSpPr/>
            <p:nvPr/>
          </p:nvSpPr>
          <p:spPr>
            <a:xfrm>
              <a:off x="8510431" y="3989499"/>
              <a:ext cx="3372232" cy="15868"/>
            </a:xfrm>
            <a:custGeom>
              <a:avLst/>
              <a:gdLst>
                <a:gd name="connsiteX0" fmla="*/ 3372232 w 3372232"/>
                <a:gd name="connsiteY0" fmla="*/ 7934 h 15868"/>
                <a:gd name="connsiteX1" fmla="*/ 2950756 w 3372232"/>
                <a:gd name="connsiteY1" fmla="*/ 11830 h 15868"/>
                <a:gd name="connsiteX2" fmla="*/ 2529139 w 3372232"/>
                <a:gd name="connsiteY2" fmla="*/ 13993 h 15868"/>
                <a:gd name="connsiteX3" fmla="*/ 1686187 w 3372232"/>
                <a:gd name="connsiteY3" fmla="*/ 15869 h 15868"/>
                <a:gd name="connsiteX4" fmla="*/ 843094 w 3372232"/>
                <a:gd name="connsiteY4" fmla="*/ 13993 h 15868"/>
                <a:gd name="connsiteX5" fmla="*/ 421619 w 3372232"/>
                <a:gd name="connsiteY5" fmla="*/ 11830 h 15868"/>
                <a:gd name="connsiteX6" fmla="*/ 0 w 3372232"/>
                <a:gd name="connsiteY6" fmla="*/ 7934 h 15868"/>
                <a:gd name="connsiteX7" fmla="*/ 421619 w 3372232"/>
                <a:gd name="connsiteY7" fmla="*/ 4039 h 15868"/>
                <a:gd name="connsiteX8" fmla="*/ 843094 w 3372232"/>
                <a:gd name="connsiteY8" fmla="*/ 1731 h 15868"/>
                <a:gd name="connsiteX9" fmla="*/ 1686187 w 3372232"/>
                <a:gd name="connsiteY9" fmla="*/ 0 h 15868"/>
                <a:gd name="connsiteX10" fmla="*/ 2529139 w 3372232"/>
                <a:gd name="connsiteY10" fmla="*/ 1731 h 15868"/>
                <a:gd name="connsiteX11" fmla="*/ 2950756 w 3372232"/>
                <a:gd name="connsiteY11" fmla="*/ 4039 h 15868"/>
                <a:gd name="connsiteX12" fmla="*/ 3372232 w 3372232"/>
                <a:gd name="connsiteY12" fmla="*/ 7934 h 1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2232" h="15868">
                  <a:moveTo>
                    <a:pt x="3372232" y="7934"/>
                  </a:moveTo>
                  <a:lnTo>
                    <a:pt x="2950756" y="11830"/>
                  </a:lnTo>
                  <a:lnTo>
                    <a:pt x="2529139" y="13993"/>
                  </a:lnTo>
                  <a:lnTo>
                    <a:pt x="1686187" y="15869"/>
                  </a:lnTo>
                  <a:lnTo>
                    <a:pt x="843094" y="13993"/>
                  </a:lnTo>
                  <a:lnTo>
                    <a:pt x="421619" y="11830"/>
                  </a:lnTo>
                  <a:lnTo>
                    <a:pt x="0" y="7934"/>
                  </a:lnTo>
                  <a:lnTo>
                    <a:pt x="421619" y="4039"/>
                  </a:lnTo>
                  <a:lnTo>
                    <a:pt x="843094" y="1731"/>
                  </a:lnTo>
                  <a:lnTo>
                    <a:pt x="1686187" y="0"/>
                  </a:lnTo>
                  <a:lnTo>
                    <a:pt x="2529139" y="1731"/>
                  </a:lnTo>
                  <a:lnTo>
                    <a:pt x="2950756" y="4039"/>
                  </a:lnTo>
                  <a:lnTo>
                    <a:pt x="3372232" y="7934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5" name="Freeform: Shape 2314">
              <a:extLst>
                <a:ext uri="{FF2B5EF4-FFF2-40B4-BE49-F238E27FC236}">
                  <a16:creationId xmlns:a16="http://schemas.microsoft.com/office/drawing/2014/main" id="{FD1A7C24-66D9-4233-52B1-7136B5DB2C98}"/>
                </a:ext>
              </a:extLst>
            </p:cNvPr>
            <p:cNvSpPr/>
            <p:nvPr/>
          </p:nvSpPr>
          <p:spPr>
            <a:xfrm>
              <a:off x="10679819" y="2840165"/>
              <a:ext cx="404432" cy="424851"/>
            </a:xfrm>
            <a:custGeom>
              <a:avLst/>
              <a:gdLst>
                <a:gd name="connsiteX0" fmla="*/ 404433 w 404432"/>
                <a:gd name="connsiteY0" fmla="*/ 424418 h 424851"/>
                <a:gd name="connsiteX1" fmla="*/ 255778 w 404432"/>
                <a:gd name="connsiteY1" fmla="*/ 424851 h 424851"/>
                <a:gd name="connsiteX2" fmla="*/ 0 w 404432"/>
                <a:gd name="connsiteY2" fmla="*/ 289 h 424851"/>
                <a:gd name="connsiteX3" fmla="*/ 148655 w 404432"/>
                <a:gd name="connsiteY3" fmla="*/ 0 h 424851"/>
                <a:gd name="connsiteX4" fmla="*/ 404433 w 404432"/>
                <a:gd name="connsiteY4" fmla="*/ 424418 h 42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432" h="424851">
                  <a:moveTo>
                    <a:pt x="404433" y="424418"/>
                  </a:moveTo>
                  <a:lnTo>
                    <a:pt x="255778" y="424851"/>
                  </a:lnTo>
                  <a:lnTo>
                    <a:pt x="0" y="289"/>
                  </a:lnTo>
                  <a:lnTo>
                    <a:pt x="148655" y="0"/>
                  </a:lnTo>
                  <a:lnTo>
                    <a:pt x="404433" y="424418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6" name="Freeform: Shape 2315">
              <a:extLst>
                <a:ext uri="{FF2B5EF4-FFF2-40B4-BE49-F238E27FC236}">
                  <a16:creationId xmlns:a16="http://schemas.microsoft.com/office/drawing/2014/main" id="{10B6F504-4AC5-62AB-B163-DB288C891106}"/>
                </a:ext>
              </a:extLst>
            </p:cNvPr>
            <p:cNvSpPr/>
            <p:nvPr/>
          </p:nvSpPr>
          <p:spPr>
            <a:xfrm>
              <a:off x="10521425" y="2776967"/>
              <a:ext cx="496519" cy="490501"/>
            </a:xfrm>
            <a:custGeom>
              <a:avLst/>
              <a:gdLst>
                <a:gd name="connsiteX0" fmla="*/ 361756 w 496519"/>
                <a:gd name="connsiteY0" fmla="*/ 489636 h 490501"/>
                <a:gd name="connsiteX1" fmla="*/ 0 w 496519"/>
                <a:gd name="connsiteY1" fmla="*/ 490501 h 490501"/>
                <a:gd name="connsiteX2" fmla="*/ 138773 w 496519"/>
                <a:gd name="connsiteY2" fmla="*/ 11 h 490501"/>
                <a:gd name="connsiteX3" fmla="*/ 482485 w 496519"/>
                <a:gd name="connsiteY3" fmla="*/ 11 h 490501"/>
                <a:gd name="connsiteX4" fmla="*/ 496519 w 496519"/>
                <a:gd name="connsiteY4" fmla="*/ 12995 h 490501"/>
                <a:gd name="connsiteX5" fmla="*/ 496089 w 496519"/>
                <a:gd name="connsiteY5" fmla="*/ 16890 h 49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519" h="490501">
                  <a:moveTo>
                    <a:pt x="361756" y="489636"/>
                  </a:moveTo>
                  <a:lnTo>
                    <a:pt x="0" y="490501"/>
                  </a:lnTo>
                  <a:lnTo>
                    <a:pt x="138773" y="11"/>
                  </a:lnTo>
                  <a:lnTo>
                    <a:pt x="482485" y="11"/>
                  </a:lnTo>
                  <a:cubicBezTo>
                    <a:pt x="489930" y="-292"/>
                    <a:pt x="496233" y="5522"/>
                    <a:pt x="496519" y="12995"/>
                  </a:cubicBezTo>
                  <a:cubicBezTo>
                    <a:pt x="496519" y="14308"/>
                    <a:pt x="496376" y="15620"/>
                    <a:pt x="496089" y="168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7" name="Freeform: Shape 2316">
              <a:extLst>
                <a:ext uri="{FF2B5EF4-FFF2-40B4-BE49-F238E27FC236}">
                  <a16:creationId xmlns:a16="http://schemas.microsoft.com/office/drawing/2014/main" id="{9431AFF3-8F77-B562-1ACB-29FC62F14D32}"/>
                </a:ext>
              </a:extLst>
            </p:cNvPr>
            <p:cNvSpPr/>
            <p:nvPr/>
          </p:nvSpPr>
          <p:spPr>
            <a:xfrm>
              <a:off x="10495933" y="2776835"/>
              <a:ext cx="500528" cy="490778"/>
            </a:xfrm>
            <a:custGeom>
              <a:avLst/>
              <a:gdLst>
                <a:gd name="connsiteX0" fmla="*/ 361755 w 500528"/>
                <a:gd name="connsiteY0" fmla="*/ 489913 h 490778"/>
                <a:gd name="connsiteX1" fmla="*/ 0 w 500528"/>
                <a:gd name="connsiteY1" fmla="*/ 490778 h 490778"/>
                <a:gd name="connsiteX2" fmla="*/ 136052 w 500528"/>
                <a:gd name="connsiteY2" fmla="*/ 10675 h 490778"/>
                <a:gd name="connsiteX3" fmla="*/ 149658 w 500528"/>
                <a:gd name="connsiteY3" fmla="*/ 866 h 490778"/>
                <a:gd name="connsiteX4" fmla="*/ 500529 w 500528"/>
                <a:gd name="connsiteY4" fmla="*/ 0 h 49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528" h="490778">
                  <a:moveTo>
                    <a:pt x="361755" y="489913"/>
                  </a:moveTo>
                  <a:lnTo>
                    <a:pt x="0" y="490778"/>
                  </a:lnTo>
                  <a:lnTo>
                    <a:pt x="136052" y="10675"/>
                  </a:lnTo>
                  <a:cubicBezTo>
                    <a:pt x="138057" y="4804"/>
                    <a:pt x="143499" y="851"/>
                    <a:pt x="149658" y="866"/>
                  </a:cubicBezTo>
                  <a:lnTo>
                    <a:pt x="500529" y="0"/>
                  </a:lnTo>
                  <a:close/>
                </a:path>
              </a:pathLst>
            </a:custGeom>
            <a:solidFill>
              <a:srgbClr val="5F5254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8" name="Freeform: Shape 2317">
              <a:extLst>
                <a:ext uri="{FF2B5EF4-FFF2-40B4-BE49-F238E27FC236}">
                  <a16:creationId xmlns:a16="http://schemas.microsoft.com/office/drawing/2014/main" id="{9E4BBBD7-4C59-95B6-526B-0B79E73E2C54}"/>
                </a:ext>
              </a:extLst>
            </p:cNvPr>
            <p:cNvSpPr/>
            <p:nvPr/>
          </p:nvSpPr>
          <p:spPr>
            <a:xfrm>
              <a:off x="10536605" y="2808993"/>
              <a:ext cx="417751" cy="424873"/>
            </a:xfrm>
            <a:custGeom>
              <a:avLst/>
              <a:gdLst>
                <a:gd name="connsiteX0" fmla="*/ 293444 w 417751"/>
                <a:gd name="connsiteY0" fmla="*/ 424142 h 424873"/>
                <a:gd name="connsiteX1" fmla="*/ 16183 w 417751"/>
                <a:gd name="connsiteY1" fmla="*/ 424863 h 424873"/>
                <a:gd name="connsiteX2" fmla="*/ 0 w 417751"/>
                <a:gd name="connsiteY2" fmla="*/ 409716 h 424873"/>
                <a:gd name="connsiteX3" fmla="*/ 430 w 417751"/>
                <a:gd name="connsiteY3" fmla="*/ 405532 h 424873"/>
                <a:gd name="connsiteX4" fmla="*/ 108699 w 417751"/>
                <a:gd name="connsiteY4" fmla="*/ 11553 h 424873"/>
                <a:gd name="connsiteX5" fmla="*/ 124309 w 417751"/>
                <a:gd name="connsiteY5" fmla="*/ 12 h 424873"/>
                <a:gd name="connsiteX6" fmla="*/ 401712 w 417751"/>
                <a:gd name="connsiteY6" fmla="*/ 12 h 424873"/>
                <a:gd name="connsiteX7" fmla="*/ 417751 w 417751"/>
                <a:gd name="connsiteY7" fmla="*/ 14972 h 424873"/>
                <a:gd name="connsiteX8" fmla="*/ 417323 w 417751"/>
                <a:gd name="connsiteY8" fmla="*/ 19343 h 424873"/>
                <a:gd name="connsiteX9" fmla="*/ 309053 w 417751"/>
                <a:gd name="connsiteY9" fmla="*/ 413466 h 424873"/>
                <a:gd name="connsiteX10" fmla="*/ 293444 w 417751"/>
                <a:gd name="connsiteY10" fmla="*/ 424142 h 42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7751" h="424873">
                  <a:moveTo>
                    <a:pt x="293444" y="424142"/>
                  </a:moveTo>
                  <a:lnTo>
                    <a:pt x="16183" y="424863"/>
                  </a:lnTo>
                  <a:cubicBezTo>
                    <a:pt x="7591" y="425180"/>
                    <a:pt x="287" y="418400"/>
                    <a:pt x="0" y="409716"/>
                  </a:cubicBezTo>
                  <a:cubicBezTo>
                    <a:pt x="0" y="408302"/>
                    <a:pt x="143" y="406902"/>
                    <a:pt x="430" y="405532"/>
                  </a:cubicBezTo>
                  <a:lnTo>
                    <a:pt x="108699" y="11553"/>
                  </a:lnTo>
                  <a:cubicBezTo>
                    <a:pt x="110704" y="4614"/>
                    <a:pt x="117148" y="-89"/>
                    <a:pt x="124309" y="12"/>
                  </a:cubicBezTo>
                  <a:lnTo>
                    <a:pt x="401712" y="12"/>
                  </a:lnTo>
                  <a:cubicBezTo>
                    <a:pt x="410304" y="-320"/>
                    <a:pt x="417465" y="6374"/>
                    <a:pt x="417751" y="14972"/>
                  </a:cubicBezTo>
                  <a:cubicBezTo>
                    <a:pt x="417751" y="16443"/>
                    <a:pt x="417608" y="17915"/>
                    <a:pt x="417323" y="19343"/>
                  </a:cubicBezTo>
                  <a:lnTo>
                    <a:pt x="309053" y="413466"/>
                  </a:lnTo>
                  <a:cubicBezTo>
                    <a:pt x="306762" y="420059"/>
                    <a:pt x="300461" y="424373"/>
                    <a:pt x="293444" y="424142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9" name="Freeform: Shape 2318">
              <a:extLst>
                <a:ext uri="{FF2B5EF4-FFF2-40B4-BE49-F238E27FC236}">
                  <a16:creationId xmlns:a16="http://schemas.microsoft.com/office/drawing/2014/main" id="{23BB94EC-DFCF-44FF-341D-FF2652934AFE}"/>
                </a:ext>
              </a:extLst>
            </p:cNvPr>
            <p:cNvSpPr/>
            <p:nvPr/>
          </p:nvSpPr>
          <p:spPr>
            <a:xfrm>
              <a:off x="10707596" y="2899064"/>
              <a:ext cx="164436" cy="254945"/>
            </a:xfrm>
            <a:custGeom>
              <a:avLst/>
              <a:gdLst>
                <a:gd name="connsiteX0" fmla="*/ 31942 w 164436"/>
                <a:gd name="connsiteY0" fmla="*/ 243907 h 254945"/>
                <a:gd name="connsiteX1" fmla="*/ 89227 w 164436"/>
                <a:gd name="connsiteY1" fmla="*/ 129219 h 254945"/>
                <a:gd name="connsiteX2" fmla="*/ 161837 w 164436"/>
                <a:gd name="connsiteY2" fmla="*/ 22033 h 254945"/>
                <a:gd name="connsiteX3" fmla="*/ 138206 w 164436"/>
                <a:gd name="connsiteY3" fmla="*/ 3711 h 254945"/>
                <a:gd name="connsiteX4" fmla="*/ 866 w 164436"/>
                <a:gd name="connsiteY4" fmla="*/ 235252 h 254945"/>
                <a:gd name="connsiteX5" fmla="*/ 31798 w 164436"/>
                <a:gd name="connsiteY5" fmla="*/ 243907 h 25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36" h="254945">
                  <a:moveTo>
                    <a:pt x="31942" y="243907"/>
                  </a:moveTo>
                  <a:cubicBezTo>
                    <a:pt x="47697" y="204091"/>
                    <a:pt x="66887" y="165717"/>
                    <a:pt x="89227" y="129219"/>
                  </a:cubicBezTo>
                  <a:cubicBezTo>
                    <a:pt x="111426" y="92288"/>
                    <a:pt x="137776" y="57088"/>
                    <a:pt x="161837" y="22033"/>
                  </a:cubicBezTo>
                  <a:cubicBezTo>
                    <a:pt x="171861" y="6885"/>
                    <a:pt x="150522" y="-6820"/>
                    <a:pt x="138206" y="3711"/>
                  </a:cubicBezTo>
                  <a:cubicBezTo>
                    <a:pt x="69607" y="62137"/>
                    <a:pt x="27073" y="150137"/>
                    <a:pt x="866" y="235252"/>
                  </a:cubicBezTo>
                  <a:cubicBezTo>
                    <a:pt x="-5437" y="255593"/>
                    <a:pt x="24494" y="262950"/>
                    <a:pt x="31798" y="243907"/>
                  </a:cubicBez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0" name="Freeform: Shape 2319">
              <a:extLst>
                <a:ext uri="{FF2B5EF4-FFF2-40B4-BE49-F238E27FC236}">
                  <a16:creationId xmlns:a16="http://schemas.microsoft.com/office/drawing/2014/main" id="{0BF90913-DBC9-ABC4-D753-1D6673DC4F8A}"/>
                </a:ext>
              </a:extLst>
            </p:cNvPr>
            <p:cNvSpPr/>
            <p:nvPr/>
          </p:nvSpPr>
          <p:spPr>
            <a:xfrm>
              <a:off x="10675633" y="2884265"/>
              <a:ext cx="72737" cy="273565"/>
            </a:xfrm>
            <a:custGeom>
              <a:avLst/>
              <a:gdLst>
                <a:gd name="connsiteX0" fmla="*/ 40991 w 72737"/>
                <a:gd name="connsiteY0" fmla="*/ 254378 h 273565"/>
                <a:gd name="connsiteX1" fmla="*/ 72499 w 72737"/>
                <a:gd name="connsiteY1" fmla="*/ 17068 h 273565"/>
                <a:gd name="connsiteX2" fmla="*/ 61041 w 72737"/>
                <a:gd name="connsiteY2" fmla="*/ 247 h 273565"/>
                <a:gd name="connsiteX3" fmla="*/ 46720 w 72737"/>
                <a:gd name="connsiteY3" fmla="*/ 6104 h 273565"/>
                <a:gd name="connsiteX4" fmla="*/ 3756 w 72737"/>
                <a:gd name="connsiteY4" fmla="*/ 254378 h 273565"/>
                <a:gd name="connsiteX5" fmla="*/ 22802 w 72737"/>
                <a:gd name="connsiteY5" fmla="*/ 273565 h 273565"/>
                <a:gd name="connsiteX6" fmla="*/ 41707 w 72737"/>
                <a:gd name="connsiteY6" fmla="*/ 254378 h 27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737" h="273565">
                  <a:moveTo>
                    <a:pt x="40991" y="254378"/>
                  </a:moveTo>
                  <a:cubicBezTo>
                    <a:pt x="40132" y="173736"/>
                    <a:pt x="56600" y="95690"/>
                    <a:pt x="72499" y="17068"/>
                  </a:cubicBezTo>
                  <a:cubicBezTo>
                    <a:pt x="73930" y="9235"/>
                    <a:pt x="68775" y="1704"/>
                    <a:pt x="61041" y="247"/>
                  </a:cubicBezTo>
                  <a:cubicBezTo>
                    <a:pt x="55599" y="-792"/>
                    <a:pt x="50013" y="1502"/>
                    <a:pt x="46720" y="6104"/>
                  </a:cubicBezTo>
                  <a:cubicBezTo>
                    <a:pt x="3756" y="80254"/>
                    <a:pt x="-6699" y="170129"/>
                    <a:pt x="3756" y="254378"/>
                  </a:cubicBezTo>
                  <a:cubicBezTo>
                    <a:pt x="4042" y="264852"/>
                    <a:pt x="12348" y="273262"/>
                    <a:pt x="22802" y="273565"/>
                  </a:cubicBezTo>
                  <a:cubicBezTo>
                    <a:pt x="33257" y="273406"/>
                    <a:pt x="41564" y="264881"/>
                    <a:pt x="41707" y="254378"/>
                  </a:cubicBezTo>
                  <a:close/>
                </a:path>
              </a:pathLst>
            </a:custGeom>
            <a:solidFill>
              <a:srgbClr val="8F7968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1" name="Freeform: Shape 2320">
              <a:extLst>
                <a:ext uri="{FF2B5EF4-FFF2-40B4-BE49-F238E27FC236}">
                  <a16:creationId xmlns:a16="http://schemas.microsoft.com/office/drawing/2014/main" id="{6194224B-B5BE-2112-20B7-ED8556977DDF}"/>
                </a:ext>
              </a:extLst>
            </p:cNvPr>
            <p:cNvSpPr/>
            <p:nvPr/>
          </p:nvSpPr>
          <p:spPr>
            <a:xfrm>
              <a:off x="10713044" y="3007657"/>
              <a:ext cx="159535" cy="116777"/>
            </a:xfrm>
            <a:custGeom>
              <a:avLst/>
              <a:gdLst>
                <a:gd name="connsiteX0" fmla="*/ 27784 w 159535"/>
                <a:gd name="connsiteY0" fmla="*/ 111943 h 116777"/>
                <a:gd name="connsiteX1" fmla="*/ 85069 w 159535"/>
                <a:gd name="connsiteY1" fmla="*/ 62750 h 116777"/>
                <a:gd name="connsiteX2" fmla="*/ 153524 w 159535"/>
                <a:gd name="connsiteY2" fmla="*/ 23367 h 116777"/>
                <a:gd name="connsiteX3" fmla="*/ 158538 w 159535"/>
                <a:gd name="connsiteY3" fmla="*/ 7642 h 116777"/>
                <a:gd name="connsiteX4" fmla="*/ 144216 w 159535"/>
                <a:gd name="connsiteY4" fmla="*/ 285 h 116777"/>
                <a:gd name="connsiteX5" fmla="*/ 66881 w 159535"/>
                <a:gd name="connsiteY5" fmla="*/ 33032 h 116777"/>
                <a:gd name="connsiteX6" fmla="*/ 4725 w 159535"/>
                <a:gd name="connsiteY6" fmla="*/ 88861 h 116777"/>
                <a:gd name="connsiteX7" fmla="*/ 4725 w 159535"/>
                <a:gd name="connsiteY7" fmla="*/ 112015 h 116777"/>
                <a:gd name="connsiteX8" fmla="*/ 27784 w 159535"/>
                <a:gd name="connsiteY8" fmla="*/ 111943 h 1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35" h="116777">
                  <a:moveTo>
                    <a:pt x="27784" y="111943"/>
                  </a:moveTo>
                  <a:cubicBezTo>
                    <a:pt x="44539" y="93016"/>
                    <a:pt x="63872" y="76469"/>
                    <a:pt x="85069" y="62750"/>
                  </a:cubicBezTo>
                  <a:cubicBezTo>
                    <a:pt x="107266" y="48324"/>
                    <a:pt x="130897" y="36783"/>
                    <a:pt x="153524" y="23367"/>
                  </a:cubicBezTo>
                  <a:cubicBezTo>
                    <a:pt x="158823" y="20121"/>
                    <a:pt x="160971" y="13412"/>
                    <a:pt x="158538" y="7642"/>
                  </a:cubicBezTo>
                  <a:cubicBezTo>
                    <a:pt x="156102" y="2088"/>
                    <a:pt x="150087" y="-985"/>
                    <a:pt x="144216" y="285"/>
                  </a:cubicBezTo>
                  <a:cubicBezTo>
                    <a:pt x="116289" y="4944"/>
                    <a:pt x="89795" y="16153"/>
                    <a:pt x="66881" y="33032"/>
                  </a:cubicBezTo>
                  <a:cubicBezTo>
                    <a:pt x="43824" y="48858"/>
                    <a:pt x="22914" y="67626"/>
                    <a:pt x="4725" y="88861"/>
                  </a:cubicBezTo>
                  <a:cubicBezTo>
                    <a:pt x="-1575" y="95281"/>
                    <a:pt x="-1575" y="105639"/>
                    <a:pt x="4725" y="112015"/>
                  </a:cubicBezTo>
                  <a:cubicBezTo>
                    <a:pt x="11171" y="118392"/>
                    <a:pt x="21482" y="118363"/>
                    <a:pt x="27784" y="111943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2" name="Freeform: Shape 2321">
              <a:extLst>
                <a:ext uri="{FF2B5EF4-FFF2-40B4-BE49-F238E27FC236}">
                  <a16:creationId xmlns:a16="http://schemas.microsoft.com/office/drawing/2014/main" id="{3A10CE85-2AF6-ED8B-1537-557042609D8B}"/>
                </a:ext>
              </a:extLst>
            </p:cNvPr>
            <p:cNvSpPr/>
            <p:nvPr/>
          </p:nvSpPr>
          <p:spPr>
            <a:xfrm>
              <a:off x="10610002" y="3038331"/>
              <a:ext cx="101379" cy="113319"/>
            </a:xfrm>
            <a:custGeom>
              <a:avLst/>
              <a:gdLst>
                <a:gd name="connsiteX0" fmla="*/ 4654 w 101379"/>
                <a:gd name="connsiteY0" fmla="*/ 28759 h 113319"/>
                <a:gd name="connsiteX1" fmla="*/ 39742 w 101379"/>
                <a:gd name="connsiteY1" fmla="*/ 72037 h 113319"/>
                <a:gd name="connsiteX2" fmla="*/ 43465 w 101379"/>
                <a:gd name="connsiteY2" fmla="*/ 76942 h 113319"/>
                <a:gd name="connsiteX3" fmla="*/ 43465 w 101379"/>
                <a:gd name="connsiteY3" fmla="*/ 76942 h 113319"/>
                <a:gd name="connsiteX4" fmla="*/ 45327 w 101379"/>
                <a:gd name="connsiteY4" fmla="*/ 79395 h 113319"/>
                <a:gd name="connsiteX5" fmla="*/ 56067 w 101379"/>
                <a:gd name="connsiteY5" fmla="*/ 93821 h 113319"/>
                <a:gd name="connsiteX6" fmla="*/ 82705 w 101379"/>
                <a:gd name="connsiteY6" fmla="*/ 112719 h 113319"/>
                <a:gd name="connsiteX7" fmla="*/ 97026 w 101379"/>
                <a:gd name="connsiteY7" fmla="*/ 108968 h 113319"/>
                <a:gd name="connsiteX8" fmla="*/ 100750 w 101379"/>
                <a:gd name="connsiteY8" fmla="*/ 94542 h 113319"/>
                <a:gd name="connsiteX9" fmla="*/ 88577 w 101379"/>
                <a:gd name="connsiteY9" fmla="*/ 67421 h 113319"/>
                <a:gd name="connsiteX10" fmla="*/ 67668 w 101379"/>
                <a:gd name="connsiteY10" fmla="*/ 44050 h 113319"/>
                <a:gd name="connsiteX11" fmla="*/ 28714 w 101379"/>
                <a:gd name="connsiteY11" fmla="*/ 4955 h 113319"/>
                <a:gd name="connsiteX12" fmla="*/ 4941 w 101379"/>
                <a:gd name="connsiteY12" fmla="*/ 4955 h 113319"/>
                <a:gd name="connsiteX13" fmla="*/ 4941 w 101379"/>
                <a:gd name="connsiteY13" fmla="*/ 28903 h 11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379" h="113319">
                  <a:moveTo>
                    <a:pt x="4654" y="28759"/>
                  </a:moveTo>
                  <a:cubicBezTo>
                    <a:pt x="16685" y="43185"/>
                    <a:pt x="28428" y="57611"/>
                    <a:pt x="39742" y="72037"/>
                  </a:cubicBezTo>
                  <a:lnTo>
                    <a:pt x="43465" y="76942"/>
                  </a:lnTo>
                  <a:cubicBezTo>
                    <a:pt x="40888" y="73335"/>
                    <a:pt x="43465" y="76942"/>
                    <a:pt x="43465" y="76942"/>
                  </a:cubicBezTo>
                  <a:lnTo>
                    <a:pt x="45327" y="79395"/>
                  </a:lnTo>
                  <a:cubicBezTo>
                    <a:pt x="48908" y="84011"/>
                    <a:pt x="52201" y="88916"/>
                    <a:pt x="56067" y="93821"/>
                  </a:cubicBezTo>
                  <a:cubicBezTo>
                    <a:pt x="63371" y="102101"/>
                    <a:pt x="72537" y="108564"/>
                    <a:pt x="82705" y="112719"/>
                  </a:cubicBezTo>
                  <a:cubicBezTo>
                    <a:pt x="87862" y="114248"/>
                    <a:pt x="93304" y="112805"/>
                    <a:pt x="97026" y="108968"/>
                  </a:cubicBezTo>
                  <a:cubicBezTo>
                    <a:pt x="100893" y="105232"/>
                    <a:pt x="102326" y="99677"/>
                    <a:pt x="100750" y="94542"/>
                  </a:cubicBezTo>
                  <a:cubicBezTo>
                    <a:pt x="98888" y="84646"/>
                    <a:pt x="94736" y="75341"/>
                    <a:pt x="88577" y="67421"/>
                  </a:cubicBezTo>
                  <a:cubicBezTo>
                    <a:pt x="81990" y="59255"/>
                    <a:pt x="75116" y="51451"/>
                    <a:pt x="67668" y="44050"/>
                  </a:cubicBezTo>
                  <a:cubicBezTo>
                    <a:pt x="54922" y="30778"/>
                    <a:pt x="42033" y="17651"/>
                    <a:pt x="28714" y="4955"/>
                  </a:cubicBezTo>
                  <a:cubicBezTo>
                    <a:pt x="22127" y="-1652"/>
                    <a:pt x="11528" y="-1652"/>
                    <a:pt x="4941" y="4955"/>
                  </a:cubicBezTo>
                  <a:cubicBezTo>
                    <a:pt x="-1647" y="11562"/>
                    <a:pt x="-1647" y="22296"/>
                    <a:pt x="4941" y="28903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3" name="Freeform: Shape 2322">
              <a:extLst>
                <a:ext uri="{FF2B5EF4-FFF2-40B4-BE49-F238E27FC236}">
                  <a16:creationId xmlns:a16="http://schemas.microsoft.com/office/drawing/2014/main" id="{D3927625-4BE8-3AF0-080B-61455FAD566A}"/>
                </a:ext>
              </a:extLst>
            </p:cNvPr>
            <p:cNvSpPr/>
            <p:nvPr/>
          </p:nvSpPr>
          <p:spPr>
            <a:xfrm>
              <a:off x="10678288" y="2957727"/>
              <a:ext cx="111106" cy="214252"/>
            </a:xfrm>
            <a:custGeom>
              <a:avLst/>
              <a:gdLst>
                <a:gd name="connsiteX0" fmla="*/ 32750 w 111106"/>
                <a:gd name="connsiteY0" fmla="*/ 205152 h 214252"/>
                <a:gd name="connsiteX1" fmla="*/ 110516 w 111106"/>
                <a:gd name="connsiteY1" fmla="*/ 19776 h 214252"/>
                <a:gd name="connsiteX2" fmla="*/ 101493 w 111106"/>
                <a:gd name="connsiteY2" fmla="*/ 1166 h 214252"/>
                <a:gd name="connsiteX3" fmla="*/ 81873 w 111106"/>
                <a:gd name="connsiteY3" fmla="*/ 7658 h 214252"/>
                <a:gd name="connsiteX4" fmla="*/ 53230 w 111106"/>
                <a:gd name="connsiteY4" fmla="*/ 50936 h 214252"/>
                <a:gd name="connsiteX5" fmla="*/ 32464 w 111106"/>
                <a:gd name="connsiteY5" fmla="*/ 97389 h 214252"/>
                <a:gd name="connsiteX6" fmla="*/ 671 w 111106"/>
                <a:gd name="connsiteY6" fmla="*/ 191736 h 214252"/>
                <a:gd name="connsiteX7" fmla="*/ 32750 w 111106"/>
                <a:gd name="connsiteY7" fmla="*/ 205297 h 2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106" h="214252">
                  <a:moveTo>
                    <a:pt x="32750" y="205152"/>
                  </a:moveTo>
                  <a:cubicBezTo>
                    <a:pt x="59674" y="143697"/>
                    <a:pt x="91897" y="84550"/>
                    <a:pt x="110516" y="19776"/>
                  </a:cubicBezTo>
                  <a:cubicBezTo>
                    <a:pt x="112664" y="12159"/>
                    <a:pt x="108797" y="4167"/>
                    <a:pt x="101493" y="1166"/>
                  </a:cubicBezTo>
                  <a:cubicBezTo>
                    <a:pt x="94189" y="-1762"/>
                    <a:pt x="86025" y="979"/>
                    <a:pt x="81873" y="7658"/>
                  </a:cubicBezTo>
                  <a:cubicBezTo>
                    <a:pt x="71132" y="21276"/>
                    <a:pt x="61536" y="35760"/>
                    <a:pt x="53230" y="50936"/>
                  </a:cubicBezTo>
                  <a:cubicBezTo>
                    <a:pt x="45496" y="66041"/>
                    <a:pt x="38622" y="81549"/>
                    <a:pt x="32464" y="97389"/>
                  </a:cubicBezTo>
                  <a:cubicBezTo>
                    <a:pt x="20147" y="128261"/>
                    <a:pt x="9980" y="159710"/>
                    <a:pt x="671" y="191736"/>
                  </a:cubicBezTo>
                  <a:cubicBezTo>
                    <a:pt x="-4771" y="210346"/>
                    <a:pt x="24445" y="224050"/>
                    <a:pt x="32750" y="205297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4" name="Freeform: Shape 2323">
              <a:extLst>
                <a:ext uri="{FF2B5EF4-FFF2-40B4-BE49-F238E27FC236}">
                  <a16:creationId xmlns:a16="http://schemas.microsoft.com/office/drawing/2014/main" id="{7E87638F-434B-8AB0-0007-79973C8DFC16}"/>
                </a:ext>
              </a:extLst>
            </p:cNvPr>
            <p:cNvSpPr/>
            <p:nvPr/>
          </p:nvSpPr>
          <p:spPr>
            <a:xfrm>
              <a:off x="10683578" y="3070119"/>
              <a:ext cx="171847" cy="119661"/>
            </a:xfrm>
            <a:custGeom>
              <a:avLst/>
              <a:gdLst>
                <a:gd name="connsiteX0" fmla="*/ 38631 w 171847"/>
                <a:gd name="connsiteY0" fmla="*/ 113246 h 119661"/>
                <a:gd name="connsiteX1" fmla="*/ 52953 w 171847"/>
                <a:gd name="connsiteY1" fmla="*/ 100983 h 119661"/>
                <a:gd name="connsiteX2" fmla="*/ 54528 w 171847"/>
                <a:gd name="connsiteY2" fmla="*/ 99685 h 119661"/>
                <a:gd name="connsiteX3" fmla="*/ 58108 w 171847"/>
                <a:gd name="connsiteY3" fmla="*/ 97088 h 119661"/>
                <a:gd name="connsiteX4" fmla="*/ 65269 w 171847"/>
                <a:gd name="connsiteY4" fmla="*/ 91751 h 119661"/>
                <a:gd name="connsiteX5" fmla="*/ 98352 w 171847"/>
                <a:gd name="connsiteY5" fmla="*/ 70544 h 119661"/>
                <a:gd name="connsiteX6" fmla="*/ 132293 w 171847"/>
                <a:gd name="connsiteY6" fmla="*/ 52655 h 119661"/>
                <a:gd name="connsiteX7" fmla="*/ 166806 w 171847"/>
                <a:gd name="connsiteY7" fmla="*/ 29574 h 119661"/>
                <a:gd name="connsiteX8" fmla="*/ 170386 w 171847"/>
                <a:gd name="connsiteY8" fmla="*/ 10675 h 119661"/>
                <a:gd name="connsiteX9" fmla="*/ 154633 w 171847"/>
                <a:gd name="connsiteY9" fmla="*/ 0 h 119661"/>
                <a:gd name="connsiteX10" fmla="*/ 131863 w 171847"/>
                <a:gd name="connsiteY10" fmla="*/ 2453 h 119661"/>
                <a:gd name="connsiteX11" fmla="*/ 108949 w 171847"/>
                <a:gd name="connsiteY11" fmla="*/ 9954 h 119661"/>
                <a:gd name="connsiteX12" fmla="*/ 73003 w 171847"/>
                <a:gd name="connsiteY12" fmla="*/ 29141 h 119661"/>
                <a:gd name="connsiteX13" fmla="*/ 6552 w 171847"/>
                <a:gd name="connsiteY13" fmla="*/ 81075 h 119661"/>
                <a:gd name="connsiteX14" fmla="*/ 6552 w 171847"/>
                <a:gd name="connsiteY14" fmla="*/ 113246 h 119661"/>
                <a:gd name="connsiteX15" fmla="*/ 38488 w 171847"/>
                <a:gd name="connsiteY15" fmla="*/ 113246 h 11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847" h="119661">
                  <a:moveTo>
                    <a:pt x="38631" y="113246"/>
                  </a:moveTo>
                  <a:cubicBezTo>
                    <a:pt x="43357" y="109062"/>
                    <a:pt x="48227" y="104879"/>
                    <a:pt x="52953" y="100983"/>
                  </a:cubicBezTo>
                  <a:cubicBezTo>
                    <a:pt x="52953" y="100983"/>
                    <a:pt x="57393" y="97521"/>
                    <a:pt x="54528" y="99685"/>
                  </a:cubicBezTo>
                  <a:lnTo>
                    <a:pt x="58108" y="97088"/>
                  </a:lnTo>
                  <a:cubicBezTo>
                    <a:pt x="60400" y="95213"/>
                    <a:pt x="62833" y="93482"/>
                    <a:pt x="65269" y="91751"/>
                  </a:cubicBezTo>
                  <a:cubicBezTo>
                    <a:pt x="76010" y="84061"/>
                    <a:pt x="87037" y="76993"/>
                    <a:pt x="98352" y="70544"/>
                  </a:cubicBezTo>
                  <a:cubicBezTo>
                    <a:pt x="109521" y="64197"/>
                    <a:pt x="120835" y="58282"/>
                    <a:pt x="132293" y="52655"/>
                  </a:cubicBezTo>
                  <a:cubicBezTo>
                    <a:pt x="144609" y="46207"/>
                    <a:pt x="156065" y="38460"/>
                    <a:pt x="166806" y="29574"/>
                  </a:cubicBezTo>
                  <a:cubicBezTo>
                    <a:pt x="171820" y="24625"/>
                    <a:pt x="173252" y="17110"/>
                    <a:pt x="170386" y="10675"/>
                  </a:cubicBezTo>
                  <a:cubicBezTo>
                    <a:pt x="167810" y="4256"/>
                    <a:pt x="161507" y="43"/>
                    <a:pt x="154633" y="0"/>
                  </a:cubicBezTo>
                  <a:cubicBezTo>
                    <a:pt x="147043" y="317"/>
                    <a:pt x="139454" y="1140"/>
                    <a:pt x="131863" y="2453"/>
                  </a:cubicBezTo>
                  <a:cubicBezTo>
                    <a:pt x="123986" y="3852"/>
                    <a:pt x="116253" y="6377"/>
                    <a:pt x="108949" y="9954"/>
                  </a:cubicBezTo>
                  <a:cubicBezTo>
                    <a:pt x="96633" y="15537"/>
                    <a:pt x="84602" y="21957"/>
                    <a:pt x="73003" y="29141"/>
                  </a:cubicBezTo>
                  <a:cubicBezTo>
                    <a:pt x="49229" y="44173"/>
                    <a:pt x="26889" y="61571"/>
                    <a:pt x="6552" y="81075"/>
                  </a:cubicBezTo>
                  <a:cubicBezTo>
                    <a:pt x="-2184" y="90005"/>
                    <a:pt x="-2184" y="104316"/>
                    <a:pt x="6552" y="113246"/>
                  </a:cubicBezTo>
                  <a:cubicBezTo>
                    <a:pt x="15574" y="121800"/>
                    <a:pt x="29609" y="121800"/>
                    <a:pt x="38488" y="113246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5" name="Freeform: Shape 2324">
              <a:extLst>
                <a:ext uri="{FF2B5EF4-FFF2-40B4-BE49-F238E27FC236}">
                  <a16:creationId xmlns:a16="http://schemas.microsoft.com/office/drawing/2014/main" id="{A331D10C-4FCD-EAFA-47C7-0FD3027C33D1}"/>
                </a:ext>
              </a:extLst>
            </p:cNvPr>
            <p:cNvSpPr/>
            <p:nvPr/>
          </p:nvSpPr>
          <p:spPr>
            <a:xfrm>
              <a:off x="10697791" y="2872480"/>
              <a:ext cx="42536" cy="46307"/>
            </a:xfrm>
            <a:custGeom>
              <a:avLst/>
              <a:gdLst>
                <a:gd name="connsiteX0" fmla="*/ 21268 w 42536"/>
                <a:gd name="connsiteY0" fmla="*/ 46308 h 46307"/>
                <a:gd name="connsiteX1" fmla="*/ 42463 w 42536"/>
                <a:gd name="connsiteY1" fmla="*/ 21322 h 46307"/>
                <a:gd name="connsiteX2" fmla="*/ 21268 w 42536"/>
                <a:gd name="connsiteY2" fmla="*/ 0 h 46307"/>
                <a:gd name="connsiteX3" fmla="*/ 73 w 42536"/>
                <a:gd name="connsiteY3" fmla="*/ 24986 h 46307"/>
                <a:gd name="connsiteX4" fmla="*/ 21268 w 42536"/>
                <a:gd name="connsiteY4" fmla="*/ 46308 h 4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6" h="46307">
                  <a:moveTo>
                    <a:pt x="21268" y="46308"/>
                  </a:moveTo>
                  <a:cubicBezTo>
                    <a:pt x="34014" y="45298"/>
                    <a:pt x="43465" y="34118"/>
                    <a:pt x="42463" y="21322"/>
                  </a:cubicBezTo>
                  <a:cubicBezTo>
                    <a:pt x="41603" y="9940"/>
                    <a:pt x="32581" y="894"/>
                    <a:pt x="21268" y="0"/>
                  </a:cubicBezTo>
                  <a:cubicBezTo>
                    <a:pt x="8522" y="1009"/>
                    <a:pt x="-930" y="12190"/>
                    <a:pt x="73" y="24986"/>
                  </a:cubicBezTo>
                  <a:cubicBezTo>
                    <a:pt x="931" y="36368"/>
                    <a:pt x="9954" y="45413"/>
                    <a:pt x="21268" y="4630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:a16="http://schemas.microsoft.com/office/drawing/2014/main" id="{B0F41F2D-1DA1-5247-6226-2361CC032DAC}"/>
                </a:ext>
              </a:extLst>
            </p:cNvPr>
            <p:cNvSpPr/>
            <p:nvPr/>
          </p:nvSpPr>
          <p:spPr>
            <a:xfrm>
              <a:off x="10656034" y="2838114"/>
              <a:ext cx="130909" cy="112541"/>
            </a:xfrm>
            <a:custGeom>
              <a:avLst/>
              <a:gdLst>
                <a:gd name="connsiteX0" fmla="*/ 45695 w 130909"/>
                <a:gd name="connsiteY0" fmla="*/ 52399 h 112541"/>
                <a:gd name="connsiteX1" fmla="*/ 12040 w 130909"/>
                <a:gd name="connsiteY1" fmla="*/ 51245 h 112541"/>
                <a:gd name="connsiteX2" fmla="*/ 3304 w 130909"/>
                <a:gd name="connsiteY2" fmla="*/ 84569 h 112541"/>
                <a:gd name="connsiteX3" fmla="*/ 3591 w 130909"/>
                <a:gd name="connsiteY3" fmla="*/ 85146 h 112541"/>
                <a:gd name="connsiteX4" fmla="*/ 35527 w 130909"/>
                <a:gd name="connsiteY4" fmla="*/ 98851 h 112541"/>
                <a:gd name="connsiteX5" fmla="*/ 61163 w 130909"/>
                <a:gd name="connsiteY5" fmla="*/ 94811 h 112541"/>
                <a:gd name="connsiteX6" fmla="*/ 92382 w 130909"/>
                <a:gd name="connsiteY6" fmla="*/ 39271 h 112541"/>
                <a:gd name="connsiteX7" fmla="*/ 36387 w 130909"/>
                <a:gd name="connsiteY7" fmla="*/ 13448 h 112541"/>
                <a:gd name="connsiteX8" fmla="*/ 15620 w 130909"/>
                <a:gd name="connsiteY8" fmla="*/ 27874 h 112541"/>
                <a:gd name="connsiteX9" fmla="*/ 20348 w 130909"/>
                <a:gd name="connsiteY9" fmla="*/ 52832 h 112541"/>
                <a:gd name="connsiteX10" fmla="*/ 57439 w 130909"/>
                <a:gd name="connsiteY10" fmla="*/ 57448 h 112541"/>
                <a:gd name="connsiteX11" fmla="*/ 73336 w 130909"/>
                <a:gd name="connsiteY11" fmla="*/ 28595 h 112541"/>
                <a:gd name="connsiteX12" fmla="*/ 59014 w 130909"/>
                <a:gd name="connsiteY12" fmla="*/ 2917 h 112541"/>
                <a:gd name="connsiteX13" fmla="*/ 23068 w 130909"/>
                <a:gd name="connsiteY13" fmla="*/ 14458 h 112541"/>
                <a:gd name="connsiteX14" fmla="*/ 29083 w 130909"/>
                <a:gd name="connsiteY14" fmla="*/ 50235 h 112541"/>
                <a:gd name="connsiteX15" fmla="*/ 54432 w 130909"/>
                <a:gd name="connsiteY15" fmla="*/ 64661 h 112541"/>
                <a:gd name="connsiteX16" fmla="*/ 110571 w 130909"/>
                <a:gd name="connsiteY16" fmla="*/ 53553 h 112541"/>
                <a:gd name="connsiteX17" fmla="*/ 113149 w 130909"/>
                <a:gd name="connsiteY17" fmla="*/ 32779 h 112541"/>
                <a:gd name="connsiteX18" fmla="*/ 110141 w 130909"/>
                <a:gd name="connsiteY18" fmla="*/ 28595 h 112541"/>
                <a:gd name="connsiteX19" fmla="*/ 110141 w 130909"/>
                <a:gd name="connsiteY19" fmla="*/ 30038 h 112541"/>
                <a:gd name="connsiteX20" fmla="*/ 106990 w 130909"/>
                <a:gd name="connsiteY20" fmla="*/ 25999 h 112541"/>
                <a:gd name="connsiteX21" fmla="*/ 102838 w 130909"/>
                <a:gd name="connsiteY21" fmla="*/ 22969 h 112541"/>
                <a:gd name="connsiteX22" fmla="*/ 86369 w 130909"/>
                <a:gd name="connsiteY22" fmla="*/ 19651 h 112541"/>
                <a:gd name="connsiteX23" fmla="*/ 62165 w 130909"/>
                <a:gd name="connsiteY23" fmla="*/ 38261 h 112541"/>
                <a:gd name="connsiteX24" fmla="*/ 58871 w 130909"/>
                <a:gd name="connsiteY24" fmla="*/ 59756 h 112541"/>
                <a:gd name="connsiteX25" fmla="*/ 76629 w 130909"/>
                <a:gd name="connsiteY25" fmla="*/ 77068 h 112541"/>
                <a:gd name="connsiteX26" fmla="*/ 104127 w 130909"/>
                <a:gd name="connsiteY26" fmla="*/ 85002 h 112541"/>
                <a:gd name="connsiteX27" fmla="*/ 94818 w 130909"/>
                <a:gd name="connsiteY27" fmla="*/ 49369 h 112541"/>
                <a:gd name="connsiteX28" fmla="*/ 94818 w 130909"/>
                <a:gd name="connsiteY28" fmla="*/ 49369 h 112541"/>
                <a:gd name="connsiteX29" fmla="*/ 90377 w 130909"/>
                <a:gd name="connsiteY29" fmla="*/ 52399 h 112541"/>
                <a:gd name="connsiteX30" fmla="*/ 82071 w 130909"/>
                <a:gd name="connsiteY30" fmla="*/ 56582 h 112541"/>
                <a:gd name="connsiteX31" fmla="*/ 83647 w 130909"/>
                <a:gd name="connsiteY31" fmla="*/ 56582 h 112541"/>
                <a:gd name="connsiteX32" fmla="*/ 80783 w 130909"/>
                <a:gd name="connsiteY32" fmla="*/ 57592 h 112541"/>
                <a:gd name="connsiteX33" fmla="*/ 77203 w 130909"/>
                <a:gd name="connsiteY33" fmla="*/ 59035 h 112541"/>
                <a:gd name="connsiteX34" fmla="*/ 62881 w 130909"/>
                <a:gd name="connsiteY34" fmla="*/ 67258 h 112541"/>
                <a:gd name="connsiteX35" fmla="*/ 59158 w 130909"/>
                <a:gd name="connsiteY35" fmla="*/ 100150 h 112541"/>
                <a:gd name="connsiteX36" fmla="*/ 93099 w 130909"/>
                <a:gd name="connsiteY36" fmla="*/ 109137 h 112541"/>
                <a:gd name="connsiteX37" fmla="*/ 97968 w 130909"/>
                <a:gd name="connsiteY37" fmla="*/ 105343 h 112541"/>
                <a:gd name="connsiteX38" fmla="*/ 97253 w 130909"/>
                <a:gd name="connsiteY38" fmla="*/ 74341 h 112541"/>
                <a:gd name="connsiteX39" fmla="*/ 82645 w 130909"/>
                <a:gd name="connsiteY39" fmla="*/ 68267 h 112541"/>
                <a:gd name="connsiteX40" fmla="*/ 78634 w 130909"/>
                <a:gd name="connsiteY40" fmla="*/ 68267 h 112541"/>
                <a:gd name="connsiteX41" fmla="*/ 80640 w 130909"/>
                <a:gd name="connsiteY41" fmla="*/ 68267 h 112541"/>
                <a:gd name="connsiteX42" fmla="*/ 78634 w 130909"/>
                <a:gd name="connsiteY42" fmla="*/ 68267 h 112541"/>
                <a:gd name="connsiteX43" fmla="*/ 71474 w 130909"/>
                <a:gd name="connsiteY43" fmla="*/ 65815 h 112541"/>
                <a:gd name="connsiteX44" fmla="*/ 50994 w 130909"/>
                <a:gd name="connsiteY44" fmla="*/ 78221 h 112541"/>
                <a:gd name="connsiteX45" fmla="*/ 50994 w 130909"/>
                <a:gd name="connsiteY45" fmla="*/ 86444 h 112541"/>
                <a:gd name="connsiteX46" fmla="*/ 71761 w 130909"/>
                <a:gd name="connsiteY46" fmla="*/ 109094 h 112541"/>
                <a:gd name="connsiteX47" fmla="*/ 76916 w 130909"/>
                <a:gd name="connsiteY47" fmla="*/ 69422 h 112541"/>
                <a:gd name="connsiteX48" fmla="*/ 96106 w 130909"/>
                <a:gd name="connsiteY48" fmla="*/ 77500 h 112541"/>
                <a:gd name="connsiteX49" fmla="*/ 91094 w 130909"/>
                <a:gd name="connsiteY49" fmla="*/ 100293 h 112541"/>
                <a:gd name="connsiteX50" fmla="*/ 92669 w 130909"/>
                <a:gd name="connsiteY50" fmla="*/ 99428 h 112541"/>
                <a:gd name="connsiteX51" fmla="*/ 90377 w 130909"/>
                <a:gd name="connsiteY51" fmla="*/ 100293 h 112541"/>
                <a:gd name="connsiteX52" fmla="*/ 97109 w 130909"/>
                <a:gd name="connsiteY52" fmla="*/ 97552 h 112541"/>
                <a:gd name="connsiteX53" fmla="*/ 103840 w 130909"/>
                <a:gd name="connsiteY53" fmla="*/ 94523 h 112541"/>
                <a:gd name="connsiteX54" fmla="*/ 124892 w 130909"/>
                <a:gd name="connsiteY54" fmla="*/ 80097 h 112541"/>
                <a:gd name="connsiteX55" fmla="*/ 124462 w 130909"/>
                <a:gd name="connsiteY55" fmla="*/ 49701 h 112541"/>
                <a:gd name="connsiteX56" fmla="*/ 115583 w 130909"/>
                <a:gd name="connsiteY56" fmla="*/ 44464 h 112541"/>
                <a:gd name="connsiteX57" fmla="*/ 87800 w 130909"/>
                <a:gd name="connsiteY57" fmla="*/ 37251 h 112541"/>
                <a:gd name="connsiteX58" fmla="*/ 86797 w 130909"/>
                <a:gd name="connsiteY58" fmla="*/ 37251 h 112541"/>
                <a:gd name="connsiteX59" fmla="*/ 97253 w 130909"/>
                <a:gd name="connsiteY59" fmla="*/ 55717 h 112541"/>
                <a:gd name="connsiteX60" fmla="*/ 97253 w 130909"/>
                <a:gd name="connsiteY60" fmla="*/ 53120 h 112541"/>
                <a:gd name="connsiteX61" fmla="*/ 97253 w 130909"/>
                <a:gd name="connsiteY61" fmla="*/ 50667 h 112541"/>
                <a:gd name="connsiteX62" fmla="*/ 97253 w 130909"/>
                <a:gd name="connsiteY62" fmla="*/ 51677 h 112541"/>
                <a:gd name="connsiteX63" fmla="*/ 96393 w 130909"/>
                <a:gd name="connsiteY63" fmla="*/ 51677 h 112541"/>
                <a:gd name="connsiteX64" fmla="*/ 92956 w 130909"/>
                <a:gd name="connsiteY64" fmla="*/ 53408 h 112541"/>
                <a:gd name="connsiteX65" fmla="*/ 89805 w 130909"/>
                <a:gd name="connsiteY65" fmla="*/ 53408 h 112541"/>
                <a:gd name="connsiteX66" fmla="*/ 84650 w 130909"/>
                <a:gd name="connsiteY66" fmla="*/ 50667 h 112541"/>
                <a:gd name="connsiteX67" fmla="*/ 80496 w 130909"/>
                <a:gd name="connsiteY67" fmla="*/ 43454 h 112541"/>
                <a:gd name="connsiteX68" fmla="*/ 80496 w 130909"/>
                <a:gd name="connsiteY68" fmla="*/ 37107 h 112541"/>
                <a:gd name="connsiteX69" fmla="*/ 96966 w 130909"/>
                <a:gd name="connsiteY69" fmla="*/ 24556 h 112541"/>
                <a:gd name="connsiteX70" fmla="*/ 82645 w 130909"/>
                <a:gd name="connsiteY70" fmla="*/ 25999 h 112541"/>
                <a:gd name="connsiteX71" fmla="*/ 83647 w 130909"/>
                <a:gd name="connsiteY71" fmla="*/ 25999 h 112541"/>
                <a:gd name="connsiteX72" fmla="*/ 74624 w 130909"/>
                <a:gd name="connsiteY72" fmla="*/ 25999 h 112541"/>
                <a:gd name="connsiteX73" fmla="*/ 68754 w 130909"/>
                <a:gd name="connsiteY73" fmla="*/ 25999 h 112541"/>
                <a:gd name="connsiteX74" fmla="*/ 69755 w 130909"/>
                <a:gd name="connsiteY74" fmla="*/ 25999 h 112541"/>
                <a:gd name="connsiteX75" fmla="*/ 66892 w 130909"/>
                <a:gd name="connsiteY75" fmla="*/ 25999 h 112541"/>
                <a:gd name="connsiteX76" fmla="*/ 61163 w 130909"/>
                <a:gd name="connsiteY76" fmla="*/ 24412 h 112541"/>
                <a:gd name="connsiteX77" fmla="*/ 61163 w 130909"/>
                <a:gd name="connsiteY77" fmla="*/ 24412 h 112541"/>
                <a:gd name="connsiteX78" fmla="*/ 58584 w 130909"/>
                <a:gd name="connsiteY78" fmla="*/ 23114 h 112541"/>
                <a:gd name="connsiteX79" fmla="*/ 57009 w 130909"/>
                <a:gd name="connsiteY79" fmla="*/ 23114 h 112541"/>
                <a:gd name="connsiteX80" fmla="*/ 57009 w 130909"/>
                <a:gd name="connsiteY80" fmla="*/ 24268 h 112541"/>
                <a:gd name="connsiteX81" fmla="*/ 57009 w 130909"/>
                <a:gd name="connsiteY81" fmla="*/ 25566 h 112541"/>
                <a:gd name="connsiteX82" fmla="*/ 30228 w 130909"/>
                <a:gd name="connsiteY82" fmla="*/ 30760 h 112541"/>
                <a:gd name="connsiteX83" fmla="*/ 30228 w 130909"/>
                <a:gd name="connsiteY83" fmla="*/ 28019 h 112541"/>
                <a:gd name="connsiteX84" fmla="*/ 30228 w 130909"/>
                <a:gd name="connsiteY84" fmla="*/ 25278 h 112541"/>
                <a:gd name="connsiteX85" fmla="*/ 31089 w 130909"/>
                <a:gd name="connsiteY85" fmla="*/ 22825 h 112541"/>
                <a:gd name="connsiteX86" fmla="*/ 36101 w 130909"/>
                <a:gd name="connsiteY86" fmla="*/ 17776 h 112541"/>
                <a:gd name="connsiteX87" fmla="*/ 38393 w 130909"/>
                <a:gd name="connsiteY87" fmla="*/ 16910 h 112541"/>
                <a:gd name="connsiteX88" fmla="*/ 36387 w 130909"/>
                <a:gd name="connsiteY88" fmla="*/ 17632 h 112541"/>
                <a:gd name="connsiteX89" fmla="*/ 44120 w 130909"/>
                <a:gd name="connsiteY89" fmla="*/ 17632 h 112541"/>
                <a:gd name="connsiteX90" fmla="*/ 50994 w 130909"/>
                <a:gd name="connsiteY90" fmla="*/ 21238 h 112541"/>
                <a:gd name="connsiteX91" fmla="*/ 34812 w 130909"/>
                <a:gd name="connsiteY91" fmla="*/ 60478 h 112541"/>
                <a:gd name="connsiteX92" fmla="*/ 34812 w 130909"/>
                <a:gd name="connsiteY92" fmla="*/ 60478 h 112541"/>
                <a:gd name="connsiteX93" fmla="*/ 37819 w 130909"/>
                <a:gd name="connsiteY93" fmla="*/ 60478 h 112541"/>
                <a:gd name="connsiteX94" fmla="*/ 44550 w 130909"/>
                <a:gd name="connsiteY94" fmla="*/ 62209 h 112541"/>
                <a:gd name="connsiteX95" fmla="*/ 48273 w 130909"/>
                <a:gd name="connsiteY95" fmla="*/ 63507 h 112541"/>
                <a:gd name="connsiteX96" fmla="*/ 49705 w 130909"/>
                <a:gd name="connsiteY96" fmla="*/ 63507 h 112541"/>
                <a:gd name="connsiteX97" fmla="*/ 47843 w 130909"/>
                <a:gd name="connsiteY97" fmla="*/ 62641 h 112541"/>
                <a:gd name="connsiteX98" fmla="*/ 54002 w 130909"/>
                <a:gd name="connsiteY98" fmla="*/ 65815 h 112541"/>
                <a:gd name="connsiteX99" fmla="*/ 59731 w 130909"/>
                <a:gd name="connsiteY99" fmla="*/ 69566 h 112541"/>
                <a:gd name="connsiteX100" fmla="*/ 53859 w 130909"/>
                <a:gd name="connsiteY100" fmla="*/ 50091 h 112541"/>
                <a:gd name="connsiteX101" fmla="*/ 55434 w 130909"/>
                <a:gd name="connsiteY101" fmla="*/ 47350 h 112541"/>
                <a:gd name="connsiteX102" fmla="*/ 55434 w 130909"/>
                <a:gd name="connsiteY102" fmla="*/ 46628 h 112541"/>
                <a:gd name="connsiteX103" fmla="*/ 50994 w 130909"/>
                <a:gd name="connsiteY103" fmla="*/ 50812 h 112541"/>
                <a:gd name="connsiteX104" fmla="*/ 50994 w 130909"/>
                <a:gd name="connsiteY104" fmla="*/ 50812 h 112541"/>
                <a:gd name="connsiteX105" fmla="*/ 47987 w 130909"/>
                <a:gd name="connsiteY105" fmla="*/ 52543 h 112541"/>
                <a:gd name="connsiteX106" fmla="*/ 45553 w 130909"/>
                <a:gd name="connsiteY106" fmla="*/ 53986 h 112541"/>
                <a:gd name="connsiteX107" fmla="*/ 44406 w 130909"/>
                <a:gd name="connsiteY107" fmla="*/ 53986 h 112541"/>
                <a:gd name="connsiteX108" fmla="*/ 44406 w 130909"/>
                <a:gd name="connsiteY108" fmla="*/ 53986 h 112541"/>
                <a:gd name="connsiteX109" fmla="*/ 41113 w 130909"/>
                <a:gd name="connsiteY109" fmla="*/ 55139 h 112541"/>
                <a:gd name="connsiteX110" fmla="*/ 34954 w 130909"/>
                <a:gd name="connsiteY110" fmla="*/ 56727 h 112541"/>
                <a:gd name="connsiteX111" fmla="*/ 34954 w 130909"/>
                <a:gd name="connsiteY111" fmla="*/ 56727 h 112541"/>
                <a:gd name="connsiteX112" fmla="*/ 32234 w 130909"/>
                <a:gd name="connsiteY112" fmla="*/ 56727 h 112541"/>
                <a:gd name="connsiteX113" fmla="*/ 25216 w 130909"/>
                <a:gd name="connsiteY113" fmla="*/ 56727 h 112541"/>
                <a:gd name="connsiteX114" fmla="*/ 26935 w 130909"/>
                <a:gd name="connsiteY114" fmla="*/ 56727 h 112541"/>
                <a:gd name="connsiteX115" fmla="*/ 29512 w 130909"/>
                <a:gd name="connsiteY115" fmla="*/ 57880 h 112541"/>
                <a:gd name="connsiteX116" fmla="*/ 31660 w 130909"/>
                <a:gd name="connsiteY116" fmla="*/ 61487 h 112541"/>
                <a:gd name="connsiteX117" fmla="*/ 34812 w 130909"/>
                <a:gd name="connsiteY117" fmla="*/ 68989 h 112541"/>
                <a:gd name="connsiteX118" fmla="*/ 34812 w 130909"/>
                <a:gd name="connsiteY118" fmla="*/ 73461 h 112541"/>
                <a:gd name="connsiteX119" fmla="*/ 26505 w 130909"/>
                <a:gd name="connsiteY119" fmla="*/ 79952 h 112541"/>
                <a:gd name="connsiteX120" fmla="*/ 26505 w 130909"/>
                <a:gd name="connsiteY120" fmla="*/ 79952 h 112541"/>
                <a:gd name="connsiteX121" fmla="*/ 31232 w 130909"/>
                <a:gd name="connsiteY121" fmla="*/ 81540 h 112541"/>
                <a:gd name="connsiteX122" fmla="*/ 50994 w 130909"/>
                <a:gd name="connsiteY122" fmla="*/ 69609 h 112541"/>
                <a:gd name="connsiteX123" fmla="*/ 43691 w 130909"/>
                <a:gd name="connsiteY123" fmla="*/ 51533 h 11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30909" h="112541">
                  <a:moveTo>
                    <a:pt x="45695" y="52399"/>
                  </a:moveTo>
                  <a:cubicBezTo>
                    <a:pt x="35527" y="46065"/>
                    <a:pt x="22638" y="45633"/>
                    <a:pt x="12040" y="51245"/>
                  </a:cubicBezTo>
                  <a:cubicBezTo>
                    <a:pt x="440" y="57996"/>
                    <a:pt x="-3426" y="72913"/>
                    <a:pt x="3304" y="84569"/>
                  </a:cubicBezTo>
                  <a:cubicBezTo>
                    <a:pt x="3304" y="84757"/>
                    <a:pt x="3448" y="84959"/>
                    <a:pt x="3591" y="85146"/>
                  </a:cubicBezTo>
                  <a:cubicBezTo>
                    <a:pt x="11325" y="94725"/>
                    <a:pt x="23355" y="99847"/>
                    <a:pt x="35527" y="98851"/>
                  </a:cubicBezTo>
                  <a:cubicBezTo>
                    <a:pt x="44263" y="99255"/>
                    <a:pt x="52999" y="97884"/>
                    <a:pt x="61163" y="94811"/>
                  </a:cubicBezTo>
                  <a:cubicBezTo>
                    <a:pt x="81785" y="86733"/>
                    <a:pt x="111574" y="64228"/>
                    <a:pt x="92382" y="39271"/>
                  </a:cubicBezTo>
                  <a:cubicBezTo>
                    <a:pt x="77918" y="23474"/>
                    <a:pt x="57726" y="14169"/>
                    <a:pt x="36387" y="13448"/>
                  </a:cubicBezTo>
                  <a:cubicBezTo>
                    <a:pt x="27222" y="13563"/>
                    <a:pt x="19057" y="19262"/>
                    <a:pt x="15620" y="27874"/>
                  </a:cubicBezTo>
                  <a:cubicBezTo>
                    <a:pt x="12184" y="36415"/>
                    <a:pt x="14045" y="46167"/>
                    <a:pt x="20348" y="52832"/>
                  </a:cubicBezTo>
                  <a:cubicBezTo>
                    <a:pt x="30228" y="62757"/>
                    <a:pt x="45553" y="64661"/>
                    <a:pt x="57439" y="57448"/>
                  </a:cubicBezTo>
                  <a:cubicBezTo>
                    <a:pt x="67463" y="51360"/>
                    <a:pt x="73479" y="40367"/>
                    <a:pt x="73336" y="28595"/>
                  </a:cubicBezTo>
                  <a:cubicBezTo>
                    <a:pt x="73622" y="18035"/>
                    <a:pt x="68037" y="8197"/>
                    <a:pt x="59014" y="2917"/>
                  </a:cubicBezTo>
                  <a:cubicBezTo>
                    <a:pt x="45838" y="-3748"/>
                    <a:pt x="29942" y="1388"/>
                    <a:pt x="23068" y="14458"/>
                  </a:cubicBezTo>
                  <a:cubicBezTo>
                    <a:pt x="16911" y="26403"/>
                    <a:pt x="19344" y="41002"/>
                    <a:pt x="29083" y="50235"/>
                  </a:cubicBezTo>
                  <a:cubicBezTo>
                    <a:pt x="36244" y="57073"/>
                    <a:pt x="44980" y="62021"/>
                    <a:pt x="54432" y="64661"/>
                  </a:cubicBezTo>
                  <a:cubicBezTo>
                    <a:pt x="71904" y="69854"/>
                    <a:pt x="97396" y="68989"/>
                    <a:pt x="110571" y="53553"/>
                  </a:cubicBezTo>
                  <a:cubicBezTo>
                    <a:pt x="115869" y="47970"/>
                    <a:pt x="117016" y="39516"/>
                    <a:pt x="113149" y="32779"/>
                  </a:cubicBezTo>
                  <a:cubicBezTo>
                    <a:pt x="112289" y="31293"/>
                    <a:pt x="111287" y="29894"/>
                    <a:pt x="110141" y="28595"/>
                  </a:cubicBezTo>
                  <a:cubicBezTo>
                    <a:pt x="108565" y="27153"/>
                    <a:pt x="110141" y="29750"/>
                    <a:pt x="110141" y="30038"/>
                  </a:cubicBezTo>
                  <a:cubicBezTo>
                    <a:pt x="110141" y="30327"/>
                    <a:pt x="108137" y="27153"/>
                    <a:pt x="106990" y="25999"/>
                  </a:cubicBezTo>
                  <a:cubicBezTo>
                    <a:pt x="105702" y="24830"/>
                    <a:pt x="104270" y="23806"/>
                    <a:pt x="102838" y="22969"/>
                  </a:cubicBezTo>
                  <a:cubicBezTo>
                    <a:pt x="97968" y="19940"/>
                    <a:pt x="92097" y="18771"/>
                    <a:pt x="86369" y="19651"/>
                  </a:cubicBezTo>
                  <a:cubicBezTo>
                    <a:pt x="75771" y="21657"/>
                    <a:pt x="66892" y="28552"/>
                    <a:pt x="62165" y="38261"/>
                  </a:cubicBezTo>
                  <a:cubicBezTo>
                    <a:pt x="58154" y="44637"/>
                    <a:pt x="56866" y="52442"/>
                    <a:pt x="58871" y="59756"/>
                  </a:cubicBezTo>
                  <a:cubicBezTo>
                    <a:pt x="61735" y="68051"/>
                    <a:pt x="68324" y="74500"/>
                    <a:pt x="76629" y="77068"/>
                  </a:cubicBezTo>
                  <a:cubicBezTo>
                    <a:pt x="85508" y="80385"/>
                    <a:pt x="95104" y="82405"/>
                    <a:pt x="104127" y="85002"/>
                  </a:cubicBezTo>
                  <a:lnTo>
                    <a:pt x="94818" y="49369"/>
                  </a:lnTo>
                  <a:cubicBezTo>
                    <a:pt x="98971" y="46051"/>
                    <a:pt x="94818" y="49369"/>
                    <a:pt x="94818" y="49369"/>
                  </a:cubicBezTo>
                  <a:lnTo>
                    <a:pt x="90377" y="52399"/>
                  </a:lnTo>
                  <a:cubicBezTo>
                    <a:pt x="87657" y="53942"/>
                    <a:pt x="84937" y="55327"/>
                    <a:pt x="82071" y="56582"/>
                  </a:cubicBezTo>
                  <a:cubicBezTo>
                    <a:pt x="80640" y="57304"/>
                    <a:pt x="81070" y="56582"/>
                    <a:pt x="83647" y="56582"/>
                  </a:cubicBezTo>
                  <a:lnTo>
                    <a:pt x="80783" y="57592"/>
                  </a:lnTo>
                  <a:lnTo>
                    <a:pt x="77203" y="59035"/>
                  </a:lnTo>
                  <a:cubicBezTo>
                    <a:pt x="71904" y="60564"/>
                    <a:pt x="66892" y="63392"/>
                    <a:pt x="62881" y="67258"/>
                  </a:cubicBezTo>
                  <a:cubicBezTo>
                    <a:pt x="54289" y="76029"/>
                    <a:pt x="52714" y="89647"/>
                    <a:pt x="59158" y="100150"/>
                  </a:cubicBezTo>
                  <a:cubicBezTo>
                    <a:pt x="66032" y="112051"/>
                    <a:pt x="81213" y="116090"/>
                    <a:pt x="93099" y="109137"/>
                  </a:cubicBezTo>
                  <a:cubicBezTo>
                    <a:pt x="94818" y="108084"/>
                    <a:pt x="96536" y="106814"/>
                    <a:pt x="97968" y="105343"/>
                  </a:cubicBezTo>
                  <a:cubicBezTo>
                    <a:pt x="106275" y="96586"/>
                    <a:pt x="105989" y="82708"/>
                    <a:pt x="97253" y="74341"/>
                  </a:cubicBezTo>
                  <a:cubicBezTo>
                    <a:pt x="93386" y="70532"/>
                    <a:pt x="88087" y="68369"/>
                    <a:pt x="82645" y="68267"/>
                  </a:cubicBezTo>
                  <a:cubicBezTo>
                    <a:pt x="81356" y="68196"/>
                    <a:pt x="79923" y="68196"/>
                    <a:pt x="78634" y="68267"/>
                  </a:cubicBezTo>
                  <a:cubicBezTo>
                    <a:pt x="81498" y="68267"/>
                    <a:pt x="82215" y="68267"/>
                    <a:pt x="80640" y="68267"/>
                  </a:cubicBezTo>
                  <a:lnTo>
                    <a:pt x="78634" y="68267"/>
                  </a:lnTo>
                  <a:lnTo>
                    <a:pt x="71474" y="65815"/>
                  </a:lnTo>
                  <a:cubicBezTo>
                    <a:pt x="62451" y="63550"/>
                    <a:pt x="53286" y="69104"/>
                    <a:pt x="50994" y="78221"/>
                  </a:cubicBezTo>
                  <a:cubicBezTo>
                    <a:pt x="50279" y="80919"/>
                    <a:pt x="50279" y="83747"/>
                    <a:pt x="50994" y="86444"/>
                  </a:cubicBezTo>
                  <a:cubicBezTo>
                    <a:pt x="54574" y="96543"/>
                    <a:pt x="62021" y="104737"/>
                    <a:pt x="71761" y="109094"/>
                  </a:cubicBezTo>
                  <a:lnTo>
                    <a:pt x="76916" y="69422"/>
                  </a:lnTo>
                  <a:cubicBezTo>
                    <a:pt x="69325" y="71874"/>
                    <a:pt x="75771" y="74615"/>
                    <a:pt x="96106" y="77500"/>
                  </a:cubicBezTo>
                  <a:cubicBezTo>
                    <a:pt x="99973" y="88320"/>
                    <a:pt x="98255" y="95966"/>
                    <a:pt x="91094" y="100293"/>
                  </a:cubicBezTo>
                  <a:lnTo>
                    <a:pt x="92669" y="99428"/>
                  </a:lnTo>
                  <a:cubicBezTo>
                    <a:pt x="94101" y="98707"/>
                    <a:pt x="93386" y="99428"/>
                    <a:pt x="90377" y="100293"/>
                  </a:cubicBezTo>
                  <a:cubicBezTo>
                    <a:pt x="92812" y="99745"/>
                    <a:pt x="94961" y="98822"/>
                    <a:pt x="97109" y="97552"/>
                  </a:cubicBezTo>
                  <a:cubicBezTo>
                    <a:pt x="99400" y="96543"/>
                    <a:pt x="101692" y="95677"/>
                    <a:pt x="103840" y="94523"/>
                  </a:cubicBezTo>
                  <a:cubicBezTo>
                    <a:pt x="111431" y="90599"/>
                    <a:pt x="118448" y="85752"/>
                    <a:pt x="124892" y="80097"/>
                  </a:cubicBezTo>
                  <a:cubicBezTo>
                    <a:pt x="133056" y="71600"/>
                    <a:pt x="132913" y="57982"/>
                    <a:pt x="124462" y="49701"/>
                  </a:cubicBezTo>
                  <a:cubicBezTo>
                    <a:pt x="122028" y="47248"/>
                    <a:pt x="118878" y="45445"/>
                    <a:pt x="115583" y="44464"/>
                  </a:cubicBezTo>
                  <a:cubicBezTo>
                    <a:pt x="106419" y="42156"/>
                    <a:pt x="97109" y="39271"/>
                    <a:pt x="87800" y="37251"/>
                  </a:cubicBezTo>
                  <a:lnTo>
                    <a:pt x="86797" y="37251"/>
                  </a:lnTo>
                  <a:lnTo>
                    <a:pt x="97253" y="55717"/>
                  </a:lnTo>
                  <a:cubicBezTo>
                    <a:pt x="97253" y="54851"/>
                    <a:pt x="97253" y="53986"/>
                    <a:pt x="97253" y="53120"/>
                  </a:cubicBezTo>
                  <a:cubicBezTo>
                    <a:pt x="97253" y="52254"/>
                    <a:pt x="97253" y="51533"/>
                    <a:pt x="97253" y="50667"/>
                  </a:cubicBezTo>
                  <a:cubicBezTo>
                    <a:pt x="97253" y="49802"/>
                    <a:pt x="97253" y="50667"/>
                    <a:pt x="97253" y="51677"/>
                  </a:cubicBezTo>
                  <a:cubicBezTo>
                    <a:pt x="98255" y="49658"/>
                    <a:pt x="97253" y="51677"/>
                    <a:pt x="96393" y="51677"/>
                  </a:cubicBezTo>
                  <a:cubicBezTo>
                    <a:pt x="99686" y="48504"/>
                    <a:pt x="90951" y="54130"/>
                    <a:pt x="92956" y="53408"/>
                  </a:cubicBezTo>
                  <a:lnTo>
                    <a:pt x="89805" y="53408"/>
                  </a:lnTo>
                  <a:cubicBezTo>
                    <a:pt x="87800" y="53033"/>
                    <a:pt x="86082" y="52081"/>
                    <a:pt x="84650" y="50667"/>
                  </a:cubicBezTo>
                  <a:lnTo>
                    <a:pt x="80496" y="43454"/>
                  </a:lnTo>
                  <a:lnTo>
                    <a:pt x="80496" y="37107"/>
                  </a:lnTo>
                  <a:lnTo>
                    <a:pt x="96966" y="24556"/>
                  </a:lnTo>
                  <a:cubicBezTo>
                    <a:pt x="92097" y="24455"/>
                    <a:pt x="87370" y="24931"/>
                    <a:pt x="82645" y="25999"/>
                  </a:cubicBezTo>
                  <a:cubicBezTo>
                    <a:pt x="80496" y="25999"/>
                    <a:pt x="80783" y="25999"/>
                    <a:pt x="83647" y="25999"/>
                  </a:cubicBezTo>
                  <a:lnTo>
                    <a:pt x="74624" y="25999"/>
                  </a:lnTo>
                  <a:lnTo>
                    <a:pt x="68754" y="25999"/>
                  </a:lnTo>
                  <a:lnTo>
                    <a:pt x="69755" y="25999"/>
                  </a:lnTo>
                  <a:lnTo>
                    <a:pt x="66892" y="25999"/>
                  </a:lnTo>
                  <a:lnTo>
                    <a:pt x="61163" y="24412"/>
                  </a:lnTo>
                  <a:cubicBezTo>
                    <a:pt x="59014" y="23547"/>
                    <a:pt x="59301" y="24412"/>
                    <a:pt x="61163" y="24412"/>
                  </a:cubicBezTo>
                  <a:lnTo>
                    <a:pt x="58584" y="23114"/>
                  </a:lnTo>
                  <a:cubicBezTo>
                    <a:pt x="57153" y="23114"/>
                    <a:pt x="52714" y="18786"/>
                    <a:pt x="57009" y="23114"/>
                  </a:cubicBezTo>
                  <a:cubicBezTo>
                    <a:pt x="55434" y="21527"/>
                    <a:pt x="55577" y="21815"/>
                    <a:pt x="57009" y="24268"/>
                  </a:cubicBezTo>
                  <a:cubicBezTo>
                    <a:pt x="56007" y="22248"/>
                    <a:pt x="56151" y="22681"/>
                    <a:pt x="57009" y="25566"/>
                  </a:cubicBezTo>
                  <a:cubicBezTo>
                    <a:pt x="62595" y="42445"/>
                    <a:pt x="35097" y="47782"/>
                    <a:pt x="30228" y="30760"/>
                  </a:cubicBezTo>
                  <a:cubicBezTo>
                    <a:pt x="30228" y="26720"/>
                    <a:pt x="30228" y="25854"/>
                    <a:pt x="30228" y="28019"/>
                  </a:cubicBezTo>
                  <a:cubicBezTo>
                    <a:pt x="30228" y="23979"/>
                    <a:pt x="30945" y="23114"/>
                    <a:pt x="30228" y="25278"/>
                  </a:cubicBezTo>
                  <a:cubicBezTo>
                    <a:pt x="31804" y="21671"/>
                    <a:pt x="32090" y="20949"/>
                    <a:pt x="31089" y="22825"/>
                  </a:cubicBezTo>
                  <a:cubicBezTo>
                    <a:pt x="32234" y="20676"/>
                    <a:pt x="33952" y="18916"/>
                    <a:pt x="36101" y="17776"/>
                  </a:cubicBezTo>
                  <a:cubicBezTo>
                    <a:pt x="34095" y="18930"/>
                    <a:pt x="34954" y="18641"/>
                    <a:pt x="38393" y="16910"/>
                  </a:cubicBezTo>
                  <a:lnTo>
                    <a:pt x="36387" y="17632"/>
                  </a:lnTo>
                  <a:cubicBezTo>
                    <a:pt x="38964" y="16838"/>
                    <a:pt x="41543" y="16838"/>
                    <a:pt x="44120" y="17632"/>
                  </a:cubicBezTo>
                  <a:cubicBezTo>
                    <a:pt x="51280" y="22969"/>
                    <a:pt x="53572" y="24268"/>
                    <a:pt x="50994" y="21238"/>
                  </a:cubicBezTo>
                  <a:lnTo>
                    <a:pt x="34812" y="60478"/>
                  </a:lnTo>
                  <a:cubicBezTo>
                    <a:pt x="32520" y="60478"/>
                    <a:pt x="30802" y="60478"/>
                    <a:pt x="34812" y="60478"/>
                  </a:cubicBezTo>
                  <a:lnTo>
                    <a:pt x="37819" y="60478"/>
                  </a:lnTo>
                  <a:lnTo>
                    <a:pt x="44550" y="62209"/>
                  </a:lnTo>
                  <a:lnTo>
                    <a:pt x="48273" y="63507"/>
                  </a:lnTo>
                  <a:lnTo>
                    <a:pt x="49705" y="63507"/>
                  </a:lnTo>
                  <a:cubicBezTo>
                    <a:pt x="51280" y="63507"/>
                    <a:pt x="50709" y="63507"/>
                    <a:pt x="47843" y="62641"/>
                  </a:cubicBezTo>
                  <a:cubicBezTo>
                    <a:pt x="49849" y="63839"/>
                    <a:pt x="51854" y="64906"/>
                    <a:pt x="54002" y="65815"/>
                  </a:cubicBezTo>
                  <a:cubicBezTo>
                    <a:pt x="56007" y="66969"/>
                    <a:pt x="57726" y="68556"/>
                    <a:pt x="59731" y="69566"/>
                  </a:cubicBezTo>
                  <a:cubicBezTo>
                    <a:pt x="53429" y="65252"/>
                    <a:pt x="50994" y="57174"/>
                    <a:pt x="53859" y="50091"/>
                  </a:cubicBezTo>
                  <a:cubicBezTo>
                    <a:pt x="54002" y="49023"/>
                    <a:pt x="54574" y="48056"/>
                    <a:pt x="55434" y="47350"/>
                  </a:cubicBezTo>
                  <a:cubicBezTo>
                    <a:pt x="56436" y="45907"/>
                    <a:pt x="56579" y="45763"/>
                    <a:pt x="55434" y="46628"/>
                  </a:cubicBezTo>
                  <a:cubicBezTo>
                    <a:pt x="53859" y="47869"/>
                    <a:pt x="52284" y="49268"/>
                    <a:pt x="50994" y="50812"/>
                  </a:cubicBezTo>
                  <a:cubicBezTo>
                    <a:pt x="53286" y="47638"/>
                    <a:pt x="53429" y="49081"/>
                    <a:pt x="50994" y="50812"/>
                  </a:cubicBezTo>
                  <a:lnTo>
                    <a:pt x="47987" y="52543"/>
                  </a:lnTo>
                  <a:cubicBezTo>
                    <a:pt x="47272" y="53105"/>
                    <a:pt x="46412" y="53582"/>
                    <a:pt x="45553" y="53986"/>
                  </a:cubicBezTo>
                  <a:cubicBezTo>
                    <a:pt x="45553" y="53986"/>
                    <a:pt x="41113" y="56005"/>
                    <a:pt x="44406" y="53986"/>
                  </a:cubicBezTo>
                  <a:lnTo>
                    <a:pt x="44406" y="53986"/>
                  </a:lnTo>
                  <a:lnTo>
                    <a:pt x="41113" y="55139"/>
                  </a:lnTo>
                  <a:lnTo>
                    <a:pt x="34954" y="56727"/>
                  </a:lnTo>
                  <a:cubicBezTo>
                    <a:pt x="32807" y="56727"/>
                    <a:pt x="31804" y="56727"/>
                    <a:pt x="34954" y="56727"/>
                  </a:cubicBezTo>
                  <a:cubicBezTo>
                    <a:pt x="34095" y="56654"/>
                    <a:pt x="33092" y="56654"/>
                    <a:pt x="32234" y="56727"/>
                  </a:cubicBezTo>
                  <a:cubicBezTo>
                    <a:pt x="29942" y="56510"/>
                    <a:pt x="27508" y="56510"/>
                    <a:pt x="25216" y="56727"/>
                  </a:cubicBezTo>
                  <a:cubicBezTo>
                    <a:pt x="26075" y="56727"/>
                    <a:pt x="29512" y="57736"/>
                    <a:pt x="26935" y="56727"/>
                  </a:cubicBezTo>
                  <a:lnTo>
                    <a:pt x="29512" y="57880"/>
                  </a:lnTo>
                  <a:cubicBezTo>
                    <a:pt x="27222" y="56294"/>
                    <a:pt x="27937" y="57880"/>
                    <a:pt x="31660" y="61487"/>
                  </a:cubicBezTo>
                  <a:cubicBezTo>
                    <a:pt x="34239" y="63031"/>
                    <a:pt x="35527" y="66060"/>
                    <a:pt x="34812" y="68989"/>
                  </a:cubicBezTo>
                  <a:cubicBezTo>
                    <a:pt x="35384" y="70432"/>
                    <a:pt x="35384" y="72018"/>
                    <a:pt x="34812" y="73461"/>
                  </a:cubicBezTo>
                  <a:cubicBezTo>
                    <a:pt x="33379" y="76966"/>
                    <a:pt x="30228" y="79448"/>
                    <a:pt x="26505" y="79952"/>
                  </a:cubicBezTo>
                  <a:cubicBezTo>
                    <a:pt x="25216" y="79952"/>
                    <a:pt x="25216" y="79952"/>
                    <a:pt x="26505" y="79952"/>
                  </a:cubicBezTo>
                  <a:cubicBezTo>
                    <a:pt x="28080" y="80357"/>
                    <a:pt x="29655" y="80876"/>
                    <a:pt x="31232" y="81540"/>
                  </a:cubicBezTo>
                  <a:cubicBezTo>
                    <a:pt x="39968" y="83761"/>
                    <a:pt x="48847" y="78424"/>
                    <a:pt x="50994" y="69609"/>
                  </a:cubicBezTo>
                  <a:cubicBezTo>
                    <a:pt x="52855" y="62612"/>
                    <a:pt x="49849" y="55284"/>
                    <a:pt x="43691" y="5153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:a16="http://schemas.microsoft.com/office/drawing/2014/main" id="{65D1C17B-492C-6E91-2BD4-31034694810E}"/>
                </a:ext>
              </a:extLst>
            </p:cNvPr>
            <p:cNvSpPr/>
            <p:nvPr/>
          </p:nvSpPr>
          <p:spPr>
            <a:xfrm>
              <a:off x="10774196" y="2842762"/>
              <a:ext cx="127244" cy="125911"/>
            </a:xfrm>
            <a:custGeom>
              <a:avLst/>
              <a:gdLst>
                <a:gd name="connsiteX0" fmla="*/ 91226 w 127244"/>
                <a:gd name="connsiteY0" fmla="*/ 54820 h 125911"/>
                <a:gd name="connsiteX1" fmla="*/ 85928 w 127244"/>
                <a:gd name="connsiteY1" fmla="*/ 40394 h 125911"/>
                <a:gd name="connsiteX2" fmla="*/ 75760 w 127244"/>
                <a:gd name="connsiteY2" fmla="*/ 28997 h 125911"/>
                <a:gd name="connsiteX3" fmla="*/ 60149 w 127244"/>
                <a:gd name="connsiteY3" fmla="*/ 29862 h 125911"/>
                <a:gd name="connsiteX4" fmla="*/ 43966 w 127244"/>
                <a:gd name="connsiteY4" fmla="*/ 57849 h 125911"/>
                <a:gd name="connsiteX5" fmla="*/ 65304 w 127244"/>
                <a:gd name="connsiteY5" fmla="*/ 85548 h 125911"/>
                <a:gd name="connsiteX6" fmla="*/ 97099 w 127244"/>
                <a:gd name="connsiteY6" fmla="*/ 73141 h 125911"/>
                <a:gd name="connsiteX7" fmla="*/ 95237 w 127244"/>
                <a:gd name="connsiteY7" fmla="*/ 44288 h 125911"/>
                <a:gd name="connsiteX8" fmla="*/ 74900 w 127244"/>
                <a:gd name="connsiteY8" fmla="*/ 36065 h 125911"/>
                <a:gd name="connsiteX9" fmla="*/ 58574 w 127244"/>
                <a:gd name="connsiteY9" fmla="*/ 56984 h 125911"/>
                <a:gd name="connsiteX10" fmla="*/ 68743 w 127244"/>
                <a:gd name="connsiteY10" fmla="*/ 77902 h 125911"/>
                <a:gd name="connsiteX11" fmla="*/ 83064 w 127244"/>
                <a:gd name="connsiteY11" fmla="*/ 85115 h 125911"/>
                <a:gd name="connsiteX12" fmla="*/ 101537 w 127244"/>
                <a:gd name="connsiteY12" fmla="*/ 92472 h 125911"/>
                <a:gd name="connsiteX13" fmla="*/ 126600 w 127244"/>
                <a:gd name="connsiteY13" fmla="*/ 77844 h 125911"/>
                <a:gd name="connsiteX14" fmla="*/ 126600 w 127244"/>
                <a:gd name="connsiteY14" fmla="*/ 67226 h 125911"/>
                <a:gd name="connsiteX15" fmla="*/ 95667 w 127244"/>
                <a:gd name="connsiteY15" fmla="*/ 40682 h 125911"/>
                <a:gd name="connsiteX16" fmla="*/ 53848 w 127244"/>
                <a:gd name="connsiteY16" fmla="*/ 54243 h 125911"/>
                <a:gd name="connsiteX17" fmla="*/ 38095 w 127244"/>
                <a:gd name="connsiteY17" fmla="*/ 93915 h 125911"/>
                <a:gd name="connsiteX18" fmla="*/ 54850 w 127244"/>
                <a:gd name="connsiteY18" fmla="*/ 120603 h 125911"/>
                <a:gd name="connsiteX19" fmla="*/ 83492 w 127244"/>
                <a:gd name="connsiteY19" fmla="*/ 116708 h 125911"/>
                <a:gd name="connsiteX20" fmla="*/ 94233 w 127244"/>
                <a:gd name="connsiteY20" fmla="*/ 91462 h 125911"/>
                <a:gd name="connsiteX21" fmla="*/ 67596 w 127244"/>
                <a:gd name="connsiteY21" fmla="*/ 72145 h 125911"/>
                <a:gd name="connsiteX22" fmla="*/ 65591 w 127244"/>
                <a:gd name="connsiteY22" fmla="*/ 72564 h 125911"/>
                <a:gd name="connsiteX23" fmla="*/ 45542 w 127244"/>
                <a:gd name="connsiteY23" fmla="*/ 90452 h 125911"/>
                <a:gd name="connsiteX24" fmla="*/ 57428 w 127244"/>
                <a:gd name="connsiteY24" fmla="*/ 120747 h 125911"/>
                <a:gd name="connsiteX25" fmla="*/ 106408 w 127244"/>
                <a:gd name="connsiteY25" fmla="*/ 112236 h 125911"/>
                <a:gd name="connsiteX26" fmla="*/ 116862 w 127244"/>
                <a:gd name="connsiteY26" fmla="*/ 86701 h 125911"/>
                <a:gd name="connsiteX27" fmla="*/ 108985 w 127244"/>
                <a:gd name="connsiteY27" fmla="*/ 65207 h 125911"/>
                <a:gd name="connsiteX28" fmla="*/ 68026 w 127244"/>
                <a:gd name="connsiteY28" fmla="*/ 38230 h 125911"/>
                <a:gd name="connsiteX29" fmla="*/ 28499 w 127244"/>
                <a:gd name="connsiteY29" fmla="*/ 28564 h 125911"/>
                <a:gd name="connsiteX30" fmla="*/ 17185 w 127244"/>
                <a:gd name="connsiteY30" fmla="*/ 69679 h 125911"/>
                <a:gd name="connsiteX31" fmla="*/ 48836 w 127244"/>
                <a:gd name="connsiteY31" fmla="*/ 74439 h 125911"/>
                <a:gd name="connsiteX32" fmla="*/ 74900 w 127244"/>
                <a:gd name="connsiteY32" fmla="*/ 77613 h 125911"/>
                <a:gd name="connsiteX33" fmla="*/ 95809 w 127244"/>
                <a:gd name="connsiteY33" fmla="*/ 69823 h 125911"/>
                <a:gd name="connsiteX34" fmla="*/ 104831 w 127244"/>
                <a:gd name="connsiteY34" fmla="*/ 49049 h 125911"/>
                <a:gd name="connsiteX35" fmla="*/ 104831 w 127244"/>
                <a:gd name="connsiteY35" fmla="*/ 22216 h 125911"/>
                <a:gd name="connsiteX36" fmla="*/ 60722 w 127244"/>
                <a:gd name="connsiteY36" fmla="*/ 22216 h 125911"/>
                <a:gd name="connsiteX37" fmla="*/ 60722 w 127244"/>
                <a:gd name="connsiteY37" fmla="*/ 28852 h 125911"/>
                <a:gd name="connsiteX38" fmla="*/ 60722 w 127244"/>
                <a:gd name="connsiteY38" fmla="*/ 27987 h 125911"/>
                <a:gd name="connsiteX39" fmla="*/ 60722 w 127244"/>
                <a:gd name="connsiteY39" fmla="*/ 31593 h 125911"/>
                <a:gd name="connsiteX40" fmla="*/ 56140 w 127244"/>
                <a:gd name="connsiteY40" fmla="*/ 44721 h 125911"/>
                <a:gd name="connsiteX41" fmla="*/ 58430 w 127244"/>
                <a:gd name="connsiteY41" fmla="*/ 62177 h 125911"/>
                <a:gd name="connsiteX42" fmla="*/ 69171 w 127244"/>
                <a:gd name="connsiteY42" fmla="*/ 71410 h 125911"/>
                <a:gd name="connsiteX43" fmla="*/ 97099 w 127244"/>
                <a:gd name="connsiteY43" fmla="*/ 62177 h 125911"/>
                <a:gd name="connsiteX44" fmla="*/ 104688 w 127244"/>
                <a:gd name="connsiteY44" fmla="*/ 22216 h 125911"/>
                <a:gd name="connsiteX45" fmla="*/ 98244 w 127244"/>
                <a:gd name="connsiteY45" fmla="*/ 6492 h 125911"/>
                <a:gd name="connsiteX46" fmla="*/ 82634 w 127244"/>
                <a:gd name="connsiteY46" fmla="*/ 0 h 125911"/>
                <a:gd name="connsiteX47" fmla="*/ 60579 w 127244"/>
                <a:gd name="connsiteY47" fmla="*/ 22216 h 125911"/>
                <a:gd name="connsiteX48" fmla="*/ 60579 w 127244"/>
                <a:gd name="connsiteY48" fmla="*/ 46597 h 125911"/>
                <a:gd name="connsiteX49" fmla="*/ 60579 w 127244"/>
                <a:gd name="connsiteY49" fmla="*/ 44433 h 125911"/>
                <a:gd name="connsiteX50" fmla="*/ 74900 w 127244"/>
                <a:gd name="connsiteY50" fmla="*/ 33469 h 125911"/>
                <a:gd name="connsiteX51" fmla="*/ 66021 w 127244"/>
                <a:gd name="connsiteY51" fmla="*/ 32603 h 125911"/>
                <a:gd name="connsiteX52" fmla="*/ 21482 w 127244"/>
                <a:gd name="connsiteY52" fmla="*/ 27698 h 125911"/>
                <a:gd name="connsiteX53" fmla="*/ 0 w 127244"/>
                <a:gd name="connsiteY53" fmla="*/ 49338 h 125911"/>
                <a:gd name="connsiteX54" fmla="*/ 21482 w 127244"/>
                <a:gd name="connsiteY54" fmla="*/ 70977 h 125911"/>
                <a:gd name="connsiteX55" fmla="*/ 37665 w 127244"/>
                <a:gd name="connsiteY55" fmla="*/ 72275 h 125911"/>
                <a:gd name="connsiteX56" fmla="*/ 41102 w 127244"/>
                <a:gd name="connsiteY56" fmla="*/ 72275 h 125911"/>
                <a:gd name="connsiteX57" fmla="*/ 41102 w 127244"/>
                <a:gd name="connsiteY57" fmla="*/ 72275 h 125911"/>
                <a:gd name="connsiteX58" fmla="*/ 49551 w 127244"/>
                <a:gd name="connsiteY58" fmla="*/ 73718 h 125911"/>
                <a:gd name="connsiteX59" fmla="*/ 56998 w 127244"/>
                <a:gd name="connsiteY59" fmla="*/ 75593 h 125911"/>
                <a:gd name="connsiteX60" fmla="*/ 64159 w 127244"/>
                <a:gd name="connsiteY60" fmla="*/ 78046 h 125911"/>
                <a:gd name="connsiteX61" fmla="*/ 62727 w 127244"/>
                <a:gd name="connsiteY61" fmla="*/ 78046 h 125911"/>
                <a:gd name="connsiteX62" fmla="*/ 64589 w 127244"/>
                <a:gd name="connsiteY62" fmla="*/ 78911 h 125911"/>
                <a:gd name="connsiteX63" fmla="*/ 68313 w 127244"/>
                <a:gd name="connsiteY63" fmla="*/ 80787 h 125911"/>
                <a:gd name="connsiteX64" fmla="*/ 74613 w 127244"/>
                <a:gd name="connsiteY64" fmla="*/ 84826 h 125911"/>
                <a:gd name="connsiteX65" fmla="*/ 74613 w 127244"/>
                <a:gd name="connsiteY65" fmla="*/ 84826 h 125911"/>
                <a:gd name="connsiteX66" fmla="*/ 77479 w 127244"/>
                <a:gd name="connsiteY66" fmla="*/ 87567 h 125911"/>
                <a:gd name="connsiteX67" fmla="*/ 77479 w 127244"/>
                <a:gd name="connsiteY67" fmla="*/ 87567 h 125911"/>
                <a:gd name="connsiteX68" fmla="*/ 77479 w 127244"/>
                <a:gd name="connsiteY68" fmla="*/ 87567 h 125911"/>
                <a:gd name="connsiteX69" fmla="*/ 76332 w 127244"/>
                <a:gd name="connsiteY69" fmla="*/ 83384 h 125911"/>
                <a:gd name="connsiteX70" fmla="*/ 76332 w 127244"/>
                <a:gd name="connsiteY70" fmla="*/ 81219 h 125911"/>
                <a:gd name="connsiteX71" fmla="*/ 76332 w 127244"/>
                <a:gd name="connsiteY71" fmla="*/ 81219 h 125911"/>
                <a:gd name="connsiteX72" fmla="*/ 76332 w 127244"/>
                <a:gd name="connsiteY72" fmla="*/ 81219 h 125911"/>
                <a:gd name="connsiteX73" fmla="*/ 78050 w 127244"/>
                <a:gd name="connsiteY73" fmla="*/ 78911 h 125911"/>
                <a:gd name="connsiteX74" fmla="*/ 75473 w 127244"/>
                <a:gd name="connsiteY74" fmla="*/ 81652 h 125911"/>
                <a:gd name="connsiteX75" fmla="*/ 75473 w 127244"/>
                <a:gd name="connsiteY75" fmla="*/ 81652 h 125911"/>
                <a:gd name="connsiteX76" fmla="*/ 69315 w 127244"/>
                <a:gd name="connsiteY76" fmla="*/ 85692 h 125911"/>
                <a:gd name="connsiteX77" fmla="*/ 67453 w 127244"/>
                <a:gd name="connsiteY77" fmla="*/ 86701 h 125911"/>
                <a:gd name="connsiteX78" fmla="*/ 69315 w 127244"/>
                <a:gd name="connsiteY78" fmla="*/ 85692 h 125911"/>
                <a:gd name="connsiteX79" fmla="*/ 70175 w 127244"/>
                <a:gd name="connsiteY79" fmla="*/ 85692 h 125911"/>
                <a:gd name="connsiteX80" fmla="*/ 74757 w 127244"/>
                <a:gd name="connsiteY80" fmla="*/ 86701 h 125911"/>
                <a:gd name="connsiteX81" fmla="*/ 74757 w 127244"/>
                <a:gd name="connsiteY81" fmla="*/ 86701 h 125911"/>
                <a:gd name="connsiteX82" fmla="*/ 80629 w 127244"/>
                <a:gd name="connsiteY82" fmla="*/ 102282 h 125911"/>
                <a:gd name="connsiteX83" fmla="*/ 71176 w 127244"/>
                <a:gd name="connsiteY83" fmla="*/ 111947 h 125911"/>
                <a:gd name="connsiteX84" fmla="*/ 63301 w 127244"/>
                <a:gd name="connsiteY84" fmla="*/ 111947 h 125911"/>
                <a:gd name="connsiteX85" fmla="*/ 57285 w 127244"/>
                <a:gd name="connsiteY85" fmla="*/ 108630 h 125911"/>
                <a:gd name="connsiteX86" fmla="*/ 51413 w 127244"/>
                <a:gd name="connsiteY86" fmla="*/ 94203 h 125911"/>
                <a:gd name="connsiteX87" fmla="*/ 51413 w 127244"/>
                <a:gd name="connsiteY87" fmla="*/ 91318 h 125911"/>
                <a:gd name="connsiteX88" fmla="*/ 56283 w 127244"/>
                <a:gd name="connsiteY88" fmla="*/ 83960 h 125911"/>
                <a:gd name="connsiteX89" fmla="*/ 61295 w 127244"/>
                <a:gd name="connsiteY89" fmla="*/ 81652 h 125911"/>
                <a:gd name="connsiteX90" fmla="*/ 62297 w 127244"/>
                <a:gd name="connsiteY90" fmla="*/ 81652 h 125911"/>
                <a:gd name="connsiteX91" fmla="*/ 66308 w 127244"/>
                <a:gd name="connsiteY91" fmla="*/ 81652 h 125911"/>
                <a:gd name="connsiteX92" fmla="*/ 75187 w 127244"/>
                <a:gd name="connsiteY92" fmla="*/ 88721 h 125911"/>
                <a:gd name="connsiteX93" fmla="*/ 76762 w 127244"/>
                <a:gd name="connsiteY93" fmla="*/ 94636 h 125911"/>
                <a:gd name="connsiteX94" fmla="*/ 76762 w 127244"/>
                <a:gd name="connsiteY94" fmla="*/ 91462 h 125911"/>
                <a:gd name="connsiteX95" fmla="*/ 76762 w 127244"/>
                <a:gd name="connsiteY95" fmla="*/ 93482 h 125911"/>
                <a:gd name="connsiteX96" fmla="*/ 76762 w 127244"/>
                <a:gd name="connsiteY96" fmla="*/ 90452 h 125911"/>
                <a:gd name="connsiteX97" fmla="*/ 78194 w 127244"/>
                <a:gd name="connsiteY97" fmla="*/ 85836 h 125911"/>
                <a:gd name="connsiteX98" fmla="*/ 78194 w 127244"/>
                <a:gd name="connsiteY98" fmla="*/ 87567 h 125911"/>
                <a:gd name="connsiteX99" fmla="*/ 79625 w 127244"/>
                <a:gd name="connsiteY99" fmla="*/ 84826 h 125911"/>
                <a:gd name="connsiteX100" fmla="*/ 80916 w 127244"/>
                <a:gd name="connsiteY100" fmla="*/ 82807 h 125911"/>
                <a:gd name="connsiteX101" fmla="*/ 80916 w 127244"/>
                <a:gd name="connsiteY101" fmla="*/ 83672 h 125911"/>
                <a:gd name="connsiteX102" fmla="*/ 82491 w 127244"/>
                <a:gd name="connsiteY102" fmla="*/ 81941 h 125911"/>
                <a:gd name="connsiteX103" fmla="*/ 81202 w 127244"/>
                <a:gd name="connsiteY103" fmla="*/ 82951 h 125911"/>
                <a:gd name="connsiteX104" fmla="*/ 83922 w 127244"/>
                <a:gd name="connsiteY104" fmla="*/ 81076 h 125911"/>
                <a:gd name="connsiteX105" fmla="*/ 86501 w 127244"/>
                <a:gd name="connsiteY105" fmla="*/ 81076 h 125911"/>
                <a:gd name="connsiteX106" fmla="*/ 84353 w 127244"/>
                <a:gd name="connsiteY106" fmla="*/ 81076 h 125911"/>
                <a:gd name="connsiteX107" fmla="*/ 86501 w 127244"/>
                <a:gd name="connsiteY107" fmla="*/ 81076 h 125911"/>
                <a:gd name="connsiteX108" fmla="*/ 84926 w 127244"/>
                <a:gd name="connsiteY108" fmla="*/ 81076 h 125911"/>
                <a:gd name="connsiteX109" fmla="*/ 86929 w 127244"/>
                <a:gd name="connsiteY109" fmla="*/ 81076 h 125911"/>
                <a:gd name="connsiteX110" fmla="*/ 86929 w 127244"/>
                <a:gd name="connsiteY110" fmla="*/ 81076 h 125911"/>
                <a:gd name="connsiteX111" fmla="*/ 86929 w 127244"/>
                <a:gd name="connsiteY111" fmla="*/ 81076 h 125911"/>
                <a:gd name="connsiteX112" fmla="*/ 85354 w 127244"/>
                <a:gd name="connsiteY112" fmla="*/ 79777 h 125911"/>
                <a:gd name="connsiteX113" fmla="*/ 86644 w 127244"/>
                <a:gd name="connsiteY113" fmla="*/ 81219 h 125911"/>
                <a:gd name="connsiteX114" fmla="*/ 85498 w 127244"/>
                <a:gd name="connsiteY114" fmla="*/ 79921 h 125911"/>
                <a:gd name="connsiteX115" fmla="*/ 84639 w 127244"/>
                <a:gd name="connsiteY115" fmla="*/ 78334 h 125911"/>
                <a:gd name="connsiteX116" fmla="*/ 114570 w 127244"/>
                <a:gd name="connsiteY116" fmla="*/ 55253 h 125911"/>
                <a:gd name="connsiteX117" fmla="*/ 94663 w 127244"/>
                <a:gd name="connsiteY117" fmla="*/ 47174 h 125911"/>
                <a:gd name="connsiteX118" fmla="*/ 87216 w 127244"/>
                <a:gd name="connsiteY118" fmla="*/ 44433 h 125911"/>
                <a:gd name="connsiteX119" fmla="*/ 83492 w 127244"/>
                <a:gd name="connsiteY119" fmla="*/ 43135 h 125911"/>
                <a:gd name="connsiteX120" fmla="*/ 91513 w 127244"/>
                <a:gd name="connsiteY120" fmla="*/ 49482 h 125911"/>
                <a:gd name="connsiteX121" fmla="*/ 93232 w 127244"/>
                <a:gd name="connsiteY121" fmla="*/ 59580 h 125911"/>
                <a:gd name="connsiteX122" fmla="*/ 88506 w 127244"/>
                <a:gd name="connsiteY122" fmla="*/ 67659 h 125911"/>
                <a:gd name="connsiteX123" fmla="*/ 86214 w 127244"/>
                <a:gd name="connsiteY123" fmla="*/ 69390 h 125911"/>
                <a:gd name="connsiteX124" fmla="*/ 68026 w 127244"/>
                <a:gd name="connsiteY124" fmla="*/ 69390 h 125911"/>
                <a:gd name="connsiteX125" fmla="*/ 63586 w 127244"/>
                <a:gd name="connsiteY125" fmla="*/ 64918 h 125911"/>
                <a:gd name="connsiteX126" fmla="*/ 61152 w 127244"/>
                <a:gd name="connsiteY126" fmla="*/ 55974 h 125911"/>
                <a:gd name="connsiteX127" fmla="*/ 61152 w 127244"/>
                <a:gd name="connsiteY127" fmla="*/ 53665 h 125911"/>
                <a:gd name="connsiteX128" fmla="*/ 62011 w 127244"/>
                <a:gd name="connsiteY128" fmla="*/ 51646 h 125911"/>
                <a:gd name="connsiteX129" fmla="*/ 62011 w 127244"/>
                <a:gd name="connsiteY129" fmla="*/ 50348 h 125911"/>
                <a:gd name="connsiteX130" fmla="*/ 70605 w 127244"/>
                <a:gd name="connsiteY130" fmla="*/ 46741 h 125911"/>
                <a:gd name="connsiteX131" fmla="*/ 72751 w 127244"/>
                <a:gd name="connsiteY131" fmla="*/ 46741 h 125911"/>
                <a:gd name="connsiteX132" fmla="*/ 75187 w 127244"/>
                <a:gd name="connsiteY132" fmla="*/ 47607 h 125911"/>
                <a:gd name="connsiteX133" fmla="*/ 73898 w 127244"/>
                <a:gd name="connsiteY133" fmla="*/ 46597 h 125911"/>
                <a:gd name="connsiteX134" fmla="*/ 75473 w 127244"/>
                <a:gd name="connsiteY134" fmla="*/ 47751 h 125911"/>
                <a:gd name="connsiteX135" fmla="*/ 78050 w 127244"/>
                <a:gd name="connsiteY135" fmla="*/ 51790 h 125911"/>
                <a:gd name="connsiteX136" fmla="*/ 78050 w 127244"/>
                <a:gd name="connsiteY136" fmla="*/ 57128 h 125911"/>
                <a:gd name="connsiteX137" fmla="*/ 78050 w 127244"/>
                <a:gd name="connsiteY137" fmla="*/ 55974 h 125911"/>
                <a:gd name="connsiteX138" fmla="*/ 78050 w 127244"/>
                <a:gd name="connsiteY138" fmla="*/ 56839 h 125911"/>
                <a:gd name="connsiteX139" fmla="*/ 78050 w 127244"/>
                <a:gd name="connsiteY139" fmla="*/ 57705 h 125911"/>
                <a:gd name="connsiteX140" fmla="*/ 50555 w 127244"/>
                <a:gd name="connsiteY140" fmla="*/ 54098 h 125911"/>
                <a:gd name="connsiteX141" fmla="*/ 57572 w 127244"/>
                <a:gd name="connsiteY141" fmla="*/ 68524 h 125911"/>
                <a:gd name="connsiteX142" fmla="*/ 80342 w 127244"/>
                <a:gd name="connsiteY142" fmla="*/ 74468 h 125911"/>
                <a:gd name="connsiteX143" fmla="*/ 87933 w 127244"/>
                <a:gd name="connsiteY143" fmla="*/ 55685 h 12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27244" h="125911">
                  <a:moveTo>
                    <a:pt x="91226" y="54820"/>
                  </a:moveTo>
                  <a:lnTo>
                    <a:pt x="85928" y="40394"/>
                  </a:lnTo>
                  <a:cubicBezTo>
                    <a:pt x="84353" y="35243"/>
                    <a:pt x="80629" y="31074"/>
                    <a:pt x="75760" y="28997"/>
                  </a:cubicBezTo>
                  <a:cubicBezTo>
                    <a:pt x="70746" y="26588"/>
                    <a:pt x="64876" y="26920"/>
                    <a:pt x="60149" y="29862"/>
                  </a:cubicBezTo>
                  <a:cubicBezTo>
                    <a:pt x="50411" y="35892"/>
                    <a:pt x="44396" y="46395"/>
                    <a:pt x="43966" y="57849"/>
                  </a:cubicBezTo>
                  <a:cubicBezTo>
                    <a:pt x="44109" y="70876"/>
                    <a:pt x="52845" y="82229"/>
                    <a:pt x="65304" y="85548"/>
                  </a:cubicBezTo>
                  <a:cubicBezTo>
                    <a:pt x="77479" y="88909"/>
                    <a:pt x="90366" y="83874"/>
                    <a:pt x="97099" y="73141"/>
                  </a:cubicBezTo>
                  <a:cubicBezTo>
                    <a:pt x="101967" y="63937"/>
                    <a:pt x="101251" y="52786"/>
                    <a:pt x="95237" y="44288"/>
                  </a:cubicBezTo>
                  <a:cubicBezTo>
                    <a:pt x="90940" y="37436"/>
                    <a:pt x="82777" y="34118"/>
                    <a:pt x="74900" y="36065"/>
                  </a:cubicBezTo>
                  <a:cubicBezTo>
                    <a:pt x="65447" y="38706"/>
                    <a:pt x="58860" y="47174"/>
                    <a:pt x="58574" y="56984"/>
                  </a:cubicBezTo>
                  <a:cubicBezTo>
                    <a:pt x="58430" y="65207"/>
                    <a:pt x="62154" y="72997"/>
                    <a:pt x="68743" y="77902"/>
                  </a:cubicBezTo>
                  <a:cubicBezTo>
                    <a:pt x="73182" y="80888"/>
                    <a:pt x="78050" y="83312"/>
                    <a:pt x="83064" y="85115"/>
                  </a:cubicBezTo>
                  <a:cubicBezTo>
                    <a:pt x="89221" y="87856"/>
                    <a:pt x="95237" y="90308"/>
                    <a:pt x="101537" y="92472"/>
                  </a:cubicBezTo>
                  <a:cubicBezTo>
                    <a:pt x="112422" y="95400"/>
                    <a:pt x="123736" y="88865"/>
                    <a:pt x="126600" y="77844"/>
                  </a:cubicBezTo>
                  <a:cubicBezTo>
                    <a:pt x="127460" y="74367"/>
                    <a:pt x="127460" y="70703"/>
                    <a:pt x="126600" y="67226"/>
                  </a:cubicBezTo>
                  <a:cubicBezTo>
                    <a:pt x="121588" y="53507"/>
                    <a:pt x="109845" y="43423"/>
                    <a:pt x="95667" y="40682"/>
                  </a:cubicBezTo>
                  <a:cubicBezTo>
                    <a:pt x="80342" y="37681"/>
                    <a:pt x="64589" y="42803"/>
                    <a:pt x="53848" y="54243"/>
                  </a:cubicBezTo>
                  <a:cubicBezTo>
                    <a:pt x="43822" y="65019"/>
                    <a:pt x="38238" y="79171"/>
                    <a:pt x="38095" y="93915"/>
                  </a:cubicBezTo>
                  <a:cubicBezTo>
                    <a:pt x="37952" y="105369"/>
                    <a:pt x="44539" y="115843"/>
                    <a:pt x="54850" y="120603"/>
                  </a:cubicBezTo>
                  <a:cubicBezTo>
                    <a:pt x="64446" y="124613"/>
                    <a:pt x="75330" y="123113"/>
                    <a:pt x="83492" y="116708"/>
                  </a:cubicBezTo>
                  <a:cubicBezTo>
                    <a:pt x="91513" y="110981"/>
                    <a:pt x="95667" y="101243"/>
                    <a:pt x="94233" y="91462"/>
                  </a:cubicBezTo>
                  <a:cubicBezTo>
                    <a:pt x="92228" y="78724"/>
                    <a:pt x="80199" y="70068"/>
                    <a:pt x="67596" y="72145"/>
                  </a:cubicBezTo>
                  <a:cubicBezTo>
                    <a:pt x="66881" y="72247"/>
                    <a:pt x="66308" y="72391"/>
                    <a:pt x="65591" y="72564"/>
                  </a:cubicBezTo>
                  <a:cubicBezTo>
                    <a:pt x="56140" y="74324"/>
                    <a:pt x="48406" y="81205"/>
                    <a:pt x="45542" y="90452"/>
                  </a:cubicBezTo>
                  <a:cubicBezTo>
                    <a:pt x="42677" y="102080"/>
                    <a:pt x="47403" y="114285"/>
                    <a:pt x="57428" y="120747"/>
                  </a:cubicBezTo>
                  <a:cubicBezTo>
                    <a:pt x="73612" y="130067"/>
                    <a:pt x="94233" y="126503"/>
                    <a:pt x="106408" y="112236"/>
                  </a:cubicBezTo>
                  <a:cubicBezTo>
                    <a:pt x="113138" y="105441"/>
                    <a:pt x="116862" y="96266"/>
                    <a:pt x="116862" y="86701"/>
                  </a:cubicBezTo>
                  <a:cubicBezTo>
                    <a:pt x="116575" y="78883"/>
                    <a:pt x="113710" y="71381"/>
                    <a:pt x="108985" y="65207"/>
                  </a:cubicBezTo>
                  <a:cubicBezTo>
                    <a:pt x="98244" y="52295"/>
                    <a:pt x="84066" y="42904"/>
                    <a:pt x="68026" y="38230"/>
                  </a:cubicBezTo>
                  <a:cubicBezTo>
                    <a:pt x="54993" y="34234"/>
                    <a:pt x="41819" y="31002"/>
                    <a:pt x="28499" y="28564"/>
                  </a:cubicBezTo>
                  <a:lnTo>
                    <a:pt x="17185" y="69679"/>
                  </a:lnTo>
                  <a:cubicBezTo>
                    <a:pt x="27641" y="71987"/>
                    <a:pt x="38238" y="73141"/>
                    <a:pt x="48836" y="74439"/>
                  </a:cubicBezTo>
                  <a:cubicBezTo>
                    <a:pt x="57428" y="76069"/>
                    <a:pt x="66164" y="77137"/>
                    <a:pt x="74900" y="77613"/>
                  </a:cubicBezTo>
                  <a:cubicBezTo>
                    <a:pt x="82634" y="77786"/>
                    <a:pt x="90081" y="75002"/>
                    <a:pt x="95809" y="69823"/>
                  </a:cubicBezTo>
                  <a:cubicBezTo>
                    <a:pt x="101251" y="64297"/>
                    <a:pt x="104546" y="56883"/>
                    <a:pt x="104831" y="49049"/>
                  </a:cubicBezTo>
                  <a:cubicBezTo>
                    <a:pt x="104831" y="40249"/>
                    <a:pt x="104831" y="31161"/>
                    <a:pt x="104831" y="22216"/>
                  </a:cubicBezTo>
                  <a:lnTo>
                    <a:pt x="60722" y="22216"/>
                  </a:lnTo>
                  <a:cubicBezTo>
                    <a:pt x="60865" y="24424"/>
                    <a:pt x="60865" y="26645"/>
                    <a:pt x="60722" y="28852"/>
                  </a:cubicBezTo>
                  <a:cubicBezTo>
                    <a:pt x="60722" y="33469"/>
                    <a:pt x="60722" y="28852"/>
                    <a:pt x="60722" y="27987"/>
                  </a:cubicBezTo>
                  <a:cubicBezTo>
                    <a:pt x="60722" y="27121"/>
                    <a:pt x="60722" y="31161"/>
                    <a:pt x="60722" y="31593"/>
                  </a:cubicBezTo>
                  <a:cubicBezTo>
                    <a:pt x="59434" y="36065"/>
                    <a:pt x="58002" y="40451"/>
                    <a:pt x="56140" y="44721"/>
                  </a:cubicBezTo>
                  <a:cubicBezTo>
                    <a:pt x="54563" y="50622"/>
                    <a:pt x="55423" y="56897"/>
                    <a:pt x="58430" y="62177"/>
                  </a:cubicBezTo>
                  <a:cubicBezTo>
                    <a:pt x="61009" y="66274"/>
                    <a:pt x="64732" y="69491"/>
                    <a:pt x="69171" y="71410"/>
                  </a:cubicBezTo>
                  <a:cubicBezTo>
                    <a:pt x="79484" y="75796"/>
                    <a:pt x="91370" y="71857"/>
                    <a:pt x="97099" y="62177"/>
                  </a:cubicBezTo>
                  <a:cubicBezTo>
                    <a:pt x="103829" y="50016"/>
                    <a:pt x="106408" y="36008"/>
                    <a:pt x="104688" y="22216"/>
                  </a:cubicBezTo>
                  <a:cubicBezTo>
                    <a:pt x="104546" y="16359"/>
                    <a:pt x="102254" y="10791"/>
                    <a:pt x="98244" y="6492"/>
                  </a:cubicBezTo>
                  <a:cubicBezTo>
                    <a:pt x="94090" y="2453"/>
                    <a:pt x="88506" y="144"/>
                    <a:pt x="82634" y="0"/>
                  </a:cubicBezTo>
                  <a:cubicBezTo>
                    <a:pt x="70605" y="231"/>
                    <a:pt x="60865" y="10041"/>
                    <a:pt x="60579" y="22216"/>
                  </a:cubicBezTo>
                  <a:lnTo>
                    <a:pt x="60579" y="46597"/>
                  </a:lnTo>
                  <a:cubicBezTo>
                    <a:pt x="60579" y="49049"/>
                    <a:pt x="60579" y="48328"/>
                    <a:pt x="60579" y="44433"/>
                  </a:cubicBezTo>
                  <a:cubicBezTo>
                    <a:pt x="62584" y="38100"/>
                    <a:pt x="68313" y="33714"/>
                    <a:pt x="74900" y="33469"/>
                  </a:cubicBezTo>
                  <a:cubicBezTo>
                    <a:pt x="71893" y="33469"/>
                    <a:pt x="68884" y="33469"/>
                    <a:pt x="66021" y="32603"/>
                  </a:cubicBezTo>
                  <a:cubicBezTo>
                    <a:pt x="51700" y="30872"/>
                    <a:pt x="36377" y="28276"/>
                    <a:pt x="21482" y="27698"/>
                  </a:cubicBezTo>
                  <a:cubicBezTo>
                    <a:pt x="9596" y="27698"/>
                    <a:pt x="0" y="37393"/>
                    <a:pt x="0" y="49338"/>
                  </a:cubicBezTo>
                  <a:cubicBezTo>
                    <a:pt x="0" y="61283"/>
                    <a:pt x="9596" y="70977"/>
                    <a:pt x="21482" y="70977"/>
                  </a:cubicBezTo>
                  <a:cubicBezTo>
                    <a:pt x="26924" y="70977"/>
                    <a:pt x="32366" y="71698"/>
                    <a:pt x="37665" y="72275"/>
                  </a:cubicBezTo>
                  <a:lnTo>
                    <a:pt x="41102" y="72275"/>
                  </a:lnTo>
                  <a:cubicBezTo>
                    <a:pt x="45684" y="72275"/>
                    <a:pt x="37378" y="72275"/>
                    <a:pt x="41102" y="72275"/>
                  </a:cubicBezTo>
                  <a:lnTo>
                    <a:pt x="49551" y="73718"/>
                  </a:lnTo>
                  <a:lnTo>
                    <a:pt x="56998" y="75593"/>
                  </a:lnTo>
                  <a:cubicBezTo>
                    <a:pt x="59434" y="76041"/>
                    <a:pt x="61867" y="76863"/>
                    <a:pt x="64159" y="78046"/>
                  </a:cubicBezTo>
                  <a:lnTo>
                    <a:pt x="62727" y="78046"/>
                  </a:lnTo>
                  <a:lnTo>
                    <a:pt x="64589" y="78911"/>
                  </a:lnTo>
                  <a:lnTo>
                    <a:pt x="68313" y="80787"/>
                  </a:lnTo>
                  <a:cubicBezTo>
                    <a:pt x="70461" y="82085"/>
                    <a:pt x="72608" y="83384"/>
                    <a:pt x="74613" y="84826"/>
                  </a:cubicBezTo>
                  <a:cubicBezTo>
                    <a:pt x="76618" y="86269"/>
                    <a:pt x="74613" y="84826"/>
                    <a:pt x="74613" y="84826"/>
                  </a:cubicBezTo>
                  <a:cubicBezTo>
                    <a:pt x="74613" y="84826"/>
                    <a:pt x="77335" y="87423"/>
                    <a:pt x="77479" y="87567"/>
                  </a:cubicBezTo>
                  <a:lnTo>
                    <a:pt x="77479" y="87567"/>
                  </a:lnTo>
                  <a:cubicBezTo>
                    <a:pt x="76618" y="86269"/>
                    <a:pt x="76618" y="86413"/>
                    <a:pt x="77479" y="87567"/>
                  </a:cubicBezTo>
                  <a:cubicBezTo>
                    <a:pt x="77479" y="86701"/>
                    <a:pt x="76475" y="81797"/>
                    <a:pt x="76332" y="83384"/>
                  </a:cubicBezTo>
                  <a:cubicBezTo>
                    <a:pt x="76188" y="84970"/>
                    <a:pt x="76332" y="84249"/>
                    <a:pt x="76332" y="81219"/>
                  </a:cubicBezTo>
                  <a:cubicBezTo>
                    <a:pt x="76332" y="82807"/>
                    <a:pt x="76332" y="82807"/>
                    <a:pt x="76332" y="81219"/>
                  </a:cubicBezTo>
                  <a:cubicBezTo>
                    <a:pt x="76332" y="79633"/>
                    <a:pt x="76332" y="79488"/>
                    <a:pt x="76332" y="81219"/>
                  </a:cubicBezTo>
                  <a:lnTo>
                    <a:pt x="78050" y="78911"/>
                  </a:lnTo>
                  <a:cubicBezTo>
                    <a:pt x="78050" y="78911"/>
                    <a:pt x="76045" y="81076"/>
                    <a:pt x="75473" y="81652"/>
                  </a:cubicBezTo>
                  <a:cubicBezTo>
                    <a:pt x="72465" y="84826"/>
                    <a:pt x="79340" y="78911"/>
                    <a:pt x="75473" y="81652"/>
                  </a:cubicBezTo>
                  <a:cubicBezTo>
                    <a:pt x="71606" y="84393"/>
                    <a:pt x="71463" y="84538"/>
                    <a:pt x="69315" y="85692"/>
                  </a:cubicBezTo>
                  <a:lnTo>
                    <a:pt x="67453" y="86701"/>
                  </a:lnTo>
                  <a:cubicBezTo>
                    <a:pt x="70175" y="85548"/>
                    <a:pt x="70890" y="85259"/>
                    <a:pt x="69315" y="85692"/>
                  </a:cubicBezTo>
                  <a:cubicBezTo>
                    <a:pt x="67739" y="86124"/>
                    <a:pt x="73898" y="85692"/>
                    <a:pt x="70175" y="85692"/>
                  </a:cubicBezTo>
                  <a:cubicBezTo>
                    <a:pt x="71750" y="85519"/>
                    <a:pt x="73325" y="85879"/>
                    <a:pt x="74757" y="86701"/>
                  </a:cubicBezTo>
                  <a:cubicBezTo>
                    <a:pt x="76332" y="87423"/>
                    <a:pt x="76475" y="87423"/>
                    <a:pt x="74757" y="86701"/>
                  </a:cubicBezTo>
                  <a:cubicBezTo>
                    <a:pt x="80055" y="89933"/>
                    <a:pt x="82491" y="96353"/>
                    <a:pt x="80629" y="102282"/>
                  </a:cubicBezTo>
                  <a:cubicBezTo>
                    <a:pt x="79340" y="106884"/>
                    <a:pt x="75760" y="110505"/>
                    <a:pt x="71176" y="111947"/>
                  </a:cubicBezTo>
                  <a:lnTo>
                    <a:pt x="63301" y="111947"/>
                  </a:lnTo>
                  <a:cubicBezTo>
                    <a:pt x="57142" y="107042"/>
                    <a:pt x="55137" y="106033"/>
                    <a:pt x="57285" y="108630"/>
                  </a:cubicBezTo>
                  <a:lnTo>
                    <a:pt x="51413" y="94203"/>
                  </a:lnTo>
                  <a:cubicBezTo>
                    <a:pt x="51413" y="96944"/>
                    <a:pt x="51413" y="91462"/>
                    <a:pt x="51413" y="91318"/>
                  </a:cubicBezTo>
                  <a:cubicBezTo>
                    <a:pt x="52130" y="88375"/>
                    <a:pt x="53848" y="85778"/>
                    <a:pt x="56283" y="83960"/>
                  </a:cubicBezTo>
                  <a:cubicBezTo>
                    <a:pt x="57715" y="82763"/>
                    <a:pt x="59434" y="81970"/>
                    <a:pt x="61295" y="81652"/>
                  </a:cubicBezTo>
                  <a:cubicBezTo>
                    <a:pt x="63444" y="81652"/>
                    <a:pt x="63872" y="81652"/>
                    <a:pt x="62297" y="81652"/>
                  </a:cubicBezTo>
                  <a:lnTo>
                    <a:pt x="66308" y="81652"/>
                  </a:lnTo>
                  <a:cubicBezTo>
                    <a:pt x="70031" y="82936"/>
                    <a:pt x="73038" y="85418"/>
                    <a:pt x="75187" y="88721"/>
                  </a:cubicBezTo>
                  <a:cubicBezTo>
                    <a:pt x="76475" y="90438"/>
                    <a:pt x="76905" y="92530"/>
                    <a:pt x="76762" y="94636"/>
                  </a:cubicBezTo>
                  <a:cubicBezTo>
                    <a:pt x="76905" y="93583"/>
                    <a:pt x="76905" y="92515"/>
                    <a:pt x="76762" y="91462"/>
                  </a:cubicBezTo>
                  <a:cubicBezTo>
                    <a:pt x="76762" y="88721"/>
                    <a:pt x="75760" y="95934"/>
                    <a:pt x="76762" y="93482"/>
                  </a:cubicBezTo>
                  <a:cubicBezTo>
                    <a:pt x="76762" y="92472"/>
                    <a:pt x="76762" y="91462"/>
                    <a:pt x="76762" y="90452"/>
                  </a:cubicBezTo>
                  <a:cubicBezTo>
                    <a:pt x="77335" y="88967"/>
                    <a:pt x="77907" y="87423"/>
                    <a:pt x="78194" y="85836"/>
                  </a:cubicBezTo>
                  <a:cubicBezTo>
                    <a:pt x="78194" y="85836"/>
                    <a:pt x="76188" y="90020"/>
                    <a:pt x="78194" y="87567"/>
                  </a:cubicBezTo>
                  <a:cubicBezTo>
                    <a:pt x="80199" y="85115"/>
                    <a:pt x="79197" y="85692"/>
                    <a:pt x="79625" y="84826"/>
                  </a:cubicBezTo>
                  <a:lnTo>
                    <a:pt x="80916" y="82807"/>
                  </a:lnTo>
                  <a:cubicBezTo>
                    <a:pt x="82061" y="80931"/>
                    <a:pt x="77479" y="86557"/>
                    <a:pt x="80916" y="83672"/>
                  </a:cubicBezTo>
                  <a:lnTo>
                    <a:pt x="82491" y="81941"/>
                  </a:lnTo>
                  <a:cubicBezTo>
                    <a:pt x="84496" y="79921"/>
                    <a:pt x="82491" y="82807"/>
                    <a:pt x="81202" y="82951"/>
                  </a:cubicBezTo>
                  <a:cubicBezTo>
                    <a:pt x="79912" y="83095"/>
                    <a:pt x="87646" y="79344"/>
                    <a:pt x="83922" y="81076"/>
                  </a:cubicBezTo>
                  <a:cubicBezTo>
                    <a:pt x="80199" y="82807"/>
                    <a:pt x="85784" y="81076"/>
                    <a:pt x="86501" y="81076"/>
                  </a:cubicBezTo>
                  <a:cubicBezTo>
                    <a:pt x="87216" y="81076"/>
                    <a:pt x="81631" y="81076"/>
                    <a:pt x="84353" y="81076"/>
                  </a:cubicBezTo>
                  <a:lnTo>
                    <a:pt x="86501" y="81076"/>
                  </a:lnTo>
                  <a:cubicBezTo>
                    <a:pt x="89938" y="81076"/>
                    <a:pt x="82634" y="80066"/>
                    <a:pt x="84926" y="81076"/>
                  </a:cubicBezTo>
                  <a:lnTo>
                    <a:pt x="86929" y="81076"/>
                  </a:lnTo>
                  <a:lnTo>
                    <a:pt x="86929" y="81076"/>
                  </a:lnTo>
                  <a:cubicBezTo>
                    <a:pt x="83779" y="79633"/>
                    <a:pt x="86929" y="81076"/>
                    <a:pt x="86929" y="81076"/>
                  </a:cubicBezTo>
                  <a:cubicBezTo>
                    <a:pt x="86929" y="81076"/>
                    <a:pt x="85498" y="80354"/>
                    <a:pt x="85354" y="79777"/>
                  </a:cubicBezTo>
                  <a:cubicBezTo>
                    <a:pt x="85211" y="79200"/>
                    <a:pt x="86501" y="81076"/>
                    <a:pt x="86644" y="81219"/>
                  </a:cubicBezTo>
                  <a:cubicBezTo>
                    <a:pt x="86786" y="81364"/>
                    <a:pt x="83922" y="77036"/>
                    <a:pt x="85498" y="79921"/>
                  </a:cubicBezTo>
                  <a:cubicBezTo>
                    <a:pt x="87073" y="82807"/>
                    <a:pt x="83636" y="74872"/>
                    <a:pt x="84639" y="78334"/>
                  </a:cubicBezTo>
                  <a:lnTo>
                    <a:pt x="114570" y="55253"/>
                  </a:lnTo>
                  <a:cubicBezTo>
                    <a:pt x="108126" y="52194"/>
                    <a:pt x="101394" y="49511"/>
                    <a:pt x="94663" y="47174"/>
                  </a:cubicBezTo>
                  <a:lnTo>
                    <a:pt x="87216" y="44433"/>
                  </a:lnTo>
                  <a:cubicBezTo>
                    <a:pt x="86071" y="43870"/>
                    <a:pt x="84783" y="43437"/>
                    <a:pt x="83492" y="43135"/>
                  </a:cubicBezTo>
                  <a:lnTo>
                    <a:pt x="91513" y="49482"/>
                  </a:lnTo>
                  <a:cubicBezTo>
                    <a:pt x="91513" y="60446"/>
                    <a:pt x="91513" y="63908"/>
                    <a:pt x="93232" y="59580"/>
                  </a:cubicBezTo>
                  <a:lnTo>
                    <a:pt x="88506" y="67659"/>
                  </a:lnTo>
                  <a:lnTo>
                    <a:pt x="86214" y="69390"/>
                  </a:lnTo>
                  <a:lnTo>
                    <a:pt x="68026" y="69390"/>
                  </a:lnTo>
                  <a:lnTo>
                    <a:pt x="63586" y="64918"/>
                  </a:lnTo>
                  <a:lnTo>
                    <a:pt x="61152" y="55974"/>
                  </a:lnTo>
                  <a:cubicBezTo>
                    <a:pt x="61152" y="57849"/>
                    <a:pt x="61152" y="56984"/>
                    <a:pt x="61152" y="53665"/>
                  </a:cubicBezTo>
                  <a:cubicBezTo>
                    <a:pt x="61152" y="55397"/>
                    <a:pt x="61152" y="54820"/>
                    <a:pt x="62011" y="51646"/>
                  </a:cubicBezTo>
                  <a:cubicBezTo>
                    <a:pt x="62871" y="48472"/>
                    <a:pt x="64876" y="47895"/>
                    <a:pt x="62011" y="50348"/>
                  </a:cubicBezTo>
                  <a:cubicBezTo>
                    <a:pt x="64302" y="48112"/>
                    <a:pt x="67453" y="46827"/>
                    <a:pt x="70605" y="46741"/>
                  </a:cubicBezTo>
                  <a:cubicBezTo>
                    <a:pt x="74185" y="46741"/>
                    <a:pt x="74900" y="46741"/>
                    <a:pt x="72751" y="46741"/>
                  </a:cubicBezTo>
                  <a:cubicBezTo>
                    <a:pt x="75760" y="48039"/>
                    <a:pt x="76618" y="48328"/>
                    <a:pt x="75187" y="47607"/>
                  </a:cubicBezTo>
                  <a:lnTo>
                    <a:pt x="73898" y="46597"/>
                  </a:lnTo>
                  <a:lnTo>
                    <a:pt x="75473" y="47751"/>
                  </a:lnTo>
                  <a:cubicBezTo>
                    <a:pt x="76475" y="48761"/>
                    <a:pt x="78624" y="54675"/>
                    <a:pt x="78050" y="51790"/>
                  </a:cubicBezTo>
                  <a:cubicBezTo>
                    <a:pt x="78624" y="53521"/>
                    <a:pt x="78624" y="55397"/>
                    <a:pt x="78050" y="57128"/>
                  </a:cubicBezTo>
                  <a:lnTo>
                    <a:pt x="78050" y="55974"/>
                  </a:lnTo>
                  <a:lnTo>
                    <a:pt x="78050" y="56839"/>
                  </a:lnTo>
                  <a:cubicBezTo>
                    <a:pt x="76475" y="58859"/>
                    <a:pt x="76475" y="59147"/>
                    <a:pt x="78050" y="57705"/>
                  </a:cubicBezTo>
                  <a:lnTo>
                    <a:pt x="50555" y="54098"/>
                  </a:lnTo>
                  <a:lnTo>
                    <a:pt x="57572" y="68524"/>
                  </a:lnTo>
                  <a:cubicBezTo>
                    <a:pt x="62154" y="76488"/>
                    <a:pt x="72465" y="79156"/>
                    <a:pt x="80342" y="74468"/>
                  </a:cubicBezTo>
                  <a:cubicBezTo>
                    <a:pt x="86786" y="70660"/>
                    <a:pt x="89938" y="62956"/>
                    <a:pt x="87933" y="5568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:a16="http://schemas.microsoft.com/office/drawing/2014/main" id="{174CD98D-69E6-2C0F-9919-D9E65266D83A}"/>
                </a:ext>
              </a:extLst>
            </p:cNvPr>
            <p:cNvSpPr/>
            <p:nvPr/>
          </p:nvSpPr>
          <p:spPr>
            <a:xfrm>
              <a:off x="10724429" y="2943081"/>
              <a:ext cx="87574" cy="74960"/>
            </a:xfrm>
            <a:custGeom>
              <a:avLst/>
              <a:gdLst>
                <a:gd name="connsiteX0" fmla="*/ 21411 w 87574"/>
                <a:gd name="connsiteY0" fmla="*/ 36730 h 74960"/>
                <a:gd name="connsiteX1" fmla="*/ 47618 w 87574"/>
                <a:gd name="connsiteY1" fmla="*/ 51878 h 74960"/>
                <a:gd name="connsiteX2" fmla="*/ 64518 w 87574"/>
                <a:gd name="connsiteY2" fmla="*/ 38894 h 74960"/>
                <a:gd name="connsiteX3" fmla="*/ 60364 w 87574"/>
                <a:gd name="connsiteY3" fmla="*/ 16822 h 74960"/>
                <a:gd name="connsiteX4" fmla="*/ 56927 w 87574"/>
                <a:gd name="connsiteY4" fmla="*/ 43943 h 74960"/>
                <a:gd name="connsiteX5" fmla="*/ 56927 w 87574"/>
                <a:gd name="connsiteY5" fmla="*/ 43943 h 74960"/>
                <a:gd name="connsiteX6" fmla="*/ 48478 w 87574"/>
                <a:gd name="connsiteY6" fmla="*/ 46251 h 74960"/>
                <a:gd name="connsiteX7" fmla="*/ 51915 w 87574"/>
                <a:gd name="connsiteY7" fmla="*/ 46251 h 74960"/>
                <a:gd name="connsiteX8" fmla="*/ 47475 w 87574"/>
                <a:gd name="connsiteY8" fmla="*/ 46251 h 74960"/>
                <a:gd name="connsiteX9" fmla="*/ 51628 w 87574"/>
                <a:gd name="connsiteY9" fmla="*/ 47261 h 74960"/>
                <a:gd name="connsiteX10" fmla="*/ 47761 w 87574"/>
                <a:gd name="connsiteY10" fmla="*/ 45675 h 74960"/>
                <a:gd name="connsiteX11" fmla="*/ 47761 w 87574"/>
                <a:gd name="connsiteY11" fmla="*/ 45675 h 74960"/>
                <a:gd name="connsiteX12" fmla="*/ 67095 w 87574"/>
                <a:gd name="connsiteY12" fmla="*/ 48271 h 74960"/>
                <a:gd name="connsiteX13" fmla="*/ 79126 w 87574"/>
                <a:gd name="connsiteY13" fmla="*/ 18265 h 74960"/>
                <a:gd name="connsiteX14" fmla="*/ 60651 w 87574"/>
                <a:gd name="connsiteY14" fmla="*/ 1 h 74960"/>
                <a:gd name="connsiteX15" fmla="*/ 51772 w 87574"/>
                <a:gd name="connsiteY15" fmla="*/ 2396 h 74960"/>
                <a:gd name="connsiteX16" fmla="*/ 33010 w 87574"/>
                <a:gd name="connsiteY16" fmla="*/ 16822 h 74960"/>
                <a:gd name="connsiteX17" fmla="*/ 18689 w 87574"/>
                <a:gd name="connsiteY17" fmla="*/ 42645 h 74960"/>
                <a:gd name="connsiteX18" fmla="*/ 24131 w 87574"/>
                <a:gd name="connsiteY18" fmla="*/ 62553 h 74960"/>
                <a:gd name="connsiteX19" fmla="*/ 39312 w 87574"/>
                <a:gd name="connsiteY19" fmla="*/ 73084 h 74960"/>
                <a:gd name="connsiteX20" fmla="*/ 52058 w 87574"/>
                <a:gd name="connsiteY20" fmla="*/ 74960 h 74960"/>
                <a:gd name="connsiteX21" fmla="*/ 69387 w 87574"/>
                <a:gd name="connsiteY21" fmla="*/ 71209 h 74960"/>
                <a:gd name="connsiteX22" fmla="*/ 64518 w 87574"/>
                <a:gd name="connsiteY22" fmla="*/ 71209 h 74960"/>
                <a:gd name="connsiteX23" fmla="*/ 67381 w 87574"/>
                <a:gd name="connsiteY23" fmla="*/ 71209 h 74960"/>
                <a:gd name="connsiteX24" fmla="*/ 62656 w 87574"/>
                <a:gd name="connsiteY24" fmla="*/ 70488 h 74960"/>
                <a:gd name="connsiteX25" fmla="*/ 64375 w 87574"/>
                <a:gd name="connsiteY25" fmla="*/ 70488 h 74960"/>
                <a:gd name="connsiteX26" fmla="*/ 64375 w 87574"/>
                <a:gd name="connsiteY26" fmla="*/ 36009 h 74960"/>
                <a:gd name="connsiteX27" fmla="*/ 64375 w 87574"/>
                <a:gd name="connsiteY27" fmla="*/ 36009 h 74960"/>
                <a:gd name="connsiteX28" fmla="*/ 69100 w 87574"/>
                <a:gd name="connsiteY28" fmla="*/ 36009 h 74960"/>
                <a:gd name="connsiteX29" fmla="*/ 66951 w 87574"/>
                <a:gd name="connsiteY29" fmla="*/ 36009 h 74960"/>
                <a:gd name="connsiteX30" fmla="*/ 71679 w 87574"/>
                <a:gd name="connsiteY30" fmla="*/ 36730 h 74960"/>
                <a:gd name="connsiteX31" fmla="*/ 69530 w 87574"/>
                <a:gd name="connsiteY31" fmla="*/ 36009 h 74960"/>
                <a:gd name="connsiteX32" fmla="*/ 73827 w 87574"/>
                <a:gd name="connsiteY32" fmla="*/ 37884 h 74960"/>
                <a:gd name="connsiteX33" fmla="*/ 69960 w 87574"/>
                <a:gd name="connsiteY33" fmla="*/ 35576 h 74960"/>
                <a:gd name="connsiteX34" fmla="*/ 73684 w 87574"/>
                <a:gd name="connsiteY34" fmla="*/ 38317 h 74960"/>
                <a:gd name="connsiteX35" fmla="*/ 64375 w 87574"/>
                <a:gd name="connsiteY35" fmla="*/ 29806 h 74960"/>
                <a:gd name="connsiteX36" fmla="*/ 46043 w 87574"/>
                <a:gd name="connsiteY36" fmla="*/ 19852 h 74960"/>
                <a:gd name="connsiteX37" fmla="*/ 29286 w 87574"/>
                <a:gd name="connsiteY37" fmla="*/ 17688 h 74960"/>
                <a:gd name="connsiteX38" fmla="*/ 18689 w 87574"/>
                <a:gd name="connsiteY38" fmla="*/ 18986 h 74960"/>
                <a:gd name="connsiteX39" fmla="*/ 5514 w 87574"/>
                <a:gd name="connsiteY39" fmla="*/ 25767 h 74960"/>
                <a:gd name="connsiteX40" fmla="*/ 644 w 87574"/>
                <a:gd name="connsiteY40" fmla="*/ 34134 h 74960"/>
                <a:gd name="connsiteX41" fmla="*/ 14250 w 87574"/>
                <a:gd name="connsiteY41" fmla="*/ 57591 h 74960"/>
                <a:gd name="connsiteX42" fmla="*/ 18832 w 87574"/>
                <a:gd name="connsiteY42" fmla="*/ 58225 h 74960"/>
                <a:gd name="connsiteX43" fmla="*/ 28141 w 87574"/>
                <a:gd name="connsiteY43" fmla="*/ 56494 h 74960"/>
                <a:gd name="connsiteX44" fmla="*/ 33153 w 87574"/>
                <a:gd name="connsiteY44" fmla="*/ 55484 h 74960"/>
                <a:gd name="connsiteX45" fmla="*/ 28141 w 87574"/>
                <a:gd name="connsiteY45" fmla="*/ 55484 h 74960"/>
                <a:gd name="connsiteX46" fmla="*/ 37594 w 87574"/>
                <a:gd name="connsiteY46" fmla="*/ 55484 h 74960"/>
                <a:gd name="connsiteX47" fmla="*/ 32582 w 87574"/>
                <a:gd name="connsiteY47" fmla="*/ 55484 h 74960"/>
                <a:gd name="connsiteX48" fmla="*/ 41031 w 87574"/>
                <a:gd name="connsiteY48" fmla="*/ 57793 h 74960"/>
                <a:gd name="connsiteX49" fmla="*/ 36590 w 87574"/>
                <a:gd name="connsiteY49" fmla="*/ 55917 h 74960"/>
                <a:gd name="connsiteX50" fmla="*/ 44038 w 87574"/>
                <a:gd name="connsiteY50" fmla="*/ 60245 h 74960"/>
                <a:gd name="connsiteX51" fmla="*/ 40314 w 87574"/>
                <a:gd name="connsiteY51" fmla="*/ 57360 h 74960"/>
                <a:gd name="connsiteX52" fmla="*/ 52487 w 87574"/>
                <a:gd name="connsiteY52" fmla="*/ 67170 h 74960"/>
                <a:gd name="connsiteX53" fmla="*/ 74542 w 87574"/>
                <a:gd name="connsiteY53" fmla="*/ 71064 h 74960"/>
                <a:gd name="connsiteX54" fmla="*/ 83708 w 87574"/>
                <a:gd name="connsiteY54" fmla="*/ 64573 h 74960"/>
                <a:gd name="connsiteX55" fmla="*/ 87575 w 87574"/>
                <a:gd name="connsiteY55" fmla="*/ 53753 h 74960"/>
                <a:gd name="connsiteX56" fmla="*/ 74542 w 87574"/>
                <a:gd name="connsiteY56" fmla="*/ 36586 h 74960"/>
                <a:gd name="connsiteX57" fmla="*/ 60221 w 87574"/>
                <a:gd name="connsiteY57" fmla="*/ 33701 h 74960"/>
                <a:gd name="connsiteX58" fmla="*/ 50197 w 87574"/>
                <a:gd name="connsiteY58" fmla="*/ 33701 h 74960"/>
                <a:gd name="connsiteX59" fmla="*/ 55352 w 87574"/>
                <a:gd name="connsiteY59" fmla="*/ 34422 h 74960"/>
                <a:gd name="connsiteX60" fmla="*/ 50340 w 87574"/>
                <a:gd name="connsiteY60" fmla="*/ 33124 h 74960"/>
                <a:gd name="connsiteX61" fmla="*/ 55065 w 87574"/>
                <a:gd name="connsiteY61" fmla="*/ 35143 h 74960"/>
                <a:gd name="connsiteX62" fmla="*/ 52630 w 87574"/>
                <a:gd name="connsiteY62" fmla="*/ 33701 h 74960"/>
                <a:gd name="connsiteX63" fmla="*/ 56497 w 87574"/>
                <a:gd name="connsiteY63" fmla="*/ 36730 h 74960"/>
                <a:gd name="connsiteX64" fmla="*/ 55065 w 87574"/>
                <a:gd name="connsiteY64" fmla="*/ 35288 h 74960"/>
                <a:gd name="connsiteX65" fmla="*/ 58072 w 87574"/>
                <a:gd name="connsiteY65" fmla="*/ 39183 h 74960"/>
                <a:gd name="connsiteX66" fmla="*/ 57071 w 87574"/>
                <a:gd name="connsiteY66" fmla="*/ 37307 h 74960"/>
                <a:gd name="connsiteX67" fmla="*/ 58932 w 87574"/>
                <a:gd name="connsiteY67" fmla="*/ 41924 h 74960"/>
                <a:gd name="connsiteX68" fmla="*/ 58932 w 87574"/>
                <a:gd name="connsiteY68" fmla="*/ 40193 h 74960"/>
                <a:gd name="connsiteX69" fmla="*/ 58932 w 87574"/>
                <a:gd name="connsiteY69" fmla="*/ 45242 h 74960"/>
                <a:gd name="connsiteX70" fmla="*/ 58932 w 87574"/>
                <a:gd name="connsiteY70" fmla="*/ 42645 h 74960"/>
                <a:gd name="connsiteX71" fmla="*/ 58932 w 87574"/>
                <a:gd name="connsiteY71" fmla="*/ 47839 h 74960"/>
                <a:gd name="connsiteX72" fmla="*/ 60221 w 87574"/>
                <a:gd name="connsiteY72" fmla="*/ 43510 h 74960"/>
                <a:gd name="connsiteX73" fmla="*/ 58359 w 87574"/>
                <a:gd name="connsiteY73" fmla="*/ 47983 h 74960"/>
                <a:gd name="connsiteX74" fmla="*/ 64088 w 87574"/>
                <a:gd name="connsiteY74" fmla="*/ 38317 h 74960"/>
                <a:gd name="connsiteX75" fmla="*/ 61224 w 87574"/>
                <a:gd name="connsiteY75" fmla="*/ 42068 h 74960"/>
                <a:gd name="connsiteX76" fmla="*/ 69243 w 87574"/>
                <a:gd name="connsiteY76" fmla="*/ 33990 h 74960"/>
                <a:gd name="connsiteX77" fmla="*/ 65520 w 87574"/>
                <a:gd name="connsiteY77" fmla="*/ 36730 h 74960"/>
                <a:gd name="connsiteX78" fmla="*/ 72967 w 87574"/>
                <a:gd name="connsiteY78" fmla="*/ 32114 h 74960"/>
                <a:gd name="connsiteX79" fmla="*/ 46330 w 87574"/>
                <a:gd name="connsiteY79" fmla="*/ 11340 h 74960"/>
                <a:gd name="connsiteX80" fmla="*/ 44038 w 87574"/>
                <a:gd name="connsiteY80" fmla="*/ 24757 h 74960"/>
                <a:gd name="connsiteX81" fmla="*/ 44038 w 87574"/>
                <a:gd name="connsiteY81" fmla="*/ 29084 h 74960"/>
                <a:gd name="connsiteX82" fmla="*/ 50340 w 87574"/>
                <a:gd name="connsiteY82" fmla="*/ 43510 h 74960"/>
                <a:gd name="connsiteX83" fmla="*/ 72824 w 87574"/>
                <a:gd name="connsiteY83" fmla="*/ 20862 h 74960"/>
                <a:gd name="connsiteX84" fmla="*/ 50768 w 87574"/>
                <a:gd name="connsiteY84" fmla="*/ 11196 h 74960"/>
                <a:gd name="connsiteX85" fmla="*/ 55209 w 87574"/>
                <a:gd name="connsiteY85" fmla="*/ 11196 h 74960"/>
                <a:gd name="connsiteX86" fmla="*/ 54492 w 87574"/>
                <a:gd name="connsiteY86" fmla="*/ 11196 h 74960"/>
                <a:gd name="connsiteX87" fmla="*/ 33440 w 87574"/>
                <a:gd name="connsiteY87" fmla="*/ 23444 h 74960"/>
                <a:gd name="connsiteX88" fmla="*/ 32867 w 87574"/>
                <a:gd name="connsiteY88" fmla="*/ 27786 h 74960"/>
                <a:gd name="connsiteX89" fmla="*/ 32867 w 87574"/>
                <a:gd name="connsiteY89" fmla="*/ 27786 h 74960"/>
                <a:gd name="connsiteX90" fmla="*/ 32867 w 87574"/>
                <a:gd name="connsiteY90" fmla="*/ 23170 h 74960"/>
                <a:gd name="connsiteX91" fmla="*/ 32867 w 87574"/>
                <a:gd name="connsiteY91" fmla="*/ 23170 h 74960"/>
                <a:gd name="connsiteX92" fmla="*/ 34585 w 87574"/>
                <a:gd name="connsiteY92" fmla="*/ 18986 h 74960"/>
                <a:gd name="connsiteX93" fmla="*/ 34585 w 87574"/>
                <a:gd name="connsiteY93" fmla="*/ 18986 h 74960"/>
                <a:gd name="connsiteX94" fmla="*/ 37307 w 87574"/>
                <a:gd name="connsiteY94" fmla="*/ 15380 h 74960"/>
                <a:gd name="connsiteX95" fmla="*/ 37307 w 87574"/>
                <a:gd name="connsiteY95" fmla="*/ 15380 h 74960"/>
                <a:gd name="connsiteX96" fmla="*/ 41031 w 87574"/>
                <a:gd name="connsiteY96" fmla="*/ 12639 h 74960"/>
                <a:gd name="connsiteX97" fmla="*/ 40027 w 87574"/>
                <a:gd name="connsiteY97" fmla="*/ 12639 h 74960"/>
                <a:gd name="connsiteX98" fmla="*/ 44324 w 87574"/>
                <a:gd name="connsiteY98" fmla="*/ 10763 h 74960"/>
                <a:gd name="connsiteX99" fmla="*/ 38166 w 87574"/>
                <a:gd name="connsiteY99" fmla="*/ 13360 h 74960"/>
                <a:gd name="connsiteX100" fmla="*/ 42606 w 87574"/>
                <a:gd name="connsiteY100" fmla="*/ 11484 h 74960"/>
                <a:gd name="connsiteX101" fmla="*/ 41174 w 87574"/>
                <a:gd name="connsiteY101" fmla="*/ 11484 h 74960"/>
                <a:gd name="connsiteX102" fmla="*/ 46186 w 87574"/>
                <a:gd name="connsiteY102" fmla="*/ 11484 h 74960"/>
                <a:gd name="connsiteX103" fmla="*/ 46186 w 87574"/>
                <a:gd name="connsiteY103" fmla="*/ 11484 h 74960"/>
                <a:gd name="connsiteX104" fmla="*/ 51055 w 87574"/>
                <a:gd name="connsiteY104" fmla="*/ 11484 h 74960"/>
                <a:gd name="connsiteX105" fmla="*/ 49623 w 87574"/>
                <a:gd name="connsiteY105" fmla="*/ 11484 h 74960"/>
                <a:gd name="connsiteX106" fmla="*/ 54064 w 87574"/>
                <a:gd name="connsiteY106" fmla="*/ 13360 h 74960"/>
                <a:gd name="connsiteX107" fmla="*/ 52774 w 87574"/>
                <a:gd name="connsiteY107" fmla="*/ 12639 h 74960"/>
                <a:gd name="connsiteX108" fmla="*/ 56497 w 87574"/>
                <a:gd name="connsiteY108" fmla="*/ 15524 h 74960"/>
                <a:gd name="connsiteX109" fmla="*/ 54205 w 87574"/>
                <a:gd name="connsiteY109" fmla="*/ 13360 h 74960"/>
                <a:gd name="connsiteX110" fmla="*/ 57071 w 87574"/>
                <a:gd name="connsiteY110" fmla="*/ 16966 h 74960"/>
                <a:gd name="connsiteX111" fmla="*/ 55352 w 87574"/>
                <a:gd name="connsiteY111" fmla="*/ 14370 h 74960"/>
                <a:gd name="connsiteX112" fmla="*/ 30863 w 87574"/>
                <a:gd name="connsiteY112" fmla="*/ 5613 h 74960"/>
                <a:gd name="connsiteX113" fmla="*/ 22269 w 87574"/>
                <a:gd name="connsiteY113" fmla="*/ 30210 h 74960"/>
                <a:gd name="connsiteX114" fmla="*/ 23844 w 87574"/>
                <a:gd name="connsiteY114" fmla="*/ 32980 h 7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87574" h="74960">
                  <a:moveTo>
                    <a:pt x="21411" y="36730"/>
                  </a:moveTo>
                  <a:cubicBezTo>
                    <a:pt x="25993" y="46886"/>
                    <a:pt x="36590" y="52960"/>
                    <a:pt x="47618" y="51878"/>
                  </a:cubicBezTo>
                  <a:cubicBezTo>
                    <a:pt x="55209" y="50969"/>
                    <a:pt x="61653" y="45992"/>
                    <a:pt x="64518" y="38894"/>
                  </a:cubicBezTo>
                  <a:cubicBezTo>
                    <a:pt x="67668" y="31364"/>
                    <a:pt x="65950" y="22694"/>
                    <a:pt x="60364" y="16822"/>
                  </a:cubicBezTo>
                  <a:lnTo>
                    <a:pt x="56927" y="43943"/>
                  </a:lnTo>
                  <a:lnTo>
                    <a:pt x="56927" y="43943"/>
                  </a:lnTo>
                  <a:lnTo>
                    <a:pt x="48478" y="46251"/>
                  </a:lnTo>
                  <a:lnTo>
                    <a:pt x="51915" y="46251"/>
                  </a:lnTo>
                  <a:lnTo>
                    <a:pt x="47475" y="46251"/>
                  </a:lnTo>
                  <a:cubicBezTo>
                    <a:pt x="48906" y="46454"/>
                    <a:pt x="50340" y="46785"/>
                    <a:pt x="51628" y="47261"/>
                  </a:cubicBezTo>
                  <a:lnTo>
                    <a:pt x="47761" y="45675"/>
                  </a:lnTo>
                  <a:cubicBezTo>
                    <a:pt x="49050" y="45675"/>
                    <a:pt x="51628" y="48560"/>
                    <a:pt x="47761" y="45675"/>
                  </a:cubicBezTo>
                  <a:cubicBezTo>
                    <a:pt x="53060" y="50623"/>
                    <a:pt x="60794" y="51661"/>
                    <a:pt x="67095" y="48271"/>
                  </a:cubicBezTo>
                  <a:cubicBezTo>
                    <a:pt x="77979" y="42357"/>
                    <a:pt x="78553" y="29229"/>
                    <a:pt x="79126" y="18265"/>
                  </a:cubicBezTo>
                  <a:cubicBezTo>
                    <a:pt x="78983" y="8065"/>
                    <a:pt x="70675" y="-114"/>
                    <a:pt x="60651" y="1"/>
                  </a:cubicBezTo>
                  <a:cubicBezTo>
                    <a:pt x="57501" y="44"/>
                    <a:pt x="54492" y="867"/>
                    <a:pt x="51772" y="2396"/>
                  </a:cubicBezTo>
                  <a:cubicBezTo>
                    <a:pt x="44898" y="6392"/>
                    <a:pt x="38596" y="11239"/>
                    <a:pt x="33010" y="16822"/>
                  </a:cubicBezTo>
                  <a:cubicBezTo>
                    <a:pt x="25706" y="23776"/>
                    <a:pt x="20837" y="32778"/>
                    <a:pt x="18689" y="42645"/>
                  </a:cubicBezTo>
                  <a:cubicBezTo>
                    <a:pt x="17830" y="49743"/>
                    <a:pt x="19692" y="56927"/>
                    <a:pt x="24131" y="62553"/>
                  </a:cubicBezTo>
                  <a:cubicBezTo>
                    <a:pt x="27998" y="67516"/>
                    <a:pt x="33297" y="71180"/>
                    <a:pt x="39312" y="73084"/>
                  </a:cubicBezTo>
                  <a:cubicBezTo>
                    <a:pt x="43464" y="74354"/>
                    <a:pt x="47761" y="74988"/>
                    <a:pt x="52058" y="74960"/>
                  </a:cubicBezTo>
                  <a:cubicBezTo>
                    <a:pt x="57929" y="74181"/>
                    <a:pt x="63658" y="72925"/>
                    <a:pt x="69387" y="71209"/>
                  </a:cubicBezTo>
                  <a:lnTo>
                    <a:pt x="64518" y="71209"/>
                  </a:lnTo>
                  <a:lnTo>
                    <a:pt x="67381" y="71209"/>
                  </a:lnTo>
                  <a:lnTo>
                    <a:pt x="62656" y="70488"/>
                  </a:lnTo>
                  <a:lnTo>
                    <a:pt x="64375" y="70488"/>
                  </a:lnTo>
                  <a:lnTo>
                    <a:pt x="64375" y="36009"/>
                  </a:lnTo>
                  <a:lnTo>
                    <a:pt x="64375" y="36009"/>
                  </a:lnTo>
                  <a:lnTo>
                    <a:pt x="69100" y="36009"/>
                  </a:lnTo>
                  <a:lnTo>
                    <a:pt x="66951" y="36009"/>
                  </a:lnTo>
                  <a:lnTo>
                    <a:pt x="71679" y="36730"/>
                  </a:lnTo>
                  <a:lnTo>
                    <a:pt x="69530" y="36009"/>
                  </a:lnTo>
                  <a:lnTo>
                    <a:pt x="73827" y="37884"/>
                  </a:lnTo>
                  <a:cubicBezTo>
                    <a:pt x="72394" y="37250"/>
                    <a:pt x="71105" y="36485"/>
                    <a:pt x="69960" y="35576"/>
                  </a:cubicBezTo>
                  <a:lnTo>
                    <a:pt x="73684" y="38317"/>
                  </a:lnTo>
                  <a:cubicBezTo>
                    <a:pt x="70388" y="35721"/>
                    <a:pt x="67668" y="32402"/>
                    <a:pt x="64375" y="29806"/>
                  </a:cubicBezTo>
                  <a:cubicBezTo>
                    <a:pt x="58932" y="25319"/>
                    <a:pt x="52774" y="21943"/>
                    <a:pt x="46043" y="19852"/>
                  </a:cubicBezTo>
                  <a:cubicBezTo>
                    <a:pt x="40601" y="18193"/>
                    <a:pt x="35015" y="17457"/>
                    <a:pt x="29286" y="17688"/>
                  </a:cubicBezTo>
                  <a:cubicBezTo>
                    <a:pt x="25706" y="17832"/>
                    <a:pt x="22126" y="18265"/>
                    <a:pt x="18689" y="18986"/>
                  </a:cubicBezTo>
                  <a:cubicBezTo>
                    <a:pt x="13820" y="20039"/>
                    <a:pt x="9238" y="22376"/>
                    <a:pt x="5514" y="25767"/>
                  </a:cubicBezTo>
                  <a:cubicBezTo>
                    <a:pt x="3079" y="28017"/>
                    <a:pt x="1361" y="30931"/>
                    <a:pt x="644" y="34134"/>
                  </a:cubicBezTo>
                  <a:cubicBezTo>
                    <a:pt x="-2076" y="44376"/>
                    <a:pt x="4081" y="54879"/>
                    <a:pt x="14250" y="57591"/>
                  </a:cubicBezTo>
                  <a:cubicBezTo>
                    <a:pt x="15682" y="57995"/>
                    <a:pt x="17257" y="58211"/>
                    <a:pt x="18832" y="58225"/>
                  </a:cubicBezTo>
                  <a:cubicBezTo>
                    <a:pt x="21982" y="57995"/>
                    <a:pt x="25134" y="57418"/>
                    <a:pt x="28141" y="56494"/>
                  </a:cubicBezTo>
                  <a:cubicBezTo>
                    <a:pt x="29716" y="56004"/>
                    <a:pt x="31435" y="55672"/>
                    <a:pt x="33153" y="55484"/>
                  </a:cubicBezTo>
                  <a:lnTo>
                    <a:pt x="28141" y="55484"/>
                  </a:lnTo>
                  <a:cubicBezTo>
                    <a:pt x="31292" y="55124"/>
                    <a:pt x="34444" y="55124"/>
                    <a:pt x="37594" y="55484"/>
                  </a:cubicBezTo>
                  <a:lnTo>
                    <a:pt x="32582" y="55484"/>
                  </a:lnTo>
                  <a:cubicBezTo>
                    <a:pt x="35445" y="55874"/>
                    <a:pt x="38309" y="56653"/>
                    <a:pt x="41031" y="57793"/>
                  </a:cubicBezTo>
                  <a:lnTo>
                    <a:pt x="36590" y="55917"/>
                  </a:lnTo>
                  <a:cubicBezTo>
                    <a:pt x="39312" y="56927"/>
                    <a:pt x="41746" y="58398"/>
                    <a:pt x="44038" y="60245"/>
                  </a:cubicBezTo>
                  <a:lnTo>
                    <a:pt x="40314" y="57360"/>
                  </a:lnTo>
                  <a:cubicBezTo>
                    <a:pt x="44468" y="60678"/>
                    <a:pt x="48048" y="64284"/>
                    <a:pt x="52487" y="67170"/>
                  </a:cubicBezTo>
                  <a:cubicBezTo>
                    <a:pt x="59076" y="71296"/>
                    <a:pt x="66951" y="72695"/>
                    <a:pt x="74542" y="71064"/>
                  </a:cubicBezTo>
                  <a:cubicBezTo>
                    <a:pt x="78266" y="70069"/>
                    <a:pt x="81559" y="67761"/>
                    <a:pt x="83708" y="64573"/>
                  </a:cubicBezTo>
                  <a:cubicBezTo>
                    <a:pt x="86143" y="61515"/>
                    <a:pt x="87575" y="57691"/>
                    <a:pt x="87575" y="53753"/>
                  </a:cubicBezTo>
                  <a:cubicBezTo>
                    <a:pt x="87288" y="45819"/>
                    <a:pt x="82133" y="38923"/>
                    <a:pt x="74542" y="36586"/>
                  </a:cubicBezTo>
                  <a:cubicBezTo>
                    <a:pt x="69817" y="35273"/>
                    <a:pt x="65090" y="34307"/>
                    <a:pt x="60221" y="33701"/>
                  </a:cubicBezTo>
                  <a:cubicBezTo>
                    <a:pt x="56927" y="33701"/>
                    <a:pt x="53634" y="33701"/>
                    <a:pt x="50197" y="33701"/>
                  </a:cubicBezTo>
                  <a:lnTo>
                    <a:pt x="55352" y="34422"/>
                  </a:lnTo>
                  <a:cubicBezTo>
                    <a:pt x="53634" y="34191"/>
                    <a:pt x="51915" y="33758"/>
                    <a:pt x="50340" y="33124"/>
                  </a:cubicBezTo>
                  <a:lnTo>
                    <a:pt x="55065" y="35143"/>
                  </a:lnTo>
                  <a:cubicBezTo>
                    <a:pt x="54205" y="34739"/>
                    <a:pt x="53347" y="34263"/>
                    <a:pt x="52630" y="33701"/>
                  </a:cubicBezTo>
                  <a:lnTo>
                    <a:pt x="56497" y="36730"/>
                  </a:lnTo>
                  <a:lnTo>
                    <a:pt x="55065" y="35288"/>
                  </a:lnTo>
                  <a:lnTo>
                    <a:pt x="58072" y="39183"/>
                  </a:lnTo>
                  <a:cubicBezTo>
                    <a:pt x="57644" y="38592"/>
                    <a:pt x="57357" y="37957"/>
                    <a:pt x="57071" y="37307"/>
                  </a:cubicBezTo>
                  <a:lnTo>
                    <a:pt x="58932" y="41924"/>
                  </a:lnTo>
                  <a:lnTo>
                    <a:pt x="58932" y="40193"/>
                  </a:lnTo>
                  <a:lnTo>
                    <a:pt x="58932" y="45242"/>
                  </a:lnTo>
                  <a:cubicBezTo>
                    <a:pt x="58789" y="44376"/>
                    <a:pt x="58789" y="43510"/>
                    <a:pt x="58932" y="42645"/>
                  </a:cubicBezTo>
                  <a:lnTo>
                    <a:pt x="58932" y="47839"/>
                  </a:lnTo>
                  <a:cubicBezTo>
                    <a:pt x="59219" y="46353"/>
                    <a:pt x="59647" y="44895"/>
                    <a:pt x="60221" y="43510"/>
                  </a:cubicBezTo>
                  <a:lnTo>
                    <a:pt x="58359" y="47983"/>
                  </a:lnTo>
                  <a:cubicBezTo>
                    <a:pt x="59791" y="44520"/>
                    <a:pt x="61796" y="41274"/>
                    <a:pt x="64088" y="38317"/>
                  </a:cubicBezTo>
                  <a:lnTo>
                    <a:pt x="61224" y="42068"/>
                  </a:lnTo>
                  <a:cubicBezTo>
                    <a:pt x="63514" y="39067"/>
                    <a:pt x="66236" y="36355"/>
                    <a:pt x="69243" y="33990"/>
                  </a:cubicBezTo>
                  <a:lnTo>
                    <a:pt x="65520" y="36730"/>
                  </a:lnTo>
                  <a:cubicBezTo>
                    <a:pt x="67812" y="34956"/>
                    <a:pt x="70388" y="33412"/>
                    <a:pt x="72967" y="32114"/>
                  </a:cubicBezTo>
                  <a:lnTo>
                    <a:pt x="46330" y="11340"/>
                  </a:lnTo>
                  <a:cubicBezTo>
                    <a:pt x="45041" y="15712"/>
                    <a:pt x="44324" y="20212"/>
                    <a:pt x="44038" y="24757"/>
                  </a:cubicBezTo>
                  <a:cubicBezTo>
                    <a:pt x="44038" y="26199"/>
                    <a:pt x="44038" y="27642"/>
                    <a:pt x="44038" y="29084"/>
                  </a:cubicBezTo>
                  <a:cubicBezTo>
                    <a:pt x="44038" y="34566"/>
                    <a:pt x="46330" y="39789"/>
                    <a:pt x="50340" y="43510"/>
                  </a:cubicBezTo>
                  <a:lnTo>
                    <a:pt x="72824" y="20862"/>
                  </a:lnTo>
                  <a:cubicBezTo>
                    <a:pt x="67095" y="14730"/>
                    <a:pt x="59076" y="11239"/>
                    <a:pt x="50768" y="11196"/>
                  </a:cubicBezTo>
                  <a:lnTo>
                    <a:pt x="55209" y="11196"/>
                  </a:lnTo>
                  <a:lnTo>
                    <a:pt x="54492" y="11196"/>
                  </a:lnTo>
                  <a:cubicBezTo>
                    <a:pt x="45326" y="8729"/>
                    <a:pt x="35875" y="14211"/>
                    <a:pt x="33440" y="23444"/>
                  </a:cubicBezTo>
                  <a:cubicBezTo>
                    <a:pt x="33010" y="24857"/>
                    <a:pt x="32867" y="26315"/>
                    <a:pt x="32867" y="27786"/>
                  </a:cubicBezTo>
                  <a:lnTo>
                    <a:pt x="32867" y="27786"/>
                  </a:lnTo>
                  <a:lnTo>
                    <a:pt x="32867" y="23170"/>
                  </a:lnTo>
                  <a:lnTo>
                    <a:pt x="32867" y="23170"/>
                  </a:lnTo>
                  <a:lnTo>
                    <a:pt x="34585" y="18986"/>
                  </a:lnTo>
                  <a:lnTo>
                    <a:pt x="34585" y="18986"/>
                  </a:lnTo>
                  <a:lnTo>
                    <a:pt x="37307" y="15380"/>
                  </a:lnTo>
                  <a:lnTo>
                    <a:pt x="37307" y="15380"/>
                  </a:lnTo>
                  <a:lnTo>
                    <a:pt x="41031" y="12639"/>
                  </a:lnTo>
                  <a:lnTo>
                    <a:pt x="40027" y="12639"/>
                  </a:lnTo>
                  <a:lnTo>
                    <a:pt x="44324" y="10763"/>
                  </a:lnTo>
                  <a:cubicBezTo>
                    <a:pt x="42176" y="11484"/>
                    <a:pt x="40171" y="12494"/>
                    <a:pt x="38166" y="13360"/>
                  </a:cubicBezTo>
                  <a:lnTo>
                    <a:pt x="42606" y="11484"/>
                  </a:lnTo>
                  <a:lnTo>
                    <a:pt x="41174" y="11484"/>
                  </a:lnTo>
                  <a:lnTo>
                    <a:pt x="46186" y="11484"/>
                  </a:lnTo>
                  <a:lnTo>
                    <a:pt x="46186" y="11484"/>
                  </a:lnTo>
                  <a:lnTo>
                    <a:pt x="51055" y="11484"/>
                  </a:lnTo>
                  <a:lnTo>
                    <a:pt x="49623" y="11484"/>
                  </a:lnTo>
                  <a:lnTo>
                    <a:pt x="54064" y="13360"/>
                  </a:lnTo>
                  <a:lnTo>
                    <a:pt x="52774" y="12639"/>
                  </a:lnTo>
                  <a:lnTo>
                    <a:pt x="56497" y="15524"/>
                  </a:lnTo>
                  <a:lnTo>
                    <a:pt x="54205" y="13360"/>
                  </a:lnTo>
                  <a:lnTo>
                    <a:pt x="57071" y="16966"/>
                  </a:lnTo>
                  <a:lnTo>
                    <a:pt x="55352" y="14370"/>
                  </a:lnTo>
                  <a:cubicBezTo>
                    <a:pt x="51055" y="5151"/>
                    <a:pt x="40027" y="1242"/>
                    <a:pt x="30863" y="5613"/>
                  </a:cubicBezTo>
                  <a:cubicBezTo>
                    <a:pt x="21841" y="9984"/>
                    <a:pt x="17830" y="20992"/>
                    <a:pt x="22269" y="30210"/>
                  </a:cubicBezTo>
                  <a:cubicBezTo>
                    <a:pt x="22699" y="31176"/>
                    <a:pt x="23273" y="32100"/>
                    <a:pt x="23844" y="3298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:a16="http://schemas.microsoft.com/office/drawing/2014/main" id="{31A5200B-867D-5322-5C39-B92F50EB7E95}"/>
                </a:ext>
              </a:extLst>
            </p:cNvPr>
            <p:cNvSpPr/>
            <p:nvPr/>
          </p:nvSpPr>
          <p:spPr>
            <a:xfrm>
              <a:off x="10843940" y="2898880"/>
              <a:ext cx="14321" cy="14426"/>
            </a:xfrm>
            <a:custGeom>
              <a:avLst/>
              <a:gdLst>
                <a:gd name="connsiteX0" fmla="*/ 7161 w 14321"/>
                <a:gd name="connsiteY0" fmla="*/ 14426 h 14426"/>
                <a:gd name="connsiteX1" fmla="*/ 14321 w 14321"/>
                <a:gd name="connsiteY1" fmla="*/ 7213 h 14426"/>
                <a:gd name="connsiteX2" fmla="*/ 7161 w 14321"/>
                <a:gd name="connsiteY2" fmla="*/ 0 h 14426"/>
                <a:gd name="connsiteX3" fmla="*/ 0 w 14321"/>
                <a:gd name="connsiteY3" fmla="*/ 7213 h 14426"/>
                <a:gd name="connsiteX4" fmla="*/ 7161 w 14321"/>
                <a:gd name="connsiteY4" fmla="*/ 14426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21" h="14426">
                  <a:moveTo>
                    <a:pt x="7161" y="14426"/>
                  </a:moveTo>
                  <a:cubicBezTo>
                    <a:pt x="11171" y="14426"/>
                    <a:pt x="14321" y="11195"/>
                    <a:pt x="14321" y="7213"/>
                  </a:cubicBezTo>
                  <a:cubicBezTo>
                    <a:pt x="14321" y="3231"/>
                    <a:pt x="11171" y="0"/>
                    <a:pt x="7161" y="0"/>
                  </a:cubicBezTo>
                  <a:cubicBezTo>
                    <a:pt x="3150" y="0"/>
                    <a:pt x="0" y="3231"/>
                    <a:pt x="0" y="7213"/>
                  </a:cubicBezTo>
                  <a:cubicBezTo>
                    <a:pt x="0" y="11195"/>
                    <a:pt x="3150" y="14426"/>
                    <a:pt x="7161" y="14426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:a16="http://schemas.microsoft.com/office/drawing/2014/main" id="{D619ABB3-42EB-9BF2-136C-24A2B9F00258}"/>
                </a:ext>
              </a:extLst>
            </p:cNvPr>
            <p:cNvSpPr/>
            <p:nvPr/>
          </p:nvSpPr>
          <p:spPr>
            <a:xfrm>
              <a:off x="10851495" y="2887596"/>
              <a:ext cx="19369" cy="21544"/>
            </a:xfrm>
            <a:custGeom>
              <a:avLst/>
              <a:gdLst>
                <a:gd name="connsiteX0" fmla="*/ 8198 w 19369"/>
                <a:gd name="connsiteY0" fmla="*/ 12870 h 21544"/>
                <a:gd name="connsiteX1" fmla="*/ 8198 w 19369"/>
                <a:gd name="connsiteY1" fmla="*/ 12870 h 21544"/>
                <a:gd name="connsiteX2" fmla="*/ 6766 w 19369"/>
                <a:gd name="connsiteY2" fmla="*/ 12870 h 21544"/>
                <a:gd name="connsiteX3" fmla="*/ 8628 w 19369"/>
                <a:gd name="connsiteY3" fmla="*/ 12870 h 21544"/>
                <a:gd name="connsiteX4" fmla="*/ 7196 w 19369"/>
                <a:gd name="connsiteY4" fmla="*/ 12870 h 21544"/>
                <a:gd name="connsiteX5" fmla="*/ 9058 w 19369"/>
                <a:gd name="connsiteY5" fmla="*/ 12870 h 21544"/>
                <a:gd name="connsiteX6" fmla="*/ 7768 w 19369"/>
                <a:gd name="connsiteY6" fmla="*/ 12870 h 21544"/>
                <a:gd name="connsiteX7" fmla="*/ 9630 w 19369"/>
                <a:gd name="connsiteY7" fmla="*/ 14025 h 21544"/>
                <a:gd name="connsiteX8" fmla="*/ 8485 w 19369"/>
                <a:gd name="connsiteY8" fmla="*/ 13159 h 21544"/>
                <a:gd name="connsiteX9" fmla="*/ 10060 w 19369"/>
                <a:gd name="connsiteY9" fmla="*/ 14746 h 21544"/>
                <a:gd name="connsiteX10" fmla="*/ 9202 w 19369"/>
                <a:gd name="connsiteY10" fmla="*/ 13592 h 21544"/>
                <a:gd name="connsiteX11" fmla="*/ 10203 w 19369"/>
                <a:gd name="connsiteY11" fmla="*/ 15323 h 21544"/>
                <a:gd name="connsiteX12" fmla="*/ 10203 w 19369"/>
                <a:gd name="connsiteY12" fmla="*/ 14025 h 21544"/>
                <a:gd name="connsiteX13" fmla="*/ 10203 w 19369"/>
                <a:gd name="connsiteY13" fmla="*/ 15611 h 21544"/>
                <a:gd name="connsiteX14" fmla="*/ 10203 w 19369"/>
                <a:gd name="connsiteY14" fmla="*/ 14169 h 21544"/>
                <a:gd name="connsiteX15" fmla="*/ 10203 w 19369"/>
                <a:gd name="connsiteY15" fmla="*/ 15756 h 21544"/>
                <a:gd name="connsiteX16" fmla="*/ 10203 w 19369"/>
                <a:gd name="connsiteY16" fmla="*/ 14313 h 21544"/>
                <a:gd name="connsiteX17" fmla="*/ 10203 w 19369"/>
                <a:gd name="connsiteY17" fmla="*/ 15035 h 21544"/>
                <a:gd name="connsiteX18" fmla="*/ 16934 w 19369"/>
                <a:gd name="connsiteY18" fmla="*/ 11139 h 21544"/>
                <a:gd name="connsiteX19" fmla="*/ 14787 w 19369"/>
                <a:gd name="connsiteY19" fmla="*/ 10418 h 21544"/>
                <a:gd name="connsiteX20" fmla="*/ 16076 w 19369"/>
                <a:gd name="connsiteY20" fmla="*/ 10418 h 21544"/>
                <a:gd name="connsiteX21" fmla="*/ 14357 w 19369"/>
                <a:gd name="connsiteY21" fmla="*/ 9264 h 21544"/>
                <a:gd name="connsiteX22" fmla="*/ 15359 w 19369"/>
                <a:gd name="connsiteY22" fmla="*/ 10130 h 21544"/>
                <a:gd name="connsiteX23" fmla="*/ 13784 w 19369"/>
                <a:gd name="connsiteY23" fmla="*/ 8543 h 21544"/>
                <a:gd name="connsiteX24" fmla="*/ 14644 w 19369"/>
                <a:gd name="connsiteY24" fmla="*/ 9697 h 21544"/>
                <a:gd name="connsiteX25" fmla="*/ 13497 w 19369"/>
                <a:gd name="connsiteY25" fmla="*/ 7677 h 21544"/>
                <a:gd name="connsiteX26" fmla="*/ 13497 w 19369"/>
                <a:gd name="connsiteY26" fmla="*/ 8975 h 21544"/>
                <a:gd name="connsiteX27" fmla="*/ 13497 w 19369"/>
                <a:gd name="connsiteY27" fmla="*/ 6379 h 21544"/>
                <a:gd name="connsiteX28" fmla="*/ 13497 w 19369"/>
                <a:gd name="connsiteY28" fmla="*/ 7244 h 21544"/>
                <a:gd name="connsiteX29" fmla="*/ 13497 w 19369"/>
                <a:gd name="connsiteY29" fmla="*/ 5946 h 21544"/>
                <a:gd name="connsiteX30" fmla="*/ 4188 w 19369"/>
                <a:gd name="connsiteY30" fmla="*/ 4792 h 21544"/>
                <a:gd name="connsiteX31" fmla="*/ 4188 w 19369"/>
                <a:gd name="connsiteY31" fmla="*/ 7244 h 21544"/>
                <a:gd name="connsiteX32" fmla="*/ 4188 w 19369"/>
                <a:gd name="connsiteY32" fmla="*/ 9408 h 21544"/>
                <a:gd name="connsiteX33" fmla="*/ 4188 w 19369"/>
                <a:gd name="connsiteY33" fmla="*/ 10563 h 21544"/>
                <a:gd name="connsiteX34" fmla="*/ 7340 w 19369"/>
                <a:gd name="connsiteY34" fmla="*/ 13304 h 21544"/>
                <a:gd name="connsiteX35" fmla="*/ 11064 w 19369"/>
                <a:gd name="connsiteY35" fmla="*/ 11428 h 21544"/>
                <a:gd name="connsiteX36" fmla="*/ 11064 w 19369"/>
                <a:gd name="connsiteY36" fmla="*/ 10418 h 21544"/>
                <a:gd name="connsiteX37" fmla="*/ 11064 w 19369"/>
                <a:gd name="connsiteY37" fmla="*/ 8398 h 21544"/>
                <a:gd name="connsiteX38" fmla="*/ 11064 w 19369"/>
                <a:gd name="connsiteY38" fmla="*/ 5946 h 21544"/>
                <a:gd name="connsiteX39" fmla="*/ 11064 w 19369"/>
                <a:gd name="connsiteY39" fmla="*/ 2339 h 21544"/>
                <a:gd name="connsiteX40" fmla="*/ 8915 w 19369"/>
                <a:gd name="connsiteY40" fmla="*/ 320 h 21544"/>
                <a:gd name="connsiteX41" fmla="*/ 3043 w 19369"/>
                <a:gd name="connsiteY41" fmla="*/ 2339 h 21544"/>
                <a:gd name="connsiteX42" fmla="*/ 1324 w 19369"/>
                <a:gd name="connsiteY42" fmla="*/ 8254 h 21544"/>
                <a:gd name="connsiteX43" fmla="*/ 3043 w 19369"/>
                <a:gd name="connsiteY43" fmla="*/ 14313 h 21544"/>
                <a:gd name="connsiteX44" fmla="*/ 6193 w 19369"/>
                <a:gd name="connsiteY44" fmla="*/ 18352 h 21544"/>
                <a:gd name="connsiteX45" fmla="*/ 12065 w 19369"/>
                <a:gd name="connsiteY45" fmla="*/ 21382 h 21544"/>
                <a:gd name="connsiteX46" fmla="*/ 14214 w 19369"/>
                <a:gd name="connsiteY46" fmla="*/ 21382 h 21544"/>
                <a:gd name="connsiteX47" fmla="*/ 16362 w 19369"/>
                <a:gd name="connsiteY47" fmla="*/ 21382 h 21544"/>
                <a:gd name="connsiteX48" fmla="*/ 18939 w 19369"/>
                <a:gd name="connsiteY48" fmla="*/ 18064 h 21544"/>
                <a:gd name="connsiteX49" fmla="*/ 18939 w 19369"/>
                <a:gd name="connsiteY49" fmla="*/ 11572 h 21544"/>
                <a:gd name="connsiteX50" fmla="*/ 9917 w 19369"/>
                <a:gd name="connsiteY50" fmla="*/ 2917 h 21544"/>
                <a:gd name="connsiteX51" fmla="*/ 3473 w 19369"/>
                <a:gd name="connsiteY51" fmla="*/ 2917 h 21544"/>
                <a:gd name="connsiteX52" fmla="*/ 323 w 19369"/>
                <a:gd name="connsiteY52" fmla="*/ 5369 h 21544"/>
                <a:gd name="connsiteX53" fmla="*/ 323 w 19369"/>
                <a:gd name="connsiteY53" fmla="*/ 9408 h 21544"/>
                <a:gd name="connsiteX54" fmla="*/ 2756 w 19369"/>
                <a:gd name="connsiteY54" fmla="*/ 12582 h 21544"/>
                <a:gd name="connsiteX55" fmla="*/ 4046 w 19369"/>
                <a:gd name="connsiteY55" fmla="*/ 12582 h 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369" h="21544">
                  <a:moveTo>
                    <a:pt x="8198" y="12870"/>
                  </a:moveTo>
                  <a:lnTo>
                    <a:pt x="8198" y="12870"/>
                  </a:lnTo>
                  <a:lnTo>
                    <a:pt x="6766" y="12870"/>
                  </a:lnTo>
                  <a:lnTo>
                    <a:pt x="8628" y="12870"/>
                  </a:lnTo>
                  <a:lnTo>
                    <a:pt x="7196" y="12870"/>
                  </a:lnTo>
                  <a:lnTo>
                    <a:pt x="9058" y="12870"/>
                  </a:lnTo>
                  <a:lnTo>
                    <a:pt x="7768" y="12870"/>
                  </a:lnTo>
                  <a:cubicBezTo>
                    <a:pt x="8485" y="13174"/>
                    <a:pt x="9058" y="13563"/>
                    <a:pt x="9630" y="14025"/>
                  </a:cubicBezTo>
                  <a:lnTo>
                    <a:pt x="8485" y="13159"/>
                  </a:lnTo>
                  <a:cubicBezTo>
                    <a:pt x="9058" y="13606"/>
                    <a:pt x="9630" y="14140"/>
                    <a:pt x="10060" y="14746"/>
                  </a:cubicBezTo>
                  <a:lnTo>
                    <a:pt x="9202" y="13592"/>
                  </a:lnTo>
                  <a:cubicBezTo>
                    <a:pt x="9630" y="14140"/>
                    <a:pt x="9917" y="14717"/>
                    <a:pt x="10203" y="15323"/>
                  </a:cubicBezTo>
                  <a:lnTo>
                    <a:pt x="10203" y="14025"/>
                  </a:lnTo>
                  <a:cubicBezTo>
                    <a:pt x="10347" y="14544"/>
                    <a:pt x="10347" y="15092"/>
                    <a:pt x="10203" y="15611"/>
                  </a:cubicBezTo>
                  <a:lnTo>
                    <a:pt x="10203" y="14169"/>
                  </a:lnTo>
                  <a:cubicBezTo>
                    <a:pt x="10347" y="14688"/>
                    <a:pt x="10347" y="15236"/>
                    <a:pt x="10203" y="15756"/>
                  </a:cubicBezTo>
                  <a:lnTo>
                    <a:pt x="10203" y="14313"/>
                  </a:lnTo>
                  <a:cubicBezTo>
                    <a:pt x="10060" y="14544"/>
                    <a:pt x="10060" y="14803"/>
                    <a:pt x="10203" y="15035"/>
                  </a:cubicBezTo>
                  <a:lnTo>
                    <a:pt x="16934" y="11139"/>
                  </a:lnTo>
                  <a:lnTo>
                    <a:pt x="14787" y="10418"/>
                  </a:lnTo>
                  <a:lnTo>
                    <a:pt x="16076" y="10418"/>
                  </a:lnTo>
                  <a:lnTo>
                    <a:pt x="14357" y="9264"/>
                  </a:lnTo>
                  <a:lnTo>
                    <a:pt x="15359" y="10130"/>
                  </a:lnTo>
                  <a:cubicBezTo>
                    <a:pt x="14787" y="9639"/>
                    <a:pt x="14214" y="9105"/>
                    <a:pt x="13784" y="8543"/>
                  </a:cubicBezTo>
                  <a:lnTo>
                    <a:pt x="14644" y="9697"/>
                  </a:lnTo>
                  <a:cubicBezTo>
                    <a:pt x="14214" y="9076"/>
                    <a:pt x="13784" y="8398"/>
                    <a:pt x="13497" y="7677"/>
                  </a:cubicBezTo>
                  <a:lnTo>
                    <a:pt x="13497" y="8975"/>
                  </a:lnTo>
                  <a:cubicBezTo>
                    <a:pt x="13354" y="8110"/>
                    <a:pt x="13354" y="7244"/>
                    <a:pt x="13497" y="6379"/>
                  </a:cubicBezTo>
                  <a:lnTo>
                    <a:pt x="13497" y="7244"/>
                  </a:lnTo>
                  <a:cubicBezTo>
                    <a:pt x="13497" y="6812"/>
                    <a:pt x="13497" y="6379"/>
                    <a:pt x="13497" y="5946"/>
                  </a:cubicBezTo>
                  <a:lnTo>
                    <a:pt x="4188" y="4792"/>
                  </a:lnTo>
                  <a:lnTo>
                    <a:pt x="4188" y="7244"/>
                  </a:lnTo>
                  <a:cubicBezTo>
                    <a:pt x="4188" y="7965"/>
                    <a:pt x="4188" y="8687"/>
                    <a:pt x="4188" y="9408"/>
                  </a:cubicBezTo>
                  <a:lnTo>
                    <a:pt x="4188" y="10563"/>
                  </a:lnTo>
                  <a:cubicBezTo>
                    <a:pt x="4618" y="11991"/>
                    <a:pt x="5906" y="13058"/>
                    <a:pt x="7340" y="13304"/>
                  </a:cubicBezTo>
                  <a:cubicBezTo>
                    <a:pt x="8915" y="13505"/>
                    <a:pt x="10347" y="12755"/>
                    <a:pt x="11064" y="11428"/>
                  </a:cubicBezTo>
                  <a:cubicBezTo>
                    <a:pt x="11064" y="11096"/>
                    <a:pt x="11064" y="10750"/>
                    <a:pt x="11064" y="10418"/>
                  </a:cubicBezTo>
                  <a:cubicBezTo>
                    <a:pt x="11064" y="9740"/>
                    <a:pt x="11064" y="9076"/>
                    <a:pt x="11064" y="8398"/>
                  </a:cubicBezTo>
                  <a:lnTo>
                    <a:pt x="11064" y="5946"/>
                  </a:lnTo>
                  <a:cubicBezTo>
                    <a:pt x="11492" y="4778"/>
                    <a:pt x="11492" y="3508"/>
                    <a:pt x="11064" y="2339"/>
                  </a:cubicBezTo>
                  <a:cubicBezTo>
                    <a:pt x="10633" y="1459"/>
                    <a:pt x="9773" y="752"/>
                    <a:pt x="8915" y="320"/>
                  </a:cubicBezTo>
                  <a:cubicBezTo>
                    <a:pt x="6766" y="-517"/>
                    <a:pt x="4331" y="334"/>
                    <a:pt x="3043" y="2339"/>
                  </a:cubicBezTo>
                  <a:cubicBezTo>
                    <a:pt x="2041" y="4128"/>
                    <a:pt x="1324" y="6162"/>
                    <a:pt x="1324" y="8254"/>
                  </a:cubicBezTo>
                  <a:cubicBezTo>
                    <a:pt x="1324" y="10389"/>
                    <a:pt x="2041" y="12467"/>
                    <a:pt x="3043" y="14313"/>
                  </a:cubicBezTo>
                  <a:cubicBezTo>
                    <a:pt x="3760" y="15886"/>
                    <a:pt x="4905" y="17271"/>
                    <a:pt x="6193" y="18352"/>
                  </a:cubicBezTo>
                  <a:cubicBezTo>
                    <a:pt x="7768" y="19910"/>
                    <a:pt x="9917" y="20963"/>
                    <a:pt x="12065" y="21382"/>
                  </a:cubicBezTo>
                  <a:cubicBezTo>
                    <a:pt x="12782" y="21598"/>
                    <a:pt x="13497" y="21598"/>
                    <a:pt x="14214" y="21382"/>
                  </a:cubicBezTo>
                  <a:cubicBezTo>
                    <a:pt x="14929" y="21598"/>
                    <a:pt x="15646" y="21598"/>
                    <a:pt x="16362" y="21382"/>
                  </a:cubicBezTo>
                  <a:cubicBezTo>
                    <a:pt x="17507" y="20603"/>
                    <a:pt x="18509" y="19434"/>
                    <a:pt x="18939" y="18064"/>
                  </a:cubicBezTo>
                  <a:cubicBezTo>
                    <a:pt x="19513" y="15943"/>
                    <a:pt x="19513" y="13693"/>
                    <a:pt x="18939" y="11572"/>
                  </a:cubicBezTo>
                  <a:cubicBezTo>
                    <a:pt x="17364" y="7446"/>
                    <a:pt x="14070" y="4258"/>
                    <a:pt x="9917" y="2917"/>
                  </a:cubicBezTo>
                  <a:cubicBezTo>
                    <a:pt x="7768" y="2426"/>
                    <a:pt x="5621" y="2426"/>
                    <a:pt x="3473" y="2917"/>
                  </a:cubicBezTo>
                  <a:cubicBezTo>
                    <a:pt x="2184" y="3248"/>
                    <a:pt x="1038" y="4143"/>
                    <a:pt x="323" y="5369"/>
                  </a:cubicBezTo>
                  <a:cubicBezTo>
                    <a:pt x="-108" y="6667"/>
                    <a:pt x="-108" y="8110"/>
                    <a:pt x="323" y="9408"/>
                  </a:cubicBezTo>
                  <a:cubicBezTo>
                    <a:pt x="751" y="10721"/>
                    <a:pt x="1611" y="11846"/>
                    <a:pt x="2756" y="12582"/>
                  </a:cubicBezTo>
                  <a:lnTo>
                    <a:pt x="4046" y="12582"/>
                  </a:ln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:a16="http://schemas.microsoft.com/office/drawing/2014/main" id="{9635943E-3FEB-7387-5D78-0F2184769A37}"/>
                </a:ext>
              </a:extLst>
            </p:cNvPr>
            <p:cNvSpPr/>
            <p:nvPr/>
          </p:nvSpPr>
          <p:spPr>
            <a:xfrm>
              <a:off x="10766390" y="2962680"/>
              <a:ext cx="18367" cy="17419"/>
            </a:xfrm>
            <a:custGeom>
              <a:avLst/>
              <a:gdLst>
                <a:gd name="connsiteX0" fmla="*/ 6517 w 18367"/>
                <a:gd name="connsiteY0" fmla="*/ 16121 h 17419"/>
                <a:gd name="connsiteX1" fmla="*/ 7949 w 18367"/>
                <a:gd name="connsiteY1" fmla="*/ 16121 h 17419"/>
                <a:gd name="connsiteX2" fmla="*/ 6517 w 18367"/>
                <a:gd name="connsiteY2" fmla="*/ 16121 h 17419"/>
                <a:gd name="connsiteX3" fmla="*/ 7949 w 18367"/>
                <a:gd name="connsiteY3" fmla="*/ 16121 h 17419"/>
                <a:gd name="connsiteX4" fmla="*/ 9381 w 18367"/>
                <a:gd name="connsiteY4" fmla="*/ 16121 h 17419"/>
                <a:gd name="connsiteX5" fmla="*/ 7949 w 18367"/>
                <a:gd name="connsiteY5" fmla="*/ 16121 h 17419"/>
                <a:gd name="connsiteX6" fmla="*/ 8951 w 18367"/>
                <a:gd name="connsiteY6" fmla="*/ 16121 h 17419"/>
                <a:gd name="connsiteX7" fmla="*/ 7662 w 18367"/>
                <a:gd name="connsiteY7" fmla="*/ 15111 h 17419"/>
                <a:gd name="connsiteX8" fmla="*/ 8379 w 18367"/>
                <a:gd name="connsiteY8" fmla="*/ 15111 h 17419"/>
                <a:gd name="connsiteX9" fmla="*/ 7232 w 18367"/>
                <a:gd name="connsiteY9" fmla="*/ 13813 h 17419"/>
                <a:gd name="connsiteX10" fmla="*/ 8379 w 18367"/>
                <a:gd name="connsiteY10" fmla="*/ 15256 h 17419"/>
                <a:gd name="connsiteX11" fmla="*/ 7376 w 18367"/>
                <a:gd name="connsiteY11" fmla="*/ 13957 h 17419"/>
                <a:gd name="connsiteX12" fmla="*/ 7376 w 18367"/>
                <a:gd name="connsiteY12" fmla="*/ 13957 h 17419"/>
                <a:gd name="connsiteX13" fmla="*/ 7376 w 18367"/>
                <a:gd name="connsiteY13" fmla="*/ 12515 h 17419"/>
                <a:gd name="connsiteX14" fmla="*/ 7376 w 18367"/>
                <a:gd name="connsiteY14" fmla="*/ 12515 h 17419"/>
                <a:gd name="connsiteX15" fmla="*/ 7376 w 18367"/>
                <a:gd name="connsiteY15" fmla="*/ 10784 h 17419"/>
                <a:gd name="connsiteX16" fmla="*/ 7376 w 18367"/>
                <a:gd name="connsiteY16" fmla="*/ 11505 h 17419"/>
                <a:gd name="connsiteX17" fmla="*/ 7376 w 18367"/>
                <a:gd name="connsiteY17" fmla="*/ 9774 h 17419"/>
                <a:gd name="connsiteX18" fmla="*/ 7376 w 18367"/>
                <a:gd name="connsiteY18" fmla="*/ 11793 h 17419"/>
                <a:gd name="connsiteX19" fmla="*/ 7376 w 18367"/>
                <a:gd name="connsiteY19" fmla="*/ 14390 h 17419"/>
                <a:gd name="connsiteX20" fmla="*/ 8236 w 18367"/>
                <a:gd name="connsiteY20" fmla="*/ 15688 h 17419"/>
                <a:gd name="connsiteX21" fmla="*/ 9954 w 18367"/>
                <a:gd name="connsiteY21" fmla="*/ 17420 h 17419"/>
                <a:gd name="connsiteX22" fmla="*/ 9954 w 18367"/>
                <a:gd name="connsiteY22" fmla="*/ 17420 h 17419"/>
                <a:gd name="connsiteX23" fmla="*/ 6946 w 18367"/>
                <a:gd name="connsiteY23" fmla="*/ 12226 h 17419"/>
                <a:gd name="connsiteX24" fmla="*/ 6946 w 18367"/>
                <a:gd name="connsiteY24" fmla="*/ 14101 h 17419"/>
                <a:gd name="connsiteX25" fmla="*/ 6946 w 18367"/>
                <a:gd name="connsiteY25" fmla="*/ 14101 h 17419"/>
                <a:gd name="connsiteX26" fmla="*/ 6946 w 18367"/>
                <a:gd name="connsiteY26" fmla="*/ 14101 h 17419"/>
                <a:gd name="connsiteX27" fmla="*/ 6946 w 18367"/>
                <a:gd name="connsiteY27" fmla="*/ 12659 h 17419"/>
                <a:gd name="connsiteX28" fmla="*/ 6946 w 18367"/>
                <a:gd name="connsiteY28" fmla="*/ 12659 h 17419"/>
                <a:gd name="connsiteX29" fmla="*/ 6946 w 18367"/>
                <a:gd name="connsiteY29" fmla="*/ 11216 h 17419"/>
                <a:gd name="connsiteX30" fmla="*/ 6946 w 18367"/>
                <a:gd name="connsiteY30" fmla="*/ 11216 h 17419"/>
                <a:gd name="connsiteX31" fmla="*/ 6946 w 18367"/>
                <a:gd name="connsiteY31" fmla="*/ 10062 h 17419"/>
                <a:gd name="connsiteX32" fmla="*/ 6946 w 18367"/>
                <a:gd name="connsiteY32" fmla="*/ 10062 h 17419"/>
                <a:gd name="connsiteX33" fmla="*/ 7806 w 18367"/>
                <a:gd name="connsiteY33" fmla="*/ 9052 h 17419"/>
                <a:gd name="connsiteX34" fmla="*/ 7806 w 18367"/>
                <a:gd name="connsiteY34" fmla="*/ 9052 h 17419"/>
                <a:gd name="connsiteX35" fmla="*/ 8807 w 18367"/>
                <a:gd name="connsiteY35" fmla="*/ 8187 h 17419"/>
                <a:gd name="connsiteX36" fmla="*/ 8807 w 18367"/>
                <a:gd name="connsiteY36" fmla="*/ 8187 h 17419"/>
                <a:gd name="connsiteX37" fmla="*/ 9811 w 18367"/>
                <a:gd name="connsiteY37" fmla="*/ 8187 h 17419"/>
                <a:gd name="connsiteX38" fmla="*/ 9811 w 18367"/>
                <a:gd name="connsiteY38" fmla="*/ 8187 h 17419"/>
                <a:gd name="connsiteX39" fmla="*/ 7519 w 18367"/>
                <a:gd name="connsiteY39" fmla="*/ 8187 h 17419"/>
                <a:gd name="connsiteX40" fmla="*/ 6661 w 18367"/>
                <a:gd name="connsiteY40" fmla="*/ 8908 h 17419"/>
                <a:gd name="connsiteX41" fmla="*/ 5801 w 18367"/>
                <a:gd name="connsiteY41" fmla="*/ 10351 h 17419"/>
                <a:gd name="connsiteX42" fmla="*/ 5801 w 18367"/>
                <a:gd name="connsiteY42" fmla="*/ 11360 h 17419"/>
                <a:gd name="connsiteX43" fmla="*/ 5801 w 18367"/>
                <a:gd name="connsiteY43" fmla="*/ 12515 h 17419"/>
                <a:gd name="connsiteX44" fmla="*/ 5801 w 18367"/>
                <a:gd name="connsiteY44" fmla="*/ 13669 h 17419"/>
                <a:gd name="connsiteX45" fmla="*/ 6661 w 18367"/>
                <a:gd name="connsiteY45" fmla="*/ 15111 h 17419"/>
                <a:gd name="connsiteX46" fmla="*/ 6661 w 18367"/>
                <a:gd name="connsiteY46" fmla="*/ 15111 h 17419"/>
                <a:gd name="connsiteX47" fmla="*/ 7806 w 18367"/>
                <a:gd name="connsiteY47" fmla="*/ 15977 h 17419"/>
                <a:gd name="connsiteX48" fmla="*/ 7806 w 18367"/>
                <a:gd name="connsiteY48" fmla="*/ 15977 h 17419"/>
                <a:gd name="connsiteX49" fmla="*/ 9094 w 18367"/>
                <a:gd name="connsiteY49" fmla="*/ 15977 h 17419"/>
                <a:gd name="connsiteX50" fmla="*/ 10956 w 18367"/>
                <a:gd name="connsiteY50" fmla="*/ 15977 h 17419"/>
                <a:gd name="connsiteX51" fmla="*/ 12531 w 18367"/>
                <a:gd name="connsiteY51" fmla="*/ 15977 h 17419"/>
                <a:gd name="connsiteX52" fmla="*/ 11099 w 18367"/>
                <a:gd name="connsiteY52" fmla="*/ 15977 h 17419"/>
                <a:gd name="connsiteX53" fmla="*/ 16255 w 18367"/>
                <a:gd name="connsiteY53" fmla="*/ 13957 h 17419"/>
                <a:gd name="connsiteX54" fmla="*/ 11959 w 18367"/>
                <a:gd name="connsiteY54" fmla="*/ 15688 h 17419"/>
                <a:gd name="connsiteX55" fmla="*/ 13821 w 18367"/>
                <a:gd name="connsiteY55" fmla="*/ 15688 h 17419"/>
                <a:gd name="connsiteX56" fmla="*/ 15968 w 18367"/>
                <a:gd name="connsiteY56" fmla="*/ 14534 h 17419"/>
                <a:gd name="connsiteX57" fmla="*/ 17115 w 18367"/>
                <a:gd name="connsiteY57" fmla="*/ 13236 h 17419"/>
                <a:gd name="connsiteX58" fmla="*/ 18260 w 18367"/>
                <a:gd name="connsiteY58" fmla="*/ 11072 h 17419"/>
                <a:gd name="connsiteX59" fmla="*/ 18260 w 18367"/>
                <a:gd name="connsiteY59" fmla="*/ 8475 h 17419"/>
                <a:gd name="connsiteX60" fmla="*/ 18260 w 18367"/>
                <a:gd name="connsiteY60" fmla="*/ 6311 h 17419"/>
                <a:gd name="connsiteX61" fmla="*/ 17402 w 18367"/>
                <a:gd name="connsiteY61" fmla="*/ 4292 h 17419"/>
                <a:gd name="connsiteX62" fmla="*/ 14536 w 18367"/>
                <a:gd name="connsiteY62" fmla="*/ 1262 h 17419"/>
                <a:gd name="connsiteX63" fmla="*/ 11959 w 18367"/>
                <a:gd name="connsiteY63" fmla="*/ 108 h 17419"/>
                <a:gd name="connsiteX64" fmla="*/ 9094 w 18367"/>
                <a:gd name="connsiteY64" fmla="*/ 108 h 17419"/>
                <a:gd name="connsiteX65" fmla="*/ 6231 w 18367"/>
                <a:gd name="connsiteY65" fmla="*/ 108 h 17419"/>
                <a:gd name="connsiteX66" fmla="*/ 3509 w 18367"/>
                <a:gd name="connsiteY66" fmla="*/ 830 h 17419"/>
                <a:gd name="connsiteX67" fmla="*/ 1647 w 18367"/>
                <a:gd name="connsiteY67" fmla="*/ 1695 h 17419"/>
                <a:gd name="connsiteX68" fmla="*/ 215 w 18367"/>
                <a:gd name="connsiteY68" fmla="*/ 3282 h 17419"/>
                <a:gd name="connsiteX69" fmla="*/ 215 w 18367"/>
                <a:gd name="connsiteY69" fmla="*/ 4580 h 17419"/>
                <a:gd name="connsiteX70" fmla="*/ 215 w 18367"/>
                <a:gd name="connsiteY70" fmla="*/ 6888 h 17419"/>
                <a:gd name="connsiteX71" fmla="*/ 215 w 18367"/>
                <a:gd name="connsiteY71" fmla="*/ 8187 h 17419"/>
                <a:gd name="connsiteX72" fmla="*/ 1218 w 18367"/>
                <a:gd name="connsiteY72" fmla="*/ 10062 h 17419"/>
                <a:gd name="connsiteX73" fmla="*/ 2364 w 18367"/>
                <a:gd name="connsiteY73" fmla="*/ 10928 h 17419"/>
                <a:gd name="connsiteX74" fmla="*/ 5227 w 18367"/>
                <a:gd name="connsiteY74" fmla="*/ 11649 h 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367" h="17419">
                  <a:moveTo>
                    <a:pt x="6517" y="16121"/>
                  </a:moveTo>
                  <a:lnTo>
                    <a:pt x="7949" y="16121"/>
                  </a:lnTo>
                  <a:lnTo>
                    <a:pt x="6517" y="16121"/>
                  </a:lnTo>
                  <a:lnTo>
                    <a:pt x="7949" y="16121"/>
                  </a:lnTo>
                  <a:lnTo>
                    <a:pt x="9381" y="16121"/>
                  </a:lnTo>
                  <a:lnTo>
                    <a:pt x="7949" y="16121"/>
                  </a:lnTo>
                  <a:lnTo>
                    <a:pt x="8951" y="16121"/>
                  </a:lnTo>
                  <a:lnTo>
                    <a:pt x="7662" y="15111"/>
                  </a:lnTo>
                  <a:lnTo>
                    <a:pt x="8379" y="15111"/>
                  </a:lnTo>
                  <a:lnTo>
                    <a:pt x="7232" y="13813"/>
                  </a:lnTo>
                  <a:lnTo>
                    <a:pt x="8379" y="15256"/>
                  </a:lnTo>
                  <a:lnTo>
                    <a:pt x="7376" y="13957"/>
                  </a:lnTo>
                  <a:lnTo>
                    <a:pt x="7376" y="13957"/>
                  </a:lnTo>
                  <a:lnTo>
                    <a:pt x="7376" y="12515"/>
                  </a:lnTo>
                  <a:lnTo>
                    <a:pt x="7376" y="12515"/>
                  </a:lnTo>
                  <a:lnTo>
                    <a:pt x="7376" y="10784"/>
                  </a:lnTo>
                  <a:lnTo>
                    <a:pt x="7376" y="11505"/>
                  </a:lnTo>
                  <a:lnTo>
                    <a:pt x="7376" y="9774"/>
                  </a:lnTo>
                  <a:lnTo>
                    <a:pt x="7376" y="11793"/>
                  </a:lnTo>
                  <a:cubicBezTo>
                    <a:pt x="7232" y="12645"/>
                    <a:pt x="7232" y="13539"/>
                    <a:pt x="7376" y="14390"/>
                  </a:cubicBezTo>
                  <a:cubicBezTo>
                    <a:pt x="7519" y="14895"/>
                    <a:pt x="7806" y="15357"/>
                    <a:pt x="8236" y="15688"/>
                  </a:cubicBezTo>
                  <a:cubicBezTo>
                    <a:pt x="8664" y="16395"/>
                    <a:pt x="9238" y="17001"/>
                    <a:pt x="9954" y="17420"/>
                  </a:cubicBezTo>
                  <a:lnTo>
                    <a:pt x="9954" y="17420"/>
                  </a:lnTo>
                  <a:lnTo>
                    <a:pt x="6946" y="12226"/>
                  </a:lnTo>
                  <a:lnTo>
                    <a:pt x="6946" y="14101"/>
                  </a:lnTo>
                  <a:lnTo>
                    <a:pt x="6946" y="14101"/>
                  </a:lnTo>
                  <a:lnTo>
                    <a:pt x="6946" y="14101"/>
                  </a:lnTo>
                  <a:lnTo>
                    <a:pt x="6946" y="12659"/>
                  </a:lnTo>
                  <a:lnTo>
                    <a:pt x="6946" y="12659"/>
                  </a:lnTo>
                  <a:lnTo>
                    <a:pt x="6946" y="11216"/>
                  </a:lnTo>
                  <a:lnTo>
                    <a:pt x="6946" y="11216"/>
                  </a:lnTo>
                  <a:lnTo>
                    <a:pt x="6946" y="10062"/>
                  </a:lnTo>
                  <a:lnTo>
                    <a:pt x="6946" y="10062"/>
                  </a:lnTo>
                  <a:lnTo>
                    <a:pt x="7806" y="9052"/>
                  </a:lnTo>
                  <a:lnTo>
                    <a:pt x="7806" y="9052"/>
                  </a:lnTo>
                  <a:lnTo>
                    <a:pt x="8807" y="8187"/>
                  </a:lnTo>
                  <a:lnTo>
                    <a:pt x="8807" y="8187"/>
                  </a:lnTo>
                  <a:lnTo>
                    <a:pt x="9811" y="8187"/>
                  </a:lnTo>
                  <a:lnTo>
                    <a:pt x="9811" y="8187"/>
                  </a:lnTo>
                  <a:cubicBezTo>
                    <a:pt x="9094" y="8043"/>
                    <a:pt x="8236" y="8043"/>
                    <a:pt x="7519" y="8187"/>
                  </a:cubicBezTo>
                  <a:lnTo>
                    <a:pt x="6661" y="8908"/>
                  </a:lnTo>
                  <a:cubicBezTo>
                    <a:pt x="6231" y="9297"/>
                    <a:pt x="5944" y="9802"/>
                    <a:pt x="5801" y="10351"/>
                  </a:cubicBezTo>
                  <a:cubicBezTo>
                    <a:pt x="5657" y="10682"/>
                    <a:pt x="5657" y="11029"/>
                    <a:pt x="5801" y="11360"/>
                  </a:cubicBezTo>
                  <a:cubicBezTo>
                    <a:pt x="5657" y="11735"/>
                    <a:pt x="5657" y="12140"/>
                    <a:pt x="5801" y="12515"/>
                  </a:cubicBezTo>
                  <a:cubicBezTo>
                    <a:pt x="5657" y="12890"/>
                    <a:pt x="5657" y="13294"/>
                    <a:pt x="5801" y="13669"/>
                  </a:cubicBezTo>
                  <a:cubicBezTo>
                    <a:pt x="5944" y="14217"/>
                    <a:pt x="6231" y="14722"/>
                    <a:pt x="6661" y="15111"/>
                  </a:cubicBezTo>
                  <a:lnTo>
                    <a:pt x="6661" y="15111"/>
                  </a:lnTo>
                  <a:lnTo>
                    <a:pt x="7806" y="15977"/>
                  </a:lnTo>
                  <a:lnTo>
                    <a:pt x="7806" y="15977"/>
                  </a:lnTo>
                  <a:lnTo>
                    <a:pt x="9094" y="15977"/>
                  </a:lnTo>
                  <a:lnTo>
                    <a:pt x="10956" y="15977"/>
                  </a:lnTo>
                  <a:lnTo>
                    <a:pt x="12531" y="15977"/>
                  </a:lnTo>
                  <a:lnTo>
                    <a:pt x="11099" y="15977"/>
                  </a:lnTo>
                  <a:cubicBezTo>
                    <a:pt x="12961" y="15991"/>
                    <a:pt x="14823" y="15270"/>
                    <a:pt x="16255" y="13957"/>
                  </a:cubicBezTo>
                  <a:lnTo>
                    <a:pt x="11959" y="15688"/>
                  </a:lnTo>
                  <a:lnTo>
                    <a:pt x="13821" y="15688"/>
                  </a:lnTo>
                  <a:cubicBezTo>
                    <a:pt x="14536" y="15429"/>
                    <a:pt x="15253" y="15039"/>
                    <a:pt x="15968" y="14534"/>
                  </a:cubicBezTo>
                  <a:cubicBezTo>
                    <a:pt x="16541" y="14246"/>
                    <a:pt x="16828" y="13784"/>
                    <a:pt x="17115" y="13236"/>
                  </a:cubicBezTo>
                  <a:cubicBezTo>
                    <a:pt x="17687" y="12659"/>
                    <a:pt x="18117" y="11894"/>
                    <a:pt x="18260" y="11072"/>
                  </a:cubicBezTo>
                  <a:cubicBezTo>
                    <a:pt x="18403" y="10206"/>
                    <a:pt x="18403" y="9341"/>
                    <a:pt x="18260" y="8475"/>
                  </a:cubicBezTo>
                  <a:cubicBezTo>
                    <a:pt x="18260" y="8475"/>
                    <a:pt x="18260" y="7033"/>
                    <a:pt x="18260" y="6311"/>
                  </a:cubicBezTo>
                  <a:cubicBezTo>
                    <a:pt x="17973" y="5619"/>
                    <a:pt x="17687" y="4941"/>
                    <a:pt x="17402" y="4292"/>
                  </a:cubicBezTo>
                  <a:cubicBezTo>
                    <a:pt x="16685" y="3051"/>
                    <a:pt x="15683" y="2013"/>
                    <a:pt x="14536" y="1262"/>
                  </a:cubicBezTo>
                  <a:cubicBezTo>
                    <a:pt x="13678" y="728"/>
                    <a:pt x="12818" y="339"/>
                    <a:pt x="11959" y="108"/>
                  </a:cubicBezTo>
                  <a:cubicBezTo>
                    <a:pt x="10956" y="-36"/>
                    <a:pt x="10098" y="-36"/>
                    <a:pt x="9094" y="108"/>
                  </a:cubicBezTo>
                  <a:lnTo>
                    <a:pt x="6231" y="108"/>
                  </a:lnTo>
                  <a:lnTo>
                    <a:pt x="3509" y="830"/>
                  </a:lnTo>
                  <a:cubicBezTo>
                    <a:pt x="2794" y="974"/>
                    <a:pt x="2220" y="1262"/>
                    <a:pt x="1647" y="1695"/>
                  </a:cubicBezTo>
                  <a:cubicBezTo>
                    <a:pt x="1075" y="2156"/>
                    <a:pt x="645" y="2690"/>
                    <a:pt x="215" y="3282"/>
                  </a:cubicBezTo>
                  <a:lnTo>
                    <a:pt x="215" y="4580"/>
                  </a:lnTo>
                  <a:cubicBezTo>
                    <a:pt x="-72" y="5330"/>
                    <a:pt x="-72" y="6138"/>
                    <a:pt x="215" y="6888"/>
                  </a:cubicBezTo>
                  <a:cubicBezTo>
                    <a:pt x="72" y="7307"/>
                    <a:pt x="72" y="7768"/>
                    <a:pt x="215" y="8187"/>
                  </a:cubicBezTo>
                  <a:cubicBezTo>
                    <a:pt x="358" y="8879"/>
                    <a:pt x="788" y="9514"/>
                    <a:pt x="1218" y="10062"/>
                  </a:cubicBezTo>
                  <a:lnTo>
                    <a:pt x="2364" y="10928"/>
                  </a:lnTo>
                  <a:cubicBezTo>
                    <a:pt x="3224" y="11389"/>
                    <a:pt x="4225" y="11635"/>
                    <a:pt x="5227" y="11649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:a16="http://schemas.microsoft.com/office/drawing/2014/main" id="{D86E04BC-1E27-9493-22BE-70F51E77CAE4}"/>
                </a:ext>
              </a:extLst>
            </p:cNvPr>
            <p:cNvSpPr/>
            <p:nvPr/>
          </p:nvSpPr>
          <p:spPr>
            <a:xfrm>
              <a:off x="10697076" y="2874497"/>
              <a:ext cx="29309" cy="23246"/>
            </a:xfrm>
            <a:custGeom>
              <a:avLst/>
              <a:gdLst>
                <a:gd name="connsiteX0" fmla="*/ 13248 w 29309"/>
                <a:gd name="connsiteY0" fmla="*/ 3609 h 23246"/>
                <a:gd name="connsiteX1" fmla="*/ 645 w 29309"/>
                <a:gd name="connsiteY1" fmla="*/ 13131 h 23246"/>
                <a:gd name="connsiteX2" fmla="*/ 645 w 29309"/>
                <a:gd name="connsiteY2" fmla="*/ 19190 h 23246"/>
                <a:gd name="connsiteX3" fmla="*/ 2077 w 29309"/>
                <a:gd name="connsiteY3" fmla="*/ 21354 h 23246"/>
                <a:gd name="connsiteX4" fmla="*/ 4940 w 29309"/>
                <a:gd name="connsiteY4" fmla="*/ 23085 h 23246"/>
                <a:gd name="connsiteX5" fmla="*/ 9381 w 29309"/>
                <a:gd name="connsiteY5" fmla="*/ 23085 h 23246"/>
                <a:gd name="connsiteX6" fmla="*/ 12674 w 29309"/>
                <a:gd name="connsiteY6" fmla="*/ 23085 h 23246"/>
                <a:gd name="connsiteX7" fmla="*/ 17113 w 29309"/>
                <a:gd name="connsiteY7" fmla="*/ 23085 h 23246"/>
                <a:gd name="connsiteX8" fmla="*/ 20265 w 29309"/>
                <a:gd name="connsiteY8" fmla="*/ 22363 h 23246"/>
                <a:gd name="connsiteX9" fmla="*/ 24132 w 29309"/>
                <a:gd name="connsiteY9" fmla="*/ 20776 h 23246"/>
                <a:gd name="connsiteX10" fmla="*/ 27569 w 29309"/>
                <a:gd name="connsiteY10" fmla="*/ 17458 h 23246"/>
                <a:gd name="connsiteX11" fmla="*/ 29288 w 29309"/>
                <a:gd name="connsiteY11" fmla="*/ 11111 h 23246"/>
                <a:gd name="connsiteX12" fmla="*/ 26136 w 29309"/>
                <a:gd name="connsiteY12" fmla="*/ 3465 h 23246"/>
                <a:gd name="connsiteX13" fmla="*/ 18975 w 29309"/>
                <a:gd name="connsiteY13" fmla="*/ 3 h 23246"/>
                <a:gd name="connsiteX14" fmla="*/ 8234 w 29309"/>
                <a:gd name="connsiteY14" fmla="*/ 8514 h 23246"/>
                <a:gd name="connsiteX15" fmla="*/ 9238 w 29309"/>
                <a:gd name="connsiteY15" fmla="*/ 17026 h 23246"/>
                <a:gd name="connsiteX16" fmla="*/ 12818 w 29309"/>
                <a:gd name="connsiteY16" fmla="*/ 20632 h 23246"/>
                <a:gd name="connsiteX17" fmla="*/ 20837 w 29309"/>
                <a:gd name="connsiteY17" fmla="*/ 20632 h 23246"/>
                <a:gd name="connsiteX18" fmla="*/ 23845 w 29309"/>
                <a:gd name="connsiteY18" fmla="*/ 16593 h 23246"/>
                <a:gd name="connsiteX19" fmla="*/ 23845 w 29309"/>
                <a:gd name="connsiteY19" fmla="*/ 14862 h 23246"/>
                <a:gd name="connsiteX20" fmla="*/ 22985 w 29309"/>
                <a:gd name="connsiteY20" fmla="*/ 11543 h 23246"/>
                <a:gd name="connsiteX21" fmla="*/ 22985 w 29309"/>
                <a:gd name="connsiteY21" fmla="*/ 11543 h 23246"/>
                <a:gd name="connsiteX22" fmla="*/ 23702 w 29309"/>
                <a:gd name="connsiteY22" fmla="*/ 13131 h 23246"/>
                <a:gd name="connsiteX23" fmla="*/ 21840 w 29309"/>
                <a:gd name="connsiteY23" fmla="*/ 9812 h 23246"/>
                <a:gd name="connsiteX24" fmla="*/ 19978 w 29309"/>
                <a:gd name="connsiteY24" fmla="*/ 8514 h 23246"/>
                <a:gd name="connsiteX25" fmla="*/ 21410 w 29309"/>
                <a:gd name="connsiteY25" fmla="*/ 9668 h 23246"/>
                <a:gd name="connsiteX26" fmla="*/ 21410 w 29309"/>
                <a:gd name="connsiteY26" fmla="*/ 8803 h 23246"/>
                <a:gd name="connsiteX27" fmla="*/ 22414 w 29309"/>
                <a:gd name="connsiteY27" fmla="*/ 10245 h 23246"/>
                <a:gd name="connsiteX28" fmla="*/ 22414 w 29309"/>
                <a:gd name="connsiteY28" fmla="*/ 9380 h 23246"/>
                <a:gd name="connsiteX29" fmla="*/ 22414 w 29309"/>
                <a:gd name="connsiteY29" fmla="*/ 11111 h 23246"/>
                <a:gd name="connsiteX30" fmla="*/ 22414 w 29309"/>
                <a:gd name="connsiteY30" fmla="*/ 10101 h 23246"/>
                <a:gd name="connsiteX31" fmla="*/ 22414 w 29309"/>
                <a:gd name="connsiteY31" fmla="*/ 11977 h 23246"/>
                <a:gd name="connsiteX32" fmla="*/ 22414 w 29309"/>
                <a:gd name="connsiteY32" fmla="*/ 10534 h 23246"/>
                <a:gd name="connsiteX33" fmla="*/ 22414 w 29309"/>
                <a:gd name="connsiteY33" fmla="*/ 12553 h 23246"/>
                <a:gd name="connsiteX34" fmla="*/ 22414 w 29309"/>
                <a:gd name="connsiteY34" fmla="*/ 11255 h 23246"/>
                <a:gd name="connsiteX35" fmla="*/ 22414 w 29309"/>
                <a:gd name="connsiteY35" fmla="*/ 12986 h 23246"/>
                <a:gd name="connsiteX36" fmla="*/ 22414 w 29309"/>
                <a:gd name="connsiteY36" fmla="*/ 11977 h 23246"/>
                <a:gd name="connsiteX37" fmla="*/ 21410 w 29309"/>
                <a:gd name="connsiteY37" fmla="*/ 13419 h 23246"/>
                <a:gd name="connsiteX38" fmla="*/ 21410 w 29309"/>
                <a:gd name="connsiteY38" fmla="*/ 13419 h 23246"/>
                <a:gd name="connsiteX39" fmla="*/ 19978 w 29309"/>
                <a:gd name="connsiteY39" fmla="*/ 14573 h 23246"/>
                <a:gd name="connsiteX40" fmla="*/ 19978 w 29309"/>
                <a:gd name="connsiteY40" fmla="*/ 14573 h 23246"/>
                <a:gd name="connsiteX41" fmla="*/ 18260 w 29309"/>
                <a:gd name="connsiteY41" fmla="*/ 15294 h 23246"/>
                <a:gd name="connsiteX42" fmla="*/ 16972 w 29309"/>
                <a:gd name="connsiteY42" fmla="*/ 15294 h 23246"/>
                <a:gd name="connsiteX43" fmla="*/ 15395 w 29309"/>
                <a:gd name="connsiteY43" fmla="*/ 14573 h 23246"/>
                <a:gd name="connsiteX44" fmla="*/ 16111 w 29309"/>
                <a:gd name="connsiteY44" fmla="*/ 14573 h 23246"/>
                <a:gd name="connsiteX45" fmla="*/ 14680 w 29309"/>
                <a:gd name="connsiteY45" fmla="*/ 13563 h 23246"/>
                <a:gd name="connsiteX46" fmla="*/ 14680 w 29309"/>
                <a:gd name="connsiteY46" fmla="*/ 14284 h 23246"/>
                <a:gd name="connsiteX47" fmla="*/ 13533 w 29309"/>
                <a:gd name="connsiteY47" fmla="*/ 12842 h 23246"/>
                <a:gd name="connsiteX48" fmla="*/ 13533 w 29309"/>
                <a:gd name="connsiteY48" fmla="*/ 13852 h 23246"/>
                <a:gd name="connsiteX49" fmla="*/ 13533 w 29309"/>
                <a:gd name="connsiteY49" fmla="*/ 12121 h 23246"/>
                <a:gd name="connsiteX50" fmla="*/ 13533 w 29309"/>
                <a:gd name="connsiteY50" fmla="*/ 13419 h 23246"/>
                <a:gd name="connsiteX51" fmla="*/ 13533 w 29309"/>
                <a:gd name="connsiteY51" fmla="*/ 11543 h 23246"/>
                <a:gd name="connsiteX52" fmla="*/ 13533 w 29309"/>
                <a:gd name="connsiteY52" fmla="*/ 12698 h 23246"/>
                <a:gd name="connsiteX53" fmla="*/ 13533 w 29309"/>
                <a:gd name="connsiteY53" fmla="*/ 10822 h 23246"/>
                <a:gd name="connsiteX54" fmla="*/ 13533 w 29309"/>
                <a:gd name="connsiteY54" fmla="*/ 11832 h 23246"/>
                <a:gd name="connsiteX55" fmla="*/ 13533 w 29309"/>
                <a:gd name="connsiteY55" fmla="*/ 10101 h 23246"/>
                <a:gd name="connsiteX56" fmla="*/ 13533 w 29309"/>
                <a:gd name="connsiteY56" fmla="*/ 10101 h 23246"/>
                <a:gd name="connsiteX57" fmla="*/ 14680 w 29309"/>
                <a:gd name="connsiteY57" fmla="*/ 8659 h 23246"/>
                <a:gd name="connsiteX58" fmla="*/ 14680 w 29309"/>
                <a:gd name="connsiteY58" fmla="*/ 8659 h 23246"/>
                <a:gd name="connsiteX59" fmla="*/ 16111 w 29309"/>
                <a:gd name="connsiteY59" fmla="*/ 7504 h 23246"/>
                <a:gd name="connsiteX60" fmla="*/ 16111 w 29309"/>
                <a:gd name="connsiteY60" fmla="*/ 7504 h 23246"/>
                <a:gd name="connsiteX61" fmla="*/ 17687 w 29309"/>
                <a:gd name="connsiteY61" fmla="*/ 6783 h 23246"/>
                <a:gd name="connsiteX62" fmla="*/ 11386 w 29309"/>
                <a:gd name="connsiteY62" fmla="*/ 8514 h 23246"/>
                <a:gd name="connsiteX63" fmla="*/ 13248 w 29309"/>
                <a:gd name="connsiteY63" fmla="*/ 8514 h 23246"/>
                <a:gd name="connsiteX64" fmla="*/ 8951 w 29309"/>
                <a:gd name="connsiteY64" fmla="*/ 9236 h 23246"/>
                <a:gd name="connsiteX65" fmla="*/ 10813 w 29309"/>
                <a:gd name="connsiteY65" fmla="*/ 9236 h 23246"/>
                <a:gd name="connsiteX66" fmla="*/ 6231 w 29309"/>
                <a:gd name="connsiteY66" fmla="*/ 9236 h 23246"/>
                <a:gd name="connsiteX67" fmla="*/ 11958 w 29309"/>
                <a:gd name="connsiteY67" fmla="*/ 19334 h 23246"/>
                <a:gd name="connsiteX68" fmla="*/ 13105 w 29309"/>
                <a:gd name="connsiteY68" fmla="*/ 17458 h 23246"/>
                <a:gd name="connsiteX69" fmla="*/ 12101 w 29309"/>
                <a:gd name="connsiteY69" fmla="*/ 18901 h 23246"/>
                <a:gd name="connsiteX70" fmla="*/ 14536 w 29309"/>
                <a:gd name="connsiteY70" fmla="*/ 16449 h 23246"/>
                <a:gd name="connsiteX71" fmla="*/ 13248 w 29309"/>
                <a:gd name="connsiteY71" fmla="*/ 17458 h 23246"/>
                <a:gd name="connsiteX72" fmla="*/ 16398 w 29309"/>
                <a:gd name="connsiteY72" fmla="*/ 15583 h 23246"/>
                <a:gd name="connsiteX73" fmla="*/ 14823 w 29309"/>
                <a:gd name="connsiteY73" fmla="*/ 16304 h 23246"/>
                <a:gd name="connsiteX74" fmla="*/ 16398 w 29309"/>
                <a:gd name="connsiteY74" fmla="*/ 16304 h 23246"/>
                <a:gd name="connsiteX75" fmla="*/ 20265 w 29309"/>
                <a:gd name="connsiteY75" fmla="*/ 13275 h 23246"/>
                <a:gd name="connsiteX76" fmla="*/ 20265 w 29309"/>
                <a:gd name="connsiteY76" fmla="*/ 8226 h 23246"/>
                <a:gd name="connsiteX77" fmla="*/ 12244 w 29309"/>
                <a:gd name="connsiteY77" fmla="*/ 3609 h 2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309" h="23246">
                  <a:moveTo>
                    <a:pt x="13248" y="3609"/>
                  </a:moveTo>
                  <a:cubicBezTo>
                    <a:pt x="7949" y="4980"/>
                    <a:pt x="3365" y="8399"/>
                    <a:pt x="645" y="13131"/>
                  </a:cubicBezTo>
                  <a:cubicBezTo>
                    <a:pt x="-215" y="15049"/>
                    <a:pt x="-215" y="17271"/>
                    <a:pt x="645" y="19190"/>
                  </a:cubicBezTo>
                  <a:cubicBezTo>
                    <a:pt x="932" y="20041"/>
                    <a:pt x="1360" y="20791"/>
                    <a:pt x="2077" y="21354"/>
                  </a:cubicBezTo>
                  <a:cubicBezTo>
                    <a:pt x="2792" y="22234"/>
                    <a:pt x="3795" y="22839"/>
                    <a:pt x="4940" y="23085"/>
                  </a:cubicBezTo>
                  <a:lnTo>
                    <a:pt x="9381" y="23085"/>
                  </a:lnTo>
                  <a:lnTo>
                    <a:pt x="12674" y="23085"/>
                  </a:lnTo>
                  <a:cubicBezTo>
                    <a:pt x="14106" y="23301"/>
                    <a:pt x="15681" y="23301"/>
                    <a:pt x="17113" y="23085"/>
                  </a:cubicBezTo>
                  <a:lnTo>
                    <a:pt x="20265" y="22363"/>
                  </a:lnTo>
                  <a:cubicBezTo>
                    <a:pt x="21554" y="21988"/>
                    <a:pt x="22842" y="21454"/>
                    <a:pt x="24132" y="20776"/>
                  </a:cubicBezTo>
                  <a:cubicBezTo>
                    <a:pt x="25564" y="19940"/>
                    <a:pt x="26709" y="18800"/>
                    <a:pt x="27569" y="17458"/>
                  </a:cubicBezTo>
                  <a:cubicBezTo>
                    <a:pt x="28858" y="15612"/>
                    <a:pt x="29431" y="13361"/>
                    <a:pt x="29288" y="11111"/>
                  </a:cubicBezTo>
                  <a:cubicBezTo>
                    <a:pt x="29001" y="8312"/>
                    <a:pt x="27854" y="5643"/>
                    <a:pt x="26136" y="3465"/>
                  </a:cubicBezTo>
                  <a:cubicBezTo>
                    <a:pt x="24274" y="1416"/>
                    <a:pt x="21697" y="176"/>
                    <a:pt x="18975" y="3"/>
                  </a:cubicBezTo>
                  <a:cubicBezTo>
                    <a:pt x="13820" y="-113"/>
                    <a:pt x="9381" y="3451"/>
                    <a:pt x="8234" y="8514"/>
                  </a:cubicBezTo>
                  <a:cubicBezTo>
                    <a:pt x="7519" y="11385"/>
                    <a:pt x="7949" y="14400"/>
                    <a:pt x="9238" y="17026"/>
                  </a:cubicBezTo>
                  <a:cubicBezTo>
                    <a:pt x="10096" y="18497"/>
                    <a:pt x="11386" y="19738"/>
                    <a:pt x="12818" y="20632"/>
                  </a:cubicBezTo>
                  <a:cubicBezTo>
                    <a:pt x="15253" y="22205"/>
                    <a:pt x="18403" y="22205"/>
                    <a:pt x="20837" y="20632"/>
                  </a:cubicBezTo>
                  <a:cubicBezTo>
                    <a:pt x="22414" y="19781"/>
                    <a:pt x="23415" y="18310"/>
                    <a:pt x="23845" y="16593"/>
                  </a:cubicBezTo>
                  <a:lnTo>
                    <a:pt x="23845" y="14862"/>
                  </a:lnTo>
                  <a:cubicBezTo>
                    <a:pt x="23845" y="13693"/>
                    <a:pt x="23559" y="12553"/>
                    <a:pt x="22985" y="11543"/>
                  </a:cubicBezTo>
                  <a:lnTo>
                    <a:pt x="22985" y="11543"/>
                  </a:lnTo>
                  <a:lnTo>
                    <a:pt x="23702" y="13131"/>
                  </a:lnTo>
                  <a:cubicBezTo>
                    <a:pt x="23272" y="11919"/>
                    <a:pt x="22699" y="10808"/>
                    <a:pt x="21840" y="9812"/>
                  </a:cubicBezTo>
                  <a:lnTo>
                    <a:pt x="19978" y="8514"/>
                  </a:lnTo>
                  <a:lnTo>
                    <a:pt x="21410" y="9668"/>
                  </a:lnTo>
                  <a:lnTo>
                    <a:pt x="21410" y="8803"/>
                  </a:lnTo>
                  <a:lnTo>
                    <a:pt x="22414" y="10245"/>
                  </a:lnTo>
                  <a:lnTo>
                    <a:pt x="22414" y="9380"/>
                  </a:lnTo>
                  <a:lnTo>
                    <a:pt x="22414" y="11111"/>
                  </a:lnTo>
                  <a:cubicBezTo>
                    <a:pt x="22414" y="10779"/>
                    <a:pt x="22414" y="10433"/>
                    <a:pt x="22414" y="10101"/>
                  </a:cubicBezTo>
                  <a:lnTo>
                    <a:pt x="22414" y="11977"/>
                  </a:lnTo>
                  <a:cubicBezTo>
                    <a:pt x="22270" y="11500"/>
                    <a:pt x="22270" y="11010"/>
                    <a:pt x="22414" y="10534"/>
                  </a:cubicBezTo>
                  <a:lnTo>
                    <a:pt x="22414" y="12553"/>
                  </a:lnTo>
                  <a:cubicBezTo>
                    <a:pt x="22414" y="12553"/>
                    <a:pt x="22414" y="11688"/>
                    <a:pt x="22414" y="11255"/>
                  </a:cubicBezTo>
                  <a:lnTo>
                    <a:pt x="22414" y="12986"/>
                  </a:lnTo>
                  <a:lnTo>
                    <a:pt x="22414" y="11977"/>
                  </a:lnTo>
                  <a:lnTo>
                    <a:pt x="21410" y="13419"/>
                  </a:lnTo>
                  <a:lnTo>
                    <a:pt x="21410" y="13419"/>
                  </a:lnTo>
                  <a:lnTo>
                    <a:pt x="19978" y="14573"/>
                  </a:lnTo>
                  <a:lnTo>
                    <a:pt x="19978" y="14573"/>
                  </a:lnTo>
                  <a:lnTo>
                    <a:pt x="18260" y="15294"/>
                  </a:lnTo>
                  <a:lnTo>
                    <a:pt x="16972" y="15294"/>
                  </a:lnTo>
                  <a:lnTo>
                    <a:pt x="15395" y="14573"/>
                  </a:lnTo>
                  <a:lnTo>
                    <a:pt x="16111" y="14573"/>
                  </a:lnTo>
                  <a:lnTo>
                    <a:pt x="14680" y="13563"/>
                  </a:lnTo>
                  <a:lnTo>
                    <a:pt x="14680" y="14284"/>
                  </a:lnTo>
                  <a:lnTo>
                    <a:pt x="13533" y="12842"/>
                  </a:lnTo>
                  <a:cubicBezTo>
                    <a:pt x="13676" y="13174"/>
                    <a:pt x="13676" y="13520"/>
                    <a:pt x="13533" y="13852"/>
                  </a:cubicBezTo>
                  <a:lnTo>
                    <a:pt x="13533" y="12121"/>
                  </a:lnTo>
                  <a:lnTo>
                    <a:pt x="13533" y="13419"/>
                  </a:lnTo>
                  <a:lnTo>
                    <a:pt x="13533" y="11543"/>
                  </a:lnTo>
                  <a:lnTo>
                    <a:pt x="13533" y="12698"/>
                  </a:lnTo>
                  <a:lnTo>
                    <a:pt x="13533" y="10822"/>
                  </a:lnTo>
                  <a:cubicBezTo>
                    <a:pt x="13533" y="11154"/>
                    <a:pt x="13533" y="11500"/>
                    <a:pt x="13533" y="11832"/>
                  </a:cubicBezTo>
                  <a:lnTo>
                    <a:pt x="13533" y="10101"/>
                  </a:lnTo>
                  <a:lnTo>
                    <a:pt x="13533" y="10101"/>
                  </a:lnTo>
                  <a:lnTo>
                    <a:pt x="14680" y="8659"/>
                  </a:lnTo>
                  <a:lnTo>
                    <a:pt x="14680" y="8659"/>
                  </a:lnTo>
                  <a:lnTo>
                    <a:pt x="16111" y="7504"/>
                  </a:lnTo>
                  <a:lnTo>
                    <a:pt x="16111" y="7504"/>
                  </a:lnTo>
                  <a:lnTo>
                    <a:pt x="17687" y="6783"/>
                  </a:lnTo>
                  <a:cubicBezTo>
                    <a:pt x="15681" y="7649"/>
                    <a:pt x="13533" y="8226"/>
                    <a:pt x="11386" y="8514"/>
                  </a:cubicBezTo>
                  <a:lnTo>
                    <a:pt x="13248" y="8514"/>
                  </a:lnTo>
                  <a:lnTo>
                    <a:pt x="8951" y="9236"/>
                  </a:lnTo>
                  <a:lnTo>
                    <a:pt x="10813" y="9236"/>
                  </a:lnTo>
                  <a:lnTo>
                    <a:pt x="6231" y="9236"/>
                  </a:lnTo>
                  <a:lnTo>
                    <a:pt x="11958" y="19334"/>
                  </a:lnTo>
                  <a:lnTo>
                    <a:pt x="13105" y="17458"/>
                  </a:lnTo>
                  <a:lnTo>
                    <a:pt x="12101" y="18901"/>
                  </a:lnTo>
                  <a:cubicBezTo>
                    <a:pt x="12818" y="17978"/>
                    <a:pt x="13676" y="17155"/>
                    <a:pt x="14536" y="16449"/>
                  </a:cubicBezTo>
                  <a:lnTo>
                    <a:pt x="13248" y="17458"/>
                  </a:lnTo>
                  <a:cubicBezTo>
                    <a:pt x="14250" y="16694"/>
                    <a:pt x="15253" y="16074"/>
                    <a:pt x="16398" y="15583"/>
                  </a:cubicBezTo>
                  <a:lnTo>
                    <a:pt x="14823" y="16304"/>
                  </a:lnTo>
                  <a:lnTo>
                    <a:pt x="16398" y="16304"/>
                  </a:lnTo>
                  <a:cubicBezTo>
                    <a:pt x="17973" y="15771"/>
                    <a:pt x="19405" y="14703"/>
                    <a:pt x="20265" y="13275"/>
                  </a:cubicBezTo>
                  <a:cubicBezTo>
                    <a:pt x="20837" y="11645"/>
                    <a:pt x="20837" y="9856"/>
                    <a:pt x="20265" y="8226"/>
                  </a:cubicBezTo>
                  <a:cubicBezTo>
                    <a:pt x="19262" y="4792"/>
                    <a:pt x="15681" y="2773"/>
                    <a:pt x="12244" y="3609"/>
                  </a:cubicBezTo>
                  <a:close/>
                </a:path>
              </a:pathLst>
            </a:custGeom>
            <a:solidFill>
              <a:srgbClr val="E4886B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3" name="Freeform: Shape 2332">
              <a:extLst>
                <a:ext uri="{FF2B5EF4-FFF2-40B4-BE49-F238E27FC236}">
                  <a16:creationId xmlns:a16="http://schemas.microsoft.com/office/drawing/2014/main" id="{AFF26BD9-3B47-6F48-EE59-0AF696F313DD}"/>
                </a:ext>
              </a:extLst>
            </p:cNvPr>
            <p:cNvSpPr/>
            <p:nvPr/>
          </p:nvSpPr>
          <p:spPr>
            <a:xfrm>
              <a:off x="9355100" y="2657097"/>
              <a:ext cx="108698" cy="138565"/>
            </a:xfrm>
            <a:custGeom>
              <a:avLst/>
              <a:gdLst>
                <a:gd name="connsiteX0" fmla="*/ 108699 w 108698"/>
                <a:gd name="connsiteY0" fmla="*/ 86557 h 138565"/>
                <a:gd name="connsiteX1" fmla="*/ 54278 w 108698"/>
                <a:gd name="connsiteY1" fmla="*/ 0 h 138565"/>
                <a:gd name="connsiteX2" fmla="*/ 0 w 108698"/>
                <a:gd name="connsiteY2" fmla="*/ 86557 h 138565"/>
                <a:gd name="connsiteX3" fmla="*/ 57143 w 108698"/>
                <a:gd name="connsiteY3" fmla="*/ 138491 h 138565"/>
                <a:gd name="connsiteX4" fmla="*/ 108699 w 108698"/>
                <a:gd name="connsiteY4" fmla="*/ 86557 h 13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98" h="138565">
                  <a:moveTo>
                    <a:pt x="108699" y="86557"/>
                  </a:moveTo>
                  <a:cubicBezTo>
                    <a:pt x="108699" y="57705"/>
                    <a:pt x="84353" y="0"/>
                    <a:pt x="54278" y="0"/>
                  </a:cubicBezTo>
                  <a:cubicBezTo>
                    <a:pt x="24203" y="0"/>
                    <a:pt x="0" y="57705"/>
                    <a:pt x="0" y="86557"/>
                  </a:cubicBezTo>
                  <a:cubicBezTo>
                    <a:pt x="1547" y="116794"/>
                    <a:pt x="27125" y="140049"/>
                    <a:pt x="57143" y="138491"/>
                  </a:cubicBezTo>
                  <a:cubicBezTo>
                    <a:pt x="84997" y="137048"/>
                    <a:pt x="107267" y="114616"/>
                    <a:pt x="108699" y="86557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4" name="Freeform: Shape 2333">
              <a:extLst>
                <a:ext uri="{FF2B5EF4-FFF2-40B4-BE49-F238E27FC236}">
                  <a16:creationId xmlns:a16="http://schemas.microsoft.com/office/drawing/2014/main" id="{34DBAC25-EAF2-FAC9-27F1-BC58B78DBDC2}"/>
                </a:ext>
              </a:extLst>
            </p:cNvPr>
            <p:cNvSpPr/>
            <p:nvPr/>
          </p:nvSpPr>
          <p:spPr>
            <a:xfrm>
              <a:off x="9397501" y="2747694"/>
              <a:ext cx="21230" cy="87386"/>
            </a:xfrm>
            <a:custGeom>
              <a:avLst/>
              <a:gdLst>
                <a:gd name="connsiteX0" fmla="*/ 563 w 21230"/>
                <a:gd name="connsiteY0" fmla="*/ 7646 h 87386"/>
                <a:gd name="connsiteX1" fmla="*/ 6578 w 21230"/>
                <a:gd name="connsiteY1" fmla="*/ 81796 h 87386"/>
                <a:gd name="connsiteX2" fmla="*/ 20899 w 21230"/>
                <a:gd name="connsiteY2" fmla="*/ 77613 h 87386"/>
                <a:gd name="connsiteX3" fmla="*/ 15601 w 21230"/>
                <a:gd name="connsiteY3" fmla="*/ 7646 h 87386"/>
                <a:gd name="connsiteX4" fmla="*/ 7867 w 21230"/>
                <a:gd name="connsiteY4" fmla="*/ 0 h 87386"/>
                <a:gd name="connsiteX5" fmla="*/ 133 w 21230"/>
                <a:gd name="connsiteY5" fmla="*/ 7646 h 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30" h="87386">
                  <a:moveTo>
                    <a:pt x="563" y="7646"/>
                  </a:moveTo>
                  <a:cubicBezTo>
                    <a:pt x="-1098" y="32531"/>
                    <a:pt x="921" y="57517"/>
                    <a:pt x="6578" y="81796"/>
                  </a:cubicBezTo>
                  <a:cubicBezTo>
                    <a:pt x="8726" y="91606"/>
                    <a:pt x="23621" y="87422"/>
                    <a:pt x="20899" y="77613"/>
                  </a:cubicBezTo>
                  <a:cubicBezTo>
                    <a:pt x="15772" y="54675"/>
                    <a:pt x="13997" y="31103"/>
                    <a:pt x="15601" y="7646"/>
                  </a:cubicBezTo>
                  <a:cubicBezTo>
                    <a:pt x="15529" y="3404"/>
                    <a:pt x="12077" y="0"/>
                    <a:pt x="7867" y="0"/>
                  </a:cubicBezTo>
                  <a:cubicBezTo>
                    <a:pt x="3656" y="0"/>
                    <a:pt x="219" y="3404"/>
                    <a:pt x="133" y="76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5" name="Freeform: Shape 2334">
              <a:extLst>
                <a:ext uri="{FF2B5EF4-FFF2-40B4-BE49-F238E27FC236}">
                  <a16:creationId xmlns:a16="http://schemas.microsoft.com/office/drawing/2014/main" id="{74CBA515-B87A-A66F-6503-4C0245DF1C39}"/>
                </a:ext>
              </a:extLst>
            </p:cNvPr>
            <p:cNvSpPr/>
            <p:nvPr/>
          </p:nvSpPr>
          <p:spPr>
            <a:xfrm>
              <a:off x="9273755" y="2817228"/>
              <a:ext cx="259788" cy="357047"/>
            </a:xfrm>
            <a:custGeom>
              <a:avLst/>
              <a:gdLst>
                <a:gd name="connsiteX0" fmla="*/ 0 w 259788"/>
                <a:gd name="connsiteY0" fmla="*/ 0 h 357047"/>
                <a:gd name="connsiteX1" fmla="*/ 259788 w 259788"/>
                <a:gd name="connsiteY1" fmla="*/ 0 h 357047"/>
                <a:gd name="connsiteX2" fmla="*/ 259788 w 259788"/>
                <a:gd name="connsiteY2" fmla="*/ 357048 h 357047"/>
                <a:gd name="connsiteX3" fmla="*/ 0 w 259788"/>
                <a:gd name="connsiteY3" fmla="*/ 357048 h 35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88" h="357047">
                  <a:moveTo>
                    <a:pt x="0" y="0"/>
                  </a:moveTo>
                  <a:lnTo>
                    <a:pt x="259788" y="0"/>
                  </a:lnTo>
                  <a:lnTo>
                    <a:pt x="259788" y="357048"/>
                  </a:lnTo>
                  <a:lnTo>
                    <a:pt x="0" y="357048"/>
                  </a:ln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:a16="http://schemas.microsoft.com/office/drawing/2014/main" id="{B58E3D4F-32BA-15D5-256E-C89D5C0B3191}"/>
                </a:ext>
              </a:extLst>
            </p:cNvPr>
            <p:cNvSpPr/>
            <p:nvPr/>
          </p:nvSpPr>
          <p:spPr>
            <a:xfrm>
              <a:off x="9269889" y="2895273"/>
              <a:ext cx="266519" cy="14426"/>
            </a:xfrm>
            <a:custGeom>
              <a:avLst/>
              <a:gdLst>
                <a:gd name="connsiteX0" fmla="*/ 266519 w 266519"/>
                <a:gd name="connsiteY0" fmla="*/ 0 h 14426"/>
                <a:gd name="connsiteX1" fmla="*/ 0 w 266519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519" h="14426">
                  <a:moveTo>
                    <a:pt x="266519" y="0"/>
                  </a:moveTo>
                  <a:lnTo>
                    <a:pt x="0" y="0"/>
                  </a:lnTo>
                </a:path>
              </a:pathLst>
            </a:custGeom>
            <a:ln w="3866" cap="flat">
              <a:solidFill>
                <a:srgbClr val="6608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7" name="Freeform: Shape 2336">
              <a:extLst>
                <a:ext uri="{FF2B5EF4-FFF2-40B4-BE49-F238E27FC236}">
                  <a16:creationId xmlns:a16="http://schemas.microsoft.com/office/drawing/2014/main" id="{7338F3C4-6B41-8748-D195-8A4D09F83C5F}"/>
                </a:ext>
              </a:extLst>
            </p:cNvPr>
            <p:cNvSpPr/>
            <p:nvPr/>
          </p:nvSpPr>
          <p:spPr>
            <a:xfrm>
              <a:off x="9269889" y="2870028"/>
              <a:ext cx="266519" cy="14426"/>
            </a:xfrm>
            <a:custGeom>
              <a:avLst/>
              <a:gdLst>
                <a:gd name="connsiteX0" fmla="*/ 266519 w 266519"/>
                <a:gd name="connsiteY0" fmla="*/ 0 h 14426"/>
                <a:gd name="connsiteX1" fmla="*/ 0 w 266519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519" h="14426">
                  <a:moveTo>
                    <a:pt x="266519" y="0"/>
                  </a:moveTo>
                  <a:lnTo>
                    <a:pt x="0" y="0"/>
                  </a:lnTo>
                </a:path>
              </a:pathLst>
            </a:custGeom>
            <a:ln w="3866" cap="flat">
              <a:solidFill>
                <a:srgbClr val="6608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8" name="Freeform: Shape 2337">
              <a:extLst>
                <a:ext uri="{FF2B5EF4-FFF2-40B4-BE49-F238E27FC236}">
                  <a16:creationId xmlns:a16="http://schemas.microsoft.com/office/drawing/2014/main" id="{92F99872-2283-0BF1-454F-85E887F7CE63}"/>
                </a:ext>
              </a:extLst>
            </p:cNvPr>
            <p:cNvSpPr/>
            <p:nvPr/>
          </p:nvSpPr>
          <p:spPr>
            <a:xfrm>
              <a:off x="9554453" y="2816939"/>
              <a:ext cx="108698" cy="138565"/>
            </a:xfrm>
            <a:custGeom>
              <a:avLst/>
              <a:gdLst>
                <a:gd name="connsiteX0" fmla="*/ 108698 w 108698"/>
                <a:gd name="connsiteY0" fmla="*/ 86557 h 138565"/>
                <a:gd name="connsiteX1" fmla="*/ 54421 w 108698"/>
                <a:gd name="connsiteY1" fmla="*/ 0 h 138565"/>
                <a:gd name="connsiteX2" fmla="*/ 0 w 108698"/>
                <a:gd name="connsiteY2" fmla="*/ 86557 h 138565"/>
                <a:gd name="connsiteX3" fmla="*/ 57142 w 108698"/>
                <a:gd name="connsiteY3" fmla="*/ 138491 h 138565"/>
                <a:gd name="connsiteX4" fmla="*/ 108698 w 108698"/>
                <a:gd name="connsiteY4" fmla="*/ 86557 h 13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98" h="138565">
                  <a:moveTo>
                    <a:pt x="108698" y="86557"/>
                  </a:moveTo>
                  <a:cubicBezTo>
                    <a:pt x="108698" y="57705"/>
                    <a:pt x="84352" y="0"/>
                    <a:pt x="54421" y="0"/>
                  </a:cubicBezTo>
                  <a:cubicBezTo>
                    <a:pt x="24489" y="0"/>
                    <a:pt x="0" y="57705"/>
                    <a:pt x="0" y="86557"/>
                  </a:cubicBezTo>
                  <a:cubicBezTo>
                    <a:pt x="1546" y="116794"/>
                    <a:pt x="27124" y="140049"/>
                    <a:pt x="57142" y="138491"/>
                  </a:cubicBezTo>
                  <a:cubicBezTo>
                    <a:pt x="84997" y="137049"/>
                    <a:pt x="107266" y="114616"/>
                    <a:pt x="108698" y="86557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9" name="Freeform: Shape 2338">
              <a:extLst>
                <a:ext uri="{FF2B5EF4-FFF2-40B4-BE49-F238E27FC236}">
                  <a16:creationId xmlns:a16="http://schemas.microsoft.com/office/drawing/2014/main" id="{E1B45238-ED00-9A24-6EC9-A431EA6AF262}"/>
                </a:ext>
              </a:extLst>
            </p:cNvPr>
            <p:cNvSpPr/>
            <p:nvPr/>
          </p:nvSpPr>
          <p:spPr>
            <a:xfrm>
              <a:off x="9601104" y="2900214"/>
              <a:ext cx="17543" cy="106483"/>
            </a:xfrm>
            <a:custGeom>
              <a:avLst/>
              <a:gdLst>
                <a:gd name="connsiteX0" fmla="*/ 2041 w 17543"/>
                <a:gd name="connsiteY0" fmla="*/ 7465 h 106483"/>
                <a:gd name="connsiteX1" fmla="*/ 2041 w 17543"/>
                <a:gd name="connsiteY1" fmla="*/ 99072 h 106483"/>
                <a:gd name="connsiteX2" fmla="*/ 17508 w 17543"/>
                <a:gd name="connsiteY2" fmla="*/ 99072 h 106483"/>
                <a:gd name="connsiteX3" fmla="*/ 17508 w 17543"/>
                <a:gd name="connsiteY3" fmla="*/ 7465 h 106483"/>
                <a:gd name="connsiteX4" fmla="*/ 2041 w 17543"/>
                <a:gd name="connsiteY4" fmla="*/ 7465 h 10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3" h="106483">
                  <a:moveTo>
                    <a:pt x="2041" y="7465"/>
                  </a:moveTo>
                  <a:cubicBezTo>
                    <a:pt x="-680" y="37933"/>
                    <a:pt x="-680" y="68603"/>
                    <a:pt x="2041" y="99072"/>
                  </a:cubicBezTo>
                  <a:cubicBezTo>
                    <a:pt x="2900" y="108882"/>
                    <a:pt x="18367" y="109026"/>
                    <a:pt x="17508" y="99072"/>
                  </a:cubicBezTo>
                  <a:cubicBezTo>
                    <a:pt x="14787" y="68603"/>
                    <a:pt x="14787" y="37933"/>
                    <a:pt x="17508" y="7465"/>
                  </a:cubicBezTo>
                  <a:cubicBezTo>
                    <a:pt x="18367" y="-2488"/>
                    <a:pt x="3187" y="-2488"/>
                    <a:pt x="2041" y="74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id="{8A1277C5-9200-82E1-CCC4-F0F221847E4E}"/>
                </a:ext>
              </a:extLst>
            </p:cNvPr>
            <p:cNvSpPr/>
            <p:nvPr/>
          </p:nvSpPr>
          <p:spPr>
            <a:xfrm>
              <a:off x="9481127" y="2979955"/>
              <a:ext cx="259788" cy="194320"/>
            </a:xfrm>
            <a:custGeom>
              <a:avLst/>
              <a:gdLst>
                <a:gd name="connsiteX0" fmla="*/ 0 w 259788"/>
                <a:gd name="connsiteY0" fmla="*/ 0 h 194320"/>
                <a:gd name="connsiteX1" fmla="*/ 259789 w 259788"/>
                <a:gd name="connsiteY1" fmla="*/ 0 h 194320"/>
                <a:gd name="connsiteX2" fmla="*/ 259789 w 259788"/>
                <a:gd name="connsiteY2" fmla="*/ 194321 h 194320"/>
                <a:gd name="connsiteX3" fmla="*/ 0 w 259788"/>
                <a:gd name="connsiteY3" fmla="*/ 194321 h 19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88" h="194320">
                  <a:moveTo>
                    <a:pt x="0" y="0"/>
                  </a:moveTo>
                  <a:lnTo>
                    <a:pt x="259789" y="0"/>
                  </a:lnTo>
                  <a:lnTo>
                    <a:pt x="259789" y="194321"/>
                  </a:lnTo>
                  <a:lnTo>
                    <a:pt x="0" y="194321"/>
                  </a:lnTo>
                  <a:close/>
                </a:path>
              </a:pathLst>
            </a:custGeom>
            <a:solidFill>
              <a:srgbClr val="66082A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id="{67DA70F8-CD0B-8426-9B5E-047C7103DA9B}"/>
                </a:ext>
              </a:extLst>
            </p:cNvPr>
            <p:cNvSpPr/>
            <p:nvPr/>
          </p:nvSpPr>
          <p:spPr>
            <a:xfrm>
              <a:off x="9480984" y="3045305"/>
              <a:ext cx="259930" cy="31738"/>
            </a:xfrm>
            <a:custGeom>
              <a:avLst/>
              <a:gdLst>
                <a:gd name="connsiteX0" fmla="*/ 259931 w 259930"/>
                <a:gd name="connsiteY0" fmla="*/ 30873 h 31738"/>
                <a:gd name="connsiteX1" fmla="*/ 207944 w 259930"/>
                <a:gd name="connsiteY1" fmla="*/ 0 h 31738"/>
                <a:gd name="connsiteX2" fmla="*/ 156101 w 259930"/>
                <a:gd name="connsiteY2" fmla="*/ 31306 h 31738"/>
                <a:gd name="connsiteX3" fmla="*/ 104115 w 259930"/>
                <a:gd name="connsiteY3" fmla="*/ 433 h 31738"/>
                <a:gd name="connsiteX4" fmla="*/ 52272 w 259930"/>
                <a:gd name="connsiteY4" fmla="*/ 31738 h 31738"/>
                <a:gd name="connsiteX5" fmla="*/ 0 w 259930"/>
                <a:gd name="connsiteY5" fmla="*/ 1010 h 3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930" h="31738">
                  <a:moveTo>
                    <a:pt x="259931" y="30873"/>
                  </a:moveTo>
                  <a:cubicBezTo>
                    <a:pt x="234009" y="30873"/>
                    <a:pt x="233866" y="-143"/>
                    <a:pt x="207944" y="0"/>
                  </a:cubicBezTo>
                  <a:cubicBezTo>
                    <a:pt x="182023" y="145"/>
                    <a:pt x="182166" y="31161"/>
                    <a:pt x="156101" y="31306"/>
                  </a:cubicBezTo>
                  <a:cubicBezTo>
                    <a:pt x="130037" y="31449"/>
                    <a:pt x="130037" y="433"/>
                    <a:pt x="104115" y="433"/>
                  </a:cubicBezTo>
                  <a:cubicBezTo>
                    <a:pt x="78194" y="433"/>
                    <a:pt x="78194" y="31738"/>
                    <a:pt x="52272" y="31738"/>
                  </a:cubicBezTo>
                  <a:cubicBezTo>
                    <a:pt x="26351" y="31738"/>
                    <a:pt x="26065" y="866"/>
                    <a:pt x="0" y="1010"/>
                  </a:cubicBezTo>
                </a:path>
              </a:pathLst>
            </a:custGeom>
            <a:noFill/>
            <a:ln w="3866" cap="flat">
              <a:solidFill>
                <a:srgbClr val="F697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id="{3D084A26-D737-9B89-8F2C-1BC75A589C87}"/>
                </a:ext>
              </a:extLst>
            </p:cNvPr>
            <p:cNvSpPr/>
            <p:nvPr/>
          </p:nvSpPr>
          <p:spPr>
            <a:xfrm>
              <a:off x="8373215" y="3159850"/>
              <a:ext cx="3725376" cy="190136"/>
            </a:xfrm>
            <a:custGeom>
              <a:avLst/>
              <a:gdLst>
                <a:gd name="connsiteX0" fmla="*/ 3634186 w 3725376"/>
                <a:gd name="connsiteY0" fmla="*/ 0 h 190136"/>
                <a:gd name="connsiteX1" fmla="*/ 91244 w 3725376"/>
                <a:gd name="connsiteY1" fmla="*/ 0 h 190136"/>
                <a:gd name="connsiteX2" fmla="*/ 91244 w 3725376"/>
                <a:gd name="connsiteY2" fmla="*/ 190137 h 190136"/>
                <a:gd name="connsiteX3" fmla="*/ 3634186 w 3725376"/>
                <a:gd name="connsiteY3" fmla="*/ 190137 h 190136"/>
                <a:gd name="connsiteX4" fmla="*/ 3634186 w 3725376"/>
                <a:gd name="connsiteY4" fmla="*/ 0 h 19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376" h="190136">
                  <a:moveTo>
                    <a:pt x="3634186" y="0"/>
                  </a:moveTo>
                  <a:lnTo>
                    <a:pt x="91244" y="0"/>
                  </a:lnTo>
                  <a:cubicBezTo>
                    <a:pt x="-30343" y="0"/>
                    <a:pt x="-30486" y="190137"/>
                    <a:pt x="91244" y="190137"/>
                  </a:cubicBezTo>
                  <a:lnTo>
                    <a:pt x="3634186" y="190137"/>
                  </a:lnTo>
                  <a:cubicBezTo>
                    <a:pt x="3755630" y="190137"/>
                    <a:pt x="3755917" y="0"/>
                    <a:pt x="3634186" y="0"/>
                  </a:cubicBez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:a16="http://schemas.microsoft.com/office/drawing/2014/main" id="{251243B5-CEC0-AA1D-C2F7-FDFA0A10706B}"/>
                </a:ext>
              </a:extLst>
            </p:cNvPr>
            <p:cNvSpPr/>
            <p:nvPr/>
          </p:nvSpPr>
          <p:spPr>
            <a:xfrm>
              <a:off x="8283387" y="3126443"/>
              <a:ext cx="222635" cy="134823"/>
            </a:xfrm>
            <a:custGeom>
              <a:avLst/>
              <a:gdLst>
                <a:gd name="connsiteX0" fmla="*/ 2630 w 222635"/>
                <a:gd name="connsiteY0" fmla="*/ 19413 h 134823"/>
                <a:gd name="connsiteX1" fmla="*/ 213296 w 222635"/>
                <a:gd name="connsiteY1" fmla="*/ 134823 h 134823"/>
                <a:gd name="connsiteX2" fmla="*/ 222634 w 222635"/>
                <a:gd name="connsiteY2" fmla="*/ 125763 h 134823"/>
                <a:gd name="connsiteX3" fmla="*/ 215731 w 222635"/>
                <a:gd name="connsiteY3" fmla="*/ 116645 h 134823"/>
                <a:gd name="connsiteX4" fmla="*/ 18383 w 222635"/>
                <a:gd name="connsiteY4" fmla="*/ 3833 h 134823"/>
                <a:gd name="connsiteX5" fmla="*/ 2630 w 222635"/>
                <a:gd name="connsiteY5" fmla="*/ 19846 h 1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635" h="134823">
                  <a:moveTo>
                    <a:pt x="2630" y="19413"/>
                  </a:moveTo>
                  <a:cubicBezTo>
                    <a:pt x="52898" y="83610"/>
                    <a:pt x="129947" y="134823"/>
                    <a:pt x="213296" y="134823"/>
                  </a:cubicBezTo>
                  <a:cubicBezTo>
                    <a:pt x="218352" y="134909"/>
                    <a:pt x="222533" y="130855"/>
                    <a:pt x="222634" y="125763"/>
                  </a:cubicBezTo>
                  <a:cubicBezTo>
                    <a:pt x="222706" y="121478"/>
                    <a:pt x="219855" y="117699"/>
                    <a:pt x="215731" y="116645"/>
                  </a:cubicBezTo>
                  <a:cubicBezTo>
                    <a:pt x="142119" y="93852"/>
                    <a:pt x="69797" y="64279"/>
                    <a:pt x="18383" y="3833"/>
                  </a:cubicBezTo>
                  <a:cubicBezTo>
                    <a:pt x="8932" y="-7419"/>
                    <a:pt x="-6105" y="8593"/>
                    <a:pt x="2630" y="198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id="{8DF8A5D8-7638-9103-E79B-9089A186F757}"/>
                </a:ext>
              </a:extLst>
            </p:cNvPr>
            <p:cNvSpPr/>
            <p:nvPr/>
          </p:nvSpPr>
          <p:spPr>
            <a:xfrm>
              <a:off x="8347515" y="3122910"/>
              <a:ext cx="195284" cy="141882"/>
            </a:xfrm>
            <a:custGeom>
              <a:avLst/>
              <a:gdLst>
                <a:gd name="connsiteX0" fmla="*/ 3520 w 195284"/>
                <a:gd name="connsiteY0" fmla="*/ 15878 h 141882"/>
                <a:gd name="connsiteX1" fmla="*/ 189697 w 195284"/>
                <a:gd name="connsiteY1" fmla="*/ 140376 h 141882"/>
                <a:gd name="connsiteX2" fmla="*/ 189697 w 195284"/>
                <a:gd name="connsiteY2" fmla="*/ 125228 h 141882"/>
                <a:gd name="connsiteX3" fmla="*/ 98327 w 195284"/>
                <a:gd name="connsiteY3" fmla="*/ 80940 h 141882"/>
                <a:gd name="connsiteX4" fmla="*/ 16123 w 195284"/>
                <a:gd name="connsiteY4" fmla="*/ 2605 h 141882"/>
                <a:gd name="connsiteX5" fmla="*/ 2948 w 195284"/>
                <a:gd name="connsiteY5" fmla="*/ 15878 h 14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284" h="141882">
                  <a:moveTo>
                    <a:pt x="3520" y="15878"/>
                  </a:moveTo>
                  <a:cubicBezTo>
                    <a:pt x="55220" y="65792"/>
                    <a:pt x="106491" y="154513"/>
                    <a:pt x="189697" y="140376"/>
                  </a:cubicBezTo>
                  <a:cubicBezTo>
                    <a:pt x="197430" y="139077"/>
                    <a:pt x="196858" y="126815"/>
                    <a:pt x="189697" y="125228"/>
                  </a:cubicBezTo>
                  <a:cubicBezTo>
                    <a:pt x="156343" y="117524"/>
                    <a:pt x="125123" y="102392"/>
                    <a:pt x="98327" y="80940"/>
                  </a:cubicBezTo>
                  <a:cubicBezTo>
                    <a:pt x="69685" y="56848"/>
                    <a:pt x="44193" y="27996"/>
                    <a:pt x="16123" y="2605"/>
                  </a:cubicBezTo>
                  <a:cubicBezTo>
                    <a:pt x="7244" y="-5617"/>
                    <a:pt x="-5931" y="7510"/>
                    <a:pt x="2948" y="158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id="{9922082B-48F7-C34E-5A21-42B68CD99553}"/>
                </a:ext>
              </a:extLst>
            </p:cNvPr>
            <p:cNvSpPr/>
            <p:nvPr/>
          </p:nvSpPr>
          <p:spPr>
            <a:xfrm>
              <a:off x="8256472" y="3188025"/>
              <a:ext cx="266651" cy="78920"/>
            </a:xfrm>
            <a:custGeom>
              <a:avLst/>
              <a:gdLst>
                <a:gd name="connsiteX0" fmla="*/ 5055 w 266651"/>
                <a:gd name="connsiteY0" fmla="*/ 18132 h 78920"/>
                <a:gd name="connsiteX1" fmla="*/ 130223 w 266651"/>
                <a:gd name="connsiteY1" fmla="*/ 65594 h 78920"/>
                <a:gd name="connsiteX2" fmla="*/ 261835 w 266651"/>
                <a:gd name="connsiteY2" fmla="*/ 75981 h 78920"/>
                <a:gd name="connsiteX3" fmla="*/ 266075 w 266651"/>
                <a:gd name="connsiteY3" fmla="*/ 65825 h 78920"/>
                <a:gd name="connsiteX4" fmla="*/ 261835 w 266651"/>
                <a:gd name="connsiteY4" fmla="*/ 61555 h 78920"/>
                <a:gd name="connsiteX5" fmla="*/ 136667 w 266651"/>
                <a:gd name="connsiteY5" fmla="*/ 42512 h 78920"/>
                <a:gd name="connsiteX6" fmla="*/ 15223 w 266651"/>
                <a:gd name="connsiteY6" fmla="*/ 1109 h 78920"/>
                <a:gd name="connsiteX7" fmla="*/ 5055 w 266651"/>
                <a:gd name="connsiteY7" fmla="*/ 18565 h 7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51" h="78920">
                  <a:moveTo>
                    <a:pt x="5055" y="18132"/>
                  </a:moveTo>
                  <a:cubicBezTo>
                    <a:pt x="45055" y="38228"/>
                    <a:pt x="87001" y="54126"/>
                    <a:pt x="130223" y="65594"/>
                  </a:cubicBezTo>
                  <a:cubicBezTo>
                    <a:pt x="172829" y="78592"/>
                    <a:pt x="217740" y="82141"/>
                    <a:pt x="261835" y="75981"/>
                  </a:cubicBezTo>
                  <a:cubicBezTo>
                    <a:pt x="265788" y="74351"/>
                    <a:pt x="267693" y="69807"/>
                    <a:pt x="266075" y="65825"/>
                  </a:cubicBezTo>
                  <a:cubicBezTo>
                    <a:pt x="265287" y="63892"/>
                    <a:pt x="263755" y="62348"/>
                    <a:pt x="261835" y="61555"/>
                  </a:cubicBezTo>
                  <a:cubicBezTo>
                    <a:pt x="220447" y="53044"/>
                    <a:pt x="178056" y="51168"/>
                    <a:pt x="136667" y="42512"/>
                  </a:cubicBezTo>
                  <a:cubicBezTo>
                    <a:pt x="94606" y="33972"/>
                    <a:pt x="53790" y="20065"/>
                    <a:pt x="15223" y="1109"/>
                  </a:cubicBezTo>
                  <a:cubicBezTo>
                    <a:pt x="3623" y="-4517"/>
                    <a:pt x="-6402" y="12795"/>
                    <a:pt x="5055" y="185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id="{192F37EE-9C80-FDAF-DEE7-6504A7DEDEB8}"/>
                </a:ext>
              </a:extLst>
            </p:cNvPr>
            <p:cNvSpPr/>
            <p:nvPr/>
          </p:nvSpPr>
          <p:spPr>
            <a:xfrm>
              <a:off x="8268731" y="3237326"/>
              <a:ext cx="253345" cy="57298"/>
            </a:xfrm>
            <a:custGeom>
              <a:avLst/>
              <a:gdLst>
                <a:gd name="connsiteX0" fmla="*/ 14134 w 253345"/>
                <a:gd name="connsiteY0" fmla="*/ 56976 h 57298"/>
                <a:gd name="connsiteX1" fmla="*/ 245996 w 253345"/>
                <a:gd name="connsiteY1" fmla="*/ 18602 h 57298"/>
                <a:gd name="connsiteX2" fmla="*/ 253271 w 253345"/>
                <a:gd name="connsiteY2" fmla="*/ 9052 h 57298"/>
                <a:gd name="connsiteX3" fmla="*/ 245996 w 253345"/>
                <a:gd name="connsiteY3" fmla="*/ 1724 h 57298"/>
                <a:gd name="connsiteX4" fmla="*/ 7976 w 253345"/>
                <a:gd name="connsiteY4" fmla="*/ 34760 h 57298"/>
                <a:gd name="connsiteX5" fmla="*/ 544 w 253345"/>
                <a:gd name="connsiteY5" fmla="*/ 49273 h 57298"/>
                <a:gd name="connsiteX6" fmla="*/ 14134 w 253345"/>
                <a:gd name="connsiteY6" fmla="*/ 56976 h 5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345" h="57298">
                  <a:moveTo>
                    <a:pt x="14134" y="56976"/>
                  </a:moveTo>
                  <a:cubicBezTo>
                    <a:pt x="90180" y="35625"/>
                    <a:pt x="167945" y="28124"/>
                    <a:pt x="245996" y="18602"/>
                  </a:cubicBezTo>
                  <a:cubicBezTo>
                    <a:pt x="250622" y="17997"/>
                    <a:pt x="253887" y="13712"/>
                    <a:pt x="253271" y="9052"/>
                  </a:cubicBezTo>
                  <a:cubicBezTo>
                    <a:pt x="252784" y="5229"/>
                    <a:pt x="249791" y="2229"/>
                    <a:pt x="245996" y="1724"/>
                  </a:cubicBezTo>
                  <a:cubicBezTo>
                    <a:pt x="166084" y="-5633"/>
                    <a:pt x="84309" y="11534"/>
                    <a:pt x="7976" y="34760"/>
                  </a:cubicBezTo>
                  <a:cubicBezTo>
                    <a:pt x="1947" y="36693"/>
                    <a:pt x="-1376" y="43199"/>
                    <a:pt x="544" y="49273"/>
                  </a:cubicBezTo>
                  <a:cubicBezTo>
                    <a:pt x="2377" y="55028"/>
                    <a:pt x="8306" y="58390"/>
                    <a:pt x="14134" y="569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id="{EECA22F7-2D93-0C8D-980A-251FB721CB4D}"/>
                </a:ext>
              </a:extLst>
            </p:cNvPr>
            <p:cNvSpPr/>
            <p:nvPr/>
          </p:nvSpPr>
          <p:spPr>
            <a:xfrm>
              <a:off x="8291763" y="3254773"/>
              <a:ext cx="206278" cy="105440"/>
            </a:xfrm>
            <a:custGeom>
              <a:avLst/>
              <a:gdLst>
                <a:gd name="connsiteX0" fmla="*/ 193606 w 206278"/>
                <a:gd name="connsiteY0" fmla="*/ 145 h 105440"/>
                <a:gd name="connsiteX1" fmla="*/ 73450 w 206278"/>
                <a:gd name="connsiteY1" fmla="*/ 30440 h 105440"/>
                <a:gd name="connsiteX2" fmla="*/ 125 w 206278"/>
                <a:gd name="connsiteY2" fmla="*/ 97521 h 105440"/>
                <a:gd name="connsiteX3" fmla="*/ 5324 w 206278"/>
                <a:gd name="connsiteY3" fmla="*/ 105312 h 105440"/>
                <a:gd name="connsiteX4" fmla="*/ 12012 w 206278"/>
                <a:gd name="connsiteY4" fmla="*/ 102571 h 105440"/>
                <a:gd name="connsiteX5" fmla="*/ 91925 w 206278"/>
                <a:gd name="connsiteY5" fmla="*/ 52367 h 105440"/>
                <a:gd name="connsiteX6" fmla="*/ 198905 w 206278"/>
                <a:gd name="connsiteY6" fmla="*/ 19764 h 105440"/>
                <a:gd name="connsiteX7" fmla="*/ 193606 w 206278"/>
                <a:gd name="connsiteY7" fmla="*/ 145 h 10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278" h="105440">
                  <a:moveTo>
                    <a:pt x="193606" y="145"/>
                  </a:moveTo>
                  <a:cubicBezTo>
                    <a:pt x="152318" y="4386"/>
                    <a:pt x="111860" y="14585"/>
                    <a:pt x="73450" y="30440"/>
                  </a:cubicBezTo>
                  <a:cubicBezTo>
                    <a:pt x="43376" y="44866"/>
                    <a:pt x="9004" y="63043"/>
                    <a:pt x="125" y="97521"/>
                  </a:cubicBezTo>
                  <a:cubicBezTo>
                    <a:pt x="-577" y="101113"/>
                    <a:pt x="1744" y="104605"/>
                    <a:pt x="5324" y="105312"/>
                  </a:cubicBezTo>
                  <a:cubicBezTo>
                    <a:pt x="7887" y="105831"/>
                    <a:pt x="10523" y="104749"/>
                    <a:pt x="12012" y="102571"/>
                  </a:cubicBezTo>
                  <a:cubicBezTo>
                    <a:pt x="29054" y="74872"/>
                    <a:pt x="63568" y="63764"/>
                    <a:pt x="91925" y="52367"/>
                  </a:cubicBezTo>
                  <a:cubicBezTo>
                    <a:pt x="126196" y="37321"/>
                    <a:pt x="162099" y="26371"/>
                    <a:pt x="198905" y="19764"/>
                  </a:cubicBezTo>
                  <a:cubicBezTo>
                    <a:pt x="211794" y="17889"/>
                    <a:pt x="206352" y="-1875"/>
                    <a:pt x="193606" y="1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id="{B27AACD5-CD2A-E013-B9CD-B115499EFF11}"/>
                </a:ext>
              </a:extLst>
            </p:cNvPr>
            <p:cNvSpPr/>
            <p:nvPr/>
          </p:nvSpPr>
          <p:spPr>
            <a:xfrm>
              <a:off x="8358385" y="3254013"/>
              <a:ext cx="177283" cy="102287"/>
            </a:xfrm>
            <a:custGeom>
              <a:avLst/>
              <a:gdLst>
                <a:gd name="connsiteX0" fmla="*/ 173672 w 177283"/>
                <a:gd name="connsiteY0" fmla="*/ 14033 h 102287"/>
                <a:gd name="connsiteX1" fmla="*/ 177109 w 177283"/>
                <a:gd name="connsiteY1" fmla="*/ 9128 h 102287"/>
                <a:gd name="connsiteX2" fmla="*/ 175677 w 177283"/>
                <a:gd name="connsiteY2" fmla="*/ 3791 h 102287"/>
                <a:gd name="connsiteX3" fmla="*/ 156486 w 177283"/>
                <a:gd name="connsiteY3" fmla="*/ 1194 h 102287"/>
                <a:gd name="connsiteX4" fmla="*/ 132570 w 177283"/>
                <a:gd name="connsiteY4" fmla="*/ 7253 h 102287"/>
                <a:gd name="connsiteX5" fmla="*/ 84020 w 177283"/>
                <a:gd name="connsiteY5" fmla="*/ 27306 h 102287"/>
                <a:gd name="connsiteX6" fmla="*/ 40197 w 177283"/>
                <a:gd name="connsiteY6" fmla="*/ 52551 h 102287"/>
                <a:gd name="connsiteX7" fmla="*/ 19718 w 177283"/>
                <a:gd name="connsiteY7" fmla="*/ 66978 h 102287"/>
                <a:gd name="connsiteX8" fmla="*/ 1816 w 177283"/>
                <a:gd name="connsiteY8" fmla="*/ 87030 h 102287"/>
                <a:gd name="connsiteX9" fmla="*/ 15422 w 177283"/>
                <a:gd name="connsiteY9" fmla="*/ 101456 h 102287"/>
                <a:gd name="connsiteX10" fmla="*/ 92040 w 177283"/>
                <a:gd name="connsiteY10" fmla="*/ 52263 h 102287"/>
                <a:gd name="connsiteX11" fmla="*/ 132570 w 177283"/>
                <a:gd name="connsiteY11" fmla="*/ 32210 h 102287"/>
                <a:gd name="connsiteX12" fmla="*/ 152762 w 177283"/>
                <a:gd name="connsiteY12" fmla="*/ 23699 h 102287"/>
                <a:gd name="connsiteX13" fmla="*/ 163790 w 177283"/>
                <a:gd name="connsiteY13" fmla="*/ 18650 h 102287"/>
                <a:gd name="connsiteX14" fmla="*/ 172383 w 177283"/>
                <a:gd name="connsiteY14" fmla="*/ 13312 h 102287"/>
                <a:gd name="connsiteX15" fmla="*/ 167800 w 177283"/>
                <a:gd name="connsiteY15" fmla="*/ 8696 h 102287"/>
                <a:gd name="connsiteX16" fmla="*/ 167800 w 177283"/>
                <a:gd name="connsiteY16" fmla="*/ 9850 h 102287"/>
                <a:gd name="connsiteX17" fmla="*/ 169948 w 177283"/>
                <a:gd name="connsiteY17" fmla="*/ 5955 h 102287"/>
                <a:gd name="connsiteX18" fmla="*/ 169089 w 177283"/>
                <a:gd name="connsiteY18" fmla="*/ 5955 h 102287"/>
                <a:gd name="connsiteX19" fmla="*/ 173672 w 177283"/>
                <a:gd name="connsiteY19" fmla="*/ 13745 h 10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283" h="102287">
                  <a:moveTo>
                    <a:pt x="173672" y="14033"/>
                  </a:moveTo>
                  <a:cubicBezTo>
                    <a:pt x="175476" y="12980"/>
                    <a:pt x="176722" y="11191"/>
                    <a:pt x="177109" y="9128"/>
                  </a:cubicBezTo>
                  <a:cubicBezTo>
                    <a:pt x="177596" y="7224"/>
                    <a:pt x="177052" y="5190"/>
                    <a:pt x="175677" y="3791"/>
                  </a:cubicBezTo>
                  <a:cubicBezTo>
                    <a:pt x="170049" y="-90"/>
                    <a:pt x="162931" y="-1056"/>
                    <a:pt x="156486" y="1194"/>
                  </a:cubicBezTo>
                  <a:cubicBezTo>
                    <a:pt x="148352" y="2478"/>
                    <a:pt x="140346" y="4512"/>
                    <a:pt x="132570" y="7253"/>
                  </a:cubicBezTo>
                  <a:cubicBezTo>
                    <a:pt x="115971" y="12850"/>
                    <a:pt x="99746" y="19544"/>
                    <a:pt x="84020" y="27306"/>
                  </a:cubicBezTo>
                  <a:cubicBezTo>
                    <a:pt x="68912" y="34807"/>
                    <a:pt x="54275" y="43246"/>
                    <a:pt x="40197" y="52551"/>
                  </a:cubicBezTo>
                  <a:cubicBezTo>
                    <a:pt x="33180" y="57312"/>
                    <a:pt x="25876" y="62073"/>
                    <a:pt x="19718" y="66978"/>
                  </a:cubicBezTo>
                  <a:cubicBezTo>
                    <a:pt x="13015" y="72950"/>
                    <a:pt x="7015" y="79687"/>
                    <a:pt x="1816" y="87030"/>
                  </a:cubicBezTo>
                  <a:cubicBezTo>
                    <a:pt x="-4628" y="95541"/>
                    <a:pt x="7544" y="105207"/>
                    <a:pt x="15422" y="101456"/>
                  </a:cubicBezTo>
                  <a:cubicBezTo>
                    <a:pt x="42059" y="87030"/>
                    <a:pt x="65403" y="66978"/>
                    <a:pt x="92040" y="52263"/>
                  </a:cubicBezTo>
                  <a:cubicBezTo>
                    <a:pt x="105216" y="44905"/>
                    <a:pt x="118821" y="37836"/>
                    <a:pt x="132570" y="32210"/>
                  </a:cubicBezTo>
                  <a:lnTo>
                    <a:pt x="152762" y="23699"/>
                  </a:lnTo>
                  <a:cubicBezTo>
                    <a:pt x="156486" y="22112"/>
                    <a:pt x="160210" y="20525"/>
                    <a:pt x="163790" y="18650"/>
                  </a:cubicBezTo>
                  <a:cubicBezTo>
                    <a:pt x="165079" y="18650"/>
                    <a:pt x="171667" y="13312"/>
                    <a:pt x="172383" y="13312"/>
                  </a:cubicBezTo>
                  <a:lnTo>
                    <a:pt x="167800" y="8696"/>
                  </a:lnTo>
                  <a:lnTo>
                    <a:pt x="167800" y="9850"/>
                  </a:lnTo>
                  <a:lnTo>
                    <a:pt x="169948" y="5955"/>
                  </a:lnTo>
                  <a:lnTo>
                    <a:pt x="169089" y="5955"/>
                  </a:lnTo>
                  <a:cubicBezTo>
                    <a:pt x="164077" y="8696"/>
                    <a:pt x="169089" y="16486"/>
                    <a:pt x="173672" y="137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:a16="http://schemas.microsoft.com/office/drawing/2014/main" id="{F82E8804-ABAD-13DD-5784-9AA0528A099E}"/>
                </a:ext>
              </a:extLst>
            </p:cNvPr>
            <p:cNvSpPr/>
            <p:nvPr/>
          </p:nvSpPr>
          <p:spPr>
            <a:xfrm>
              <a:off x="8377067" y="3250568"/>
              <a:ext cx="178700" cy="160044"/>
            </a:xfrm>
            <a:custGeom>
              <a:avLst/>
              <a:gdLst>
                <a:gd name="connsiteX0" fmla="*/ 164728 w 178700"/>
                <a:gd name="connsiteY0" fmla="*/ 887 h 160044"/>
                <a:gd name="connsiteX1" fmla="*/ 71783 w 178700"/>
                <a:gd name="connsiteY1" fmla="*/ 63497 h 160044"/>
                <a:gd name="connsiteX2" fmla="*/ 31826 w 178700"/>
                <a:gd name="connsiteY2" fmla="*/ 100284 h 160044"/>
                <a:gd name="connsiteX3" fmla="*/ 320 w 178700"/>
                <a:gd name="connsiteY3" fmla="*/ 147746 h 160044"/>
                <a:gd name="connsiteX4" fmla="*/ 7265 w 178700"/>
                <a:gd name="connsiteY4" fmla="*/ 159720 h 160044"/>
                <a:gd name="connsiteX5" fmla="*/ 14641 w 178700"/>
                <a:gd name="connsiteY5" fmla="*/ 158710 h 160044"/>
                <a:gd name="connsiteX6" fmla="*/ 53738 w 178700"/>
                <a:gd name="connsiteY6" fmla="*/ 121490 h 160044"/>
                <a:gd name="connsiteX7" fmla="*/ 90114 w 178700"/>
                <a:gd name="connsiteY7" fmla="*/ 83261 h 160044"/>
                <a:gd name="connsiteX8" fmla="*/ 174753 w 178700"/>
                <a:gd name="connsiteY8" fmla="*/ 17045 h 160044"/>
                <a:gd name="connsiteX9" fmla="*/ 177001 w 178700"/>
                <a:gd name="connsiteY9" fmla="*/ 3974 h 160044"/>
                <a:gd name="connsiteX10" fmla="*/ 165444 w 178700"/>
                <a:gd name="connsiteY10" fmla="*/ 887 h 16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700" h="160044">
                  <a:moveTo>
                    <a:pt x="164728" y="887"/>
                  </a:moveTo>
                  <a:cubicBezTo>
                    <a:pt x="132276" y="19454"/>
                    <a:pt x="101213" y="40372"/>
                    <a:pt x="71783" y="63497"/>
                  </a:cubicBezTo>
                  <a:cubicBezTo>
                    <a:pt x="57819" y="75038"/>
                    <a:pt x="44486" y="87315"/>
                    <a:pt x="31826" y="100284"/>
                  </a:cubicBezTo>
                  <a:cubicBezTo>
                    <a:pt x="17434" y="113109"/>
                    <a:pt x="6592" y="129453"/>
                    <a:pt x="320" y="147746"/>
                  </a:cubicBezTo>
                  <a:cubicBezTo>
                    <a:pt x="-1041" y="152983"/>
                    <a:pt x="2067" y="158349"/>
                    <a:pt x="7265" y="159720"/>
                  </a:cubicBezTo>
                  <a:cubicBezTo>
                    <a:pt x="9771" y="160383"/>
                    <a:pt x="12421" y="160023"/>
                    <a:pt x="14641" y="158710"/>
                  </a:cubicBezTo>
                  <a:cubicBezTo>
                    <a:pt x="29564" y="148496"/>
                    <a:pt x="42768" y="135931"/>
                    <a:pt x="53738" y="121490"/>
                  </a:cubicBezTo>
                  <a:cubicBezTo>
                    <a:pt x="65195" y="108218"/>
                    <a:pt x="77511" y="95667"/>
                    <a:pt x="90114" y="83261"/>
                  </a:cubicBezTo>
                  <a:cubicBezTo>
                    <a:pt x="115463" y="57698"/>
                    <a:pt x="143890" y="35452"/>
                    <a:pt x="174753" y="17045"/>
                  </a:cubicBezTo>
                  <a:cubicBezTo>
                    <a:pt x="178949" y="14058"/>
                    <a:pt x="179966" y="8216"/>
                    <a:pt x="177001" y="3974"/>
                  </a:cubicBezTo>
                  <a:cubicBezTo>
                    <a:pt x="174394" y="267"/>
                    <a:pt x="169526" y="-1046"/>
                    <a:pt x="165444" y="8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id="{C1A82175-F0F0-9289-5ADB-88D0C8A98A05}"/>
                </a:ext>
              </a:extLst>
            </p:cNvPr>
            <p:cNvSpPr/>
            <p:nvPr/>
          </p:nvSpPr>
          <p:spPr>
            <a:xfrm>
              <a:off x="8394781" y="3260399"/>
              <a:ext cx="187496" cy="130576"/>
            </a:xfrm>
            <a:custGeom>
              <a:avLst/>
              <a:gdLst>
                <a:gd name="connsiteX0" fmla="*/ 177375 w 187496"/>
                <a:gd name="connsiteY0" fmla="*/ 434 h 130576"/>
                <a:gd name="connsiteX1" fmla="*/ 78128 w 187496"/>
                <a:gd name="connsiteY1" fmla="*/ 45011 h 130576"/>
                <a:gd name="connsiteX2" fmla="*/ 34448 w 187496"/>
                <a:gd name="connsiteY2" fmla="*/ 76893 h 130576"/>
                <a:gd name="connsiteX3" fmla="*/ 507 w 187496"/>
                <a:gd name="connsiteY3" fmla="*/ 119017 h 130576"/>
                <a:gd name="connsiteX4" fmla="*/ 14828 w 187496"/>
                <a:gd name="connsiteY4" fmla="*/ 129692 h 130576"/>
                <a:gd name="connsiteX5" fmla="*/ 53925 w 187496"/>
                <a:gd name="connsiteY5" fmla="*/ 98244 h 130576"/>
                <a:gd name="connsiteX6" fmla="*/ 92736 w 187496"/>
                <a:gd name="connsiteY6" fmla="*/ 66650 h 130576"/>
                <a:gd name="connsiteX7" fmla="*/ 182101 w 187496"/>
                <a:gd name="connsiteY7" fmla="*/ 16159 h 130576"/>
                <a:gd name="connsiteX8" fmla="*/ 177805 w 187496"/>
                <a:gd name="connsiteY8" fmla="*/ 434 h 13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496" h="130576">
                  <a:moveTo>
                    <a:pt x="177375" y="434"/>
                  </a:moveTo>
                  <a:cubicBezTo>
                    <a:pt x="142560" y="11023"/>
                    <a:pt x="109220" y="25997"/>
                    <a:pt x="78128" y="45011"/>
                  </a:cubicBezTo>
                  <a:cubicBezTo>
                    <a:pt x="62775" y="54489"/>
                    <a:pt x="48168" y="65150"/>
                    <a:pt x="34448" y="76893"/>
                  </a:cubicBezTo>
                  <a:cubicBezTo>
                    <a:pt x="19683" y="87713"/>
                    <a:pt x="7968" y="102225"/>
                    <a:pt x="507" y="119017"/>
                  </a:cubicBezTo>
                  <a:cubicBezTo>
                    <a:pt x="-2357" y="127673"/>
                    <a:pt x="7524" y="132722"/>
                    <a:pt x="14828" y="129692"/>
                  </a:cubicBezTo>
                  <a:cubicBezTo>
                    <a:pt x="29307" y="121167"/>
                    <a:pt x="42468" y="110578"/>
                    <a:pt x="53925" y="98244"/>
                  </a:cubicBezTo>
                  <a:cubicBezTo>
                    <a:pt x="66528" y="87279"/>
                    <a:pt x="79274" y="76460"/>
                    <a:pt x="92736" y="66650"/>
                  </a:cubicBezTo>
                  <a:cubicBezTo>
                    <a:pt x="120405" y="46281"/>
                    <a:pt x="150408" y="29330"/>
                    <a:pt x="182101" y="16159"/>
                  </a:cubicBezTo>
                  <a:cubicBezTo>
                    <a:pt x="191409" y="12408"/>
                    <a:pt x="187829" y="-2740"/>
                    <a:pt x="177805" y="4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:a16="http://schemas.microsoft.com/office/drawing/2014/main" id="{69EE57F4-C791-5D40-048C-6D95F87E1332}"/>
                </a:ext>
              </a:extLst>
            </p:cNvPr>
            <p:cNvSpPr/>
            <p:nvPr/>
          </p:nvSpPr>
          <p:spPr>
            <a:xfrm>
              <a:off x="8441471" y="3128997"/>
              <a:ext cx="141001" cy="151455"/>
            </a:xfrm>
            <a:custGeom>
              <a:avLst/>
              <a:gdLst>
                <a:gd name="connsiteX0" fmla="*/ 1221 w 141001"/>
                <a:gd name="connsiteY0" fmla="*/ 14118 h 151455"/>
                <a:gd name="connsiteX1" fmla="*/ 49770 w 141001"/>
                <a:gd name="connsiteY1" fmla="*/ 104138 h 151455"/>
                <a:gd name="connsiteX2" fmla="*/ 83425 w 141001"/>
                <a:gd name="connsiteY2" fmla="*/ 134865 h 151455"/>
                <a:gd name="connsiteX3" fmla="*/ 128394 w 141001"/>
                <a:gd name="connsiteY3" fmla="*/ 151455 h 151455"/>
                <a:gd name="connsiteX4" fmla="*/ 140854 w 141001"/>
                <a:gd name="connsiteY4" fmla="*/ 140347 h 151455"/>
                <a:gd name="connsiteX5" fmla="*/ 131688 w 141001"/>
                <a:gd name="connsiteY5" fmla="*/ 125921 h 151455"/>
                <a:gd name="connsiteX6" fmla="*/ 65953 w 141001"/>
                <a:gd name="connsiteY6" fmla="*/ 83364 h 151455"/>
                <a:gd name="connsiteX7" fmla="*/ 16974 w 141001"/>
                <a:gd name="connsiteY7" fmla="*/ 4597 h 151455"/>
                <a:gd name="connsiteX8" fmla="*/ 4672 w 141001"/>
                <a:gd name="connsiteY8" fmla="*/ 1192 h 151455"/>
                <a:gd name="connsiteX9" fmla="*/ 4515 w 141001"/>
                <a:gd name="connsiteY9" fmla="*/ 1279 h 151455"/>
                <a:gd name="connsiteX10" fmla="*/ 1221 w 141001"/>
                <a:gd name="connsiteY10" fmla="*/ 13830 h 15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001" h="151455">
                  <a:moveTo>
                    <a:pt x="1221" y="14118"/>
                  </a:moveTo>
                  <a:cubicBezTo>
                    <a:pt x="13151" y="46259"/>
                    <a:pt x="29491" y="76569"/>
                    <a:pt x="49770" y="104138"/>
                  </a:cubicBezTo>
                  <a:cubicBezTo>
                    <a:pt x="59537" y="115880"/>
                    <a:pt x="70865" y="126224"/>
                    <a:pt x="83425" y="134865"/>
                  </a:cubicBezTo>
                  <a:cubicBezTo>
                    <a:pt x="96715" y="144256"/>
                    <a:pt x="112225" y="149984"/>
                    <a:pt x="128394" y="151455"/>
                  </a:cubicBezTo>
                  <a:cubicBezTo>
                    <a:pt x="134752" y="151499"/>
                    <a:pt x="140123" y="146709"/>
                    <a:pt x="140854" y="140347"/>
                  </a:cubicBezTo>
                  <a:cubicBezTo>
                    <a:pt x="141827" y="133899"/>
                    <a:pt x="137904" y="127724"/>
                    <a:pt x="131688" y="125921"/>
                  </a:cubicBezTo>
                  <a:cubicBezTo>
                    <a:pt x="106711" y="117236"/>
                    <a:pt x="84170" y="102651"/>
                    <a:pt x="65953" y="83364"/>
                  </a:cubicBezTo>
                  <a:cubicBezTo>
                    <a:pt x="45846" y="59690"/>
                    <a:pt x="29334" y="33146"/>
                    <a:pt x="16974" y="4597"/>
                  </a:cubicBezTo>
                  <a:cubicBezTo>
                    <a:pt x="14511" y="226"/>
                    <a:pt x="8997" y="-1289"/>
                    <a:pt x="4672" y="1192"/>
                  </a:cubicBezTo>
                  <a:cubicBezTo>
                    <a:pt x="4615" y="1221"/>
                    <a:pt x="4572" y="1250"/>
                    <a:pt x="4515" y="1279"/>
                  </a:cubicBezTo>
                  <a:cubicBezTo>
                    <a:pt x="190" y="3846"/>
                    <a:pt x="-1285" y="9444"/>
                    <a:pt x="1221" y="1383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:a16="http://schemas.microsoft.com/office/drawing/2014/main" id="{0120FB4F-17D4-AD3A-D423-F2E45B89DD8D}"/>
                </a:ext>
              </a:extLst>
            </p:cNvPr>
            <p:cNvSpPr/>
            <p:nvPr/>
          </p:nvSpPr>
          <p:spPr>
            <a:xfrm>
              <a:off x="8491308" y="3133008"/>
              <a:ext cx="142200" cy="143196"/>
            </a:xfrm>
            <a:custGeom>
              <a:avLst/>
              <a:gdLst>
                <a:gd name="connsiteX0" fmla="*/ 1078 w 142200"/>
                <a:gd name="connsiteY0" fmla="*/ 14147 h 143196"/>
                <a:gd name="connsiteX1" fmla="*/ 52062 w 142200"/>
                <a:gd name="connsiteY1" fmla="*/ 91038 h 143196"/>
                <a:gd name="connsiteX2" fmla="*/ 87579 w 142200"/>
                <a:gd name="connsiteY2" fmla="*/ 122055 h 143196"/>
                <a:gd name="connsiteX3" fmla="*/ 130543 w 142200"/>
                <a:gd name="connsiteY3" fmla="*/ 142684 h 143196"/>
                <a:gd name="connsiteX4" fmla="*/ 137846 w 142200"/>
                <a:gd name="connsiteY4" fmla="*/ 125228 h 143196"/>
                <a:gd name="connsiteX5" fmla="*/ 68818 w 142200"/>
                <a:gd name="connsiteY5" fmla="*/ 72573 h 143196"/>
                <a:gd name="connsiteX6" fmla="*/ 16975 w 142200"/>
                <a:gd name="connsiteY6" fmla="*/ 4770 h 143196"/>
                <a:gd name="connsiteX7" fmla="*/ 935 w 142200"/>
                <a:gd name="connsiteY7" fmla="*/ 14147 h 14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200" h="143196">
                  <a:moveTo>
                    <a:pt x="1078" y="14147"/>
                  </a:moveTo>
                  <a:cubicBezTo>
                    <a:pt x="13767" y="42422"/>
                    <a:pt x="30981" y="68404"/>
                    <a:pt x="52062" y="91038"/>
                  </a:cubicBezTo>
                  <a:cubicBezTo>
                    <a:pt x="62875" y="102507"/>
                    <a:pt x="74775" y="112894"/>
                    <a:pt x="87579" y="122055"/>
                  </a:cubicBezTo>
                  <a:cubicBezTo>
                    <a:pt x="100611" y="131374"/>
                    <a:pt x="115148" y="138356"/>
                    <a:pt x="130543" y="142684"/>
                  </a:cubicBezTo>
                  <a:cubicBezTo>
                    <a:pt x="141427" y="146146"/>
                    <a:pt x="146440" y="131143"/>
                    <a:pt x="137846" y="125228"/>
                  </a:cubicBezTo>
                  <a:cubicBezTo>
                    <a:pt x="113687" y="109259"/>
                    <a:pt x="90629" y="91673"/>
                    <a:pt x="68818" y="72573"/>
                  </a:cubicBezTo>
                  <a:cubicBezTo>
                    <a:pt x="47622" y="53300"/>
                    <a:pt x="30064" y="30333"/>
                    <a:pt x="16975" y="4770"/>
                  </a:cubicBezTo>
                  <a:cubicBezTo>
                    <a:pt x="11533" y="-6050"/>
                    <a:pt x="-3934" y="3471"/>
                    <a:pt x="935" y="141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:a16="http://schemas.microsoft.com/office/drawing/2014/main" id="{7023E397-3AED-32FF-7724-ADA14B557850}"/>
                </a:ext>
              </a:extLst>
            </p:cNvPr>
            <p:cNvSpPr/>
            <p:nvPr/>
          </p:nvSpPr>
          <p:spPr>
            <a:xfrm>
              <a:off x="8540165" y="3132293"/>
              <a:ext cx="202885" cy="144121"/>
            </a:xfrm>
            <a:custGeom>
              <a:avLst/>
              <a:gdLst>
                <a:gd name="connsiteX0" fmla="*/ 1486 w 202885"/>
                <a:gd name="connsiteY0" fmla="*/ 14140 h 144121"/>
                <a:gd name="connsiteX1" fmla="*/ 84407 w 202885"/>
                <a:gd name="connsiteY1" fmla="*/ 97379 h 144121"/>
                <a:gd name="connsiteX2" fmla="*/ 135533 w 202885"/>
                <a:gd name="connsiteY2" fmla="*/ 127241 h 144121"/>
                <a:gd name="connsiteX3" fmla="*/ 163316 w 202885"/>
                <a:gd name="connsiteY3" fmla="*/ 139215 h 144121"/>
                <a:gd name="connsiteX4" fmla="*/ 193677 w 202885"/>
                <a:gd name="connsiteY4" fmla="*/ 144120 h 144121"/>
                <a:gd name="connsiteX5" fmla="*/ 202886 w 202885"/>
                <a:gd name="connsiteY5" fmla="*/ 134930 h 144121"/>
                <a:gd name="connsiteX6" fmla="*/ 198404 w 202885"/>
                <a:gd name="connsiteY6" fmla="*/ 126953 h 144121"/>
                <a:gd name="connsiteX7" fmla="*/ 173198 w 202885"/>
                <a:gd name="connsiteY7" fmla="*/ 114114 h 144121"/>
                <a:gd name="connsiteX8" fmla="*/ 147563 w 202885"/>
                <a:gd name="connsiteY8" fmla="*/ 103582 h 144121"/>
                <a:gd name="connsiteX9" fmla="*/ 98298 w 202885"/>
                <a:gd name="connsiteY9" fmla="*/ 76605 h 144121"/>
                <a:gd name="connsiteX10" fmla="*/ 15951 w 202885"/>
                <a:gd name="connsiteY10" fmla="*/ 2888 h 144121"/>
                <a:gd name="connsiteX11" fmla="*/ 1629 w 202885"/>
                <a:gd name="connsiteY11" fmla="*/ 14140 h 14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885" h="144121">
                  <a:moveTo>
                    <a:pt x="1486" y="14140"/>
                  </a:moveTo>
                  <a:cubicBezTo>
                    <a:pt x="24672" y="46051"/>
                    <a:pt x="52642" y="74139"/>
                    <a:pt x="84407" y="97379"/>
                  </a:cubicBezTo>
                  <a:cubicBezTo>
                    <a:pt x="100518" y="108877"/>
                    <a:pt x="117631" y="118874"/>
                    <a:pt x="135533" y="127241"/>
                  </a:cubicBezTo>
                  <a:cubicBezTo>
                    <a:pt x="144555" y="131569"/>
                    <a:pt x="153865" y="135608"/>
                    <a:pt x="163316" y="139215"/>
                  </a:cubicBezTo>
                  <a:cubicBezTo>
                    <a:pt x="173098" y="142504"/>
                    <a:pt x="183366" y="144163"/>
                    <a:pt x="193677" y="144120"/>
                  </a:cubicBezTo>
                  <a:cubicBezTo>
                    <a:pt x="198733" y="144149"/>
                    <a:pt x="202858" y="140023"/>
                    <a:pt x="202886" y="134930"/>
                  </a:cubicBezTo>
                  <a:cubicBezTo>
                    <a:pt x="202901" y="131656"/>
                    <a:pt x="201196" y="128626"/>
                    <a:pt x="198404" y="126953"/>
                  </a:cubicBezTo>
                  <a:cubicBezTo>
                    <a:pt x="190327" y="122048"/>
                    <a:pt x="181906" y="117749"/>
                    <a:pt x="173198" y="114114"/>
                  </a:cubicBezTo>
                  <a:cubicBezTo>
                    <a:pt x="164605" y="110651"/>
                    <a:pt x="155870" y="107478"/>
                    <a:pt x="147563" y="103582"/>
                  </a:cubicBezTo>
                  <a:cubicBezTo>
                    <a:pt x="130535" y="95763"/>
                    <a:pt x="114066" y="86747"/>
                    <a:pt x="98298" y="76605"/>
                  </a:cubicBezTo>
                  <a:cubicBezTo>
                    <a:pt x="66905" y="56899"/>
                    <a:pt x="39065" y="31971"/>
                    <a:pt x="15951" y="2888"/>
                  </a:cubicBezTo>
                  <a:cubicBezTo>
                    <a:pt x="9506" y="-5335"/>
                    <a:pt x="-4815" y="5773"/>
                    <a:pt x="1629" y="1414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4" name="Freeform: Shape 2353">
              <a:extLst>
                <a:ext uri="{FF2B5EF4-FFF2-40B4-BE49-F238E27FC236}">
                  <a16:creationId xmlns:a16="http://schemas.microsoft.com/office/drawing/2014/main" id="{7C304A43-BF60-656D-ABFE-EB509761271D}"/>
                </a:ext>
              </a:extLst>
            </p:cNvPr>
            <p:cNvSpPr/>
            <p:nvPr/>
          </p:nvSpPr>
          <p:spPr>
            <a:xfrm>
              <a:off x="8605828" y="3127411"/>
              <a:ext cx="169794" cy="145871"/>
            </a:xfrm>
            <a:custGeom>
              <a:avLst/>
              <a:gdLst>
                <a:gd name="connsiteX0" fmla="*/ 1415 w 169794"/>
                <a:gd name="connsiteY0" fmla="*/ 11665 h 145871"/>
                <a:gd name="connsiteX1" fmla="*/ 68725 w 169794"/>
                <a:gd name="connsiteY1" fmla="*/ 89999 h 145871"/>
                <a:gd name="connsiteX2" fmla="*/ 109971 w 169794"/>
                <a:gd name="connsiteY2" fmla="*/ 122170 h 145871"/>
                <a:gd name="connsiteX3" fmla="*/ 157660 w 169794"/>
                <a:gd name="connsiteY3" fmla="*/ 145684 h 145871"/>
                <a:gd name="connsiteX4" fmla="*/ 166826 w 169794"/>
                <a:gd name="connsiteY4" fmla="*/ 129960 h 145871"/>
                <a:gd name="connsiteX5" fmla="*/ 125151 w 169794"/>
                <a:gd name="connsiteY5" fmla="*/ 101107 h 145871"/>
                <a:gd name="connsiteX6" fmla="*/ 84622 w 169794"/>
                <a:gd name="connsiteY6" fmla="*/ 72255 h 145871"/>
                <a:gd name="connsiteX7" fmla="*/ 13015 w 169794"/>
                <a:gd name="connsiteY7" fmla="*/ 2432 h 145871"/>
                <a:gd name="connsiteX8" fmla="*/ 1129 w 169794"/>
                <a:gd name="connsiteY8" fmla="*/ 11665 h 14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794" h="145871">
                  <a:moveTo>
                    <a:pt x="1415" y="11665"/>
                  </a:moveTo>
                  <a:cubicBezTo>
                    <a:pt x="20376" y="40604"/>
                    <a:pt x="43004" y="66946"/>
                    <a:pt x="68725" y="89999"/>
                  </a:cubicBezTo>
                  <a:cubicBezTo>
                    <a:pt x="81772" y="101598"/>
                    <a:pt x="95549" y="112345"/>
                    <a:pt x="109971" y="122170"/>
                  </a:cubicBezTo>
                  <a:cubicBezTo>
                    <a:pt x="124077" y="133264"/>
                    <a:pt x="140317" y="141270"/>
                    <a:pt x="157660" y="145684"/>
                  </a:cubicBezTo>
                  <a:cubicBezTo>
                    <a:pt x="166397" y="147415"/>
                    <a:pt x="174273" y="136740"/>
                    <a:pt x="166826" y="129960"/>
                  </a:cubicBezTo>
                  <a:cubicBezTo>
                    <a:pt x="153837" y="119083"/>
                    <a:pt x="139888" y="109417"/>
                    <a:pt x="125151" y="101107"/>
                  </a:cubicBezTo>
                  <a:cubicBezTo>
                    <a:pt x="111131" y="92250"/>
                    <a:pt x="97597" y="82613"/>
                    <a:pt x="84622" y="72255"/>
                  </a:cubicBezTo>
                  <a:cubicBezTo>
                    <a:pt x="58414" y="51539"/>
                    <a:pt x="34412" y="28140"/>
                    <a:pt x="13015" y="2432"/>
                  </a:cubicBezTo>
                  <a:cubicBezTo>
                    <a:pt x="7717" y="-4348"/>
                    <a:pt x="-3598" y="4452"/>
                    <a:pt x="1129" y="116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5" name="Freeform: Shape 2354">
              <a:extLst>
                <a:ext uri="{FF2B5EF4-FFF2-40B4-BE49-F238E27FC236}">
                  <a16:creationId xmlns:a16="http://schemas.microsoft.com/office/drawing/2014/main" id="{13AC7AE5-7780-2840-6A58-C92F4773BC11}"/>
                </a:ext>
              </a:extLst>
            </p:cNvPr>
            <p:cNvSpPr/>
            <p:nvPr/>
          </p:nvSpPr>
          <p:spPr>
            <a:xfrm>
              <a:off x="8663475" y="3155027"/>
              <a:ext cx="169804" cy="127221"/>
            </a:xfrm>
            <a:custGeom>
              <a:avLst/>
              <a:gdLst>
                <a:gd name="connsiteX0" fmla="*/ 2199 w 169804"/>
                <a:gd name="connsiteY0" fmla="*/ 16075 h 127221"/>
                <a:gd name="connsiteX1" fmla="*/ 69795 w 169804"/>
                <a:gd name="connsiteY1" fmla="*/ 88206 h 127221"/>
                <a:gd name="connsiteX2" fmla="*/ 110468 w 169804"/>
                <a:gd name="connsiteY2" fmla="*/ 113596 h 127221"/>
                <a:gd name="connsiteX3" fmla="*/ 160592 w 169804"/>
                <a:gd name="connsiteY3" fmla="*/ 127157 h 127221"/>
                <a:gd name="connsiteX4" fmla="*/ 165317 w 169804"/>
                <a:gd name="connsiteY4" fmla="*/ 109557 h 127221"/>
                <a:gd name="connsiteX5" fmla="*/ 125075 w 169804"/>
                <a:gd name="connsiteY5" fmla="*/ 88495 h 127221"/>
                <a:gd name="connsiteX6" fmla="*/ 85405 w 169804"/>
                <a:gd name="connsiteY6" fmla="*/ 65990 h 127221"/>
                <a:gd name="connsiteX7" fmla="*/ 21962 w 169804"/>
                <a:gd name="connsiteY7" fmla="*/ 4967 h 127221"/>
                <a:gd name="connsiteX8" fmla="*/ 2199 w 169804"/>
                <a:gd name="connsiteY8" fmla="*/ 16652 h 12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804" h="127221">
                  <a:moveTo>
                    <a:pt x="2199" y="16075"/>
                  </a:moveTo>
                  <a:cubicBezTo>
                    <a:pt x="20801" y="43571"/>
                    <a:pt x="43615" y="67923"/>
                    <a:pt x="69795" y="88206"/>
                  </a:cubicBezTo>
                  <a:cubicBezTo>
                    <a:pt x="82498" y="97987"/>
                    <a:pt x="96117" y="106498"/>
                    <a:pt x="110468" y="113596"/>
                  </a:cubicBezTo>
                  <a:cubicBezTo>
                    <a:pt x="126292" y="120954"/>
                    <a:pt x="143234" y="125541"/>
                    <a:pt x="160592" y="127157"/>
                  </a:cubicBezTo>
                  <a:cubicBezTo>
                    <a:pt x="169900" y="128311"/>
                    <a:pt x="173337" y="113596"/>
                    <a:pt x="165317" y="109557"/>
                  </a:cubicBezTo>
                  <a:cubicBezTo>
                    <a:pt x="151855" y="102777"/>
                    <a:pt x="138680" y="95131"/>
                    <a:pt x="125075" y="88495"/>
                  </a:cubicBezTo>
                  <a:cubicBezTo>
                    <a:pt x="111398" y="81844"/>
                    <a:pt x="98151" y="74328"/>
                    <a:pt x="85405" y="65990"/>
                  </a:cubicBezTo>
                  <a:cubicBezTo>
                    <a:pt x="60629" y="49847"/>
                    <a:pt x="39104" y="29145"/>
                    <a:pt x="21962" y="4967"/>
                  </a:cubicBezTo>
                  <a:cubicBezTo>
                    <a:pt x="13656" y="-7007"/>
                    <a:pt x="-6680" y="4967"/>
                    <a:pt x="2199" y="166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:a16="http://schemas.microsoft.com/office/drawing/2014/main" id="{59623E7C-F8E2-8DBF-66AC-F71405A4B264}"/>
                </a:ext>
              </a:extLst>
            </p:cNvPr>
            <p:cNvSpPr/>
            <p:nvPr/>
          </p:nvSpPr>
          <p:spPr>
            <a:xfrm>
              <a:off x="8386838" y="3251255"/>
              <a:ext cx="3698612" cy="23267"/>
            </a:xfrm>
            <a:custGeom>
              <a:avLst/>
              <a:gdLst>
                <a:gd name="connsiteX0" fmla="*/ 6158 w 3698612"/>
                <a:gd name="connsiteY0" fmla="*/ 17946 h 23267"/>
                <a:gd name="connsiteX1" fmla="*/ 366625 w 3698612"/>
                <a:gd name="connsiteY1" fmla="*/ 23139 h 23267"/>
                <a:gd name="connsiteX2" fmla="*/ 727235 w 3698612"/>
                <a:gd name="connsiteY2" fmla="*/ 23139 h 23267"/>
                <a:gd name="connsiteX3" fmla="*/ 1448311 w 3698612"/>
                <a:gd name="connsiteY3" fmla="*/ 21985 h 23267"/>
                <a:gd name="connsiteX4" fmla="*/ 2883017 w 3698612"/>
                <a:gd name="connsiteY4" fmla="*/ 21985 h 23267"/>
                <a:gd name="connsiteX5" fmla="*/ 3287736 w 3698612"/>
                <a:gd name="connsiteY5" fmla="*/ 21985 h 23267"/>
                <a:gd name="connsiteX6" fmla="*/ 3692456 w 3698612"/>
                <a:gd name="connsiteY6" fmla="*/ 18522 h 23267"/>
                <a:gd name="connsiteX7" fmla="*/ 3698613 w 3698612"/>
                <a:gd name="connsiteY7" fmla="*/ 12319 h 23267"/>
                <a:gd name="connsiteX8" fmla="*/ 3692456 w 3698612"/>
                <a:gd name="connsiteY8" fmla="*/ 6116 h 23267"/>
                <a:gd name="connsiteX9" fmla="*/ 3331845 w 3698612"/>
                <a:gd name="connsiteY9" fmla="*/ 2798 h 23267"/>
                <a:gd name="connsiteX10" fmla="*/ 2971380 w 3698612"/>
                <a:gd name="connsiteY10" fmla="*/ 2077 h 23267"/>
                <a:gd name="connsiteX11" fmla="*/ 2250303 w 3698612"/>
                <a:gd name="connsiteY11" fmla="*/ 2077 h 23267"/>
                <a:gd name="connsiteX12" fmla="*/ 815454 w 3698612"/>
                <a:gd name="connsiteY12" fmla="*/ 57 h 23267"/>
                <a:gd name="connsiteX13" fmla="*/ 410734 w 3698612"/>
                <a:gd name="connsiteY13" fmla="*/ 57 h 23267"/>
                <a:gd name="connsiteX14" fmla="*/ 6158 w 3698612"/>
                <a:gd name="connsiteY14" fmla="*/ 5539 h 23267"/>
                <a:gd name="connsiteX15" fmla="*/ 0 w 3698612"/>
                <a:gd name="connsiteY15" fmla="*/ 11742 h 23267"/>
                <a:gd name="connsiteX16" fmla="*/ 6158 w 3698612"/>
                <a:gd name="connsiteY16" fmla="*/ 17946 h 2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98612" h="23267">
                  <a:moveTo>
                    <a:pt x="6158" y="17946"/>
                  </a:moveTo>
                  <a:cubicBezTo>
                    <a:pt x="126170" y="23572"/>
                    <a:pt x="246470" y="22850"/>
                    <a:pt x="366625" y="23139"/>
                  </a:cubicBezTo>
                  <a:cubicBezTo>
                    <a:pt x="486780" y="23427"/>
                    <a:pt x="606936" y="23139"/>
                    <a:pt x="727235" y="23139"/>
                  </a:cubicBezTo>
                  <a:cubicBezTo>
                    <a:pt x="967546" y="23139"/>
                    <a:pt x="1207900" y="22749"/>
                    <a:pt x="1448311" y="21985"/>
                  </a:cubicBezTo>
                  <a:cubicBezTo>
                    <a:pt x="1926499" y="20975"/>
                    <a:pt x="2404829" y="21985"/>
                    <a:pt x="2883017" y="21985"/>
                  </a:cubicBezTo>
                  <a:cubicBezTo>
                    <a:pt x="3017924" y="21985"/>
                    <a:pt x="3152829" y="21985"/>
                    <a:pt x="3287736" y="21985"/>
                  </a:cubicBezTo>
                  <a:cubicBezTo>
                    <a:pt x="3422643" y="21985"/>
                    <a:pt x="3557692" y="23139"/>
                    <a:pt x="3692456" y="18522"/>
                  </a:cubicBezTo>
                  <a:cubicBezTo>
                    <a:pt x="3695893" y="18522"/>
                    <a:pt x="3698613" y="15738"/>
                    <a:pt x="3698613" y="12319"/>
                  </a:cubicBezTo>
                  <a:cubicBezTo>
                    <a:pt x="3698613" y="8900"/>
                    <a:pt x="3695893" y="6116"/>
                    <a:pt x="3692456" y="6116"/>
                  </a:cubicBezTo>
                  <a:cubicBezTo>
                    <a:pt x="3572300" y="1932"/>
                    <a:pt x="3452001" y="3087"/>
                    <a:pt x="3331845" y="2798"/>
                  </a:cubicBezTo>
                  <a:cubicBezTo>
                    <a:pt x="3211689" y="2510"/>
                    <a:pt x="3091535" y="2077"/>
                    <a:pt x="2971380" y="2077"/>
                  </a:cubicBezTo>
                  <a:cubicBezTo>
                    <a:pt x="2730925" y="2077"/>
                    <a:pt x="2490470" y="2077"/>
                    <a:pt x="2250303" y="2077"/>
                  </a:cubicBezTo>
                  <a:cubicBezTo>
                    <a:pt x="1771972" y="2077"/>
                    <a:pt x="1293785" y="57"/>
                    <a:pt x="815454" y="57"/>
                  </a:cubicBezTo>
                  <a:cubicBezTo>
                    <a:pt x="680547" y="57"/>
                    <a:pt x="545641" y="57"/>
                    <a:pt x="410734" y="57"/>
                  </a:cubicBezTo>
                  <a:cubicBezTo>
                    <a:pt x="275971" y="57"/>
                    <a:pt x="140778" y="-953"/>
                    <a:pt x="6158" y="5539"/>
                  </a:cubicBezTo>
                  <a:cubicBezTo>
                    <a:pt x="2750" y="5539"/>
                    <a:pt x="0" y="8323"/>
                    <a:pt x="0" y="11742"/>
                  </a:cubicBezTo>
                  <a:cubicBezTo>
                    <a:pt x="0" y="15161"/>
                    <a:pt x="2750" y="17946"/>
                    <a:pt x="6158" y="179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:a16="http://schemas.microsoft.com/office/drawing/2014/main" id="{0DF71511-994A-5E96-BE9B-66F81DA8826A}"/>
                </a:ext>
              </a:extLst>
            </p:cNvPr>
            <p:cNvSpPr/>
            <p:nvPr/>
          </p:nvSpPr>
          <p:spPr>
            <a:xfrm>
              <a:off x="8730889" y="3136208"/>
              <a:ext cx="142044" cy="140546"/>
            </a:xfrm>
            <a:custGeom>
              <a:avLst/>
              <a:gdLst>
                <a:gd name="connsiteX0" fmla="*/ 663 w 142044"/>
                <a:gd name="connsiteY0" fmla="*/ 9792 h 140546"/>
                <a:gd name="connsiteX1" fmla="*/ 52506 w 142044"/>
                <a:gd name="connsiteY1" fmla="*/ 89281 h 140546"/>
                <a:gd name="connsiteX2" fmla="*/ 89598 w 142044"/>
                <a:gd name="connsiteY2" fmla="*/ 120730 h 140546"/>
                <a:gd name="connsiteX3" fmla="*/ 133850 w 142044"/>
                <a:gd name="connsiteY3" fmla="*/ 140493 h 140546"/>
                <a:gd name="connsiteX4" fmla="*/ 139865 w 142044"/>
                <a:gd name="connsiteY4" fmla="*/ 129962 h 140546"/>
                <a:gd name="connsiteX5" fmla="*/ 101627 w 142044"/>
                <a:gd name="connsiteY5" fmla="*/ 104140 h 140546"/>
                <a:gd name="connsiteX6" fmla="*/ 65538 w 142044"/>
                <a:gd name="connsiteY6" fmla="*/ 76153 h 140546"/>
                <a:gd name="connsiteX7" fmla="*/ 11547 w 142044"/>
                <a:gd name="connsiteY7" fmla="*/ 3300 h 140546"/>
                <a:gd name="connsiteX8" fmla="*/ 663 w 142044"/>
                <a:gd name="connsiteY8" fmla="*/ 9792 h 14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044" h="140546">
                  <a:moveTo>
                    <a:pt x="663" y="9792"/>
                  </a:moveTo>
                  <a:cubicBezTo>
                    <a:pt x="12779" y="39366"/>
                    <a:pt x="30365" y="66343"/>
                    <a:pt x="52506" y="89281"/>
                  </a:cubicBezTo>
                  <a:cubicBezTo>
                    <a:pt x="63962" y="100807"/>
                    <a:pt x="76365" y="111324"/>
                    <a:pt x="89598" y="120730"/>
                  </a:cubicBezTo>
                  <a:cubicBezTo>
                    <a:pt x="102644" y="130655"/>
                    <a:pt x="117782" y="137420"/>
                    <a:pt x="133850" y="140493"/>
                  </a:cubicBezTo>
                  <a:cubicBezTo>
                    <a:pt x="139149" y="141215"/>
                    <a:pt x="145451" y="134434"/>
                    <a:pt x="139865" y="129962"/>
                  </a:cubicBezTo>
                  <a:cubicBezTo>
                    <a:pt x="127621" y="120628"/>
                    <a:pt x="114846" y="112002"/>
                    <a:pt x="101627" y="104140"/>
                  </a:cubicBezTo>
                  <a:cubicBezTo>
                    <a:pt x="88695" y="96060"/>
                    <a:pt x="76608" y="86684"/>
                    <a:pt x="65538" y="76153"/>
                  </a:cubicBezTo>
                  <a:cubicBezTo>
                    <a:pt x="43111" y="55537"/>
                    <a:pt x="24794" y="30811"/>
                    <a:pt x="11547" y="3300"/>
                  </a:cubicBezTo>
                  <a:cubicBezTo>
                    <a:pt x="8110" y="-4201"/>
                    <a:pt x="-2774" y="2435"/>
                    <a:pt x="663" y="97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8" name="Freeform: Shape 2357">
              <a:extLst>
                <a:ext uri="{FF2B5EF4-FFF2-40B4-BE49-F238E27FC236}">
                  <a16:creationId xmlns:a16="http://schemas.microsoft.com/office/drawing/2014/main" id="{EE2BE0F2-1A88-33AE-4F7B-48436C6E84A1}"/>
                </a:ext>
              </a:extLst>
            </p:cNvPr>
            <p:cNvSpPr/>
            <p:nvPr/>
          </p:nvSpPr>
          <p:spPr>
            <a:xfrm>
              <a:off x="8711528" y="3156307"/>
              <a:ext cx="143457" cy="113037"/>
            </a:xfrm>
            <a:custGeom>
              <a:avLst/>
              <a:gdLst>
                <a:gd name="connsiteX0" fmla="*/ 261 w 143457"/>
                <a:gd name="connsiteY0" fmla="*/ 4120 h 113037"/>
                <a:gd name="connsiteX1" fmla="*/ 138461 w 143457"/>
                <a:gd name="connsiteY1" fmla="*/ 113037 h 113037"/>
                <a:gd name="connsiteX2" fmla="*/ 139893 w 143457"/>
                <a:gd name="connsiteY2" fmla="*/ 102651 h 113037"/>
                <a:gd name="connsiteX3" fmla="*/ 6275 w 143457"/>
                <a:gd name="connsiteY3" fmla="*/ 1667 h 113037"/>
                <a:gd name="connsiteX4" fmla="*/ 261 w 143457"/>
                <a:gd name="connsiteY4" fmla="*/ 4264 h 11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57" h="113037">
                  <a:moveTo>
                    <a:pt x="261" y="4120"/>
                  </a:moveTo>
                  <a:cubicBezTo>
                    <a:pt x="22702" y="63440"/>
                    <a:pt x="75905" y="105363"/>
                    <a:pt x="138461" y="113037"/>
                  </a:cubicBezTo>
                  <a:cubicBezTo>
                    <a:pt x="144476" y="113037"/>
                    <a:pt x="145192" y="104382"/>
                    <a:pt x="139893" y="102651"/>
                  </a:cubicBezTo>
                  <a:cubicBezTo>
                    <a:pt x="86332" y="85916"/>
                    <a:pt x="32340" y="53313"/>
                    <a:pt x="6275" y="1667"/>
                  </a:cubicBezTo>
                  <a:cubicBezTo>
                    <a:pt x="4700" y="-1795"/>
                    <a:pt x="-1315" y="658"/>
                    <a:pt x="261" y="42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9" name="Freeform: Shape 2358">
              <a:extLst>
                <a:ext uri="{FF2B5EF4-FFF2-40B4-BE49-F238E27FC236}">
                  <a16:creationId xmlns:a16="http://schemas.microsoft.com/office/drawing/2014/main" id="{70D7D163-A460-E965-B6AA-CCE43D3DF14A}"/>
                </a:ext>
              </a:extLst>
            </p:cNvPr>
            <p:cNvSpPr/>
            <p:nvPr/>
          </p:nvSpPr>
          <p:spPr>
            <a:xfrm>
              <a:off x="8776806" y="3132680"/>
              <a:ext cx="147653" cy="147772"/>
            </a:xfrm>
            <a:custGeom>
              <a:avLst/>
              <a:gdLst>
                <a:gd name="connsiteX0" fmla="*/ 860 w 147653"/>
                <a:gd name="connsiteY0" fmla="*/ 8992 h 147772"/>
                <a:gd name="connsiteX1" fmla="*/ 91514 w 147653"/>
                <a:gd name="connsiteY1" fmla="*/ 128874 h 147772"/>
                <a:gd name="connsiteX2" fmla="*/ 140492 w 147653"/>
                <a:gd name="connsiteY2" fmla="*/ 147773 h 147772"/>
                <a:gd name="connsiteX3" fmla="*/ 144216 w 147653"/>
                <a:gd name="connsiteY3" fmla="*/ 133347 h 147772"/>
                <a:gd name="connsiteX4" fmla="*/ 102971 w 147653"/>
                <a:gd name="connsiteY4" fmla="*/ 108677 h 147772"/>
                <a:gd name="connsiteX5" fmla="*/ 66595 w 147653"/>
                <a:gd name="connsiteY5" fmla="*/ 80691 h 147772"/>
                <a:gd name="connsiteX6" fmla="*/ 14609 w 147653"/>
                <a:gd name="connsiteY6" fmla="*/ 4953 h 147772"/>
                <a:gd name="connsiteX7" fmla="*/ 287 w 147653"/>
                <a:gd name="connsiteY7" fmla="*/ 8704 h 14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53" h="147772">
                  <a:moveTo>
                    <a:pt x="860" y="8992"/>
                  </a:moveTo>
                  <a:cubicBezTo>
                    <a:pt x="16284" y="58373"/>
                    <a:pt x="48350" y="100772"/>
                    <a:pt x="91514" y="128874"/>
                  </a:cubicBezTo>
                  <a:cubicBezTo>
                    <a:pt x="105922" y="139362"/>
                    <a:pt x="122806" y="145883"/>
                    <a:pt x="140492" y="147773"/>
                  </a:cubicBezTo>
                  <a:cubicBezTo>
                    <a:pt x="148799" y="147773"/>
                    <a:pt x="149658" y="137819"/>
                    <a:pt x="144216" y="133347"/>
                  </a:cubicBezTo>
                  <a:cubicBezTo>
                    <a:pt x="130926" y="124373"/>
                    <a:pt x="117149" y="116136"/>
                    <a:pt x="102971" y="108677"/>
                  </a:cubicBezTo>
                  <a:cubicBezTo>
                    <a:pt x="89953" y="100599"/>
                    <a:pt x="77766" y="91222"/>
                    <a:pt x="66595" y="80691"/>
                  </a:cubicBezTo>
                  <a:cubicBezTo>
                    <a:pt x="43567" y="59946"/>
                    <a:pt x="25751" y="33979"/>
                    <a:pt x="14609" y="4953"/>
                  </a:cubicBezTo>
                  <a:cubicBezTo>
                    <a:pt x="11601" y="-3702"/>
                    <a:pt x="-2147" y="-96"/>
                    <a:pt x="287" y="87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0" name="Freeform: Shape 2359">
              <a:extLst>
                <a:ext uri="{FF2B5EF4-FFF2-40B4-BE49-F238E27FC236}">
                  <a16:creationId xmlns:a16="http://schemas.microsoft.com/office/drawing/2014/main" id="{432A8607-AFF6-A43A-8B51-1A9DC5EEC0BD}"/>
                </a:ext>
              </a:extLst>
            </p:cNvPr>
            <p:cNvSpPr/>
            <p:nvPr/>
          </p:nvSpPr>
          <p:spPr>
            <a:xfrm>
              <a:off x="8828829" y="3124782"/>
              <a:ext cx="108015" cy="139748"/>
            </a:xfrm>
            <a:custGeom>
              <a:avLst/>
              <a:gdLst>
                <a:gd name="connsiteX0" fmla="*/ 3831 w 108015"/>
                <a:gd name="connsiteY0" fmla="*/ 1887 h 139748"/>
                <a:gd name="connsiteX1" fmla="*/ 21446 w 108015"/>
                <a:gd name="connsiteY1" fmla="*/ 90175 h 139748"/>
                <a:gd name="connsiteX2" fmla="*/ 101215 w 108015"/>
                <a:gd name="connsiteY2" fmla="*/ 139657 h 139748"/>
                <a:gd name="connsiteX3" fmla="*/ 105369 w 108015"/>
                <a:gd name="connsiteY3" fmla="*/ 129847 h 139748"/>
                <a:gd name="connsiteX4" fmla="*/ 36484 w 108015"/>
                <a:gd name="connsiteY4" fmla="*/ 82385 h 139748"/>
                <a:gd name="connsiteX5" fmla="*/ 9845 w 108015"/>
                <a:gd name="connsiteY5" fmla="*/ 3474 h 139748"/>
                <a:gd name="connsiteX6" fmla="*/ 6996 w 108015"/>
                <a:gd name="connsiteY6" fmla="*/ 12 h 139748"/>
                <a:gd name="connsiteX7" fmla="*/ 3831 w 108015"/>
                <a:gd name="connsiteY7" fmla="*/ 1887 h 13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015" h="139748">
                  <a:moveTo>
                    <a:pt x="3831" y="1887"/>
                  </a:moveTo>
                  <a:cubicBezTo>
                    <a:pt x="-4977" y="32441"/>
                    <a:pt x="1611" y="65420"/>
                    <a:pt x="21446" y="90175"/>
                  </a:cubicBezTo>
                  <a:cubicBezTo>
                    <a:pt x="41052" y="116027"/>
                    <a:pt x="69465" y="133656"/>
                    <a:pt x="101215" y="139657"/>
                  </a:cubicBezTo>
                  <a:cubicBezTo>
                    <a:pt x="106801" y="140667"/>
                    <a:pt x="110954" y="133021"/>
                    <a:pt x="105369" y="129847"/>
                  </a:cubicBezTo>
                  <a:cubicBezTo>
                    <a:pt x="80006" y="117888"/>
                    <a:pt x="56748" y="101846"/>
                    <a:pt x="36484" y="82385"/>
                  </a:cubicBezTo>
                  <a:cubicBezTo>
                    <a:pt x="16190" y="61510"/>
                    <a:pt x="6395" y="32485"/>
                    <a:pt x="9845" y="3474"/>
                  </a:cubicBezTo>
                  <a:cubicBezTo>
                    <a:pt x="10004" y="1728"/>
                    <a:pt x="8728" y="185"/>
                    <a:pt x="6996" y="12"/>
                  </a:cubicBezTo>
                  <a:cubicBezTo>
                    <a:pt x="5664" y="-104"/>
                    <a:pt x="4375" y="646"/>
                    <a:pt x="3831" y="18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1" name="Freeform: Shape 2360">
              <a:extLst>
                <a:ext uri="{FF2B5EF4-FFF2-40B4-BE49-F238E27FC236}">
                  <a16:creationId xmlns:a16="http://schemas.microsoft.com/office/drawing/2014/main" id="{BD599BA2-5A1F-237F-6443-28EA82261BC2}"/>
                </a:ext>
              </a:extLst>
            </p:cNvPr>
            <p:cNvSpPr/>
            <p:nvPr/>
          </p:nvSpPr>
          <p:spPr>
            <a:xfrm>
              <a:off x="8866645" y="3135514"/>
              <a:ext cx="105680" cy="127839"/>
            </a:xfrm>
            <a:custGeom>
              <a:avLst/>
              <a:gdLst>
                <a:gd name="connsiteX0" fmla="*/ 243 w 105680"/>
                <a:gd name="connsiteY0" fmla="*/ 8611 h 127839"/>
                <a:gd name="connsiteX1" fmla="*/ 35759 w 105680"/>
                <a:gd name="connsiteY1" fmla="*/ 78434 h 127839"/>
                <a:gd name="connsiteX2" fmla="*/ 97771 w 105680"/>
                <a:gd name="connsiteY2" fmla="*/ 127627 h 127839"/>
                <a:gd name="connsiteX3" fmla="*/ 105475 w 105680"/>
                <a:gd name="connsiteY3" fmla="*/ 123112 h 127839"/>
                <a:gd name="connsiteX4" fmla="*/ 103785 w 105680"/>
                <a:gd name="connsiteY4" fmla="*/ 116952 h 127839"/>
                <a:gd name="connsiteX5" fmla="*/ 48649 w 105680"/>
                <a:gd name="connsiteY5" fmla="*/ 68047 h 127839"/>
                <a:gd name="connsiteX6" fmla="*/ 13275 w 105680"/>
                <a:gd name="connsiteY6" fmla="*/ 5005 h 127839"/>
                <a:gd name="connsiteX7" fmla="*/ 4969 w 105680"/>
                <a:gd name="connsiteY7" fmla="*/ 244 h 127839"/>
                <a:gd name="connsiteX8" fmla="*/ 243 w 105680"/>
                <a:gd name="connsiteY8" fmla="*/ 8611 h 12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80" h="127839">
                  <a:moveTo>
                    <a:pt x="243" y="8611"/>
                  </a:moveTo>
                  <a:cubicBezTo>
                    <a:pt x="7619" y="33929"/>
                    <a:pt x="19663" y="57617"/>
                    <a:pt x="35759" y="78434"/>
                  </a:cubicBezTo>
                  <a:cubicBezTo>
                    <a:pt x="51442" y="100362"/>
                    <a:pt x="72937" y="117399"/>
                    <a:pt x="97771" y="127627"/>
                  </a:cubicBezTo>
                  <a:cubicBezTo>
                    <a:pt x="101136" y="128522"/>
                    <a:pt x="104588" y="126502"/>
                    <a:pt x="105475" y="123112"/>
                  </a:cubicBezTo>
                  <a:cubicBezTo>
                    <a:pt x="106048" y="120905"/>
                    <a:pt x="105404" y="118553"/>
                    <a:pt x="103785" y="116952"/>
                  </a:cubicBezTo>
                  <a:cubicBezTo>
                    <a:pt x="84037" y="102295"/>
                    <a:pt x="65591" y="85921"/>
                    <a:pt x="48649" y="68047"/>
                  </a:cubicBezTo>
                  <a:cubicBezTo>
                    <a:pt x="32637" y="49741"/>
                    <a:pt x="20579" y="28274"/>
                    <a:pt x="13275" y="5005"/>
                  </a:cubicBezTo>
                  <a:cubicBezTo>
                    <a:pt x="12287" y="1384"/>
                    <a:pt x="8563" y="-751"/>
                    <a:pt x="4969" y="244"/>
                  </a:cubicBezTo>
                  <a:cubicBezTo>
                    <a:pt x="1374" y="1240"/>
                    <a:pt x="-746" y="4990"/>
                    <a:pt x="243" y="86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:a16="http://schemas.microsoft.com/office/drawing/2014/main" id="{C53AD165-8380-4CEB-9DAC-0C59467F7A56}"/>
                </a:ext>
              </a:extLst>
            </p:cNvPr>
            <p:cNvSpPr/>
            <p:nvPr/>
          </p:nvSpPr>
          <p:spPr>
            <a:xfrm>
              <a:off x="8922848" y="3147938"/>
              <a:ext cx="101378" cy="123800"/>
            </a:xfrm>
            <a:custGeom>
              <a:avLst/>
              <a:gdLst>
                <a:gd name="connsiteX0" fmla="*/ 36 w 101378"/>
                <a:gd name="connsiteY0" fmla="*/ 3833 h 123800"/>
                <a:gd name="connsiteX1" fmla="*/ 93411 w 101378"/>
                <a:gd name="connsiteY1" fmla="*/ 123570 h 123800"/>
                <a:gd name="connsiteX2" fmla="*/ 98280 w 101378"/>
                <a:gd name="connsiteY2" fmla="*/ 112029 h 123800"/>
                <a:gd name="connsiteX3" fmla="*/ 5908 w 101378"/>
                <a:gd name="connsiteY3" fmla="*/ 2246 h 123800"/>
                <a:gd name="connsiteX4" fmla="*/ 36 w 101378"/>
                <a:gd name="connsiteY4" fmla="*/ 3833 h 12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78" h="123800">
                  <a:moveTo>
                    <a:pt x="36" y="3833"/>
                  </a:moveTo>
                  <a:cubicBezTo>
                    <a:pt x="7340" y="56055"/>
                    <a:pt x="41138" y="109144"/>
                    <a:pt x="93411" y="123570"/>
                  </a:cubicBezTo>
                  <a:cubicBezTo>
                    <a:pt x="100142" y="125445"/>
                    <a:pt x="104725" y="115347"/>
                    <a:pt x="98280" y="112029"/>
                  </a:cubicBezTo>
                  <a:cubicBezTo>
                    <a:pt x="54457" y="88947"/>
                    <a:pt x="13212" y="54324"/>
                    <a:pt x="5908" y="2246"/>
                  </a:cubicBezTo>
                  <a:cubicBezTo>
                    <a:pt x="5908" y="-1649"/>
                    <a:pt x="-537" y="-62"/>
                    <a:pt x="36" y="3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:a16="http://schemas.microsoft.com/office/drawing/2014/main" id="{F6439ABD-3914-4692-5DD9-D4FB565BEF8B}"/>
                </a:ext>
              </a:extLst>
            </p:cNvPr>
            <p:cNvSpPr/>
            <p:nvPr/>
          </p:nvSpPr>
          <p:spPr>
            <a:xfrm>
              <a:off x="8956217" y="3118933"/>
              <a:ext cx="108988" cy="158008"/>
            </a:xfrm>
            <a:custGeom>
              <a:avLst/>
              <a:gdLst>
                <a:gd name="connsiteX0" fmla="*/ 35 w 108988"/>
                <a:gd name="connsiteY0" fmla="*/ 7304 h 158008"/>
                <a:gd name="connsiteX1" fmla="*/ 29967 w 108988"/>
                <a:gd name="connsiteY1" fmla="*/ 95736 h 158008"/>
                <a:gd name="connsiteX2" fmla="*/ 60328 w 108988"/>
                <a:gd name="connsiteY2" fmla="*/ 132090 h 158008"/>
                <a:gd name="connsiteX3" fmla="*/ 101430 w 108988"/>
                <a:gd name="connsiteY3" fmla="*/ 157480 h 158008"/>
                <a:gd name="connsiteX4" fmla="*/ 106299 w 108988"/>
                <a:gd name="connsiteY4" fmla="*/ 145795 h 158008"/>
                <a:gd name="connsiteX5" fmla="*/ 15216 w 108988"/>
                <a:gd name="connsiteY5" fmla="*/ 7304 h 158008"/>
                <a:gd name="connsiteX6" fmla="*/ 35 w 108988"/>
                <a:gd name="connsiteY6" fmla="*/ 7304 h 15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88" h="158008">
                  <a:moveTo>
                    <a:pt x="35" y="7304"/>
                  </a:moveTo>
                  <a:cubicBezTo>
                    <a:pt x="2742" y="38796"/>
                    <a:pt x="13024" y="69134"/>
                    <a:pt x="29967" y="95736"/>
                  </a:cubicBezTo>
                  <a:cubicBezTo>
                    <a:pt x="38488" y="109123"/>
                    <a:pt x="48699" y="121342"/>
                    <a:pt x="60328" y="132090"/>
                  </a:cubicBezTo>
                  <a:cubicBezTo>
                    <a:pt x="72301" y="143097"/>
                    <a:pt x="86250" y="151724"/>
                    <a:pt x="101430" y="157480"/>
                  </a:cubicBezTo>
                  <a:cubicBezTo>
                    <a:pt x="108591" y="160510"/>
                    <a:pt x="111598" y="149690"/>
                    <a:pt x="106299" y="145795"/>
                  </a:cubicBezTo>
                  <a:cubicBezTo>
                    <a:pt x="60471" y="111749"/>
                    <a:pt x="20371" y="66739"/>
                    <a:pt x="15216" y="7304"/>
                  </a:cubicBezTo>
                  <a:cubicBezTo>
                    <a:pt x="14356" y="-2362"/>
                    <a:pt x="-824" y="-2507"/>
                    <a:pt x="35" y="73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4" name="Freeform: Shape 2363">
              <a:extLst>
                <a:ext uri="{FF2B5EF4-FFF2-40B4-BE49-F238E27FC236}">
                  <a16:creationId xmlns:a16="http://schemas.microsoft.com/office/drawing/2014/main" id="{8D2A50BB-6B86-5D34-F593-A4B9DA010B86}"/>
                </a:ext>
              </a:extLst>
            </p:cNvPr>
            <p:cNvSpPr/>
            <p:nvPr/>
          </p:nvSpPr>
          <p:spPr>
            <a:xfrm>
              <a:off x="8513457" y="3266197"/>
              <a:ext cx="95457" cy="139550"/>
            </a:xfrm>
            <a:custGeom>
              <a:avLst/>
              <a:gdLst>
                <a:gd name="connsiteX0" fmla="*/ 90349 w 95457"/>
                <a:gd name="connsiteY0" fmla="*/ 983 h 139550"/>
                <a:gd name="connsiteX1" fmla="*/ 554 w 95457"/>
                <a:gd name="connsiteY1" fmla="*/ 132117 h 139550"/>
                <a:gd name="connsiteX2" fmla="*/ 14875 w 95457"/>
                <a:gd name="connsiteY2" fmla="*/ 134137 h 139550"/>
                <a:gd name="connsiteX3" fmla="*/ 38935 w 95457"/>
                <a:gd name="connsiteY3" fmla="*/ 62006 h 139550"/>
                <a:gd name="connsiteX4" fmla="*/ 93786 w 95457"/>
                <a:gd name="connsiteY4" fmla="*/ 6610 h 139550"/>
                <a:gd name="connsiteX5" fmla="*/ 90205 w 95457"/>
                <a:gd name="connsiteY5" fmla="*/ 406 h 13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57" h="139550">
                  <a:moveTo>
                    <a:pt x="90349" y="983"/>
                  </a:moveTo>
                  <a:cubicBezTo>
                    <a:pt x="42802" y="25652"/>
                    <a:pt x="-5747" y="73835"/>
                    <a:pt x="554" y="132117"/>
                  </a:cubicBezTo>
                  <a:cubicBezTo>
                    <a:pt x="1413" y="139907"/>
                    <a:pt x="13300" y="143081"/>
                    <a:pt x="14875" y="134137"/>
                  </a:cubicBezTo>
                  <a:cubicBezTo>
                    <a:pt x="19415" y="109050"/>
                    <a:pt x="27521" y="84756"/>
                    <a:pt x="38935" y="62006"/>
                  </a:cubicBezTo>
                  <a:cubicBezTo>
                    <a:pt x="51123" y="38304"/>
                    <a:pt x="70285" y="18958"/>
                    <a:pt x="93786" y="6610"/>
                  </a:cubicBezTo>
                  <a:cubicBezTo>
                    <a:pt x="97795" y="4445"/>
                    <a:pt x="93786" y="-1613"/>
                    <a:pt x="90205" y="4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5" name="Freeform: Shape 2364">
              <a:extLst>
                <a:ext uri="{FF2B5EF4-FFF2-40B4-BE49-F238E27FC236}">
                  <a16:creationId xmlns:a16="http://schemas.microsoft.com/office/drawing/2014/main" id="{F934BFF1-7EB4-8813-24AC-58A7CE78972D}"/>
                </a:ext>
              </a:extLst>
            </p:cNvPr>
            <p:cNvSpPr/>
            <p:nvPr/>
          </p:nvSpPr>
          <p:spPr>
            <a:xfrm>
              <a:off x="8529479" y="3260664"/>
              <a:ext cx="118672" cy="152140"/>
            </a:xfrm>
            <a:custGeom>
              <a:avLst/>
              <a:gdLst>
                <a:gd name="connsiteX0" fmla="*/ 105548 w 118672"/>
                <a:gd name="connsiteY0" fmla="*/ 1323 h 152140"/>
                <a:gd name="connsiteX1" fmla="*/ 33082 w 118672"/>
                <a:gd name="connsiteY1" fmla="*/ 59028 h 152140"/>
                <a:gd name="connsiteX2" fmla="*/ 0 w 118672"/>
                <a:gd name="connsiteY2" fmla="*/ 144719 h 152140"/>
                <a:gd name="connsiteX3" fmla="*/ 14321 w 118672"/>
                <a:gd name="connsiteY3" fmla="*/ 148470 h 152140"/>
                <a:gd name="connsiteX4" fmla="*/ 51843 w 118672"/>
                <a:gd name="connsiteY4" fmla="*/ 73021 h 152140"/>
                <a:gd name="connsiteX5" fmla="*/ 114570 w 118672"/>
                <a:gd name="connsiteY5" fmla="*/ 15317 h 152140"/>
                <a:gd name="connsiteX6" fmla="*/ 106264 w 118672"/>
                <a:gd name="connsiteY6" fmla="*/ 890 h 15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672" h="152140">
                  <a:moveTo>
                    <a:pt x="105548" y="1323"/>
                  </a:moveTo>
                  <a:cubicBezTo>
                    <a:pt x="77378" y="14812"/>
                    <a:pt x="52602" y="34532"/>
                    <a:pt x="33082" y="59028"/>
                  </a:cubicBezTo>
                  <a:cubicBezTo>
                    <a:pt x="12044" y="82571"/>
                    <a:pt x="286" y="113054"/>
                    <a:pt x="0" y="144719"/>
                  </a:cubicBezTo>
                  <a:cubicBezTo>
                    <a:pt x="0" y="151355"/>
                    <a:pt x="10454" y="155539"/>
                    <a:pt x="14321" y="148470"/>
                  </a:cubicBezTo>
                  <a:cubicBezTo>
                    <a:pt x="24417" y="122171"/>
                    <a:pt x="36992" y="96911"/>
                    <a:pt x="51843" y="73021"/>
                  </a:cubicBezTo>
                  <a:cubicBezTo>
                    <a:pt x="68212" y="49304"/>
                    <a:pt x="89636" y="29584"/>
                    <a:pt x="114570" y="15317"/>
                  </a:cubicBezTo>
                  <a:cubicBezTo>
                    <a:pt x="123879" y="9978"/>
                    <a:pt x="115715" y="-3582"/>
                    <a:pt x="106264" y="8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:a16="http://schemas.microsoft.com/office/drawing/2014/main" id="{564BA1FD-5730-4EC6-8F46-31699D5B0E4F}"/>
                </a:ext>
              </a:extLst>
            </p:cNvPr>
            <p:cNvSpPr/>
            <p:nvPr/>
          </p:nvSpPr>
          <p:spPr>
            <a:xfrm>
              <a:off x="8451939" y="3248786"/>
              <a:ext cx="135736" cy="147314"/>
            </a:xfrm>
            <a:custGeom>
              <a:avLst/>
              <a:gdLst>
                <a:gd name="connsiteX0" fmla="*/ 125086 w 135736"/>
                <a:gd name="connsiteY0" fmla="*/ 1372 h 147314"/>
                <a:gd name="connsiteX1" fmla="*/ 45746 w 135736"/>
                <a:gd name="connsiteY1" fmla="*/ 63549 h 147314"/>
                <a:gd name="connsiteX2" fmla="*/ 61 w 135736"/>
                <a:gd name="connsiteY2" fmla="*/ 142027 h 147314"/>
                <a:gd name="connsiteX3" fmla="*/ 10229 w 135736"/>
                <a:gd name="connsiteY3" fmla="*/ 144768 h 147314"/>
                <a:gd name="connsiteX4" fmla="*/ 60927 w 135736"/>
                <a:gd name="connsiteY4" fmla="*/ 75667 h 147314"/>
                <a:gd name="connsiteX5" fmla="*/ 132533 w 135736"/>
                <a:gd name="connsiteY5" fmla="*/ 14644 h 147314"/>
                <a:gd name="connsiteX6" fmla="*/ 124800 w 135736"/>
                <a:gd name="connsiteY6" fmla="*/ 1372 h 14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36" h="147314">
                  <a:moveTo>
                    <a:pt x="125086" y="1372"/>
                  </a:moveTo>
                  <a:cubicBezTo>
                    <a:pt x="96730" y="19505"/>
                    <a:pt x="70164" y="40322"/>
                    <a:pt x="45746" y="63549"/>
                  </a:cubicBezTo>
                  <a:cubicBezTo>
                    <a:pt x="22374" y="83933"/>
                    <a:pt x="6306" y="111515"/>
                    <a:pt x="61" y="142027"/>
                  </a:cubicBezTo>
                  <a:cubicBezTo>
                    <a:pt x="-798" y="147942"/>
                    <a:pt x="7652" y="148951"/>
                    <a:pt x="10229" y="144768"/>
                  </a:cubicBezTo>
                  <a:cubicBezTo>
                    <a:pt x="24995" y="120229"/>
                    <a:pt x="41965" y="97089"/>
                    <a:pt x="60927" y="75667"/>
                  </a:cubicBezTo>
                  <a:cubicBezTo>
                    <a:pt x="83196" y="53494"/>
                    <a:pt x="107127" y="33080"/>
                    <a:pt x="132533" y="14644"/>
                  </a:cubicBezTo>
                  <a:cubicBezTo>
                    <a:pt x="140267" y="8873"/>
                    <a:pt x="132533" y="-4255"/>
                    <a:pt x="124800" y="13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:a16="http://schemas.microsoft.com/office/drawing/2014/main" id="{06C018B5-7D15-3E25-C6CA-706B1F0029B7}"/>
                </a:ext>
              </a:extLst>
            </p:cNvPr>
            <p:cNvSpPr/>
            <p:nvPr/>
          </p:nvSpPr>
          <p:spPr>
            <a:xfrm>
              <a:off x="8567420" y="3259122"/>
              <a:ext cx="102897" cy="154617"/>
            </a:xfrm>
            <a:custGeom>
              <a:avLst/>
              <a:gdLst>
                <a:gd name="connsiteX0" fmla="*/ 89088 w 102897"/>
                <a:gd name="connsiteY0" fmla="*/ 1855 h 154617"/>
                <a:gd name="connsiteX1" fmla="*/ 29655 w 102897"/>
                <a:gd name="connsiteY1" fmla="*/ 66917 h 154617"/>
                <a:gd name="connsiteX2" fmla="*/ 153 w 102897"/>
                <a:gd name="connsiteY2" fmla="*/ 146405 h 154617"/>
                <a:gd name="connsiteX3" fmla="*/ 6382 w 102897"/>
                <a:gd name="connsiteY3" fmla="*/ 154556 h 154617"/>
                <a:gd name="connsiteX4" fmla="*/ 14474 w 102897"/>
                <a:gd name="connsiteY4" fmla="*/ 148281 h 154617"/>
                <a:gd name="connsiteX5" fmla="*/ 100402 w 102897"/>
                <a:gd name="connsiteY5" fmla="*/ 12819 h 154617"/>
                <a:gd name="connsiteX6" fmla="*/ 89517 w 102897"/>
                <a:gd name="connsiteY6" fmla="*/ 1855 h 15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97" h="154617">
                  <a:moveTo>
                    <a:pt x="89088" y="1855"/>
                  </a:moveTo>
                  <a:cubicBezTo>
                    <a:pt x="66489" y="20782"/>
                    <a:pt x="46511" y="42666"/>
                    <a:pt x="29655" y="66917"/>
                  </a:cubicBezTo>
                  <a:cubicBezTo>
                    <a:pt x="13758" y="89566"/>
                    <a:pt x="-1709" y="117697"/>
                    <a:pt x="153" y="146405"/>
                  </a:cubicBezTo>
                  <a:cubicBezTo>
                    <a:pt x="-363" y="150387"/>
                    <a:pt x="2430" y="154036"/>
                    <a:pt x="6382" y="154556"/>
                  </a:cubicBezTo>
                  <a:cubicBezTo>
                    <a:pt x="10335" y="155075"/>
                    <a:pt x="13958" y="152262"/>
                    <a:pt x="14474" y="148281"/>
                  </a:cubicBezTo>
                  <a:cubicBezTo>
                    <a:pt x="29912" y="95885"/>
                    <a:pt x="59701" y="48942"/>
                    <a:pt x="100402" y="12819"/>
                  </a:cubicBezTo>
                  <a:cubicBezTo>
                    <a:pt x="107849" y="6471"/>
                    <a:pt x="96965" y="-4348"/>
                    <a:pt x="89517" y="18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:a16="http://schemas.microsoft.com/office/drawing/2014/main" id="{8C4D4D0F-C253-FEAB-1A05-695E1BD84B09}"/>
                </a:ext>
              </a:extLst>
            </p:cNvPr>
            <p:cNvSpPr/>
            <p:nvPr/>
          </p:nvSpPr>
          <p:spPr>
            <a:xfrm>
              <a:off x="8591489" y="3255137"/>
              <a:ext cx="133361" cy="163989"/>
            </a:xfrm>
            <a:custGeom>
              <a:avLst/>
              <a:gdLst>
                <a:gd name="connsiteX0" fmla="*/ 119153 w 133361"/>
                <a:gd name="connsiteY0" fmla="*/ 1080 h 163989"/>
                <a:gd name="connsiteX1" fmla="*/ 38382 w 133361"/>
                <a:gd name="connsiteY1" fmla="*/ 63689 h 163989"/>
                <a:gd name="connsiteX2" fmla="*/ 0 w 133361"/>
                <a:gd name="connsiteY2" fmla="*/ 156594 h 163989"/>
                <a:gd name="connsiteX3" fmla="*/ 13605 w 133361"/>
                <a:gd name="connsiteY3" fmla="*/ 160345 h 163989"/>
                <a:gd name="connsiteX4" fmla="*/ 56569 w 133361"/>
                <a:gd name="connsiteY4" fmla="*/ 78260 h 163989"/>
                <a:gd name="connsiteX5" fmla="*/ 128176 w 133361"/>
                <a:gd name="connsiteY5" fmla="*/ 18391 h 163989"/>
                <a:gd name="connsiteX6" fmla="*/ 118151 w 133361"/>
                <a:gd name="connsiteY6" fmla="*/ 1080 h 16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61" h="163989">
                  <a:moveTo>
                    <a:pt x="119153" y="1080"/>
                  </a:moveTo>
                  <a:cubicBezTo>
                    <a:pt x="87847" y="15477"/>
                    <a:pt x="60221" y="36900"/>
                    <a:pt x="38382" y="63689"/>
                  </a:cubicBezTo>
                  <a:cubicBezTo>
                    <a:pt x="15482" y="89368"/>
                    <a:pt x="1948" y="122130"/>
                    <a:pt x="0" y="156594"/>
                  </a:cubicBezTo>
                  <a:cubicBezTo>
                    <a:pt x="0" y="163374"/>
                    <a:pt x="10741" y="167269"/>
                    <a:pt x="13605" y="160345"/>
                  </a:cubicBezTo>
                  <a:cubicBezTo>
                    <a:pt x="24547" y="131319"/>
                    <a:pt x="38968" y="103751"/>
                    <a:pt x="56569" y="78260"/>
                  </a:cubicBezTo>
                  <a:cubicBezTo>
                    <a:pt x="75731" y="53201"/>
                    <a:pt x="100192" y="32745"/>
                    <a:pt x="128176" y="18391"/>
                  </a:cubicBezTo>
                  <a:cubicBezTo>
                    <a:pt x="139919" y="12476"/>
                    <a:pt x="129608" y="-4402"/>
                    <a:pt x="118151" y="10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9" name="Freeform: Shape 2368">
              <a:extLst>
                <a:ext uri="{FF2B5EF4-FFF2-40B4-BE49-F238E27FC236}">
                  <a16:creationId xmlns:a16="http://schemas.microsoft.com/office/drawing/2014/main" id="{9A00E53B-0A76-8C26-764D-A1D88FBBEEF6}"/>
                </a:ext>
              </a:extLst>
            </p:cNvPr>
            <p:cNvSpPr/>
            <p:nvPr/>
          </p:nvSpPr>
          <p:spPr>
            <a:xfrm>
              <a:off x="8459406" y="3261693"/>
              <a:ext cx="145837" cy="178513"/>
            </a:xfrm>
            <a:custGeom>
              <a:avLst/>
              <a:gdLst>
                <a:gd name="connsiteX0" fmla="*/ 139101 w 145837"/>
                <a:gd name="connsiteY0" fmla="*/ 583 h 178513"/>
                <a:gd name="connsiteX1" fmla="*/ 38852 w 145837"/>
                <a:gd name="connsiteY1" fmla="*/ 69828 h 178513"/>
                <a:gd name="connsiteX2" fmla="*/ 1616 w 145837"/>
                <a:gd name="connsiteY2" fmla="*/ 174418 h 178513"/>
                <a:gd name="connsiteX3" fmla="*/ 12644 w 145837"/>
                <a:gd name="connsiteY3" fmla="*/ 172976 h 178513"/>
                <a:gd name="connsiteX4" fmla="*/ 55608 w 145837"/>
                <a:gd name="connsiteY4" fmla="*/ 76176 h 178513"/>
                <a:gd name="connsiteX5" fmla="*/ 143684 w 145837"/>
                <a:gd name="connsiteY5" fmla="*/ 8084 h 178513"/>
                <a:gd name="connsiteX6" fmla="*/ 145259 w 145837"/>
                <a:gd name="connsiteY6" fmla="*/ 2169 h 178513"/>
                <a:gd name="connsiteX7" fmla="*/ 139387 w 145837"/>
                <a:gd name="connsiteY7" fmla="*/ 583 h 17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37" h="178513">
                  <a:moveTo>
                    <a:pt x="139101" y="583"/>
                  </a:moveTo>
                  <a:cubicBezTo>
                    <a:pt x="101995" y="17707"/>
                    <a:pt x="68081" y="41135"/>
                    <a:pt x="38852" y="69828"/>
                  </a:cubicBezTo>
                  <a:cubicBezTo>
                    <a:pt x="12644" y="97959"/>
                    <a:pt x="-5688" y="135179"/>
                    <a:pt x="1616" y="174418"/>
                  </a:cubicBezTo>
                  <a:cubicBezTo>
                    <a:pt x="2906" y="181198"/>
                    <a:pt x="12071" y="178746"/>
                    <a:pt x="12644" y="172976"/>
                  </a:cubicBezTo>
                  <a:cubicBezTo>
                    <a:pt x="16869" y="137069"/>
                    <a:pt x="31863" y="103297"/>
                    <a:pt x="55608" y="76176"/>
                  </a:cubicBezTo>
                  <a:cubicBezTo>
                    <a:pt x="81085" y="48795"/>
                    <a:pt x="110831" y="25785"/>
                    <a:pt x="143684" y="8084"/>
                  </a:cubicBezTo>
                  <a:cubicBezTo>
                    <a:pt x="145746" y="6887"/>
                    <a:pt x="146448" y="4247"/>
                    <a:pt x="145259" y="2169"/>
                  </a:cubicBezTo>
                  <a:cubicBezTo>
                    <a:pt x="144070" y="92"/>
                    <a:pt x="141450" y="-615"/>
                    <a:pt x="139387" y="58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0" name="Freeform: Shape 2369">
              <a:extLst>
                <a:ext uri="{FF2B5EF4-FFF2-40B4-BE49-F238E27FC236}">
                  <a16:creationId xmlns:a16="http://schemas.microsoft.com/office/drawing/2014/main" id="{A45839F6-A577-B2C0-36B0-9A0878C3DA25}"/>
                </a:ext>
              </a:extLst>
            </p:cNvPr>
            <p:cNvSpPr/>
            <p:nvPr/>
          </p:nvSpPr>
          <p:spPr>
            <a:xfrm>
              <a:off x="8633336" y="3262420"/>
              <a:ext cx="133091" cy="162593"/>
            </a:xfrm>
            <a:custGeom>
              <a:avLst/>
              <a:gdLst>
                <a:gd name="connsiteX0" fmla="*/ 127574 w 133091"/>
                <a:gd name="connsiteY0" fmla="*/ 0 h 162593"/>
                <a:gd name="connsiteX1" fmla="*/ 36777 w 133091"/>
                <a:gd name="connsiteY1" fmla="*/ 64052 h 162593"/>
                <a:gd name="connsiteX2" fmla="*/ 6273 w 133091"/>
                <a:gd name="connsiteY2" fmla="*/ 159986 h 162593"/>
                <a:gd name="connsiteX3" fmla="*/ 15725 w 133091"/>
                <a:gd name="connsiteY3" fmla="*/ 155947 h 162593"/>
                <a:gd name="connsiteX4" fmla="*/ 54679 w 133091"/>
                <a:gd name="connsiteY4" fmla="*/ 69390 h 162593"/>
                <a:gd name="connsiteX5" fmla="*/ 131297 w 133091"/>
                <a:gd name="connsiteY5" fmla="*/ 6924 h 162593"/>
                <a:gd name="connsiteX6" fmla="*/ 127574 w 133091"/>
                <a:gd name="connsiteY6" fmla="*/ 433 h 16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091" h="162593">
                  <a:moveTo>
                    <a:pt x="127574" y="0"/>
                  </a:moveTo>
                  <a:cubicBezTo>
                    <a:pt x="93876" y="15926"/>
                    <a:pt x="63157" y="37594"/>
                    <a:pt x="36777" y="64052"/>
                  </a:cubicBezTo>
                  <a:cubicBezTo>
                    <a:pt x="12001" y="88721"/>
                    <a:pt x="-11629" y="124642"/>
                    <a:pt x="6273" y="159986"/>
                  </a:cubicBezTo>
                  <a:cubicBezTo>
                    <a:pt x="9137" y="165468"/>
                    <a:pt x="16727" y="161429"/>
                    <a:pt x="15725" y="155947"/>
                  </a:cubicBezTo>
                  <a:cubicBezTo>
                    <a:pt x="8994" y="121180"/>
                    <a:pt x="31908" y="92039"/>
                    <a:pt x="54679" y="69390"/>
                  </a:cubicBezTo>
                  <a:cubicBezTo>
                    <a:pt x="76419" y="44245"/>
                    <a:pt x="102354" y="23111"/>
                    <a:pt x="131297" y="6924"/>
                  </a:cubicBezTo>
                  <a:cubicBezTo>
                    <a:pt x="135594" y="4760"/>
                    <a:pt x="131297" y="-1587"/>
                    <a:pt x="127574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:a16="http://schemas.microsoft.com/office/drawing/2014/main" id="{A455F99A-CC08-DC59-3BC3-F07F89598149}"/>
                </a:ext>
              </a:extLst>
            </p:cNvPr>
            <p:cNvSpPr/>
            <p:nvPr/>
          </p:nvSpPr>
          <p:spPr>
            <a:xfrm>
              <a:off x="8635209" y="3254907"/>
              <a:ext cx="210064" cy="171325"/>
            </a:xfrm>
            <a:custGeom>
              <a:avLst/>
              <a:gdLst>
                <a:gd name="connsiteX0" fmla="*/ 205758 w 210064"/>
                <a:gd name="connsiteY0" fmla="*/ 155 h 171325"/>
                <a:gd name="connsiteX1" fmla="*/ 171817 w 210064"/>
                <a:gd name="connsiteY1" fmla="*/ 13139 h 171325"/>
                <a:gd name="connsiteX2" fmla="*/ 139164 w 210064"/>
                <a:gd name="connsiteY2" fmla="*/ 28430 h 171325"/>
                <a:gd name="connsiteX3" fmla="*/ 80303 w 210064"/>
                <a:gd name="connsiteY3" fmla="*/ 63053 h 171325"/>
                <a:gd name="connsiteX4" fmla="*/ 820 w 210064"/>
                <a:gd name="connsiteY4" fmla="*/ 157112 h 171325"/>
                <a:gd name="connsiteX5" fmla="*/ 21586 w 210064"/>
                <a:gd name="connsiteY5" fmla="*/ 165912 h 171325"/>
                <a:gd name="connsiteX6" fmla="*/ 96343 w 210064"/>
                <a:gd name="connsiteY6" fmla="*/ 76758 h 171325"/>
                <a:gd name="connsiteX7" fmla="*/ 149618 w 210064"/>
                <a:gd name="connsiteY7" fmla="*/ 40116 h 171325"/>
                <a:gd name="connsiteX8" fmla="*/ 179263 w 210064"/>
                <a:gd name="connsiteY8" fmla="*/ 23381 h 171325"/>
                <a:gd name="connsiteX9" fmla="*/ 207906 w 210064"/>
                <a:gd name="connsiteY9" fmla="*/ 6936 h 171325"/>
                <a:gd name="connsiteX10" fmla="*/ 209767 w 210064"/>
                <a:gd name="connsiteY10" fmla="*/ 2175 h 171325"/>
                <a:gd name="connsiteX11" fmla="*/ 205042 w 210064"/>
                <a:gd name="connsiteY11" fmla="*/ 300 h 17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0064" h="171325">
                  <a:moveTo>
                    <a:pt x="205758" y="155"/>
                  </a:moveTo>
                  <a:cubicBezTo>
                    <a:pt x="195017" y="5781"/>
                    <a:pt x="183130" y="8378"/>
                    <a:pt x="171817" y="13139"/>
                  </a:cubicBezTo>
                  <a:cubicBezTo>
                    <a:pt x="160502" y="17900"/>
                    <a:pt x="149905" y="23093"/>
                    <a:pt x="139164" y="28430"/>
                  </a:cubicBezTo>
                  <a:cubicBezTo>
                    <a:pt x="118655" y="38356"/>
                    <a:pt x="98964" y="49940"/>
                    <a:pt x="80303" y="63053"/>
                  </a:cubicBezTo>
                  <a:cubicBezTo>
                    <a:pt x="45574" y="86280"/>
                    <a:pt x="18034" y="118868"/>
                    <a:pt x="820" y="157112"/>
                  </a:cubicBezTo>
                  <a:cubicBezTo>
                    <a:pt x="-4193" y="169230"/>
                    <a:pt x="15142" y="177164"/>
                    <a:pt x="21586" y="165912"/>
                  </a:cubicBezTo>
                  <a:cubicBezTo>
                    <a:pt x="40534" y="131592"/>
                    <a:pt x="65924" y="101312"/>
                    <a:pt x="96343" y="76758"/>
                  </a:cubicBezTo>
                  <a:cubicBezTo>
                    <a:pt x="113213" y="63284"/>
                    <a:pt x="131015" y="51037"/>
                    <a:pt x="149618" y="40116"/>
                  </a:cubicBezTo>
                  <a:cubicBezTo>
                    <a:pt x="159357" y="34345"/>
                    <a:pt x="169239" y="28719"/>
                    <a:pt x="179263" y="23381"/>
                  </a:cubicBezTo>
                  <a:cubicBezTo>
                    <a:pt x="188487" y="17351"/>
                    <a:pt x="198053" y="11855"/>
                    <a:pt x="207906" y="6936"/>
                  </a:cubicBezTo>
                  <a:cubicBezTo>
                    <a:pt x="209725" y="6142"/>
                    <a:pt x="210555" y="4007"/>
                    <a:pt x="209767" y="2175"/>
                  </a:cubicBezTo>
                  <a:cubicBezTo>
                    <a:pt x="208980" y="343"/>
                    <a:pt x="206860" y="-494"/>
                    <a:pt x="205042" y="3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:a16="http://schemas.microsoft.com/office/drawing/2014/main" id="{3C009B00-0319-6253-80F9-E55F7CDC8347}"/>
                </a:ext>
              </a:extLst>
            </p:cNvPr>
            <p:cNvSpPr/>
            <p:nvPr/>
          </p:nvSpPr>
          <p:spPr>
            <a:xfrm>
              <a:off x="8723768" y="3250278"/>
              <a:ext cx="143937" cy="147915"/>
            </a:xfrm>
            <a:custGeom>
              <a:avLst/>
              <a:gdLst>
                <a:gd name="connsiteX0" fmla="*/ 133954 w 143937"/>
                <a:gd name="connsiteY0" fmla="*/ 457 h 147915"/>
                <a:gd name="connsiteX1" fmla="*/ 110610 w 143937"/>
                <a:gd name="connsiteY1" fmla="*/ 9978 h 147915"/>
                <a:gd name="connsiteX2" fmla="*/ 89701 w 143937"/>
                <a:gd name="connsiteY2" fmla="*/ 23394 h 147915"/>
                <a:gd name="connsiteX3" fmla="*/ 51034 w 143937"/>
                <a:gd name="connsiteY3" fmla="*/ 55564 h 147915"/>
                <a:gd name="connsiteX4" fmla="*/ 18811 w 143937"/>
                <a:gd name="connsiteY4" fmla="*/ 94227 h 147915"/>
                <a:gd name="connsiteX5" fmla="*/ 51 w 143937"/>
                <a:gd name="connsiteY5" fmla="*/ 139813 h 147915"/>
                <a:gd name="connsiteX6" fmla="*/ 14372 w 143937"/>
                <a:gd name="connsiteY6" fmla="*/ 145728 h 147915"/>
                <a:gd name="connsiteX7" fmla="*/ 41868 w 143937"/>
                <a:gd name="connsiteY7" fmla="*/ 108941 h 147915"/>
                <a:gd name="connsiteX8" fmla="*/ 69652 w 143937"/>
                <a:gd name="connsiteY8" fmla="*/ 74174 h 147915"/>
                <a:gd name="connsiteX9" fmla="*/ 102734 w 143937"/>
                <a:gd name="connsiteY9" fmla="*/ 43446 h 147915"/>
                <a:gd name="connsiteX10" fmla="*/ 120349 w 143937"/>
                <a:gd name="connsiteY10" fmla="*/ 30607 h 147915"/>
                <a:gd name="connsiteX11" fmla="*/ 130661 w 143937"/>
                <a:gd name="connsiteY11" fmla="*/ 23683 h 147915"/>
                <a:gd name="connsiteX12" fmla="*/ 140399 w 143937"/>
                <a:gd name="connsiteY12" fmla="*/ 15604 h 147915"/>
                <a:gd name="connsiteX13" fmla="*/ 134098 w 143937"/>
                <a:gd name="connsiteY13" fmla="*/ 457 h 14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37" h="147915">
                  <a:moveTo>
                    <a:pt x="133954" y="457"/>
                  </a:moveTo>
                  <a:cubicBezTo>
                    <a:pt x="125863" y="2779"/>
                    <a:pt x="118029" y="5967"/>
                    <a:pt x="110610" y="9978"/>
                  </a:cubicBezTo>
                  <a:cubicBezTo>
                    <a:pt x="103450" y="14161"/>
                    <a:pt x="96289" y="18489"/>
                    <a:pt x="89701" y="23394"/>
                  </a:cubicBezTo>
                  <a:cubicBezTo>
                    <a:pt x="75982" y="33060"/>
                    <a:pt x="63050" y="43822"/>
                    <a:pt x="51034" y="55564"/>
                  </a:cubicBezTo>
                  <a:cubicBezTo>
                    <a:pt x="39105" y="67408"/>
                    <a:pt x="28321" y="80349"/>
                    <a:pt x="18811" y="94227"/>
                  </a:cubicBezTo>
                  <a:cubicBezTo>
                    <a:pt x="8800" y="107571"/>
                    <a:pt x="2342" y="123252"/>
                    <a:pt x="51" y="139813"/>
                  </a:cubicBezTo>
                  <a:cubicBezTo>
                    <a:pt x="-809" y="147315"/>
                    <a:pt x="9502" y="150344"/>
                    <a:pt x="14372" y="145728"/>
                  </a:cubicBezTo>
                  <a:cubicBezTo>
                    <a:pt x="24611" y="134317"/>
                    <a:pt x="33820" y="122012"/>
                    <a:pt x="41868" y="108941"/>
                  </a:cubicBezTo>
                  <a:cubicBezTo>
                    <a:pt x="50332" y="96722"/>
                    <a:pt x="59613" y="85109"/>
                    <a:pt x="69652" y="74174"/>
                  </a:cubicBezTo>
                  <a:cubicBezTo>
                    <a:pt x="79906" y="63124"/>
                    <a:pt x="90961" y="52852"/>
                    <a:pt x="102734" y="43446"/>
                  </a:cubicBezTo>
                  <a:cubicBezTo>
                    <a:pt x="108463" y="38974"/>
                    <a:pt x="114334" y="34647"/>
                    <a:pt x="120349" y="30607"/>
                  </a:cubicBezTo>
                  <a:lnTo>
                    <a:pt x="130661" y="23683"/>
                  </a:lnTo>
                  <a:cubicBezTo>
                    <a:pt x="134241" y="21230"/>
                    <a:pt x="137105" y="18056"/>
                    <a:pt x="140399" y="15604"/>
                  </a:cubicBezTo>
                  <a:cubicBezTo>
                    <a:pt x="147130" y="10266"/>
                    <a:pt x="143836" y="-2573"/>
                    <a:pt x="134098" y="4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3" name="Freeform: Shape 2372">
              <a:extLst>
                <a:ext uri="{FF2B5EF4-FFF2-40B4-BE49-F238E27FC236}">
                  <a16:creationId xmlns:a16="http://schemas.microsoft.com/office/drawing/2014/main" id="{8009831B-4F6B-BE29-C703-30B36E121B17}"/>
                </a:ext>
              </a:extLst>
            </p:cNvPr>
            <p:cNvSpPr/>
            <p:nvPr/>
          </p:nvSpPr>
          <p:spPr>
            <a:xfrm>
              <a:off x="8765780" y="3253752"/>
              <a:ext cx="148589" cy="149696"/>
            </a:xfrm>
            <a:custGeom>
              <a:avLst/>
              <a:gdLst>
                <a:gd name="connsiteX0" fmla="*/ 138917 w 148589"/>
                <a:gd name="connsiteY0" fmla="*/ 445 h 149696"/>
                <a:gd name="connsiteX1" fmla="*/ 49265 w 148589"/>
                <a:gd name="connsiteY1" fmla="*/ 53678 h 149696"/>
                <a:gd name="connsiteX2" fmla="*/ 16469 w 148589"/>
                <a:gd name="connsiteY2" fmla="*/ 93782 h 149696"/>
                <a:gd name="connsiteX3" fmla="*/ 0 w 148589"/>
                <a:gd name="connsiteY3" fmla="*/ 142831 h 149696"/>
                <a:gd name="connsiteX4" fmla="*/ 13175 w 148589"/>
                <a:gd name="connsiteY4" fmla="*/ 146438 h 149696"/>
                <a:gd name="connsiteX5" fmla="*/ 38094 w 148589"/>
                <a:gd name="connsiteY5" fmla="*/ 106477 h 149696"/>
                <a:gd name="connsiteX6" fmla="*/ 65591 w 148589"/>
                <a:gd name="connsiteY6" fmla="*/ 70123 h 149696"/>
                <a:gd name="connsiteX7" fmla="*/ 143213 w 148589"/>
                <a:gd name="connsiteY7" fmla="*/ 15881 h 149696"/>
                <a:gd name="connsiteX8" fmla="*/ 138917 w 148589"/>
                <a:gd name="connsiteY8" fmla="*/ 445 h 14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89" h="149696">
                  <a:moveTo>
                    <a:pt x="138917" y="445"/>
                  </a:moveTo>
                  <a:cubicBezTo>
                    <a:pt x="105376" y="11034"/>
                    <a:pt x="74700" y="29240"/>
                    <a:pt x="49265" y="53678"/>
                  </a:cubicBezTo>
                  <a:cubicBezTo>
                    <a:pt x="36691" y="65593"/>
                    <a:pt x="25678" y="79067"/>
                    <a:pt x="16469" y="93782"/>
                  </a:cubicBezTo>
                  <a:cubicBezTo>
                    <a:pt x="7318" y="108641"/>
                    <a:pt x="1690" y="125433"/>
                    <a:pt x="0" y="142831"/>
                  </a:cubicBezTo>
                  <a:cubicBezTo>
                    <a:pt x="0" y="150333"/>
                    <a:pt x="9738" y="151920"/>
                    <a:pt x="13175" y="146438"/>
                  </a:cubicBezTo>
                  <a:lnTo>
                    <a:pt x="38094" y="106477"/>
                  </a:lnTo>
                  <a:cubicBezTo>
                    <a:pt x="46071" y="93493"/>
                    <a:pt x="55280" y="81318"/>
                    <a:pt x="65591" y="70123"/>
                  </a:cubicBezTo>
                  <a:cubicBezTo>
                    <a:pt x="87359" y="46710"/>
                    <a:pt x="113811" y="28215"/>
                    <a:pt x="143213" y="15881"/>
                  </a:cubicBezTo>
                  <a:cubicBezTo>
                    <a:pt x="152379" y="11986"/>
                    <a:pt x="149084" y="-2729"/>
                    <a:pt x="138917" y="4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4" name="Freeform: Shape 2373">
              <a:extLst>
                <a:ext uri="{FF2B5EF4-FFF2-40B4-BE49-F238E27FC236}">
                  <a16:creationId xmlns:a16="http://schemas.microsoft.com/office/drawing/2014/main" id="{C299FC93-029A-ED89-663C-2EB3F3810580}"/>
                </a:ext>
              </a:extLst>
            </p:cNvPr>
            <p:cNvSpPr/>
            <p:nvPr/>
          </p:nvSpPr>
          <p:spPr>
            <a:xfrm>
              <a:off x="8794054" y="3257301"/>
              <a:ext cx="168489" cy="159486"/>
            </a:xfrm>
            <a:custGeom>
              <a:avLst/>
              <a:gdLst>
                <a:gd name="connsiteX0" fmla="*/ 159620 w 168489"/>
                <a:gd name="connsiteY0" fmla="*/ 503 h 159486"/>
                <a:gd name="connsiteX1" fmla="*/ 60660 w 168489"/>
                <a:gd name="connsiteY1" fmla="*/ 58207 h 159486"/>
                <a:gd name="connsiteX2" fmla="*/ 22995 w 168489"/>
                <a:gd name="connsiteY2" fmla="*/ 101486 h 159486"/>
                <a:gd name="connsiteX3" fmla="*/ 81 w 168489"/>
                <a:gd name="connsiteY3" fmla="*/ 152266 h 159486"/>
                <a:gd name="connsiteX4" fmla="*/ 9247 w 168489"/>
                <a:gd name="connsiteY4" fmla="*/ 157604 h 159486"/>
                <a:gd name="connsiteX5" fmla="*/ 40611 w 168489"/>
                <a:gd name="connsiteY5" fmla="*/ 114325 h 159486"/>
                <a:gd name="connsiteX6" fmla="*/ 75555 w 168489"/>
                <a:gd name="connsiteY6" fmla="*/ 74653 h 159486"/>
                <a:gd name="connsiteX7" fmla="*/ 165063 w 168489"/>
                <a:gd name="connsiteY7" fmla="*/ 13198 h 159486"/>
                <a:gd name="connsiteX8" fmla="*/ 159620 w 168489"/>
                <a:gd name="connsiteY8" fmla="*/ 358 h 15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489" h="159486">
                  <a:moveTo>
                    <a:pt x="159620" y="503"/>
                  </a:moveTo>
                  <a:cubicBezTo>
                    <a:pt x="123087" y="12765"/>
                    <a:pt x="89417" y="32399"/>
                    <a:pt x="60660" y="58207"/>
                  </a:cubicBezTo>
                  <a:cubicBezTo>
                    <a:pt x="46540" y="71176"/>
                    <a:pt x="33908" y="85689"/>
                    <a:pt x="22995" y="101486"/>
                  </a:cubicBezTo>
                  <a:cubicBezTo>
                    <a:pt x="11968" y="116648"/>
                    <a:pt x="4163" y="133930"/>
                    <a:pt x="81" y="152266"/>
                  </a:cubicBezTo>
                  <a:cubicBezTo>
                    <a:pt x="-778" y="157171"/>
                    <a:pt x="5380" y="162364"/>
                    <a:pt x="9247" y="157604"/>
                  </a:cubicBezTo>
                  <a:cubicBezTo>
                    <a:pt x="20275" y="143899"/>
                    <a:pt x="30013" y="128751"/>
                    <a:pt x="40611" y="114325"/>
                  </a:cubicBezTo>
                  <a:cubicBezTo>
                    <a:pt x="51179" y="100173"/>
                    <a:pt x="62866" y="86901"/>
                    <a:pt x="75555" y="74653"/>
                  </a:cubicBezTo>
                  <a:cubicBezTo>
                    <a:pt x="101662" y="49133"/>
                    <a:pt x="131938" y="28345"/>
                    <a:pt x="165063" y="13198"/>
                  </a:cubicBezTo>
                  <a:cubicBezTo>
                    <a:pt x="172223" y="10024"/>
                    <a:pt x="167068" y="-2238"/>
                    <a:pt x="159620" y="3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:a16="http://schemas.microsoft.com/office/drawing/2014/main" id="{C04D5537-C204-4D29-CBB4-F87D7421EC5D}"/>
                </a:ext>
              </a:extLst>
            </p:cNvPr>
            <p:cNvSpPr/>
            <p:nvPr/>
          </p:nvSpPr>
          <p:spPr>
            <a:xfrm>
              <a:off x="8854670" y="3255816"/>
              <a:ext cx="165598" cy="136019"/>
            </a:xfrm>
            <a:custGeom>
              <a:avLst/>
              <a:gdLst>
                <a:gd name="connsiteX0" fmla="*/ 157721 w 165598"/>
                <a:gd name="connsiteY0" fmla="*/ 112 h 136019"/>
                <a:gd name="connsiteX1" fmla="*/ 59478 w 165598"/>
                <a:gd name="connsiteY1" fmla="*/ 47430 h 136019"/>
                <a:gd name="connsiteX2" fmla="*/ 18805 w 165598"/>
                <a:gd name="connsiteY2" fmla="*/ 83495 h 136019"/>
                <a:gd name="connsiteX3" fmla="*/ 1762 w 165598"/>
                <a:gd name="connsiteY3" fmla="*/ 131390 h 136019"/>
                <a:gd name="connsiteX4" fmla="*/ 12203 w 165598"/>
                <a:gd name="connsiteY4" fmla="*/ 135300 h 136019"/>
                <a:gd name="connsiteX5" fmla="*/ 16084 w 165598"/>
                <a:gd name="connsiteY5" fmla="*/ 131390 h 136019"/>
                <a:gd name="connsiteX6" fmla="*/ 39285 w 165598"/>
                <a:gd name="connsiteY6" fmla="*/ 92584 h 136019"/>
                <a:gd name="connsiteX7" fmla="*/ 74802 w 165598"/>
                <a:gd name="connsiteY7" fmla="*/ 60125 h 136019"/>
                <a:gd name="connsiteX8" fmla="*/ 160729 w 165598"/>
                <a:gd name="connsiteY8" fmla="*/ 14538 h 136019"/>
                <a:gd name="connsiteX9" fmla="*/ 165140 w 165598"/>
                <a:gd name="connsiteY9" fmla="*/ 4902 h 136019"/>
                <a:gd name="connsiteX10" fmla="*/ 156862 w 165598"/>
                <a:gd name="connsiteY10" fmla="*/ 112 h 13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598" h="136019">
                  <a:moveTo>
                    <a:pt x="157721" y="112"/>
                  </a:moveTo>
                  <a:cubicBezTo>
                    <a:pt x="122492" y="10008"/>
                    <a:pt x="89237" y="26021"/>
                    <a:pt x="59478" y="47430"/>
                  </a:cubicBezTo>
                  <a:cubicBezTo>
                    <a:pt x="44683" y="57961"/>
                    <a:pt x="31050" y="70050"/>
                    <a:pt x="18805" y="83495"/>
                  </a:cubicBezTo>
                  <a:cubicBezTo>
                    <a:pt x="7205" y="96623"/>
                    <a:pt x="-4538" y="113213"/>
                    <a:pt x="1762" y="131390"/>
                  </a:cubicBezTo>
                  <a:cubicBezTo>
                    <a:pt x="3567" y="135372"/>
                    <a:pt x="8250" y="137118"/>
                    <a:pt x="12203" y="135300"/>
                  </a:cubicBezTo>
                  <a:cubicBezTo>
                    <a:pt x="13921" y="134506"/>
                    <a:pt x="15296" y="133121"/>
                    <a:pt x="16084" y="131390"/>
                  </a:cubicBezTo>
                  <a:cubicBezTo>
                    <a:pt x="20967" y="116935"/>
                    <a:pt x="28888" y="103692"/>
                    <a:pt x="39285" y="92584"/>
                  </a:cubicBezTo>
                  <a:cubicBezTo>
                    <a:pt x="50255" y="80841"/>
                    <a:pt x="62127" y="69978"/>
                    <a:pt x="74802" y="60125"/>
                  </a:cubicBezTo>
                  <a:cubicBezTo>
                    <a:pt x="100709" y="40188"/>
                    <a:pt x="129752" y="24767"/>
                    <a:pt x="160729" y="14538"/>
                  </a:cubicBezTo>
                  <a:cubicBezTo>
                    <a:pt x="164581" y="13110"/>
                    <a:pt x="166558" y="8796"/>
                    <a:pt x="165140" y="4902"/>
                  </a:cubicBezTo>
                  <a:cubicBezTo>
                    <a:pt x="163894" y="1497"/>
                    <a:pt x="160400" y="-508"/>
                    <a:pt x="156862" y="1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:a16="http://schemas.microsoft.com/office/drawing/2014/main" id="{704C8BC0-9980-CD21-97FD-98680F94D3A6}"/>
                </a:ext>
              </a:extLst>
            </p:cNvPr>
            <p:cNvSpPr/>
            <p:nvPr/>
          </p:nvSpPr>
          <p:spPr>
            <a:xfrm>
              <a:off x="8899969" y="3264313"/>
              <a:ext cx="138066" cy="122675"/>
            </a:xfrm>
            <a:custGeom>
              <a:avLst/>
              <a:gdLst>
                <a:gd name="connsiteX0" fmla="*/ 126744 w 138066"/>
                <a:gd name="connsiteY0" fmla="*/ 703 h 122675"/>
                <a:gd name="connsiteX1" fmla="*/ 51988 w 138066"/>
                <a:gd name="connsiteY1" fmla="*/ 46434 h 122675"/>
                <a:gd name="connsiteX2" fmla="*/ 145 w 138066"/>
                <a:gd name="connsiteY2" fmla="*/ 114814 h 122675"/>
                <a:gd name="connsiteX3" fmla="*/ 5085 w 138066"/>
                <a:gd name="connsiteY3" fmla="*/ 122532 h 122675"/>
                <a:gd name="connsiteX4" fmla="*/ 10742 w 138066"/>
                <a:gd name="connsiteY4" fmla="*/ 121018 h 122675"/>
                <a:gd name="connsiteX5" fmla="*/ 66881 w 138066"/>
                <a:gd name="connsiteY5" fmla="*/ 61582 h 122675"/>
                <a:gd name="connsiteX6" fmla="*/ 134192 w 138066"/>
                <a:gd name="connsiteY6" fmla="*/ 13687 h 122675"/>
                <a:gd name="connsiteX7" fmla="*/ 126744 w 138066"/>
                <a:gd name="connsiteY7" fmla="*/ 703 h 12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066" h="122675">
                  <a:moveTo>
                    <a:pt x="126744" y="703"/>
                  </a:moveTo>
                  <a:cubicBezTo>
                    <a:pt x="99820" y="12331"/>
                    <a:pt x="74643" y="27723"/>
                    <a:pt x="51988" y="46434"/>
                  </a:cubicBezTo>
                  <a:cubicBezTo>
                    <a:pt x="28500" y="63688"/>
                    <a:pt x="10498" y="87448"/>
                    <a:pt x="145" y="114814"/>
                  </a:cubicBezTo>
                  <a:cubicBezTo>
                    <a:pt x="-600" y="118320"/>
                    <a:pt x="1605" y="121768"/>
                    <a:pt x="5085" y="122532"/>
                  </a:cubicBezTo>
                  <a:cubicBezTo>
                    <a:pt x="7104" y="122965"/>
                    <a:pt x="9210" y="122403"/>
                    <a:pt x="10742" y="121018"/>
                  </a:cubicBezTo>
                  <a:cubicBezTo>
                    <a:pt x="30935" y="102696"/>
                    <a:pt x="46832" y="80047"/>
                    <a:pt x="66881" y="61582"/>
                  </a:cubicBezTo>
                  <a:cubicBezTo>
                    <a:pt x="86974" y="42511"/>
                    <a:pt x="109630" y="26382"/>
                    <a:pt x="134192" y="13687"/>
                  </a:cubicBezTo>
                  <a:cubicBezTo>
                    <a:pt x="142927" y="9215"/>
                    <a:pt x="135337" y="-3048"/>
                    <a:pt x="126744" y="7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7" name="Freeform: Shape 2376">
              <a:extLst>
                <a:ext uri="{FF2B5EF4-FFF2-40B4-BE49-F238E27FC236}">
                  <a16:creationId xmlns:a16="http://schemas.microsoft.com/office/drawing/2014/main" id="{4A2E185F-25A4-1B27-730B-E4A000A83DCE}"/>
                </a:ext>
              </a:extLst>
            </p:cNvPr>
            <p:cNvSpPr/>
            <p:nvPr/>
          </p:nvSpPr>
          <p:spPr>
            <a:xfrm>
              <a:off x="8950501" y="3259299"/>
              <a:ext cx="126755" cy="142318"/>
            </a:xfrm>
            <a:custGeom>
              <a:avLst/>
              <a:gdLst>
                <a:gd name="connsiteX0" fmla="*/ 109438 w 126755"/>
                <a:gd name="connsiteY0" fmla="*/ 1390 h 142318"/>
                <a:gd name="connsiteX1" fmla="*/ 34538 w 126755"/>
                <a:gd name="connsiteY1" fmla="*/ 57941 h 142318"/>
                <a:gd name="connsiteX2" fmla="*/ 8473 w 126755"/>
                <a:gd name="connsiteY2" fmla="*/ 92708 h 142318"/>
                <a:gd name="connsiteX3" fmla="*/ 453 w 126755"/>
                <a:gd name="connsiteY3" fmla="*/ 135265 h 142318"/>
                <a:gd name="connsiteX4" fmla="*/ 6611 w 126755"/>
                <a:gd name="connsiteY4" fmla="*/ 142305 h 142318"/>
                <a:gd name="connsiteX5" fmla="*/ 13485 w 126755"/>
                <a:gd name="connsiteY5" fmla="*/ 136996 h 142318"/>
                <a:gd name="connsiteX6" fmla="*/ 29955 w 126755"/>
                <a:gd name="connsiteY6" fmla="*/ 102950 h 142318"/>
                <a:gd name="connsiteX7" fmla="*/ 53155 w 126755"/>
                <a:gd name="connsiteY7" fmla="*/ 72367 h 142318"/>
                <a:gd name="connsiteX8" fmla="*/ 121325 w 126755"/>
                <a:gd name="connsiteY8" fmla="*/ 22163 h 142318"/>
                <a:gd name="connsiteX9" fmla="*/ 109581 w 126755"/>
                <a:gd name="connsiteY9" fmla="*/ 2111 h 14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755" h="142318">
                  <a:moveTo>
                    <a:pt x="109438" y="1390"/>
                  </a:moveTo>
                  <a:cubicBezTo>
                    <a:pt x="82370" y="17230"/>
                    <a:pt x="57222" y="36215"/>
                    <a:pt x="34538" y="57941"/>
                  </a:cubicBezTo>
                  <a:cubicBezTo>
                    <a:pt x="24226" y="68198"/>
                    <a:pt x="15447" y="79912"/>
                    <a:pt x="8473" y="92708"/>
                  </a:cubicBezTo>
                  <a:cubicBezTo>
                    <a:pt x="1627" y="105763"/>
                    <a:pt x="-1180" y="120593"/>
                    <a:pt x="453" y="135265"/>
                  </a:cubicBezTo>
                  <a:cubicBezTo>
                    <a:pt x="224" y="138929"/>
                    <a:pt x="2988" y="142074"/>
                    <a:pt x="6611" y="142305"/>
                  </a:cubicBezTo>
                  <a:cubicBezTo>
                    <a:pt x="9905" y="142521"/>
                    <a:pt x="12841" y="140242"/>
                    <a:pt x="13485" y="136996"/>
                  </a:cubicBezTo>
                  <a:cubicBezTo>
                    <a:pt x="18139" y="125253"/>
                    <a:pt x="23639" y="113871"/>
                    <a:pt x="29955" y="102950"/>
                  </a:cubicBezTo>
                  <a:cubicBezTo>
                    <a:pt x="36270" y="91741"/>
                    <a:pt x="44076" y="81441"/>
                    <a:pt x="53155" y="72367"/>
                  </a:cubicBezTo>
                  <a:cubicBezTo>
                    <a:pt x="73792" y="52920"/>
                    <a:pt x="96678" y="36071"/>
                    <a:pt x="121325" y="22163"/>
                  </a:cubicBezTo>
                  <a:cubicBezTo>
                    <a:pt x="133927" y="14374"/>
                    <a:pt x="122327" y="-6689"/>
                    <a:pt x="109581" y="21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8" name="Freeform: Shape 2377">
              <a:extLst>
                <a:ext uri="{FF2B5EF4-FFF2-40B4-BE49-F238E27FC236}">
                  <a16:creationId xmlns:a16="http://schemas.microsoft.com/office/drawing/2014/main" id="{3AB0122B-617B-1216-F676-CC3CE6263650}"/>
                </a:ext>
              </a:extLst>
            </p:cNvPr>
            <p:cNvSpPr/>
            <p:nvPr/>
          </p:nvSpPr>
          <p:spPr>
            <a:xfrm>
              <a:off x="9002003" y="3259423"/>
              <a:ext cx="111036" cy="137934"/>
            </a:xfrm>
            <a:custGeom>
              <a:avLst/>
              <a:gdLst>
                <a:gd name="connsiteX0" fmla="*/ 100470 w 111036"/>
                <a:gd name="connsiteY0" fmla="*/ 977 h 137934"/>
                <a:gd name="connsiteX1" fmla="*/ 33446 w 111036"/>
                <a:gd name="connsiteY1" fmla="*/ 58682 h 137934"/>
                <a:gd name="connsiteX2" fmla="*/ 2512 w 111036"/>
                <a:gd name="connsiteY2" fmla="*/ 133842 h 137934"/>
                <a:gd name="connsiteX3" fmla="*/ 9902 w 111036"/>
                <a:gd name="connsiteY3" fmla="*/ 137651 h 137934"/>
                <a:gd name="connsiteX4" fmla="*/ 13683 w 111036"/>
                <a:gd name="connsiteY4" fmla="*/ 133842 h 137934"/>
                <a:gd name="connsiteX5" fmla="*/ 50488 w 111036"/>
                <a:gd name="connsiteY5" fmla="*/ 69790 h 137934"/>
                <a:gd name="connsiteX6" fmla="*/ 107773 w 111036"/>
                <a:gd name="connsiteY6" fmla="*/ 15115 h 137934"/>
                <a:gd name="connsiteX7" fmla="*/ 99897 w 111036"/>
                <a:gd name="connsiteY7" fmla="*/ 1410 h 13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036" h="137934">
                  <a:moveTo>
                    <a:pt x="100470" y="977"/>
                  </a:moveTo>
                  <a:cubicBezTo>
                    <a:pt x="75923" y="17437"/>
                    <a:pt x="53424" y="36812"/>
                    <a:pt x="33446" y="58682"/>
                  </a:cubicBezTo>
                  <a:cubicBezTo>
                    <a:pt x="15831" y="78013"/>
                    <a:pt x="-7799" y="105567"/>
                    <a:pt x="2512" y="133842"/>
                  </a:cubicBezTo>
                  <a:cubicBezTo>
                    <a:pt x="3515" y="136944"/>
                    <a:pt x="6823" y="138646"/>
                    <a:pt x="9902" y="137651"/>
                  </a:cubicBezTo>
                  <a:cubicBezTo>
                    <a:pt x="11692" y="137059"/>
                    <a:pt x="13096" y="135645"/>
                    <a:pt x="13683" y="133842"/>
                  </a:cubicBezTo>
                  <a:cubicBezTo>
                    <a:pt x="21015" y="109981"/>
                    <a:pt x="33604" y="88082"/>
                    <a:pt x="50488" y="69790"/>
                  </a:cubicBezTo>
                  <a:cubicBezTo>
                    <a:pt x="67602" y="49565"/>
                    <a:pt x="86807" y="31229"/>
                    <a:pt x="107773" y="15115"/>
                  </a:cubicBezTo>
                  <a:cubicBezTo>
                    <a:pt x="115651" y="9056"/>
                    <a:pt x="107773" y="-4361"/>
                    <a:pt x="99897" y="14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:a16="http://schemas.microsoft.com/office/drawing/2014/main" id="{845C90AC-128E-846D-3CFB-D96D6D56DFEC}"/>
                </a:ext>
              </a:extLst>
            </p:cNvPr>
            <p:cNvSpPr/>
            <p:nvPr/>
          </p:nvSpPr>
          <p:spPr>
            <a:xfrm>
              <a:off x="9028575" y="3256860"/>
              <a:ext cx="130473" cy="128308"/>
            </a:xfrm>
            <a:custGeom>
              <a:avLst/>
              <a:gdLst>
                <a:gd name="connsiteX0" fmla="*/ 118294 w 130473"/>
                <a:gd name="connsiteY0" fmla="*/ 1521 h 128308"/>
                <a:gd name="connsiteX1" fmla="*/ 42964 w 130473"/>
                <a:gd name="connsiteY1" fmla="*/ 51580 h 128308"/>
                <a:gd name="connsiteX2" fmla="*/ 0 w 130473"/>
                <a:gd name="connsiteY2" fmla="*/ 121546 h 128308"/>
                <a:gd name="connsiteX3" fmla="*/ 12746 w 130473"/>
                <a:gd name="connsiteY3" fmla="*/ 125153 h 128308"/>
                <a:gd name="connsiteX4" fmla="*/ 58144 w 130473"/>
                <a:gd name="connsiteY4" fmla="*/ 64130 h 128308"/>
                <a:gd name="connsiteX5" fmla="*/ 126314 w 130473"/>
                <a:gd name="connsiteY5" fmla="*/ 15514 h 128308"/>
                <a:gd name="connsiteX6" fmla="*/ 129393 w 130473"/>
                <a:gd name="connsiteY6" fmla="*/ 4190 h 128308"/>
                <a:gd name="connsiteX7" fmla="*/ 118151 w 130473"/>
                <a:gd name="connsiteY7" fmla="*/ 1088 h 12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473" h="128308">
                  <a:moveTo>
                    <a:pt x="118294" y="1521"/>
                  </a:moveTo>
                  <a:cubicBezTo>
                    <a:pt x="91413" y="15327"/>
                    <a:pt x="66150" y="32118"/>
                    <a:pt x="42964" y="51580"/>
                  </a:cubicBezTo>
                  <a:cubicBezTo>
                    <a:pt x="22198" y="70045"/>
                    <a:pt x="2721" y="92838"/>
                    <a:pt x="0" y="121546"/>
                  </a:cubicBezTo>
                  <a:cubicBezTo>
                    <a:pt x="0" y="128904"/>
                    <a:pt x="9453" y="130490"/>
                    <a:pt x="12746" y="125153"/>
                  </a:cubicBezTo>
                  <a:cubicBezTo>
                    <a:pt x="25291" y="102980"/>
                    <a:pt x="40543" y="82480"/>
                    <a:pt x="58144" y="64130"/>
                  </a:cubicBezTo>
                  <a:cubicBezTo>
                    <a:pt x="79097" y="45535"/>
                    <a:pt x="101939" y="29233"/>
                    <a:pt x="126314" y="15514"/>
                  </a:cubicBezTo>
                  <a:cubicBezTo>
                    <a:pt x="130266" y="13249"/>
                    <a:pt x="131641" y="8171"/>
                    <a:pt x="129393" y="4190"/>
                  </a:cubicBezTo>
                  <a:cubicBezTo>
                    <a:pt x="127144" y="208"/>
                    <a:pt x="122103" y="-1177"/>
                    <a:pt x="118151" y="10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0" name="Freeform: Shape 2379">
              <a:extLst>
                <a:ext uri="{FF2B5EF4-FFF2-40B4-BE49-F238E27FC236}">
                  <a16:creationId xmlns:a16="http://schemas.microsoft.com/office/drawing/2014/main" id="{584C9E89-BBF1-A729-65E9-6A5DF6CB69E0}"/>
                </a:ext>
              </a:extLst>
            </p:cNvPr>
            <p:cNvSpPr/>
            <p:nvPr/>
          </p:nvSpPr>
          <p:spPr>
            <a:xfrm>
              <a:off x="9048148" y="3266861"/>
              <a:ext cx="132662" cy="148748"/>
            </a:xfrm>
            <a:custGeom>
              <a:avLst/>
              <a:gdLst>
                <a:gd name="connsiteX0" fmla="*/ 122208 w 132662"/>
                <a:gd name="connsiteY0" fmla="*/ 1185 h 148748"/>
                <a:gd name="connsiteX1" fmla="*/ 47 w 132662"/>
                <a:gd name="connsiteY1" fmla="*/ 142561 h 148748"/>
                <a:gd name="connsiteX2" fmla="*/ 12793 w 132662"/>
                <a:gd name="connsiteY2" fmla="*/ 144292 h 148748"/>
                <a:gd name="connsiteX3" fmla="*/ 129512 w 132662"/>
                <a:gd name="connsiteY3" fmla="*/ 13735 h 148748"/>
                <a:gd name="connsiteX4" fmla="*/ 122208 w 132662"/>
                <a:gd name="connsiteY4" fmla="*/ 1185 h 14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662" h="148748">
                  <a:moveTo>
                    <a:pt x="122208" y="1185"/>
                  </a:moveTo>
                  <a:cubicBezTo>
                    <a:pt x="70078" y="34221"/>
                    <a:pt x="7638" y="75047"/>
                    <a:pt x="47" y="142561"/>
                  </a:cubicBezTo>
                  <a:cubicBezTo>
                    <a:pt x="-812" y="150496"/>
                    <a:pt x="10359" y="150496"/>
                    <a:pt x="12793" y="144292"/>
                  </a:cubicBezTo>
                  <a:cubicBezTo>
                    <a:pt x="35278" y="87597"/>
                    <a:pt x="80676" y="47349"/>
                    <a:pt x="129512" y="13735"/>
                  </a:cubicBezTo>
                  <a:cubicBezTo>
                    <a:pt x="137102" y="8542"/>
                    <a:pt x="129512" y="-3865"/>
                    <a:pt x="122208" y="11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1" name="Freeform: Shape 2380">
              <a:extLst>
                <a:ext uri="{FF2B5EF4-FFF2-40B4-BE49-F238E27FC236}">
                  <a16:creationId xmlns:a16="http://schemas.microsoft.com/office/drawing/2014/main" id="{0793E09F-A82A-DDA8-EB64-067D05CA31A6}"/>
                </a:ext>
              </a:extLst>
            </p:cNvPr>
            <p:cNvSpPr/>
            <p:nvPr/>
          </p:nvSpPr>
          <p:spPr>
            <a:xfrm>
              <a:off x="9099035" y="3263059"/>
              <a:ext cx="120395" cy="128253"/>
            </a:xfrm>
            <a:custGeom>
              <a:avLst/>
              <a:gdLst>
                <a:gd name="connsiteX0" fmla="*/ 105834 w 120395"/>
                <a:gd name="connsiteY0" fmla="*/ 370 h 128253"/>
                <a:gd name="connsiteX1" fmla="*/ 38095 w 120395"/>
                <a:gd name="connsiteY1" fmla="*/ 48554 h 128253"/>
                <a:gd name="connsiteX2" fmla="*/ 12746 w 120395"/>
                <a:gd name="connsiteY2" fmla="*/ 82023 h 128253"/>
                <a:gd name="connsiteX3" fmla="*/ 0 w 120395"/>
                <a:gd name="connsiteY3" fmla="*/ 121406 h 128253"/>
                <a:gd name="connsiteX4" fmla="*/ 7505 w 120395"/>
                <a:gd name="connsiteY4" fmla="*/ 128244 h 128253"/>
                <a:gd name="connsiteX5" fmla="*/ 11887 w 120395"/>
                <a:gd name="connsiteY5" fmla="*/ 126456 h 128253"/>
                <a:gd name="connsiteX6" fmla="*/ 33225 w 120395"/>
                <a:gd name="connsiteY6" fmla="*/ 94141 h 128253"/>
                <a:gd name="connsiteX7" fmla="*/ 55137 w 120395"/>
                <a:gd name="connsiteY7" fmla="*/ 65288 h 128253"/>
                <a:gd name="connsiteX8" fmla="*/ 115860 w 120395"/>
                <a:gd name="connsiteY8" fmla="*/ 18548 h 128253"/>
                <a:gd name="connsiteX9" fmla="*/ 118767 w 120395"/>
                <a:gd name="connsiteY9" fmla="*/ 4569 h 128253"/>
                <a:gd name="connsiteX10" fmla="*/ 105834 w 120395"/>
                <a:gd name="connsiteY10" fmla="*/ 1092 h 12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95" h="128253">
                  <a:moveTo>
                    <a:pt x="105834" y="370"/>
                  </a:moveTo>
                  <a:cubicBezTo>
                    <a:pt x="80285" y="11710"/>
                    <a:pt x="57242" y="28098"/>
                    <a:pt x="38095" y="48554"/>
                  </a:cubicBezTo>
                  <a:cubicBezTo>
                    <a:pt x="28600" y="58869"/>
                    <a:pt x="20122" y="70078"/>
                    <a:pt x="12746" y="82023"/>
                  </a:cubicBezTo>
                  <a:cubicBezTo>
                    <a:pt x="4712" y="93593"/>
                    <a:pt x="273" y="107298"/>
                    <a:pt x="0" y="121406"/>
                  </a:cubicBezTo>
                  <a:cubicBezTo>
                    <a:pt x="201" y="125388"/>
                    <a:pt x="3566" y="128446"/>
                    <a:pt x="7505" y="128244"/>
                  </a:cubicBezTo>
                  <a:cubicBezTo>
                    <a:pt x="9123" y="128172"/>
                    <a:pt x="10670" y="127537"/>
                    <a:pt x="11887" y="126456"/>
                  </a:cubicBezTo>
                  <a:cubicBezTo>
                    <a:pt x="20265" y="116588"/>
                    <a:pt x="27426" y="105740"/>
                    <a:pt x="33225" y="94141"/>
                  </a:cubicBezTo>
                  <a:cubicBezTo>
                    <a:pt x="39570" y="83811"/>
                    <a:pt x="46903" y="74146"/>
                    <a:pt x="55137" y="65288"/>
                  </a:cubicBezTo>
                  <a:cubicBezTo>
                    <a:pt x="72308" y="46044"/>
                    <a:pt x="92902" y="30190"/>
                    <a:pt x="115860" y="18548"/>
                  </a:cubicBezTo>
                  <a:cubicBezTo>
                    <a:pt x="120485" y="15489"/>
                    <a:pt x="121789" y="9243"/>
                    <a:pt x="118767" y="4569"/>
                  </a:cubicBezTo>
                  <a:cubicBezTo>
                    <a:pt x="115960" y="255"/>
                    <a:pt x="110389" y="-1231"/>
                    <a:pt x="105834" y="10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:a16="http://schemas.microsoft.com/office/drawing/2014/main" id="{44472C21-CE59-BC65-CC63-F6EBB2F097CD}"/>
                </a:ext>
              </a:extLst>
            </p:cNvPr>
            <p:cNvSpPr/>
            <p:nvPr/>
          </p:nvSpPr>
          <p:spPr>
            <a:xfrm>
              <a:off x="9148984" y="3266267"/>
              <a:ext cx="109352" cy="126043"/>
            </a:xfrm>
            <a:custGeom>
              <a:avLst/>
              <a:gdLst>
                <a:gd name="connsiteX0" fmla="*/ 96988 w 109352"/>
                <a:gd name="connsiteY0" fmla="*/ 769 h 126043"/>
                <a:gd name="connsiteX1" fmla="*/ 31826 w 109352"/>
                <a:gd name="connsiteY1" fmla="*/ 49963 h 126043"/>
                <a:gd name="connsiteX2" fmla="*/ 8626 w 109352"/>
                <a:gd name="connsiteY2" fmla="*/ 81556 h 126043"/>
                <a:gd name="connsiteX3" fmla="*/ 606 w 109352"/>
                <a:gd name="connsiteY3" fmla="*/ 121228 h 126043"/>
                <a:gd name="connsiteX4" fmla="*/ 12922 w 109352"/>
                <a:gd name="connsiteY4" fmla="*/ 122815 h 126043"/>
                <a:gd name="connsiteX5" fmla="*/ 29249 w 109352"/>
                <a:gd name="connsiteY5" fmla="*/ 92664 h 126043"/>
                <a:gd name="connsiteX6" fmla="*/ 49156 w 109352"/>
                <a:gd name="connsiteY6" fmla="*/ 63812 h 126043"/>
                <a:gd name="connsiteX7" fmla="*/ 105438 w 109352"/>
                <a:gd name="connsiteY7" fmla="*/ 15773 h 126043"/>
                <a:gd name="connsiteX8" fmla="*/ 96988 w 109352"/>
                <a:gd name="connsiteY8" fmla="*/ 1347 h 12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52" h="126043">
                  <a:moveTo>
                    <a:pt x="96988" y="769"/>
                  </a:moveTo>
                  <a:cubicBezTo>
                    <a:pt x="73244" y="14258"/>
                    <a:pt x="51346" y="30791"/>
                    <a:pt x="31826" y="49963"/>
                  </a:cubicBezTo>
                  <a:cubicBezTo>
                    <a:pt x="22761" y="59441"/>
                    <a:pt x="14970" y="70058"/>
                    <a:pt x="8626" y="81556"/>
                  </a:cubicBezTo>
                  <a:cubicBezTo>
                    <a:pt x="1479" y="93443"/>
                    <a:pt x="-1356" y="107465"/>
                    <a:pt x="606" y="121228"/>
                  </a:cubicBezTo>
                  <a:cubicBezTo>
                    <a:pt x="1609" y="127431"/>
                    <a:pt x="10058" y="127287"/>
                    <a:pt x="12922" y="122815"/>
                  </a:cubicBezTo>
                  <a:cubicBezTo>
                    <a:pt x="18866" y="113049"/>
                    <a:pt x="24322" y="102993"/>
                    <a:pt x="29249" y="92664"/>
                  </a:cubicBezTo>
                  <a:cubicBezTo>
                    <a:pt x="34963" y="82436"/>
                    <a:pt x="41623" y="72770"/>
                    <a:pt x="49156" y="63812"/>
                  </a:cubicBezTo>
                  <a:cubicBezTo>
                    <a:pt x="65553" y="45188"/>
                    <a:pt x="84515" y="29016"/>
                    <a:pt x="105438" y="15773"/>
                  </a:cubicBezTo>
                  <a:cubicBezTo>
                    <a:pt x="114461" y="9858"/>
                    <a:pt x="106297" y="-4424"/>
                    <a:pt x="96988" y="13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id="{86838201-C677-C429-7CEA-5921C5BA51A5}"/>
                </a:ext>
              </a:extLst>
            </p:cNvPr>
            <p:cNvSpPr/>
            <p:nvPr/>
          </p:nvSpPr>
          <p:spPr>
            <a:xfrm>
              <a:off x="9162650" y="3269456"/>
              <a:ext cx="135838" cy="133404"/>
            </a:xfrm>
            <a:custGeom>
              <a:avLst/>
              <a:gdLst>
                <a:gd name="connsiteX0" fmla="*/ 124567 w 135838"/>
                <a:gd name="connsiteY0" fmla="*/ 1042 h 133404"/>
                <a:gd name="connsiteX1" fmla="*/ 45656 w 135838"/>
                <a:gd name="connsiteY1" fmla="*/ 51101 h 133404"/>
                <a:gd name="connsiteX2" fmla="*/ 115 w 135838"/>
                <a:gd name="connsiteY2" fmla="*/ 121789 h 133404"/>
                <a:gd name="connsiteX3" fmla="*/ 8522 w 135838"/>
                <a:gd name="connsiteY3" fmla="*/ 133287 h 133404"/>
                <a:gd name="connsiteX4" fmla="*/ 19306 w 135838"/>
                <a:gd name="connsiteY4" fmla="*/ 127127 h 133404"/>
                <a:gd name="connsiteX5" fmla="*/ 61410 w 135838"/>
                <a:gd name="connsiteY5" fmla="*/ 64229 h 133404"/>
                <a:gd name="connsiteX6" fmla="*/ 132157 w 135838"/>
                <a:gd name="connsiteY6" fmla="*/ 14026 h 133404"/>
                <a:gd name="connsiteX7" fmla="*/ 134807 w 135838"/>
                <a:gd name="connsiteY7" fmla="*/ 3711 h 133404"/>
                <a:gd name="connsiteX8" fmla="*/ 124567 w 135838"/>
                <a:gd name="connsiteY8" fmla="*/ 1042 h 13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38" h="133404">
                  <a:moveTo>
                    <a:pt x="124567" y="1042"/>
                  </a:moveTo>
                  <a:cubicBezTo>
                    <a:pt x="96812" y="15281"/>
                    <a:pt x="70390" y="32030"/>
                    <a:pt x="45656" y="51101"/>
                  </a:cubicBezTo>
                  <a:cubicBezTo>
                    <a:pt x="22614" y="68456"/>
                    <a:pt x="6459" y="93514"/>
                    <a:pt x="115" y="121789"/>
                  </a:cubicBezTo>
                  <a:cubicBezTo>
                    <a:pt x="-716" y="127300"/>
                    <a:pt x="3051" y="132450"/>
                    <a:pt x="8522" y="133287"/>
                  </a:cubicBezTo>
                  <a:cubicBezTo>
                    <a:pt x="13090" y="133994"/>
                    <a:pt x="17558" y="131441"/>
                    <a:pt x="19306" y="127127"/>
                  </a:cubicBezTo>
                  <a:cubicBezTo>
                    <a:pt x="28686" y="103353"/>
                    <a:pt x="43050" y="81901"/>
                    <a:pt x="61410" y="64229"/>
                  </a:cubicBezTo>
                  <a:cubicBezTo>
                    <a:pt x="82892" y="44682"/>
                    <a:pt x="106651" y="27817"/>
                    <a:pt x="132157" y="14026"/>
                  </a:cubicBezTo>
                  <a:cubicBezTo>
                    <a:pt x="135709" y="11920"/>
                    <a:pt x="136898" y="7303"/>
                    <a:pt x="134807" y="3711"/>
                  </a:cubicBezTo>
                  <a:cubicBezTo>
                    <a:pt x="132716" y="119"/>
                    <a:pt x="128118" y="-1064"/>
                    <a:pt x="124567" y="10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:a16="http://schemas.microsoft.com/office/drawing/2014/main" id="{2C4CEF1C-414F-6697-F99F-7606B586698D}"/>
                </a:ext>
              </a:extLst>
            </p:cNvPr>
            <p:cNvSpPr/>
            <p:nvPr/>
          </p:nvSpPr>
          <p:spPr>
            <a:xfrm>
              <a:off x="9184247" y="3262595"/>
              <a:ext cx="141837" cy="147087"/>
            </a:xfrm>
            <a:custGeom>
              <a:avLst/>
              <a:gdLst>
                <a:gd name="connsiteX0" fmla="*/ 132186 w 141837"/>
                <a:gd name="connsiteY0" fmla="*/ 979 h 147087"/>
                <a:gd name="connsiteX1" fmla="*/ 46258 w 141837"/>
                <a:gd name="connsiteY1" fmla="*/ 54212 h 147087"/>
                <a:gd name="connsiteX2" fmla="*/ 0 w 141837"/>
                <a:gd name="connsiteY2" fmla="*/ 140769 h 147087"/>
                <a:gd name="connsiteX3" fmla="*/ 6330 w 141837"/>
                <a:gd name="connsiteY3" fmla="*/ 147087 h 147087"/>
                <a:gd name="connsiteX4" fmla="*/ 11744 w 141837"/>
                <a:gd name="connsiteY4" fmla="*/ 143942 h 147087"/>
                <a:gd name="connsiteX5" fmla="*/ 35374 w 141837"/>
                <a:gd name="connsiteY5" fmla="*/ 105569 h 147087"/>
                <a:gd name="connsiteX6" fmla="*/ 62155 w 141837"/>
                <a:gd name="connsiteY6" fmla="*/ 69792 h 147087"/>
                <a:gd name="connsiteX7" fmla="*/ 136482 w 141837"/>
                <a:gd name="connsiteY7" fmla="*/ 16126 h 147087"/>
                <a:gd name="connsiteX8" fmla="*/ 132186 w 141837"/>
                <a:gd name="connsiteY8" fmla="*/ 546 h 14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837" h="147087">
                  <a:moveTo>
                    <a:pt x="132186" y="979"/>
                  </a:moveTo>
                  <a:cubicBezTo>
                    <a:pt x="100092" y="12303"/>
                    <a:pt x="70776" y="30466"/>
                    <a:pt x="46258" y="54212"/>
                  </a:cubicBezTo>
                  <a:cubicBezTo>
                    <a:pt x="23774" y="76428"/>
                    <a:pt x="287" y="108021"/>
                    <a:pt x="0" y="140769"/>
                  </a:cubicBezTo>
                  <a:cubicBezTo>
                    <a:pt x="15" y="144274"/>
                    <a:pt x="2850" y="147102"/>
                    <a:pt x="6330" y="147087"/>
                  </a:cubicBezTo>
                  <a:cubicBezTo>
                    <a:pt x="8564" y="147087"/>
                    <a:pt x="10612" y="145890"/>
                    <a:pt x="11744" y="143942"/>
                  </a:cubicBezTo>
                  <a:cubicBezTo>
                    <a:pt x="20623" y="131824"/>
                    <a:pt x="27354" y="118264"/>
                    <a:pt x="35374" y="105569"/>
                  </a:cubicBezTo>
                  <a:cubicBezTo>
                    <a:pt x="43265" y="92888"/>
                    <a:pt x="52230" y="80929"/>
                    <a:pt x="62155" y="69792"/>
                  </a:cubicBezTo>
                  <a:cubicBezTo>
                    <a:pt x="82777" y="46681"/>
                    <a:pt x="108140" y="28374"/>
                    <a:pt x="136482" y="16126"/>
                  </a:cubicBezTo>
                  <a:cubicBezTo>
                    <a:pt x="145791" y="12231"/>
                    <a:pt x="142068" y="-3060"/>
                    <a:pt x="132186" y="5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id="{7616515D-4BE9-6130-05FD-DF73F4BD2BF3}"/>
                </a:ext>
              </a:extLst>
            </p:cNvPr>
            <p:cNvSpPr/>
            <p:nvPr/>
          </p:nvSpPr>
          <p:spPr>
            <a:xfrm>
              <a:off x="9120356" y="3269223"/>
              <a:ext cx="101672" cy="160102"/>
            </a:xfrm>
            <a:custGeom>
              <a:avLst/>
              <a:gdLst>
                <a:gd name="connsiteX0" fmla="*/ 96114 w 101672"/>
                <a:gd name="connsiteY0" fmla="*/ 554 h 160102"/>
                <a:gd name="connsiteX1" fmla="*/ 28804 w 101672"/>
                <a:gd name="connsiteY1" fmla="*/ 67203 h 160102"/>
                <a:gd name="connsiteX2" fmla="*/ 6321 w 101672"/>
                <a:gd name="connsiteY2" fmla="*/ 108895 h 160102"/>
                <a:gd name="connsiteX3" fmla="*/ 4888 w 101672"/>
                <a:gd name="connsiteY3" fmla="*/ 157367 h 160102"/>
                <a:gd name="connsiteX4" fmla="*/ 14483 w 101672"/>
                <a:gd name="connsiteY4" fmla="*/ 153328 h 160102"/>
                <a:gd name="connsiteX5" fmla="*/ 23792 w 101672"/>
                <a:gd name="connsiteY5" fmla="*/ 108030 h 160102"/>
                <a:gd name="connsiteX6" fmla="*/ 43985 w 101672"/>
                <a:gd name="connsiteY6" fmla="*/ 70521 h 160102"/>
                <a:gd name="connsiteX7" fmla="*/ 100554 w 101672"/>
                <a:gd name="connsiteY7" fmla="*/ 6325 h 160102"/>
                <a:gd name="connsiteX8" fmla="*/ 96114 w 101672"/>
                <a:gd name="connsiteY8" fmla="*/ 554 h 1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72" h="160102">
                  <a:moveTo>
                    <a:pt x="96114" y="554"/>
                  </a:moveTo>
                  <a:cubicBezTo>
                    <a:pt x="69821" y="18443"/>
                    <a:pt x="47007" y="41034"/>
                    <a:pt x="28804" y="67203"/>
                  </a:cubicBezTo>
                  <a:cubicBezTo>
                    <a:pt x="19839" y="80245"/>
                    <a:pt x="12306" y="94224"/>
                    <a:pt x="6321" y="108895"/>
                  </a:cubicBezTo>
                  <a:cubicBezTo>
                    <a:pt x="-1571" y="123956"/>
                    <a:pt x="-2101" y="141859"/>
                    <a:pt x="4888" y="157367"/>
                  </a:cubicBezTo>
                  <a:cubicBezTo>
                    <a:pt x="7752" y="163138"/>
                    <a:pt x="15342" y="158810"/>
                    <a:pt x="14483" y="153328"/>
                  </a:cubicBezTo>
                  <a:cubicBezTo>
                    <a:pt x="13452" y="137661"/>
                    <a:pt x="16660" y="121994"/>
                    <a:pt x="23792" y="108030"/>
                  </a:cubicBezTo>
                  <a:cubicBezTo>
                    <a:pt x="29477" y="94974"/>
                    <a:pt x="36223" y="82437"/>
                    <a:pt x="43985" y="70521"/>
                  </a:cubicBezTo>
                  <a:cubicBezTo>
                    <a:pt x="59223" y="46156"/>
                    <a:pt x="78342" y="24459"/>
                    <a:pt x="100554" y="6325"/>
                  </a:cubicBezTo>
                  <a:cubicBezTo>
                    <a:pt x="103705" y="3728"/>
                    <a:pt x="99551" y="-1754"/>
                    <a:pt x="96114" y="5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id="{BC515CEB-86CB-C001-C2D9-5154F0FCB546}"/>
                </a:ext>
              </a:extLst>
            </p:cNvPr>
            <p:cNvSpPr/>
            <p:nvPr/>
          </p:nvSpPr>
          <p:spPr>
            <a:xfrm>
              <a:off x="9232781" y="3266565"/>
              <a:ext cx="115052" cy="148541"/>
            </a:xfrm>
            <a:custGeom>
              <a:avLst/>
              <a:gdLst>
                <a:gd name="connsiteX0" fmla="*/ 104274 w 115052"/>
                <a:gd name="connsiteY0" fmla="*/ 615 h 148541"/>
                <a:gd name="connsiteX1" fmla="*/ 15 w 115052"/>
                <a:gd name="connsiteY1" fmla="*/ 143723 h 148541"/>
                <a:gd name="connsiteX2" fmla="*/ 5529 w 115052"/>
                <a:gd name="connsiteY2" fmla="*/ 148527 h 148541"/>
                <a:gd name="connsiteX3" fmla="*/ 10040 w 115052"/>
                <a:gd name="connsiteY3" fmla="*/ 145021 h 148541"/>
                <a:gd name="connsiteX4" fmla="*/ 43695 w 115052"/>
                <a:gd name="connsiteY4" fmla="*/ 67120 h 148541"/>
                <a:gd name="connsiteX5" fmla="*/ 111292 w 115052"/>
                <a:gd name="connsiteY5" fmla="*/ 12878 h 148541"/>
                <a:gd name="connsiteX6" fmla="*/ 104274 w 115052"/>
                <a:gd name="connsiteY6" fmla="*/ 615 h 14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052" h="148541">
                  <a:moveTo>
                    <a:pt x="104274" y="615"/>
                  </a:moveTo>
                  <a:cubicBezTo>
                    <a:pt x="48564" y="24418"/>
                    <a:pt x="-988" y="80392"/>
                    <a:pt x="15" y="143723"/>
                  </a:cubicBezTo>
                  <a:cubicBezTo>
                    <a:pt x="215" y="146579"/>
                    <a:pt x="2678" y="148743"/>
                    <a:pt x="5529" y="148527"/>
                  </a:cubicBezTo>
                  <a:cubicBezTo>
                    <a:pt x="7591" y="148383"/>
                    <a:pt x="9381" y="146998"/>
                    <a:pt x="10040" y="145021"/>
                  </a:cubicBezTo>
                  <a:cubicBezTo>
                    <a:pt x="16126" y="117092"/>
                    <a:pt x="27554" y="90634"/>
                    <a:pt x="43695" y="67120"/>
                  </a:cubicBezTo>
                  <a:cubicBezTo>
                    <a:pt x="61038" y="43303"/>
                    <a:pt x="84368" y="24577"/>
                    <a:pt x="111292" y="12878"/>
                  </a:cubicBezTo>
                  <a:cubicBezTo>
                    <a:pt x="119741" y="9271"/>
                    <a:pt x="112437" y="-2847"/>
                    <a:pt x="104274" y="6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id="{B33340C3-983B-7EC4-DAAF-7EC1341C5056}"/>
                </a:ext>
              </a:extLst>
            </p:cNvPr>
            <p:cNvSpPr/>
            <p:nvPr/>
          </p:nvSpPr>
          <p:spPr>
            <a:xfrm>
              <a:off x="9280414" y="3264644"/>
              <a:ext cx="102875" cy="119714"/>
            </a:xfrm>
            <a:custGeom>
              <a:avLst/>
              <a:gdLst>
                <a:gd name="connsiteX0" fmla="*/ 95595 w 102875"/>
                <a:gd name="connsiteY0" fmla="*/ 661 h 119714"/>
                <a:gd name="connsiteX1" fmla="*/ 34014 w 102875"/>
                <a:gd name="connsiteY1" fmla="*/ 46103 h 119714"/>
                <a:gd name="connsiteX2" fmla="*/ 72 w 102875"/>
                <a:gd name="connsiteY2" fmla="*/ 113474 h 119714"/>
                <a:gd name="connsiteX3" fmla="*/ 8952 w 102875"/>
                <a:gd name="connsiteY3" fmla="*/ 117225 h 119714"/>
                <a:gd name="connsiteX4" fmla="*/ 45757 w 102875"/>
                <a:gd name="connsiteY4" fmla="*/ 57933 h 119714"/>
                <a:gd name="connsiteX5" fmla="*/ 100178 w 102875"/>
                <a:gd name="connsiteY5" fmla="*/ 11625 h 119714"/>
                <a:gd name="connsiteX6" fmla="*/ 95595 w 102875"/>
                <a:gd name="connsiteY6" fmla="*/ 661 h 11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5" h="119714">
                  <a:moveTo>
                    <a:pt x="95595" y="661"/>
                  </a:moveTo>
                  <a:cubicBezTo>
                    <a:pt x="71850" y="10817"/>
                    <a:pt x="50783" y="26368"/>
                    <a:pt x="34014" y="46103"/>
                  </a:cubicBezTo>
                  <a:cubicBezTo>
                    <a:pt x="16642" y="64901"/>
                    <a:pt x="4884" y="88256"/>
                    <a:pt x="72" y="113474"/>
                  </a:cubicBezTo>
                  <a:cubicBezTo>
                    <a:pt x="-787" y="118379"/>
                    <a:pt x="6230" y="122562"/>
                    <a:pt x="8952" y="117225"/>
                  </a:cubicBezTo>
                  <a:cubicBezTo>
                    <a:pt x="18905" y="96090"/>
                    <a:pt x="31264" y="76196"/>
                    <a:pt x="45757" y="57933"/>
                  </a:cubicBezTo>
                  <a:cubicBezTo>
                    <a:pt x="61468" y="39814"/>
                    <a:pt x="79813" y="24190"/>
                    <a:pt x="100178" y="11625"/>
                  </a:cubicBezTo>
                  <a:cubicBezTo>
                    <a:pt x="105620" y="8307"/>
                    <a:pt x="102183" y="-2801"/>
                    <a:pt x="95595" y="66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:a16="http://schemas.microsoft.com/office/drawing/2014/main" id="{76254F97-B849-6E0D-7963-051466D7532A}"/>
                </a:ext>
              </a:extLst>
            </p:cNvPr>
            <p:cNvSpPr/>
            <p:nvPr/>
          </p:nvSpPr>
          <p:spPr>
            <a:xfrm>
              <a:off x="9258219" y="3273187"/>
              <a:ext cx="97591" cy="134145"/>
            </a:xfrm>
            <a:custGeom>
              <a:avLst/>
              <a:gdLst>
                <a:gd name="connsiteX0" fmla="*/ 90580 w 97591"/>
                <a:gd name="connsiteY0" fmla="*/ 773 h 134145"/>
                <a:gd name="connsiteX1" fmla="*/ 21694 w 97591"/>
                <a:gd name="connsiteY1" fmla="*/ 54583 h 134145"/>
                <a:gd name="connsiteX2" fmla="*/ 1931 w 97591"/>
                <a:gd name="connsiteY2" fmla="*/ 130321 h 134145"/>
                <a:gd name="connsiteX3" fmla="*/ 12243 w 97591"/>
                <a:gd name="connsiteY3" fmla="*/ 127435 h 134145"/>
                <a:gd name="connsiteX4" fmla="*/ 34727 w 97591"/>
                <a:gd name="connsiteY4" fmla="*/ 59199 h 134145"/>
                <a:gd name="connsiteX5" fmla="*/ 95449 w 97591"/>
                <a:gd name="connsiteY5" fmla="*/ 9140 h 134145"/>
                <a:gd name="connsiteX6" fmla="*/ 90580 w 97591"/>
                <a:gd name="connsiteY6" fmla="*/ 773 h 13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91" h="134145">
                  <a:moveTo>
                    <a:pt x="90580" y="773"/>
                  </a:moveTo>
                  <a:cubicBezTo>
                    <a:pt x="64844" y="14781"/>
                    <a:pt x="41572" y="32958"/>
                    <a:pt x="21694" y="54583"/>
                  </a:cubicBezTo>
                  <a:cubicBezTo>
                    <a:pt x="3492" y="75212"/>
                    <a:pt x="-3840" y="103343"/>
                    <a:pt x="1931" y="130321"/>
                  </a:cubicBezTo>
                  <a:cubicBezTo>
                    <a:pt x="3650" y="137101"/>
                    <a:pt x="13245" y="134071"/>
                    <a:pt x="12243" y="127435"/>
                  </a:cubicBezTo>
                  <a:cubicBezTo>
                    <a:pt x="9708" y="102492"/>
                    <a:pt x="17900" y="77665"/>
                    <a:pt x="34727" y="59199"/>
                  </a:cubicBezTo>
                  <a:cubicBezTo>
                    <a:pt x="52414" y="39594"/>
                    <a:pt x="72864" y="22715"/>
                    <a:pt x="95449" y="9140"/>
                  </a:cubicBezTo>
                  <a:cubicBezTo>
                    <a:pt x="100605" y="5678"/>
                    <a:pt x="95449" y="-2545"/>
                    <a:pt x="90580" y="7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id="{150220E9-707B-00A8-1D05-D9E0A07BCE42}"/>
                </a:ext>
              </a:extLst>
            </p:cNvPr>
            <p:cNvSpPr/>
            <p:nvPr/>
          </p:nvSpPr>
          <p:spPr>
            <a:xfrm>
              <a:off x="9291720" y="3269188"/>
              <a:ext cx="107859" cy="133764"/>
            </a:xfrm>
            <a:custGeom>
              <a:avLst/>
              <a:gdLst>
                <a:gd name="connsiteX0" fmla="*/ 96462 w 107859"/>
                <a:gd name="connsiteY0" fmla="*/ 1021 h 133764"/>
                <a:gd name="connsiteX1" fmla="*/ 28723 w 107859"/>
                <a:gd name="connsiteY1" fmla="*/ 53677 h 133764"/>
                <a:gd name="connsiteX2" fmla="*/ 6812 w 107859"/>
                <a:gd name="connsiteY2" fmla="*/ 87867 h 133764"/>
                <a:gd name="connsiteX3" fmla="*/ 796 w 107859"/>
                <a:gd name="connsiteY3" fmla="*/ 129270 h 133764"/>
                <a:gd name="connsiteX4" fmla="*/ 12970 w 107859"/>
                <a:gd name="connsiteY4" fmla="*/ 129270 h 133764"/>
                <a:gd name="connsiteX5" fmla="*/ 44190 w 107859"/>
                <a:gd name="connsiteY5" fmla="*/ 63631 h 133764"/>
                <a:gd name="connsiteX6" fmla="*/ 104053 w 107859"/>
                <a:gd name="connsiteY6" fmla="*/ 14293 h 133764"/>
                <a:gd name="connsiteX7" fmla="*/ 106846 w 107859"/>
                <a:gd name="connsiteY7" fmla="*/ 3834 h 133764"/>
                <a:gd name="connsiteX8" fmla="*/ 96462 w 107859"/>
                <a:gd name="connsiteY8" fmla="*/ 1021 h 13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859" h="133764">
                  <a:moveTo>
                    <a:pt x="96462" y="1021"/>
                  </a:moveTo>
                  <a:cubicBezTo>
                    <a:pt x="71085" y="14582"/>
                    <a:pt x="48185" y="32384"/>
                    <a:pt x="28723" y="53677"/>
                  </a:cubicBezTo>
                  <a:cubicBezTo>
                    <a:pt x="19844" y="63963"/>
                    <a:pt x="12454" y="75475"/>
                    <a:pt x="6812" y="87867"/>
                  </a:cubicBezTo>
                  <a:cubicBezTo>
                    <a:pt x="782" y="100764"/>
                    <a:pt x="-1309" y="115176"/>
                    <a:pt x="796" y="129270"/>
                  </a:cubicBezTo>
                  <a:cubicBezTo>
                    <a:pt x="1799" y="135618"/>
                    <a:pt x="11537" y="134896"/>
                    <a:pt x="12970" y="129270"/>
                  </a:cubicBezTo>
                  <a:cubicBezTo>
                    <a:pt x="18154" y="105236"/>
                    <a:pt x="28837" y="82760"/>
                    <a:pt x="44190" y="63631"/>
                  </a:cubicBezTo>
                  <a:cubicBezTo>
                    <a:pt x="61690" y="44372"/>
                    <a:pt x="81855" y="27753"/>
                    <a:pt x="104053" y="14293"/>
                  </a:cubicBezTo>
                  <a:cubicBezTo>
                    <a:pt x="107690" y="12187"/>
                    <a:pt x="108936" y="7499"/>
                    <a:pt x="106846" y="3834"/>
                  </a:cubicBezTo>
                  <a:cubicBezTo>
                    <a:pt x="104755" y="170"/>
                    <a:pt x="100100" y="-1085"/>
                    <a:pt x="96462" y="10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id="{8B296F62-C0F6-7699-57FF-926EA136F3EB}"/>
                </a:ext>
              </a:extLst>
            </p:cNvPr>
            <p:cNvSpPr/>
            <p:nvPr/>
          </p:nvSpPr>
          <p:spPr>
            <a:xfrm>
              <a:off x="9318854" y="3269215"/>
              <a:ext cx="112488" cy="130864"/>
            </a:xfrm>
            <a:custGeom>
              <a:avLst/>
              <a:gdLst>
                <a:gd name="connsiteX0" fmla="*/ 102983 w 112488"/>
                <a:gd name="connsiteY0" fmla="*/ 851 h 130864"/>
                <a:gd name="connsiteX1" fmla="*/ 38967 w 112488"/>
                <a:gd name="connsiteY1" fmla="*/ 51919 h 130864"/>
                <a:gd name="connsiteX2" fmla="*/ 157 w 112488"/>
                <a:gd name="connsiteY2" fmla="*/ 124050 h 130864"/>
                <a:gd name="connsiteX3" fmla="*/ 7432 w 112488"/>
                <a:gd name="connsiteY3" fmla="*/ 130860 h 130864"/>
                <a:gd name="connsiteX4" fmla="*/ 13045 w 112488"/>
                <a:gd name="connsiteY4" fmla="*/ 127657 h 130864"/>
                <a:gd name="connsiteX5" fmla="*/ 31234 w 112488"/>
                <a:gd name="connsiteY5" fmla="*/ 94621 h 130864"/>
                <a:gd name="connsiteX6" fmla="*/ 53718 w 112488"/>
                <a:gd name="connsiteY6" fmla="*/ 64326 h 130864"/>
                <a:gd name="connsiteX7" fmla="*/ 109570 w 112488"/>
                <a:gd name="connsiteY7" fmla="*/ 12536 h 130864"/>
                <a:gd name="connsiteX8" fmla="*/ 102983 w 112488"/>
                <a:gd name="connsiteY8" fmla="*/ 1139 h 13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488" h="130864">
                  <a:moveTo>
                    <a:pt x="102983" y="851"/>
                  </a:moveTo>
                  <a:cubicBezTo>
                    <a:pt x="79754" y="15320"/>
                    <a:pt x="58272" y="32458"/>
                    <a:pt x="38967" y="51919"/>
                  </a:cubicBezTo>
                  <a:cubicBezTo>
                    <a:pt x="21208" y="70674"/>
                    <a:pt x="-2135" y="95198"/>
                    <a:pt x="157" y="124050"/>
                  </a:cubicBezTo>
                  <a:cubicBezTo>
                    <a:pt x="300" y="127946"/>
                    <a:pt x="3551" y="131004"/>
                    <a:pt x="7432" y="130860"/>
                  </a:cubicBezTo>
                  <a:cubicBezTo>
                    <a:pt x="9709" y="130773"/>
                    <a:pt x="11800" y="129576"/>
                    <a:pt x="13045" y="127657"/>
                  </a:cubicBezTo>
                  <a:cubicBezTo>
                    <a:pt x="19203" y="116549"/>
                    <a:pt x="24502" y="105296"/>
                    <a:pt x="31234" y="94621"/>
                  </a:cubicBezTo>
                  <a:cubicBezTo>
                    <a:pt x="37907" y="83931"/>
                    <a:pt x="45426" y="73790"/>
                    <a:pt x="53718" y="64326"/>
                  </a:cubicBezTo>
                  <a:cubicBezTo>
                    <a:pt x="69987" y="44663"/>
                    <a:pt x="88762" y="27236"/>
                    <a:pt x="109570" y="12536"/>
                  </a:cubicBezTo>
                  <a:cubicBezTo>
                    <a:pt x="116589" y="7775"/>
                    <a:pt x="109570" y="-3621"/>
                    <a:pt x="102983" y="11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id="{3A7EA6BF-2649-5A92-EE3B-D5B74F3A163F}"/>
                </a:ext>
              </a:extLst>
            </p:cNvPr>
            <p:cNvSpPr/>
            <p:nvPr/>
          </p:nvSpPr>
          <p:spPr>
            <a:xfrm>
              <a:off x="9336314" y="3270286"/>
              <a:ext cx="69783" cy="58375"/>
            </a:xfrm>
            <a:custGeom>
              <a:avLst/>
              <a:gdLst>
                <a:gd name="connsiteX0" fmla="*/ 60890 w 69783"/>
                <a:gd name="connsiteY0" fmla="*/ 934 h 58375"/>
                <a:gd name="connsiteX1" fmla="*/ 30243 w 69783"/>
                <a:gd name="connsiteY1" fmla="*/ 23583 h 58375"/>
                <a:gd name="connsiteX2" fmla="*/ 1601 w 69783"/>
                <a:gd name="connsiteY2" fmla="*/ 48974 h 58375"/>
                <a:gd name="connsiteX3" fmla="*/ 1601 w 69783"/>
                <a:gd name="connsiteY3" fmla="*/ 56763 h 58375"/>
                <a:gd name="connsiteX4" fmla="*/ 9334 w 69783"/>
                <a:gd name="connsiteY4" fmla="*/ 56763 h 58375"/>
                <a:gd name="connsiteX5" fmla="*/ 37977 w 69783"/>
                <a:gd name="connsiteY5" fmla="*/ 34259 h 58375"/>
                <a:gd name="connsiteX6" fmla="*/ 66619 w 69783"/>
                <a:gd name="connsiteY6" fmla="*/ 12331 h 58375"/>
                <a:gd name="connsiteX7" fmla="*/ 68910 w 69783"/>
                <a:gd name="connsiteY7" fmla="*/ 3242 h 58375"/>
                <a:gd name="connsiteX8" fmla="*/ 59888 w 69783"/>
                <a:gd name="connsiteY8" fmla="*/ 934 h 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83" h="58375">
                  <a:moveTo>
                    <a:pt x="60890" y="934"/>
                  </a:moveTo>
                  <a:cubicBezTo>
                    <a:pt x="50579" y="8292"/>
                    <a:pt x="40268" y="15360"/>
                    <a:pt x="30243" y="23583"/>
                  </a:cubicBezTo>
                  <a:cubicBezTo>
                    <a:pt x="20218" y="31806"/>
                    <a:pt x="10623" y="40173"/>
                    <a:pt x="1601" y="48974"/>
                  </a:cubicBezTo>
                  <a:cubicBezTo>
                    <a:pt x="-534" y="51123"/>
                    <a:pt x="-534" y="54614"/>
                    <a:pt x="1601" y="56763"/>
                  </a:cubicBezTo>
                  <a:cubicBezTo>
                    <a:pt x="3735" y="58913"/>
                    <a:pt x="7200" y="58913"/>
                    <a:pt x="9334" y="56763"/>
                  </a:cubicBezTo>
                  <a:cubicBezTo>
                    <a:pt x="19072" y="49117"/>
                    <a:pt x="29098" y="42337"/>
                    <a:pt x="37977" y="34259"/>
                  </a:cubicBezTo>
                  <a:cubicBezTo>
                    <a:pt x="46856" y="26180"/>
                    <a:pt x="57310" y="19832"/>
                    <a:pt x="66619" y="12331"/>
                  </a:cubicBezTo>
                  <a:cubicBezTo>
                    <a:pt x="69670" y="10412"/>
                    <a:pt x="70686" y="6402"/>
                    <a:pt x="68910" y="3242"/>
                  </a:cubicBezTo>
                  <a:cubicBezTo>
                    <a:pt x="67048" y="98"/>
                    <a:pt x="63010" y="-941"/>
                    <a:pt x="59888" y="9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:a16="http://schemas.microsoft.com/office/drawing/2014/main" id="{885E439D-D754-0B77-570E-2B1A6ECB0E3E}"/>
                </a:ext>
              </a:extLst>
            </p:cNvPr>
            <p:cNvSpPr/>
            <p:nvPr/>
          </p:nvSpPr>
          <p:spPr>
            <a:xfrm>
              <a:off x="9374373" y="3268400"/>
              <a:ext cx="79895" cy="126586"/>
            </a:xfrm>
            <a:custGeom>
              <a:avLst/>
              <a:gdLst>
                <a:gd name="connsiteX0" fmla="*/ 69519 w 79895"/>
                <a:gd name="connsiteY0" fmla="*/ 944 h 126586"/>
                <a:gd name="connsiteX1" fmla="*/ 20254 w 79895"/>
                <a:gd name="connsiteY1" fmla="*/ 51436 h 126586"/>
                <a:gd name="connsiteX2" fmla="*/ 61 w 79895"/>
                <a:gd name="connsiteY2" fmla="*/ 118374 h 126586"/>
                <a:gd name="connsiteX3" fmla="*/ 6291 w 79895"/>
                <a:gd name="connsiteY3" fmla="*/ 126524 h 126586"/>
                <a:gd name="connsiteX4" fmla="*/ 14383 w 79895"/>
                <a:gd name="connsiteY4" fmla="*/ 120249 h 126586"/>
                <a:gd name="connsiteX5" fmla="*/ 37726 w 79895"/>
                <a:gd name="connsiteY5" fmla="*/ 61534 h 126586"/>
                <a:gd name="connsiteX6" fmla="*/ 77826 w 79895"/>
                <a:gd name="connsiteY6" fmla="*/ 11331 h 126586"/>
                <a:gd name="connsiteX7" fmla="*/ 69806 w 79895"/>
                <a:gd name="connsiteY7" fmla="*/ 944 h 12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95" h="126586">
                  <a:moveTo>
                    <a:pt x="69519" y="944"/>
                  </a:moveTo>
                  <a:cubicBezTo>
                    <a:pt x="50271" y="14721"/>
                    <a:pt x="33602" y="31816"/>
                    <a:pt x="20254" y="51436"/>
                  </a:cubicBezTo>
                  <a:cubicBezTo>
                    <a:pt x="6807" y="71113"/>
                    <a:pt x="-239" y="94498"/>
                    <a:pt x="61" y="118374"/>
                  </a:cubicBezTo>
                  <a:cubicBezTo>
                    <a:pt x="-454" y="122355"/>
                    <a:pt x="2338" y="126005"/>
                    <a:pt x="6291" y="126524"/>
                  </a:cubicBezTo>
                  <a:cubicBezTo>
                    <a:pt x="10244" y="127043"/>
                    <a:pt x="13867" y="124231"/>
                    <a:pt x="14383" y="120249"/>
                  </a:cubicBezTo>
                  <a:cubicBezTo>
                    <a:pt x="20626" y="100096"/>
                    <a:pt x="28431" y="80461"/>
                    <a:pt x="37726" y="61534"/>
                  </a:cubicBezTo>
                  <a:cubicBezTo>
                    <a:pt x="47579" y="42246"/>
                    <a:pt x="61227" y="25166"/>
                    <a:pt x="77826" y="11331"/>
                  </a:cubicBezTo>
                  <a:cubicBezTo>
                    <a:pt x="83697" y="6859"/>
                    <a:pt x="75821" y="-3095"/>
                    <a:pt x="69806" y="9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id="{47E77CC9-7DD3-8F78-6A6B-83B630835449}"/>
                </a:ext>
              </a:extLst>
            </p:cNvPr>
            <p:cNvSpPr/>
            <p:nvPr/>
          </p:nvSpPr>
          <p:spPr>
            <a:xfrm>
              <a:off x="9403220" y="3277177"/>
              <a:ext cx="81315" cy="133811"/>
            </a:xfrm>
            <a:custGeom>
              <a:avLst/>
              <a:gdLst>
                <a:gd name="connsiteX0" fmla="*/ 75187 w 81315"/>
                <a:gd name="connsiteY0" fmla="*/ 1111 h 133811"/>
                <a:gd name="connsiteX1" fmla="*/ 23200 w 81315"/>
                <a:gd name="connsiteY1" fmla="*/ 57229 h 133811"/>
                <a:gd name="connsiteX2" fmla="*/ 0 w 81315"/>
                <a:gd name="connsiteY2" fmla="*/ 128494 h 133811"/>
                <a:gd name="connsiteX3" fmla="*/ 5885 w 81315"/>
                <a:gd name="connsiteY3" fmla="*/ 133803 h 133811"/>
                <a:gd name="connsiteX4" fmla="*/ 10883 w 81315"/>
                <a:gd name="connsiteY4" fmla="*/ 129937 h 133811"/>
                <a:gd name="connsiteX5" fmla="*/ 21339 w 81315"/>
                <a:gd name="connsiteY5" fmla="*/ 96613 h 133811"/>
                <a:gd name="connsiteX6" fmla="*/ 35660 w 81315"/>
                <a:gd name="connsiteY6" fmla="*/ 63288 h 133811"/>
                <a:gd name="connsiteX7" fmla="*/ 80199 w 81315"/>
                <a:gd name="connsiteY7" fmla="*/ 5583 h 133811"/>
                <a:gd name="connsiteX8" fmla="*/ 75473 w 81315"/>
                <a:gd name="connsiteY8" fmla="*/ 823 h 13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315" h="133811">
                  <a:moveTo>
                    <a:pt x="75187" y="1111"/>
                  </a:moveTo>
                  <a:cubicBezTo>
                    <a:pt x="54836" y="16720"/>
                    <a:pt x="37249" y="35690"/>
                    <a:pt x="23200" y="57229"/>
                  </a:cubicBezTo>
                  <a:cubicBezTo>
                    <a:pt x="8507" y="78075"/>
                    <a:pt x="415" y="102931"/>
                    <a:pt x="0" y="128494"/>
                  </a:cubicBezTo>
                  <a:cubicBezTo>
                    <a:pt x="171" y="131596"/>
                    <a:pt x="2807" y="133976"/>
                    <a:pt x="5885" y="133803"/>
                  </a:cubicBezTo>
                  <a:cubicBezTo>
                    <a:pt x="8177" y="133673"/>
                    <a:pt x="10168" y="132144"/>
                    <a:pt x="10883" y="129937"/>
                  </a:cubicBezTo>
                  <a:cubicBezTo>
                    <a:pt x="15323" y="119117"/>
                    <a:pt x="17758" y="107721"/>
                    <a:pt x="21339" y="96613"/>
                  </a:cubicBezTo>
                  <a:cubicBezTo>
                    <a:pt x="25090" y="85086"/>
                    <a:pt x="29888" y="73934"/>
                    <a:pt x="35660" y="63288"/>
                  </a:cubicBezTo>
                  <a:cubicBezTo>
                    <a:pt x="46500" y="41230"/>
                    <a:pt x="61653" y="21611"/>
                    <a:pt x="80199" y="5583"/>
                  </a:cubicBezTo>
                  <a:cubicBezTo>
                    <a:pt x="83492" y="2842"/>
                    <a:pt x="78767" y="-1918"/>
                    <a:pt x="75473" y="8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4" name="Freeform: Shape 2393">
              <a:extLst>
                <a:ext uri="{FF2B5EF4-FFF2-40B4-BE49-F238E27FC236}">
                  <a16:creationId xmlns:a16="http://schemas.microsoft.com/office/drawing/2014/main" id="{2B1403A8-8601-308A-8F91-31C2A1E7962E}"/>
                </a:ext>
              </a:extLst>
            </p:cNvPr>
            <p:cNvSpPr/>
            <p:nvPr/>
          </p:nvSpPr>
          <p:spPr>
            <a:xfrm>
              <a:off x="9440949" y="3260401"/>
              <a:ext cx="88685" cy="133585"/>
            </a:xfrm>
            <a:custGeom>
              <a:avLst/>
              <a:gdLst>
                <a:gd name="connsiteX0" fmla="*/ 78273 w 88685"/>
                <a:gd name="connsiteY0" fmla="*/ 720 h 133585"/>
                <a:gd name="connsiteX1" fmla="*/ 78 w 88685"/>
                <a:gd name="connsiteY1" fmla="*/ 125507 h 133585"/>
                <a:gd name="connsiteX2" fmla="*/ 11393 w 88685"/>
                <a:gd name="connsiteY2" fmla="*/ 130268 h 133585"/>
                <a:gd name="connsiteX3" fmla="*/ 42470 w 88685"/>
                <a:gd name="connsiteY3" fmla="*/ 62753 h 133585"/>
                <a:gd name="connsiteX4" fmla="*/ 85434 w 88685"/>
                <a:gd name="connsiteY4" fmla="*/ 14137 h 133585"/>
                <a:gd name="connsiteX5" fmla="*/ 87253 w 88685"/>
                <a:gd name="connsiteY5" fmla="*/ 3274 h 133585"/>
                <a:gd name="connsiteX6" fmla="*/ 77700 w 88685"/>
                <a:gd name="connsiteY6" fmla="*/ 720 h 1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685" h="133585">
                  <a:moveTo>
                    <a:pt x="78273" y="720"/>
                  </a:moveTo>
                  <a:cubicBezTo>
                    <a:pt x="35037" y="28477"/>
                    <a:pt x="6352" y="74236"/>
                    <a:pt x="78" y="125507"/>
                  </a:cubicBezTo>
                  <a:cubicBezTo>
                    <a:pt x="-924" y="131855"/>
                    <a:pt x="7956" y="137336"/>
                    <a:pt x="11393" y="130268"/>
                  </a:cubicBezTo>
                  <a:cubicBezTo>
                    <a:pt x="22277" y="108051"/>
                    <a:pt x="29724" y="84248"/>
                    <a:pt x="42470" y="62753"/>
                  </a:cubicBezTo>
                  <a:cubicBezTo>
                    <a:pt x="52896" y="43451"/>
                    <a:pt x="67604" y="26818"/>
                    <a:pt x="85434" y="14137"/>
                  </a:cubicBezTo>
                  <a:cubicBezTo>
                    <a:pt x="88913" y="11641"/>
                    <a:pt x="89730" y="6780"/>
                    <a:pt x="87253" y="3274"/>
                  </a:cubicBezTo>
                  <a:cubicBezTo>
                    <a:pt x="85090" y="216"/>
                    <a:pt x="81080" y="-852"/>
                    <a:pt x="77700" y="7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5" name="Freeform: Shape 2394">
              <a:extLst>
                <a:ext uri="{FF2B5EF4-FFF2-40B4-BE49-F238E27FC236}">
                  <a16:creationId xmlns:a16="http://schemas.microsoft.com/office/drawing/2014/main" id="{E3735A43-1FAB-2AF6-4945-B17FA66B57A0}"/>
                </a:ext>
              </a:extLst>
            </p:cNvPr>
            <p:cNvSpPr/>
            <p:nvPr/>
          </p:nvSpPr>
          <p:spPr>
            <a:xfrm>
              <a:off x="9465810" y="3267063"/>
              <a:ext cx="81910" cy="135224"/>
            </a:xfrm>
            <a:custGeom>
              <a:avLst/>
              <a:gdLst>
                <a:gd name="connsiteX0" fmla="*/ 74035 w 81910"/>
                <a:gd name="connsiteY0" fmla="*/ 695 h 135224"/>
                <a:gd name="connsiteX1" fmla="*/ 19471 w 81910"/>
                <a:gd name="connsiteY1" fmla="*/ 56668 h 135224"/>
                <a:gd name="connsiteX2" fmla="*/ 566 w 81910"/>
                <a:gd name="connsiteY2" fmla="*/ 131107 h 135224"/>
                <a:gd name="connsiteX3" fmla="*/ 11594 w 81910"/>
                <a:gd name="connsiteY3" fmla="*/ 131107 h 135224"/>
                <a:gd name="connsiteX4" fmla="*/ 34221 w 81910"/>
                <a:gd name="connsiteY4" fmla="*/ 64314 h 135224"/>
                <a:gd name="connsiteX5" fmla="*/ 80193 w 81910"/>
                <a:gd name="connsiteY5" fmla="*/ 8918 h 135224"/>
                <a:gd name="connsiteX6" fmla="*/ 74035 w 81910"/>
                <a:gd name="connsiteY6" fmla="*/ 695 h 13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910" h="135224">
                  <a:moveTo>
                    <a:pt x="74035" y="695"/>
                  </a:moveTo>
                  <a:cubicBezTo>
                    <a:pt x="51894" y="14962"/>
                    <a:pt x="33233" y="34105"/>
                    <a:pt x="19471" y="56668"/>
                  </a:cubicBezTo>
                  <a:cubicBezTo>
                    <a:pt x="4620" y="78437"/>
                    <a:pt x="-2083" y="104823"/>
                    <a:pt x="566" y="131107"/>
                  </a:cubicBezTo>
                  <a:cubicBezTo>
                    <a:pt x="1569" y="137022"/>
                    <a:pt x="10018" y="136156"/>
                    <a:pt x="11594" y="131107"/>
                  </a:cubicBezTo>
                  <a:cubicBezTo>
                    <a:pt x="17021" y="108169"/>
                    <a:pt x="24597" y="85809"/>
                    <a:pt x="34221" y="64314"/>
                  </a:cubicBezTo>
                  <a:cubicBezTo>
                    <a:pt x="45564" y="42833"/>
                    <a:pt x="61217" y="23964"/>
                    <a:pt x="80193" y="8918"/>
                  </a:cubicBezTo>
                  <a:cubicBezTo>
                    <a:pt x="84919" y="5311"/>
                    <a:pt x="78904" y="-2335"/>
                    <a:pt x="74035" y="6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6" name="Freeform: Shape 2395">
              <a:extLst>
                <a:ext uri="{FF2B5EF4-FFF2-40B4-BE49-F238E27FC236}">
                  <a16:creationId xmlns:a16="http://schemas.microsoft.com/office/drawing/2014/main" id="{05CE4F4A-4DA1-D1E8-645A-14B91753D974}"/>
                </a:ext>
              </a:extLst>
            </p:cNvPr>
            <p:cNvSpPr/>
            <p:nvPr/>
          </p:nvSpPr>
          <p:spPr>
            <a:xfrm>
              <a:off x="9487945" y="3257272"/>
              <a:ext cx="101969" cy="155847"/>
            </a:xfrm>
            <a:custGeom>
              <a:avLst/>
              <a:gdLst>
                <a:gd name="connsiteX0" fmla="*/ 93432 w 101969"/>
                <a:gd name="connsiteY0" fmla="*/ 820 h 155847"/>
                <a:gd name="connsiteX1" fmla="*/ 26551 w 101969"/>
                <a:gd name="connsiteY1" fmla="*/ 63719 h 155847"/>
                <a:gd name="connsiteX2" fmla="*/ 6930 w 101969"/>
                <a:gd name="connsiteY2" fmla="*/ 104256 h 155847"/>
                <a:gd name="connsiteX3" fmla="*/ 1202 w 101969"/>
                <a:gd name="connsiteY3" fmla="*/ 150420 h 155847"/>
                <a:gd name="connsiteX4" fmla="*/ 15524 w 101969"/>
                <a:gd name="connsiteY4" fmla="*/ 152151 h 155847"/>
                <a:gd name="connsiteX5" fmla="*/ 25691 w 101969"/>
                <a:gd name="connsiteY5" fmla="*/ 111469 h 155847"/>
                <a:gd name="connsiteX6" fmla="*/ 41588 w 101969"/>
                <a:gd name="connsiteY6" fmla="*/ 73384 h 155847"/>
                <a:gd name="connsiteX7" fmla="*/ 99590 w 101969"/>
                <a:gd name="connsiteY7" fmla="*/ 10197 h 155847"/>
                <a:gd name="connsiteX8" fmla="*/ 94147 w 101969"/>
                <a:gd name="connsiteY8" fmla="*/ 820 h 15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69" h="155847">
                  <a:moveTo>
                    <a:pt x="93432" y="820"/>
                  </a:moveTo>
                  <a:cubicBezTo>
                    <a:pt x="66622" y="16314"/>
                    <a:pt x="43736" y="37838"/>
                    <a:pt x="26551" y="63719"/>
                  </a:cubicBezTo>
                  <a:cubicBezTo>
                    <a:pt x="18316" y="76327"/>
                    <a:pt x="11714" y="89945"/>
                    <a:pt x="6930" y="104256"/>
                  </a:cubicBezTo>
                  <a:cubicBezTo>
                    <a:pt x="443" y="118711"/>
                    <a:pt x="-1547" y="134796"/>
                    <a:pt x="1202" y="150420"/>
                  </a:cubicBezTo>
                  <a:cubicBezTo>
                    <a:pt x="2778" y="156046"/>
                    <a:pt x="12086" y="158354"/>
                    <a:pt x="15524" y="152151"/>
                  </a:cubicBezTo>
                  <a:cubicBezTo>
                    <a:pt x="19791" y="138821"/>
                    <a:pt x="23185" y="125231"/>
                    <a:pt x="25691" y="111469"/>
                  </a:cubicBezTo>
                  <a:cubicBezTo>
                    <a:pt x="29615" y="98240"/>
                    <a:pt x="34943" y="85459"/>
                    <a:pt x="41588" y="73384"/>
                  </a:cubicBezTo>
                  <a:cubicBezTo>
                    <a:pt x="55537" y="47893"/>
                    <a:pt x="75443" y="26196"/>
                    <a:pt x="99590" y="10197"/>
                  </a:cubicBezTo>
                  <a:cubicBezTo>
                    <a:pt x="105318" y="6447"/>
                    <a:pt x="99590" y="-2786"/>
                    <a:pt x="94147" y="8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7" name="Freeform: Shape 2396">
              <a:extLst>
                <a:ext uri="{FF2B5EF4-FFF2-40B4-BE49-F238E27FC236}">
                  <a16:creationId xmlns:a16="http://schemas.microsoft.com/office/drawing/2014/main" id="{F213F014-3F0D-7C4C-45A5-CD9E7E70C7C0}"/>
                </a:ext>
              </a:extLst>
            </p:cNvPr>
            <p:cNvSpPr/>
            <p:nvPr/>
          </p:nvSpPr>
          <p:spPr>
            <a:xfrm>
              <a:off x="9380227" y="3270450"/>
              <a:ext cx="95666" cy="131187"/>
            </a:xfrm>
            <a:custGeom>
              <a:avLst/>
              <a:gdLst>
                <a:gd name="connsiteX0" fmla="*/ 92021 w 95666"/>
                <a:gd name="connsiteY0" fmla="*/ 337 h 131187"/>
                <a:gd name="connsiteX1" fmla="*/ 34736 w 95666"/>
                <a:gd name="connsiteY1" fmla="*/ 47943 h 131187"/>
                <a:gd name="connsiteX2" fmla="*/ 79 w 95666"/>
                <a:gd name="connsiteY2" fmla="*/ 126998 h 131187"/>
                <a:gd name="connsiteX3" fmla="*/ 2714 w 95666"/>
                <a:gd name="connsiteY3" fmla="*/ 131110 h 131187"/>
                <a:gd name="connsiteX4" fmla="*/ 6237 w 95666"/>
                <a:gd name="connsiteY4" fmla="*/ 129739 h 131187"/>
                <a:gd name="connsiteX5" fmla="*/ 43758 w 95666"/>
                <a:gd name="connsiteY5" fmla="*/ 57609 h 131187"/>
                <a:gd name="connsiteX6" fmla="*/ 94169 w 95666"/>
                <a:gd name="connsiteY6" fmla="*/ 6684 h 131187"/>
                <a:gd name="connsiteX7" fmla="*/ 91448 w 95666"/>
                <a:gd name="connsiteY7" fmla="*/ 192 h 13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666" h="131187">
                  <a:moveTo>
                    <a:pt x="92021" y="337"/>
                  </a:moveTo>
                  <a:cubicBezTo>
                    <a:pt x="68205" y="9353"/>
                    <a:pt x="48055" y="26102"/>
                    <a:pt x="34736" y="47943"/>
                  </a:cubicBezTo>
                  <a:cubicBezTo>
                    <a:pt x="18353" y="71862"/>
                    <a:pt x="6581" y="98680"/>
                    <a:pt x="79" y="126998"/>
                  </a:cubicBezTo>
                  <a:cubicBezTo>
                    <a:pt x="-323" y="128874"/>
                    <a:pt x="852" y="130706"/>
                    <a:pt x="2714" y="131110"/>
                  </a:cubicBezTo>
                  <a:cubicBezTo>
                    <a:pt x="4060" y="131398"/>
                    <a:pt x="5435" y="130865"/>
                    <a:pt x="6237" y="129739"/>
                  </a:cubicBezTo>
                  <a:cubicBezTo>
                    <a:pt x="19269" y="106080"/>
                    <a:pt x="28864" y="80402"/>
                    <a:pt x="43758" y="57609"/>
                  </a:cubicBezTo>
                  <a:cubicBezTo>
                    <a:pt x="57493" y="37816"/>
                    <a:pt x="74549" y="20577"/>
                    <a:pt x="94169" y="6684"/>
                  </a:cubicBezTo>
                  <a:cubicBezTo>
                    <a:pt x="97034" y="4520"/>
                    <a:pt x="95601" y="-1106"/>
                    <a:pt x="91448" y="1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8" name="Freeform: Shape 2397">
              <a:extLst>
                <a:ext uri="{FF2B5EF4-FFF2-40B4-BE49-F238E27FC236}">
                  <a16:creationId xmlns:a16="http://schemas.microsoft.com/office/drawing/2014/main" id="{D1CC506C-3E5A-698F-B1DC-CCCB9949A8C9}"/>
                </a:ext>
              </a:extLst>
            </p:cNvPr>
            <p:cNvSpPr/>
            <p:nvPr/>
          </p:nvSpPr>
          <p:spPr>
            <a:xfrm>
              <a:off x="9543574" y="3266993"/>
              <a:ext cx="76038" cy="144064"/>
            </a:xfrm>
            <a:custGeom>
              <a:avLst/>
              <a:gdLst>
                <a:gd name="connsiteX0" fmla="*/ 70455 w 76038"/>
                <a:gd name="connsiteY0" fmla="*/ 476 h 144064"/>
                <a:gd name="connsiteX1" fmla="*/ 19185 w 76038"/>
                <a:gd name="connsiteY1" fmla="*/ 56449 h 144064"/>
                <a:gd name="connsiteX2" fmla="*/ 424 w 76038"/>
                <a:gd name="connsiteY2" fmla="*/ 140265 h 144064"/>
                <a:gd name="connsiteX3" fmla="*/ 10736 w 76038"/>
                <a:gd name="connsiteY3" fmla="*/ 140265 h 144064"/>
                <a:gd name="connsiteX4" fmla="*/ 19471 w 76038"/>
                <a:gd name="connsiteY4" fmla="*/ 101603 h 144064"/>
                <a:gd name="connsiteX5" fmla="*/ 31931 w 76038"/>
                <a:gd name="connsiteY5" fmla="*/ 62652 h 144064"/>
                <a:gd name="connsiteX6" fmla="*/ 74895 w 76038"/>
                <a:gd name="connsiteY6" fmla="*/ 5958 h 144064"/>
                <a:gd name="connsiteX7" fmla="*/ 70742 w 76038"/>
                <a:gd name="connsiteY7" fmla="*/ 476 h 1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038" h="144064">
                  <a:moveTo>
                    <a:pt x="70455" y="476"/>
                  </a:moveTo>
                  <a:cubicBezTo>
                    <a:pt x="48701" y="14166"/>
                    <a:pt x="30986" y="33497"/>
                    <a:pt x="19185" y="56449"/>
                  </a:cubicBezTo>
                  <a:cubicBezTo>
                    <a:pt x="4735" y="81868"/>
                    <a:pt x="-1795" y="111067"/>
                    <a:pt x="424" y="140265"/>
                  </a:cubicBezTo>
                  <a:cubicBezTo>
                    <a:pt x="1283" y="145892"/>
                    <a:pt x="9161" y="144737"/>
                    <a:pt x="10736" y="140265"/>
                  </a:cubicBezTo>
                  <a:cubicBezTo>
                    <a:pt x="14431" y="127570"/>
                    <a:pt x="17338" y="114659"/>
                    <a:pt x="19471" y="101603"/>
                  </a:cubicBezTo>
                  <a:cubicBezTo>
                    <a:pt x="22393" y="88245"/>
                    <a:pt x="26560" y="75204"/>
                    <a:pt x="31931" y="62652"/>
                  </a:cubicBezTo>
                  <a:cubicBezTo>
                    <a:pt x="41570" y="40580"/>
                    <a:pt x="56291" y="21134"/>
                    <a:pt x="74895" y="5958"/>
                  </a:cubicBezTo>
                  <a:cubicBezTo>
                    <a:pt x="78046" y="3361"/>
                    <a:pt x="74035" y="-1544"/>
                    <a:pt x="70742" y="4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9" name="Freeform: Shape 2398">
              <a:extLst>
                <a:ext uri="{FF2B5EF4-FFF2-40B4-BE49-F238E27FC236}">
                  <a16:creationId xmlns:a16="http://schemas.microsoft.com/office/drawing/2014/main" id="{C1AF411E-A91F-5C4A-9330-E4CC861EDE79}"/>
                </a:ext>
              </a:extLst>
            </p:cNvPr>
            <p:cNvSpPr/>
            <p:nvPr/>
          </p:nvSpPr>
          <p:spPr>
            <a:xfrm>
              <a:off x="9505141" y="3263343"/>
              <a:ext cx="98640" cy="160346"/>
            </a:xfrm>
            <a:custGeom>
              <a:avLst/>
              <a:gdLst>
                <a:gd name="connsiteX0" fmla="*/ 90557 w 98640"/>
                <a:gd name="connsiteY0" fmla="*/ 1097 h 160346"/>
                <a:gd name="connsiteX1" fmla="*/ 24106 w 98640"/>
                <a:gd name="connsiteY1" fmla="*/ 67024 h 160346"/>
                <a:gd name="connsiteX2" fmla="*/ 5345 w 98640"/>
                <a:gd name="connsiteY2" fmla="*/ 108860 h 160346"/>
                <a:gd name="connsiteX3" fmla="*/ 2194 w 98640"/>
                <a:gd name="connsiteY3" fmla="*/ 155890 h 160346"/>
                <a:gd name="connsiteX4" fmla="*/ 10086 w 98640"/>
                <a:gd name="connsiteY4" fmla="*/ 160059 h 160346"/>
                <a:gd name="connsiteX5" fmla="*/ 14224 w 98640"/>
                <a:gd name="connsiteY5" fmla="*/ 155890 h 160346"/>
                <a:gd name="connsiteX6" fmla="*/ 23819 w 98640"/>
                <a:gd name="connsiteY6" fmla="*/ 115208 h 160346"/>
                <a:gd name="connsiteX7" fmla="*/ 38857 w 98640"/>
                <a:gd name="connsiteY7" fmla="*/ 75680 h 160346"/>
                <a:gd name="connsiteX8" fmla="*/ 96142 w 98640"/>
                <a:gd name="connsiteY8" fmla="*/ 11051 h 160346"/>
                <a:gd name="connsiteX9" fmla="*/ 90414 w 98640"/>
                <a:gd name="connsiteY9" fmla="*/ 1097 h 16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640" h="160346">
                  <a:moveTo>
                    <a:pt x="90557" y="1097"/>
                  </a:moveTo>
                  <a:cubicBezTo>
                    <a:pt x="63748" y="17744"/>
                    <a:pt x="41034" y="40278"/>
                    <a:pt x="24106" y="67024"/>
                  </a:cubicBezTo>
                  <a:cubicBezTo>
                    <a:pt x="16071" y="80080"/>
                    <a:pt x="9770" y="94146"/>
                    <a:pt x="5345" y="108860"/>
                  </a:cubicBezTo>
                  <a:cubicBezTo>
                    <a:pt x="-469" y="123835"/>
                    <a:pt x="-1572" y="140266"/>
                    <a:pt x="2194" y="155890"/>
                  </a:cubicBezTo>
                  <a:cubicBezTo>
                    <a:pt x="3226" y="159237"/>
                    <a:pt x="6763" y="161098"/>
                    <a:pt x="10086" y="160059"/>
                  </a:cubicBezTo>
                  <a:cubicBezTo>
                    <a:pt x="12062" y="159439"/>
                    <a:pt x="13608" y="157881"/>
                    <a:pt x="14224" y="155890"/>
                  </a:cubicBezTo>
                  <a:cubicBezTo>
                    <a:pt x="18206" y="142531"/>
                    <a:pt x="21399" y="128942"/>
                    <a:pt x="23819" y="115208"/>
                  </a:cubicBezTo>
                  <a:cubicBezTo>
                    <a:pt x="27314" y="101489"/>
                    <a:pt x="32355" y="88231"/>
                    <a:pt x="38857" y="75680"/>
                  </a:cubicBezTo>
                  <a:cubicBezTo>
                    <a:pt x="52175" y="49569"/>
                    <a:pt x="71882" y="27323"/>
                    <a:pt x="96142" y="11051"/>
                  </a:cubicBezTo>
                  <a:cubicBezTo>
                    <a:pt x="102157" y="7012"/>
                    <a:pt x="96142" y="-3375"/>
                    <a:pt x="90414" y="109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0" name="Freeform: Shape 2399">
              <a:extLst>
                <a:ext uri="{FF2B5EF4-FFF2-40B4-BE49-F238E27FC236}">
                  <a16:creationId xmlns:a16="http://schemas.microsoft.com/office/drawing/2014/main" id="{4F7299A3-B049-F12F-B942-81FC75CC2C29}"/>
                </a:ext>
              </a:extLst>
            </p:cNvPr>
            <p:cNvSpPr/>
            <p:nvPr/>
          </p:nvSpPr>
          <p:spPr>
            <a:xfrm>
              <a:off x="9582430" y="3258766"/>
              <a:ext cx="108349" cy="157041"/>
            </a:xfrm>
            <a:custGeom>
              <a:avLst/>
              <a:gdLst>
                <a:gd name="connsiteX0" fmla="*/ 99052 w 108349"/>
                <a:gd name="connsiteY0" fmla="*/ 769 h 157041"/>
                <a:gd name="connsiteX1" fmla="*/ 27446 w 108349"/>
                <a:gd name="connsiteY1" fmla="*/ 62368 h 157041"/>
                <a:gd name="connsiteX2" fmla="*/ 6536 w 108349"/>
                <a:gd name="connsiteY2" fmla="*/ 104205 h 157041"/>
                <a:gd name="connsiteX3" fmla="*/ 2097 w 108349"/>
                <a:gd name="connsiteY3" fmla="*/ 151234 h 157041"/>
                <a:gd name="connsiteX4" fmla="*/ 16418 w 108349"/>
                <a:gd name="connsiteY4" fmla="*/ 153109 h 157041"/>
                <a:gd name="connsiteX5" fmla="*/ 22576 w 108349"/>
                <a:gd name="connsiteY5" fmla="*/ 133634 h 157041"/>
                <a:gd name="connsiteX6" fmla="*/ 27302 w 108349"/>
                <a:gd name="connsiteY6" fmla="*/ 112283 h 157041"/>
                <a:gd name="connsiteX7" fmla="*/ 43915 w 108349"/>
                <a:gd name="connsiteY7" fmla="*/ 73477 h 157041"/>
                <a:gd name="connsiteX8" fmla="*/ 105210 w 108349"/>
                <a:gd name="connsiteY8" fmla="*/ 12742 h 157041"/>
                <a:gd name="connsiteX9" fmla="*/ 107243 w 108349"/>
                <a:gd name="connsiteY9" fmla="*/ 3163 h 157041"/>
                <a:gd name="connsiteX10" fmla="*/ 98336 w 108349"/>
                <a:gd name="connsiteY10" fmla="*/ 769 h 15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349" h="157041">
                  <a:moveTo>
                    <a:pt x="99052" y="769"/>
                  </a:moveTo>
                  <a:cubicBezTo>
                    <a:pt x="70080" y="14373"/>
                    <a:pt x="45319" y="35666"/>
                    <a:pt x="27446" y="62368"/>
                  </a:cubicBezTo>
                  <a:cubicBezTo>
                    <a:pt x="18652" y="75309"/>
                    <a:pt x="11620" y="89374"/>
                    <a:pt x="6536" y="104205"/>
                  </a:cubicBezTo>
                  <a:cubicBezTo>
                    <a:pt x="-238" y="118905"/>
                    <a:pt x="-1798" y="135509"/>
                    <a:pt x="2097" y="151234"/>
                  </a:cubicBezTo>
                  <a:cubicBezTo>
                    <a:pt x="4245" y="157004"/>
                    <a:pt x="13554" y="159889"/>
                    <a:pt x="16418" y="153109"/>
                  </a:cubicBezTo>
                  <a:cubicBezTo>
                    <a:pt x="19469" y="146978"/>
                    <a:pt x="21546" y="140414"/>
                    <a:pt x="22576" y="133634"/>
                  </a:cubicBezTo>
                  <a:cubicBezTo>
                    <a:pt x="23779" y="126435"/>
                    <a:pt x="25355" y="119309"/>
                    <a:pt x="27302" y="112283"/>
                  </a:cubicBezTo>
                  <a:cubicBezTo>
                    <a:pt x="31255" y="98723"/>
                    <a:pt x="36841" y="85681"/>
                    <a:pt x="43915" y="73477"/>
                  </a:cubicBezTo>
                  <a:cubicBezTo>
                    <a:pt x="59139" y="48519"/>
                    <a:pt x="80191" y="27673"/>
                    <a:pt x="105210" y="12742"/>
                  </a:cubicBezTo>
                  <a:cubicBezTo>
                    <a:pt x="108403" y="10665"/>
                    <a:pt x="109306" y="6381"/>
                    <a:pt x="107243" y="3163"/>
                  </a:cubicBezTo>
                  <a:cubicBezTo>
                    <a:pt x="105325" y="177"/>
                    <a:pt x="101473" y="-862"/>
                    <a:pt x="98336" y="76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1" name="Freeform: Shape 2400">
              <a:extLst>
                <a:ext uri="{FF2B5EF4-FFF2-40B4-BE49-F238E27FC236}">
                  <a16:creationId xmlns:a16="http://schemas.microsoft.com/office/drawing/2014/main" id="{D91B7751-05A7-575C-DE0D-8D627E67FCBC}"/>
                </a:ext>
              </a:extLst>
            </p:cNvPr>
            <p:cNvSpPr/>
            <p:nvPr/>
          </p:nvSpPr>
          <p:spPr>
            <a:xfrm>
              <a:off x="9558018" y="3272807"/>
              <a:ext cx="80494" cy="139989"/>
            </a:xfrm>
            <a:custGeom>
              <a:avLst/>
              <a:gdLst>
                <a:gd name="connsiteX0" fmla="*/ 75774 w 80494"/>
                <a:gd name="connsiteY0" fmla="*/ 0 h 139989"/>
                <a:gd name="connsiteX1" fmla="*/ 17343 w 80494"/>
                <a:gd name="connsiteY1" fmla="*/ 57705 h 139989"/>
                <a:gd name="connsiteX2" fmla="*/ 1733 w 80494"/>
                <a:gd name="connsiteY2" fmla="*/ 136472 h 139989"/>
                <a:gd name="connsiteX3" fmla="*/ 11042 w 80494"/>
                <a:gd name="connsiteY3" fmla="*/ 136472 h 139989"/>
                <a:gd name="connsiteX4" fmla="*/ 79068 w 80494"/>
                <a:gd name="connsiteY4" fmla="*/ 6636 h 139989"/>
                <a:gd name="connsiteX5" fmla="*/ 75774 w 80494"/>
                <a:gd name="connsiteY5" fmla="*/ 1009 h 13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494" h="139989">
                  <a:moveTo>
                    <a:pt x="75774" y="0"/>
                  </a:moveTo>
                  <a:cubicBezTo>
                    <a:pt x="51943" y="14181"/>
                    <a:pt x="31893" y="33988"/>
                    <a:pt x="17343" y="57705"/>
                  </a:cubicBezTo>
                  <a:cubicBezTo>
                    <a:pt x="2406" y="81017"/>
                    <a:pt x="-3165" y="109177"/>
                    <a:pt x="1733" y="136472"/>
                  </a:cubicBezTo>
                  <a:cubicBezTo>
                    <a:pt x="2592" y="140944"/>
                    <a:pt x="10469" y="141376"/>
                    <a:pt x="11042" y="136472"/>
                  </a:cubicBezTo>
                  <a:cubicBezTo>
                    <a:pt x="17916" y="87134"/>
                    <a:pt x="34959" y="34190"/>
                    <a:pt x="79068" y="6636"/>
                  </a:cubicBezTo>
                  <a:cubicBezTo>
                    <a:pt x="82505" y="4328"/>
                    <a:pt x="79068" y="-1299"/>
                    <a:pt x="75774" y="10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2" name="Freeform: Shape 2401">
              <a:extLst>
                <a:ext uri="{FF2B5EF4-FFF2-40B4-BE49-F238E27FC236}">
                  <a16:creationId xmlns:a16="http://schemas.microsoft.com/office/drawing/2014/main" id="{B286FC49-3321-DDF5-4C24-CF109A739908}"/>
                </a:ext>
              </a:extLst>
            </p:cNvPr>
            <p:cNvSpPr/>
            <p:nvPr/>
          </p:nvSpPr>
          <p:spPr>
            <a:xfrm>
              <a:off x="9620965" y="3268334"/>
              <a:ext cx="115631" cy="136424"/>
            </a:xfrm>
            <a:custGeom>
              <a:avLst/>
              <a:gdLst>
                <a:gd name="connsiteX0" fmla="*/ 112217 w 115631"/>
                <a:gd name="connsiteY0" fmla="*/ 0 h 136424"/>
                <a:gd name="connsiteX1" fmla="*/ 90019 w 115631"/>
                <a:gd name="connsiteY1" fmla="*/ 7213 h 136424"/>
                <a:gd name="connsiteX2" fmla="*/ 70399 w 115631"/>
                <a:gd name="connsiteY2" fmla="*/ 18322 h 136424"/>
                <a:gd name="connsiteX3" fmla="*/ 35599 w 115631"/>
                <a:gd name="connsiteY3" fmla="*/ 48617 h 136424"/>
                <a:gd name="connsiteX4" fmla="*/ 10393 w 115631"/>
                <a:gd name="connsiteY4" fmla="*/ 85836 h 136424"/>
                <a:gd name="connsiteX5" fmla="*/ 2086 w 115631"/>
                <a:gd name="connsiteY5" fmla="*/ 107042 h 136424"/>
                <a:gd name="connsiteX6" fmla="*/ 81 w 115631"/>
                <a:gd name="connsiteY6" fmla="*/ 130990 h 136424"/>
                <a:gd name="connsiteX7" fmla="*/ 6125 w 115631"/>
                <a:gd name="connsiteY7" fmla="*/ 136414 h 136424"/>
                <a:gd name="connsiteX8" fmla="*/ 11252 w 115631"/>
                <a:gd name="connsiteY8" fmla="*/ 132433 h 136424"/>
                <a:gd name="connsiteX9" fmla="*/ 19988 w 115631"/>
                <a:gd name="connsiteY9" fmla="*/ 113390 h 136424"/>
                <a:gd name="connsiteX10" fmla="*/ 27721 w 115631"/>
                <a:gd name="connsiteY10" fmla="*/ 95069 h 136424"/>
                <a:gd name="connsiteX11" fmla="*/ 49347 w 115631"/>
                <a:gd name="connsiteY11" fmla="*/ 59869 h 136424"/>
                <a:gd name="connsiteX12" fmla="*/ 77989 w 115631"/>
                <a:gd name="connsiteY12" fmla="*/ 31017 h 136424"/>
                <a:gd name="connsiteX13" fmla="*/ 95031 w 115631"/>
                <a:gd name="connsiteY13" fmla="*/ 18899 h 136424"/>
                <a:gd name="connsiteX14" fmla="*/ 114079 w 115631"/>
                <a:gd name="connsiteY14" fmla="*/ 6492 h 136424"/>
                <a:gd name="connsiteX15" fmla="*/ 115124 w 115631"/>
                <a:gd name="connsiteY15" fmla="*/ 1919 h 136424"/>
                <a:gd name="connsiteX16" fmla="*/ 111645 w 115631"/>
                <a:gd name="connsiteY16" fmla="*/ 433 h 13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631" h="136424">
                  <a:moveTo>
                    <a:pt x="112217" y="0"/>
                  </a:moveTo>
                  <a:cubicBezTo>
                    <a:pt x="104684" y="1962"/>
                    <a:pt x="97280" y="4371"/>
                    <a:pt x="90019" y="7213"/>
                  </a:cubicBezTo>
                  <a:cubicBezTo>
                    <a:pt x="83188" y="10373"/>
                    <a:pt x="76629" y="14080"/>
                    <a:pt x="70399" y="18322"/>
                  </a:cubicBezTo>
                  <a:cubicBezTo>
                    <a:pt x="57553" y="26876"/>
                    <a:pt x="45867" y="37061"/>
                    <a:pt x="35599" y="48617"/>
                  </a:cubicBezTo>
                  <a:cubicBezTo>
                    <a:pt x="25574" y="59825"/>
                    <a:pt x="17095" y="72348"/>
                    <a:pt x="10393" y="85836"/>
                  </a:cubicBezTo>
                  <a:cubicBezTo>
                    <a:pt x="6856" y="92573"/>
                    <a:pt x="4063" y="99685"/>
                    <a:pt x="2086" y="107042"/>
                  </a:cubicBezTo>
                  <a:cubicBezTo>
                    <a:pt x="425" y="114905"/>
                    <a:pt x="-248" y="122954"/>
                    <a:pt x="81" y="130990"/>
                  </a:cubicBezTo>
                  <a:cubicBezTo>
                    <a:pt x="267" y="134178"/>
                    <a:pt x="2975" y="136602"/>
                    <a:pt x="6125" y="136414"/>
                  </a:cubicBezTo>
                  <a:cubicBezTo>
                    <a:pt x="8488" y="136284"/>
                    <a:pt x="10522" y="134697"/>
                    <a:pt x="11252" y="132433"/>
                  </a:cubicBezTo>
                  <a:cubicBezTo>
                    <a:pt x="13830" y="125941"/>
                    <a:pt x="17267" y="119738"/>
                    <a:pt x="19988" y="113390"/>
                  </a:cubicBezTo>
                  <a:cubicBezTo>
                    <a:pt x="22709" y="107042"/>
                    <a:pt x="24858" y="100983"/>
                    <a:pt x="27721" y="95069"/>
                  </a:cubicBezTo>
                  <a:cubicBezTo>
                    <a:pt x="33593" y="82547"/>
                    <a:pt x="40840" y="70746"/>
                    <a:pt x="49347" y="59869"/>
                  </a:cubicBezTo>
                  <a:cubicBezTo>
                    <a:pt x="57825" y="49237"/>
                    <a:pt x="67434" y="39557"/>
                    <a:pt x="77989" y="31017"/>
                  </a:cubicBezTo>
                  <a:cubicBezTo>
                    <a:pt x="83460" y="26689"/>
                    <a:pt x="89145" y="22635"/>
                    <a:pt x="95031" y="18899"/>
                  </a:cubicBezTo>
                  <a:cubicBezTo>
                    <a:pt x="101133" y="14383"/>
                    <a:pt x="107491" y="10243"/>
                    <a:pt x="114079" y="6492"/>
                  </a:cubicBezTo>
                  <a:cubicBezTo>
                    <a:pt x="115625" y="5526"/>
                    <a:pt x="116098" y="3477"/>
                    <a:pt x="115124" y="1919"/>
                  </a:cubicBezTo>
                  <a:cubicBezTo>
                    <a:pt x="114394" y="736"/>
                    <a:pt x="113005" y="144"/>
                    <a:pt x="111645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3" name="Freeform: Shape 2402">
              <a:extLst>
                <a:ext uri="{FF2B5EF4-FFF2-40B4-BE49-F238E27FC236}">
                  <a16:creationId xmlns:a16="http://schemas.microsoft.com/office/drawing/2014/main" id="{E5A0D672-14B1-A1EC-7933-444A0FCC9B8E}"/>
                </a:ext>
              </a:extLst>
            </p:cNvPr>
            <p:cNvSpPr/>
            <p:nvPr/>
          </p:nvSpPr>
          <p:spPr>
            <a:xfrm>
              <a:off x="9660080" y="3259032"/>
              <a:ext cx="131952" cy="153883"/>
            </a:xfrm>
            <a:custGeom>
              <a:avLst/>
              <a:gdLst>
                <a:gd name="connsiteX0" fmla="*/ 122224 w 131952"/>
                <a:gd name="connsiteY0" fmla="*/ 503 h 153883"/>
                <a:gd name="connsiteX1" fmla="*/ 39017 w 131952"/>
                <a:gd name="connsiteY1" fmla="*/ 56043 h 153883"/>
                <a:gd name="connsiteX2" fmla="*/ 12093 w 131952"/>
                <a:gd name="connsiteY2" fmla="*/ 98312 h 153883"/>
                <a:gd name="connsiteX3" fmla="*/ 1209 w 131952"/>
                <a:gd name="connsiteY3" fmla="*/ 147505 h 153883"/>
                <a:gd name="connsiteX4" fmla="*/ 12265 w 131952"/>
                <a:gd name="connsiteY4" fmla="*/ 153506 h 153883"/>
                <a:gd name="connsiteX5" fmla="*/ 17249 w 131952"/>
                <a:gd name="connsiteY5" fmla="*/ 149669 h 153883"/>
                <a:gd name="connsiteX6" fmla="*/ 24983 w 131952"/>
                <a:gd name="connsiteY6" fmla="*/ 128174 h 153883"/>
                <a:gd name="connsiteX7" fmla="*/ 32143 w 131952"/>
                <a:gd name="connsiteY7" fmla="*/ 107833 h 153883"/>
                <a:gd name="connsiteX8" fmla="*/ 55344 w 131952"/>
                <a:gd name="connsiteY8" fmla="*/ 69604 h 153883"/>
                <a:gd name="connsiteX9" fmla="*/ 128096 w 131952"/>
                <a:gd name="connsiteY9" fmla="*/ 14640 h 153883"/>
                <a:gd name="connsiteX10" fmla="*/ 122224 w 131952"/>
                <a:gd name="connsiteY10" fmla="*/ 214 h 1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52" h="153883">
                  <a:moveTo>
                    <a:pt x="122224" y="503"/>
                  </a:moveTo>
                  <a:cubicBezTo>
                    <a:pt x="89829" y="10702"/>
                    <a:pt x="60972" y="29961"/>
                    <a:pt x="39017" y="56043"/>
                  </a:cubicBezTo>
                  <a:cubicBezTo>
                    <a:pt x="28090" y="68767"/>
                    <a:pt x="19011" y="83006"/>
                    <a:pt x="12093" y="98312"/>
                  </a:cubicBezTo>
                  <a:cubicBezTo>
                    <a:pt x="5505" y="112738"/>
                    <a:pt x="-3231" y="131492"/>
                    <a:pt x="1209" y="147505"/>
                  </a:cubicBezTo>
                  <a:cubicBezTo>
                    <a:pt x="2613" y="152237"/>
                    <a:pt x="7568" y="154921"/>
                    <a:pt x="12265" y="153506"/>
                  </a:cubicBezTo>
                  <a:cubicBezTo>
                    <a:pt x="14327" y="152886"/>
                    <a:pt x="16103" y="151516"/>
                    <a:pt x="17249" y="149669"/>
                  </a:cubicBezTo>
                  <a:cubicBezTo>
                    <a:pt x="20844" y="142918"/>
                    <a:pt x="23435" y="135676"/>
                    <a:pt x="24983" y="128174"/>
                  </a:cubicBezTo>
                  <a:cubicBezTo>
                    <a:pt x="26944" y="121250"/>
                    <a:pt x="29336" y="114455"/>
                    <a:pt x="32143" y="107833"/>
                  </a:cubicBezTo>
                  <a:cubicBezTo>
                    <a:pt x="38201" y="94128"/>
                    <a:pt x="45992" y="81275"/>
                    <a:pt x="55344" y="69604"/>
                  </a:cubicBezTo>
                  <a:cubicBezTo>
                    <a:pt x="74892" y="45700"/>
                    <a:pt x="99840" y="26859"/>
                    <a:pt x="128096" y="14640"/>
                  </a:cubicBezTo>
                  <a:cubicBezTo>
                    <a:pt x="136116" y="11034"/>
                    <a:pt x="130387" y="-1806"/>
                    <a:pt x="122224" y="2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4" name="Freeform: Shape 2403">
              <a:extLst>
                <a:ext uri="{FF2B5EF4-FFF2-40B4-BE49-F238E27FC236}">
                  <a16:creationId xmlns:a16="http://schemas.microsoft.com/office/drawing/2014/main" id="{2002E2F0-6824-5B48-5A02-47220B3D9EA6}"/>
                </a:ext>
              </a:extLst>
            </p:cNvPr>
            <p:cNvSpPr/>
            <p:nvPr/>
          </p:nvSpPr>
          <p:spPr>
            <a:xfrm>
              <a:off x="9701675" y="3266353"/>
              <a:ext cx="126788" cy="145628"/>
            </a:xfrm>
            <a:custGeom>
              <a:avLst/>
              <a:gdLst>
                <a:gd name="connsiteX0" fmla="*/ 116719 w 126788"/>
                <a:gd name="connsiteY0" fmla="*/ 683 h 145628"/>
                <a:gd name="connsiteX1" fmla="*/ 40816 w 126788"/>
                <a:gd name="connsiteY1" fmla="*/ 54637 h 145628"/>
                <a:gd name="connsiteX2" fmla="*/ 14321 w 126788"/>
                <a:gd name="connsiteY2" fmla="*/ 92433 h 145628"/>
                <a:gd name="connsiteX3" fmla="*/ 0 w 126788"/>
                <a:gd name="connsiteY3" fmla="*/ 137443 h 145628"/>
                <a:gd name="connsiteX4" fmla="*/ 8765 w 126788"/>
                <a:gd name="connsiteY4" fmla="*/ 145622 h 145628"/>
                <a:gd name="connsiteX5" fmla="*/ 15611 w 126788"/>
                <a:gd name="connsiteY5" fmla="*/ 141627 h 145628"/>
                <a:gd name="connsiteX6" fmla="*/ 32796 w 126788"/>
                <a:gd name="connsiteY6" fmla="*/ 103397 h 145628"/>
                <a:gd name="connsiteX7" fmla="*/ 55853 w 126788"/>
                <a:gd name="connsiteY7" fmla="*/ 67188 h 145628"/>
                <a:gd name="connsiteX8" fmla="*/ 123306 w 126788"/>
                <a:gd name="connsiteY8" fmla="*/ 12368 h 145628"/>
                <a:gd name="connsiteX9" fmla="*/ 116432 w 126788"/>
                <a:gd name="connsiteY9" fmla="*/ 683 h 14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788" h="145628">
                  <a:moveTo>
                    <a:pt x="116719" y="683"/>
                  </a:moveTo>
                  <a:cubicBezTo>
                    <a:pt x="87904" y="13046"/>
                    <a:pt x="62040" y="31440"/>
                    <a:pt x="40816" y="54637"/>
                  </a:cubicBezTo>
                  <a:cubicBezTo>
                    <a:pt x="30605" y="66192"/>
                    <a:pt x="21711" y="78873"/>
                    <a:pt x="14321" y="92433"/>
                  </a:cubicBezTo>
                  <a:cubicBezTo>
                    <a:pt x="5586" y="105850"/>
                    <a:pt x="644" y="121416"/>
                    <a:pt x="0" y="137443"/>
                  </a:cubicBezTo>
                  <a:cubicBezTo>
                    <a:pt x="186" y="142146"/>
                    <a:pt x="4110" y="145796"/>
                    <a:pt x="8765" y="145622"/>
                  </a:cubicBezTo>
                  <a:cubicBezTo>
                    <a:pt x="11571" y="145522"/>
                    <a:pt x="14135" y="144021"/>
                    <a:pt x="15611" y="141627"/>
                  </a:cubicBezTo>
                  <a:cubicBezTo>
                    <a:pt x="23057" y="129797"/>
                    <a:pt x="26495" y="115948"/>
                    <a:pt x="32796" y="103397"/>
                  </a:cubicBezTo>
                  <a:cubicBezTo>
                    <a:pt x="39155" y="90515"/>
                    <a:pt x="46888" y="78382"/>
                    <a:pt x="55853" y="67188"/>
                  </a:cubicBezTo>
                  <a:cubicBezTo>
                    <a:pt x="73955" y="44033"/>
                    <a:pt x="97012" y="25294"/>
                    <a:pt x="123306" y="12368"/>
                  </a:cubicBezTo>
                  <a:cubicBezTo>
                    <a:pt x="131183" y="8761"/>
                    <a:pt x="124309" y="-2924"/>
                    <a:pt x="116432" y="68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5" name="Freeform: Shape 2404">
              <a:extLst>
                <a:ext uri="{FF2B5EF4-FFF2-40B4-BE49-F238E27FC236}">
                  <a16:creationId xmlns:a16="http://schemas.microsoft.com/office/drawing/2014/main" id="{AC4A8A5C-C13E-5E79-211A-7362BB702785}"/>
                </a:ext>
              </a:extLst>
            </p:cNvPr>
            <p:cNvSpPr/>
            <p:nvPr/>
          </p:nvSpPr>
          <p:spPr>
            <a:xfrm>
              <a:off x="9737163" y="3257547"/>
              <a:ext cx="153767" cy="134634"/>
            </a:xfrm>
            <a:custGeom>
              <a:avLst/>
              <a:gdLst>
                <a:gd name="connsiteX0" fmla="*/ 146249 w 153767"/>
                <a:gd name="connsiteY0" fmla="*/ 400 h 134634"/>
                <a:gd name="connsiteX1" fmla="*/ 58316 w 153767"/>
                <a:gd name="connsiteY1" fmla="*/ 48872 h 134634"/>
                <a:gd name="connsiteX2" fmla="*/ 172 w 153767"/>
                <a:gd name="connsiteY2" fmla="*/ 127783 h 134634"/>
                <a:gd name="connsiteX3" fmla="*/ 4082 w 153767"/>
                <a:gd name="connsiteY3" fmla="*/ 134463 h 134634"/>
                <a:gd name="connsiteX4" fmla="*/ 9337 w 153767"/>
                <a:gd name="connsiteY4" fmla="*/ 132977 h 134634"/>
                <a:gd name="connsiteX5" fmla="*/ 37980 w 153767"/>
                <a:gd name="connsiteY5" fmla="*/ 98643 h 134634"/>
                <a:gd name="connsiteX6" fmla="*/ 70346 w 153767"/>
                <a:gd name="connsiteY6" fmla="*/ 64164 h 134634"/>
                <a:gd name="connsiteX7" fmla="*/ 149400 w 153767"/>
                <a:gd name="connsiteY7" fmla="*/ 12951 h 134634"/>
                <a:gd name="connsiteX8" fmla="*/ 146106 w 153767"/>
                <a:gd name="connsiteY8" fmla="*/ 400 h 1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67" h="134634">
                  <a:moveTo>
                    <a:pt x="146249" y="400"/>
                  </a:moveTo>
                  <a:cubicBezTo>
                    <a:pt x="114370" y="11306"/>
                    <a:pt x="84625" y="27709"/>
                    <a:pt x="58316" y="48872"/>
                  </a:cubicBezTo>
                  <a:cubicBezTo>
                    <a:pt x="31321" y="68506"/>
                    <a:pt x="11013" y="96075"/>
                    <a:pt x="172" y="127783"/>
                  </a:cubicBezTo>
                  <a:cubicBezTo>
                    <a:pt x="-573" y="130712"/>
                    <a:pt x="1174" y="133698"/>
                    <a:pt x="4082" y="134463"/>
                  </a:cubicBezTo>
                  <a:cubicBezTo>
                    <a:pt x="5972" y="134953"/>
                    <a:pt x="7977" y="134376"/>
                    <a:pt x="9337" y="132977"/>
                  </a:cubicBezTo>
                  <a:cubicBezTo>
                    <a:pt x="19363" y="122013"/>
                    <a:pt x="28098" y="109751"/>
                    <a:pt x="37980" y="98643"/>
                  </a:cubicBezTo>
                  <a:cubicBezTo>
                    <a:pt x="47862" y="87534"/>
                    <a:pt x="58746" y="74983"/>
                    <a:pt x="70346" y="64164"/>
                  </a:cubicBezTo>
                  <a:cubicBezTo>
                    <a:pt x="93489" y="42539"/>
                    <a:pt x="120256" y="25199"/>
                    <a:pt x="149400" y="12951"/>
                  </a:cubicBezTo>
                  <a:cubicBezTo>
                    <a:pt x="156846" y="9777"/>
                    <a:pt x="154125" y="-2341"/>
                    <a:pt x="146106" y="4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6" name="Freeform: Shape 2405">
              <a:extLst>
                <a:ext uri="{FF2B5EF4-FFF2-40B4-BE49-F238E27FC236}">
                  <a16:creationId xmlns:a16="http://schemas.microsoft.com/office/drawing/2014/main" id="{A1BC1109-4487-3E21-B95D-6120DA043DCB}"/>
                </a:ext>
              </a:extLst>
            </p:cNvPr>
            <p:cNvSpPr/>
            <p:nvPr/>
          </p:nvSpPr>
          <p:spPr>
            <a:xfrm>
              <a:off x="9799490" y="3260280"/>
              <a:ext cx="120373" cy="131791"/>
            </a:xfrm>
            <a:custGeom>
              <a:avLst/>
              <a:gdLst>
                <a:gd name="connsiteX0" fmla="*/ 113138 w 120373"/>
                <a:gd name="connsiteY0" fmla="*/ 408 h 131791"/>
                <a:gd name="connsiteX1" fmla="*/ 43823 w 120373"/>
                <a:gd name="connsiteY1" fmla="*/ 51189 h 131791"/>
                <a:gd name="connsiteX2" fmla="*/ 16040 w 120373"/>
                <a:gd name="connsiteY2" fmla="*/ 84658 h 131791"/>
                <a:gd name="connsiteX3" fmla="*/ 0 w 120373"/>
                <a:gd name="connsiteY3" fmla="*/ 126349 h 131791"/>
                <a:gd name="connsiteX4" fmla="*/ 5757 w 120373"/>
                <a:gd name="connsiteY4" fmla="*/ 131788 h 131791"/>
                <a:gd name="connsiteX5" fmla="*/ 10884 w 120373"/>
                <a:gd name="connsiteY5" fmla="*/ 127936 h 131791"/>
                <a:gd name="connsiteX6" fmla="*/ 31793 w 120373"/>
                <a:gd name="connsiteY6" fmla="*/ 91582 h 131791"/>
                <a:gd name="connsiteX7" fmla="*/ 55710 w 120373"/>
                <a:gd name="connsiteY7" fmla="*/ 60421 h 131791"/>
                <a:gd name="connsiteX8" fmla="*/ 117578 w 120373"/>
                <a:gd name="connsiteY8" fmla="*/ 10940 h 131791"/>
                <a:gd name="connsiteX9" fmla="*/ 113138 w 120373"/>
                <a:gd name="connsiteY9" fmla="*/ 408 h 1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373" h="131791">
                  <a:moveTo>
                    <a:pt x="113138" y="408"/>
                  </a:moveTo>
                  <a:cubicBezTo>
                    <a:pt x="86630" y="12036"/>
                    <a:pt x="62970" y="29362"/>
                    <a:pt x="43823" y="51189"/>
                  </a:cubicBezTo>
                  <a:cubicBezTo>
                    <a:pt x="33941" y="61864"/>
                    <a:pt x="24776" y="73117"/>
                    <a:pt x="16040" y="84658"/>
                  </a:cubicBezTo>
                  <a:cubicBezTo>
                    <a:pt x="5786" y="96098"/>
                    <a:pt x="86" y="110942"/>
                    <a:pt x="0" y="126349"/>
                  </a:cubicBezTo>
                  <a:cubicBezTo>
                    <a:pt x="101" y="129451"/>
                    <a:pt x="2678" y="131889"/>
                    <a:pt x="5757" y="131788"/>
                  </a:cubicBezTo>
                  <a:cubicBezTo>
                    <a:pt x="8106" y="131716"/>
                    <a:pt x="10154" y="130172"/>
                    <a:pt x="10884" y="127936"/>
                  </a:cubicBezTo>
                  <a:cubicBezTo>
                    <a:pt x="15610" y="114635"/>
                    <a:pt x="22700" y="102329"/>
                    <a:pt x="31793" y="91582"/>
                  </a:cubicBezTo>
                  <a:cubicBezTo>
                    <a:pt x="39527" y="81051"/>
                    <a:pt x="47403" y="70520"/>
                    <a:pt x="55710" y="60421"/>
                  </a:cubicBezTo>
                  <a:cubicBezTo>
                    <a:pt x="72237" y="39316"/>
                    <a:pt x="93418" y="22365"/>
                    <a:pt x="117578" y="10940"/>
                  </a:cubicBezTo>
                  <a:cubicBezTo>
                    <a:pt x="123449" y="8343"/>
                    <a:pt x="119153" y="-2188"/>
                    <a:pt x="113138" y="40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7" name="Freeform: Shape 2406">
              <a:extLst>
                <a:ext uri="{FF2B5EF4-FFF2-40B4-BE49-F238E27FC236}">
                  <a16:creationId xmlns:a16="http://schemas.microsoft.com/office/drawing/2014/main" id="{39922292-0471-0B91-9B24-471734F948FD}"/>
                </a:ext>
              </a:extLst>
            </p:cNvPr>
            <p:cNvSpPr/>
            <p:nvPr/>
          </p:nvSpPr>
          <p:spPr>
            <a:xfrm>
              <a:off x="9835798" y="3265787"/>
              <a:ext cx="128000" cy="144405"/>
            </a:xfrm>
            <a:custGeom>
              <a:avLst/>
              <a:gdLst>
                <a:gd name="connsiteX0" fmla="*/ 123804 w 128000"/>
                <a:gd name="connsiteY0" fmla="*/ 239 h 144405"/>
                <a:gd name="connsiteX1" fmla="*/ 40597 w 128000"/>
                <a:gd name="connsiteY1" fmla="*/ 51740 h 144405"/>
                <a:gd name="connsiteX2" fmla="*/ 211 w 128000"/>
                <a:gd name="connsiteY2" fmla="*/ 139019 h 144405"/>
                <a:gd name="connsiteX3" fmla="*/ 10236 w 128000"/>
                <a:gd name="connsiteY3" fmla="*/ 141760 h 144405"/>
                <a:gd name="connsiteX4" fmla="*/ 27708 w 128000"/>
                <a:gd name="connsiteY4" fmla="*/ 101799 h 144405"/>
                <a:gd name="connsiteX5" fmla="*/ 51481 w 128000"/>
                <a:gd name="connsiteY5" fmla="*/ 62849 h 144405"/>
                <a:gd name="connsiteX6" fmla="*/ 125666 w 128000"/>
                <a:gd name="connsiteY6" fmla="*/ 6875 h 144405"/>
                <a:gd name="connsiteX7" fmla="*/ 123804 w 128000"/>
                <a:gd name="connsiteY7" fmla="*/ 239 h 14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000" h="144405">
                  <a:moveTo>
                    <a:pt x="123804" y="239"/>
                  </a:moveTo>
                  <a:cubicBezTo>
                    <a:pt x="92426" y="10568"/>
                    <a:pt x="63926" y="28211"/>
                    <a:pt x="40597" y="51740"/>
                  </a:cubicBezTo>
                  <a:cubicBezTo>
                    <a:pt x="19115" y="74101"/>
                    <a:pt x="-2367" y="106560"/>
                    <a:pt x="211" y="139019"/>
                  </a:cubicBezTo>
                  <a:cubicBezTo>
                    <a:pt x="211" y="143924"/>
                    <a:pt x="7658" y="146809"/>
                    <a:pt x="10236" y="141760"/>
                  </a:cubicBezTo>
                  <a:cubicBezTo>
                    <a:pt x="16681" y="128632"/>
                    <a:pt x="21550" y="114927"/>
                    <a:pt x="27708" y="101799"/>
                  </a:cubicBezTo>
                  <a:cubicBezTo>
                    <a:pt x="34210" y="87979"/>
                    <a:pt x="42172" y="74923"/>
                    <a:pt x="51481" y="62849"/>
                  </a:cubicBezTo>
                  <a:cubicBezTo>
                    <a:pt x="70600" y="37646"/>
                    <a:pt x="96278" y="18272"/>
                    <a:pt x="125666" y="6875"/>
                  </a:cubicBezTo>
                  <a:cubicBezTo>
                    <a:pt x="129818" y="5432"/>
                    <a:pt x="127957" y="-1348"/>
                    <a:pt x="123804" y="2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8" name="Freeform: Shape 2407">
              <a:extLst>
                <a:ext uri="{FF2B5EF4-FFF2-40B4-BE49-F238E27FC236}">
                  <a16:creationId xmlns:a16="http://schemas.microsoft.com/office/drawing/2014/main" id="{6700E45B-A6FC-E49A-47B8-81371986A652}"/>
                </a:ext>
              </a:extLst>
            </p:cNvPr>
            <p:cNvSpPr/>
            <p:nvPr/>
          </p:nvSpPr>
          <p:spPr>
            <a:xfrm>
              <a:off x="9883842" y="3260919"/>
              <a:ext cx="130670" cy="126995"/>
            </a:xfrm>
            <a:custGeom>
              <a:avLst/>
              <a:gdLst>
                <a:gd name="connsiteX0" fmla="*/ 126456 w 130670"/>
                <a:gd name="connsiteY0" fmla="*/ 58 h 126995"/>
                <a:gd name="connsiteX1" fmla="*/ 82633 w 130670"/>
                <a:gd name="connsiteY1" fmla="*/ 16504 h 126995"/>
                <a:gd name="connsiteX2" fmla="*/ 44682 w 130670"/>
                <a:gd name="connsiteY2" fmla="*/ 42615 h 126995"/>
                <a:gd name="connsiteX3" fmla="*/ 0 w 130670"/>
                <a:gd name="connsiteY3" fmla="*/ 121382 h 126995"/>
                <a:gd name="connsiteX4" fmla="*/ 5871 w 130670"/>
                <a:gd name="connsiteY4" fmla="*/ 126994 h 126995"/>
                <a:gd name="connsiteX5" fmla="*/ 10598 w 130670"/>
                <a:gd name="connsiteY5" fmla="*/ 124267 h 126995"/>
                <a:gd name="connsiteX6" fmla="*/ 31936 w 130670"/>
                <a:gd name="connsiteY6" fmla="*/ 87913 h 126995"/>
                <a:gd name="connsiteX7" fmla="*/ 56855 w 130670"/>
                <a:gd name="connsiteY7" fmla="*/ 55022 h 126995"/>
                <a:gd name="connsiteX8" fmla="*/ 128461 w 130670"/>
                <a:gd name="connsiteY8" fmla="*/ 6694 h 126995"/>
                <a:gd name="connsiteX9" fmla="*/ 130438 w 130670"/>
                <a:gd name="connsiteY9" fmla="*/ 2222 h 126995"/>
                <a:gd name="connsiteX10" fmla="*/ 126600 w 130670"/>
                <a:gd name="connsiteY10" fmla="*/ 58 h 12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670" h="126995">
                  <a:moveTo>
                    <a:pt x="126456" y="58"/>
                  </a:moveTo>
                  <a:cubicBezTo>
                    <a:pt x="111448" y="4371"/>
                    <a:pt x="96797" y="9882"/>
                    <a:pt x="82633" y="16504"/>
                  </a:cubicBezTo>
                  <a:cubicBezTo>
                    <a:pt x="68856" y="23414"/>
                    <a:pt x="56081" y="32199"/>
                    <a:pt x="44682" y="42615"/>
                  </a:cubicBezTo>
                  <a:cubicBezTo>
                    <a:pt x="22627" y="62235"/>
                    <a:pt x="716" y="90510"/>
                    <a:pt x="0" y="121382"/>
                  </a:cubicBezTo>
                  <a:cubicBezTo>
                    <a:pt x="86" y="124570"/>
                    <a:pt x="2721" y="127080"/>
                    <a:pt x="5871" y="126994"/>
                  </a:cubicBezTo>
                  <a:cubicBezTo>
                    <a:pt x="7805" y="126950"/>
                    <a:pt x="9581" y="125926"/>
                    <a:pt x="10598" y="124267"/>
                  </a:cubicBezTo>
                  <a:cubicBezTo>
                    <a:pt x="18474" y="112582"/>
                    <a:pt x="24919" y="100031"/>
                    <a:pt x="31936" y="87913"/>
                  </a:cubicBezTo>
                  <a:cubicBezTo>
                    <a:pt x="39083" y="76098"/>
                    <a:pt x="47431" y="65077"/>
                    <a:pt x="56855" y="55022"/>
                  </a:cubicBezTo>
                  <a:cubicBezTo>
                    <a:pt x="76260" y="33050"/>
                    <a:pt x="100907" y="16417"/>
                    <a:pt x="128461" y="6694"/>
                  </a:cubicBezTo>
                  <a:cubicBezTo>
                    <a:pt x="130238" y="6016"/>
                    <a:pt x="131126" y="4011"/>
                    <a:pt x="130438" y="2222"/>
                  </a:cubicBezTo>
                  <a:cubicBezTo>
                    <a:pt x="129850" y="664"/>
                    <a:pt x="128232" y="-245"/>
                    <a:pt x="126600" y="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9" name="Freeform: Shape 2408">
              <a:extLst>
                <a:ext uri="{FF2B5EF4-FFF2-40B4-BE49-F238E27FC236}">
                  <a16:creationId xmlns:a16="http://schemas.microsoft.com/office/drawing/2014/main" id="{1F170598-CBDD-C8E0-FFCF-053635F60330}"/>
                </a:ext>
              </a:extLst>
            </p:cNvPr>
            <p:cNvSpPr/>
            <p:nvPr/>
          </p:nvSpPr>
          <p:spPr>
            <a:xfrm>
              <a:off x="9939116" y="3259481"/>
              <a:ext cx="116438" cy="116593"/>
            </a:xfrm>
            <a:custGeom>
              <a:avLst/>
              <a:gdLst>
                <a:gd name="connsiteX0" fmla="*/ 109993 w 116438"/>
                <a:gd name="connsiteY0" fmla="*/ 54 h 116593"/>
                <a:gd name="connsiteX1" fmla="*/ 36238 w 116438"/>
                <a:gd name="connsiteY1" fmla="*/ 35109 h 116593"/>
                <a:gd name="connsiteX2" fmla="*/ 149 w 116438"/>
                <a:gd name="connsiteY2" fmla="*/ 108394 h 116593"/>
                <a:gd name="connsiteX3" fmla="*/ 5319 w 116438"/>
                <a:gd name="connsiteY3" fmla="*/ 116444 h 116593"/>
                <a:gd name="connsiteX4" fmla="*/ 12322 w 116438"/>
                <a:gd name="connsiteY4" fmla="*/ 113588 h 116593"/>
                <a:gd name="connsiteX5" fmla="*/ 46979 w 116438"/>
                <a:gd name="connsiteY5" fmla="*/ 49103 h 116593"/>
                <a:gd name="connsiteX6" fmla="*/ 109993 w 116438"/>
                <a:gd name="connsiteY6" fmla="*/ 13470 h 116593"/>
                <a:gd name="connsiteX7" fmla="*/ 109993 w 116438"/>
                <a:gd name="connsiteY7" fmla="*/ 54 h 11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438" h="116593">
                  <a:moveTo>
                    <a:pt x="109993" y="54"/>
                  </a:moveTo>
                  <a:cubicBezTo>
                    <a:pt x="81895" y="1958"/>
                    <a:pt x="55558" y="14480"/>
                    <a:pt x="36238" y="35109"/>
                  </a:cubicBezTo>
                  <a:cubicBezTo>
                    <a:pt x="17378" y="55479"/>
                    <a:pt x="4832" y="80941"/>
                    <a:pt x="149" y="108394"/>
                  </a:cubicBezTo>
                  <a:cubicBezTo>
                    <a:pt x="-624" y="112059"/>
                    <a:pt x="1682" y="115665"/>
                    <a:pt x="5319" y="116444"/>
                  </a:cubicBezTo>
                  <a:cubicBezTo>
                    <a:pt x="8012" y="117021"/>
                    <a:pt x="10790" y="115896"/>
                    <a:pt x="12322" y="113588"/>
                  </a:cubicBezTo>
                  <a:cubicBezTo>
                    <a:pt x="25212" y="92814"/>
                    <a:pt x="32086" y="68578"/>
                    <a:pt x="46979" y="49103"/>
                  </a:cubicBezTo>
                  <a:cubicBezTo>
                    <a:pt x="62289" y="29079"/>
                    <a:pt x="85046" y="16196"/>
                    <a:pt x="109993" y="13470"/>
                  </a:cubicBezTo>
                  <a:cubicBezTo>
                    <a:pt x="118443" y="12604"/>
                    <a:pt x="118729" y="-956"/>
                    <a:pt x="109993" y="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0" name="Freeform: Shape 2409">
              <a:extLst>
                <a:ext uri="{FF2B5EF4-FFF2-40B4-BE49-F238E27FC236}">
                  <a16:creationId xmlns:a16="http://schemas.microsoft.com/office/drawing/2014/main" id="{66838281-71D3-710B-F2B9-D162B5E8F80A}"/>
                </a:ext>
              </a:extLst>
            </p:cNvPr>
            <p:cNvSpPr/>
            <p:nvPr/>
          </p:nvSpPr>
          <p:spPr>
            <a:xfrm>
              <a:off x="9972443" y="3258027"/>
              <a:ext cx="137509" cy="122212"/>
            </a:xfrm>
            <a:custGeom>
              <a:avLst/>
              <a:gdLst>
                <a:gd name="connsiteX0" fmla="*/ 130514 w 137509"/>
                <a:gd name="connsiteY0" fmla="*/ 65 h 122212"/>
                <a:gd name="connsiteX1" fmla="*/ 190 w 137509"/>
                <a:gd name="connsiteY1" fmla="*/ 114320 h 122212"/>
                <a:gd name="connsiteX2" fmla="*/ 4773 w 137509"/>
                <a:gd name="connsiteY2" fmla="*/ 122024 h 122212"/>
                <a:gd name="connsiteX3" fmla="*/ 11648 w 137509"/>
                <a:gd name="connsiteY3" fmla="*/ 119225 h 122212"/>
                <a:gd name="connsiteX4" fmla="*/ 61629 w 137509"/>
                <a:gd name="connsiteY4" fmla="*/ 49403 h 122212"/>
                <a:gd name="connsiteX5" fmla="*/ 133235 w 137509"/>
                <a:gd name="connsiteY5" fmla="*/ 11606 h 122212"/>
                <a:gd name="connsiteX6" fmla="*/ 130084 w 137509"/>
                <a:gd name="connsiteY6" fmla="*/ 65 h 12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509" h="122212">
                  <a:moveTo>
                    <a:pt x="130514" y="65"/>
                  </a:moveTo>
                  <a:cubicBezTo>
                    <a:pt x="69104" y="10236"/>
                    <a:pt x="18665" y="54466"/>
                    <a:pt x="190" y="114320"/>
                  </a:cubicBezTo>
                  <a:cubicBezTo>
                    <a:pt x="-654" y="117725"/>
                    <a:pt x="1394" y="121173"/>
                    <a:pt x="4773" y="122024"/>
                  </a:cubicBezTo>
                  <a:cubicBezTo>
                    <a:pt x="7422" y="122687"/>
                    <a:pt x="10201" y="121562"/>
                    <a:pt x="11648" y="119225"/>
                  </a:cubicBezTo>
                  <a:cubicBezTo>
                    <a:pt x="25653" y="94138"/>
                    <a:pt x="42424" y="70710"/>
                    <a:pt x="61629" y="49403"/>
                  </a:cubicBezTo>
                  <a:cubicBezTo>
                    <a:pt x="81191" y="29840"/>
                    <a:pt x="106139" y="16669"/>
                    <a:pt x="133235" y="11606"/>
                  </a:cubicBezTo>
                  <a:cubicBezTo>
                    <a:pt x="140825" y="10163"/>
                    <a:pt x="137388" y="-945"/>
                    <a:pt x="130084" y="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1" name="Freeform: Shape 2410">
              <a:extLst>
                <a:ext uri="{FF2B5EF4-FFF2-40B4-BE49-F238E27FC236}">
                  <a16:creationId xmlns:a16="http://schemas.microsoft.com/office/drawing/2014/main" id="{50038CED-5792-BC8B-4E0A-FDEC20A6A7CA}"/>
                </a:ext>
              </a:extLst>
            </p:cNvPr>
            <p:cNvSpPr/>
            <p:nvPr/>
          </p:nvSpPr>
          <p:spPr>
            <a:xfrm>
              <a:off x="10010722" y="3258830"/>
              <a:ext cx="130707" cy="150331"/>
            </a:xfrm>
            <a:custGeom>
              <a:avLst/>
              <a:gdLst>
                <a:gd name="connsiteX0" fmla="*/ 121022 w 130707"/>
                <a:gd name="connsiteY0" fmla="*/ 704 h 150331"/>
                <a:gd name="connsiteX1" fmla="*/ 41252 w 130707"/>
                <a:gd name="connsiteY1" fmla="*/ 57543 h 150331"/>
                <a:gd name="connsiteX2" fmla="*/ 7 w 130707"/>
                <a:gd name="connsiteY2" fmla="*/ 144100 h 150331"/>
                <a:gd name="connsiteX3" fmla="*/ 6981 w 130707"/>
                <a:gd name="connsiteY3" fmla="*/ 150318 h 150331"/>
                <a:gd name="connsiteX4" fmla="*/ 12036 w 130707"/>
                <a:gd name="connsiteY4" fmla="*/ 147419 h 150331"/>
                <a:gd name="connsiteX5" fmla="*/ 22491 w 130707"/>
                <a:gd name="connsiteY5" fmla="*/ 127510 h 150331"/>
                <a:gd name="connsiteX6" fmla="*/ 31799 w 130707"/>
                <a:gd name="connsiteY6" fmla="*/ 107891 h 150331"/>
                <a:gd name="connsiteX7" fmla="*/ 56002 w 130707"/>
                <a:gd name="connsiteY7" fmla="*/ 69373 h 150331"/>
                <a:gd name="connsiteX8" fmla="*/ 127609 w 130707"/>
                <a:gd name="connsiteY8" fmla="*/ 10947 h 150331"/>
                <a:gd name="connsiteX9" fmla="*/ 121594 w 130707"/>
                <a:gd name="connsiteY9" fmla="*/ 560 h 15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707" h="150331">
                  <a:moveTo>
                    <a:pt x="121022" y="704"/>
                  </a:moveTo>
                  <a:cubicBezTo>
                    <a:pt x="90818" y="13890"/>
                    <a:pt x="63650" y="33250"/>
                    <a:pt x="41252" y="57543"/>
                  </a:cubicBezTo>
                  <a:cubicBezTo>
                    <a:pt x="20343" y="80914"/>
                    <a:pt x="-423" y="111642"/>
                    <a:pt x="7" y="144100"/>
                  </a:cubicBezTo>
                  <a:cubicBezTo>
                    <a:pt x="222" y="147765"/>
                    <a:pt x="3358" y="150549"/>
                    <a:pt x="6981" y="150318"/>
                  </a:cubicBezTo>
                  <a:cubicBezTo>
                    <a:pt x="9029" y="150203"/>
                    <a:pt x="10891" y="149121"/>
                    <a:pt x="12036" y="147419"/>
                  </a:cubicBezTo>
                  <a:cubicBezTo>
                    <a:pt x="15946" y="141013"/>
                    <a:pt x="19440" y="134363"/>
                    <a:pt x="22491" y="127510"/>
                  </a:cubicBezTo>
                  <a:cubicBezTo>
                    <a:pt x="25240" y="120802"/>
                    <a:pt x="28348" y="114253"/>
                    <a:pt x="31799" y="107891"/>
                  </a:cubicBezTo>
                  <a:cubicBezTo>
                    <a:pt x="38659" y="94316"/>
                    <a:pt x="46766" y="81419"/>
                    <a:pt x="56002" y="69373"/>
                  </a:cubicBezTo>
                  <a:cubicBezTo>
                    <a:pt x="75150" y="44675"/>
                    <a:pt x="99639" y="24695"/>
                    <a:pt x="127609" y="10947"/>
                  </a:cubicBezTo>
                  <a:cubicBezTo>
                    <a:pt x="134626" y="7629"/>
                    <a:pt x="128468" y="-2470"/>
                    <a:pt x="121594" y="56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2" name="Freeform: Shape 2411">
              <a:extLst>
                <a:ext uri="{FF2B5EF4-FFF2-40B4-BE49-F238E27FC236}">
                  <a16:creationId xmlns:a16="http://schemas.microsoft.com/office/drawing/2014/main" id="{A10A2003-E43C-802F-7C7B-4308BA242CED}"/>
                </a:ext>
              </a:extLst>
            </p:cNvPr>
            <p:cNvSpPr/>
            <p:nvPr/>
          </p:nvSpPr>
          <p:spPr>
            <a:xfrm>
              <a:off x="10056607" y="3259305"/>
              <a:ext cx="134510" cy="149814"/>
            </a:xfrm>
            <a:custGeom>
              <a:avLst/>
              <a:gdLst>
                <a:gd name="connsiteX0" fmla="*/ 126263 w 134510"/>
                <a:gd name="connsiteY0" fmla="*/ 229 h 149814"/>
                <a:gd name="connsiteX1" fmla="*/ 43629 w 134510"/>
                <a:gd name="connsiteY1" fmla="*/ 49278 h 149814"/>
                <a:gd name="connsiteX2" fmla="*/ 13984 w 134510"/>
                <a:gd name="connsiteY2" fmla="*/ 93567 h 149814"/>
                <a:gd name="connsiteX3" fmla="*/ 3530 w 134510"/>
                <a:gd name="connsiteY3" fmla="*/ 117947 h 149814"/>
                <a:gd name="connsiteX4" fmla="*/ 665 w 134510"/>
                <a:gd name="connsiteY4" fmla="*/ 145068 h 149814"/>
                <a:gd name="connsiteX5" fmla="*/ 8857 w 134510"/>
                <a:gd name="connsiteY5" fmla="*/ 149540 h 149814"/>
                <a:gd name="connsiteX6" fmla="*/ 11550 w 134510"/>
                <a:gd name="connsiteY6" fmla="*/ 147953 h 149814"/>
                <a:gd name="connsiteX7" fmla="*/ 23866 w 134510"/>
                <a:gd name="connsiteY7" fmla="*/ 127901 h 149814"/>
                <a:gd name="connsiteX8" fmla="*/ 33604 w 134510"/>
                <a:gd name="connsiteY8" fmla="*/ 105108 h 149814"/>
                <a:gd name="connsiteX9" fmla="*/ 58380 w 134510"/>
                <a:gd name="connsiteY9" fmla="*/ 63849 h 149814"/>
                <a:gd name="connsiteX10" fmla="*/ 129986 w 134510"/>
                <a:gd name="connsiteY10" fmla="*/ 12203 h 149814"/>
                <a:gd name="connsiteX11" fmla="*/ 134283 w 134510"/>
                <a:gd name="connsiteY11" fmla="*/ 4557 h 149814"/>
                <a:gd name="connsiteX12" fmla="*/ 126692 w 134510"/>
                <a:gd name="connsiteY12" fmla="*/ 229 h 14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510" h="149814">
                  <a:moveTo>
                    <a:pt x="126263" y="229"/>
                  </a:moveTo>
                  <a:cubicBezTo>
                    <a:pt x="94484" y="7904"/>
                    <a:pt x="65699" y="24985"/>
                    <a:pt x="43629" y="49278"/>
                  </a:cubicBezTo>
                  <a:cubicBezTo>
                    <a:pt x="31857" y="62666"/>
                    <a:pt x="21889" y="77554"/>
                    <a:pt x="13984" y="93567"/>
                  </a:cubicBezTo>
                  <a:cubicBezTo>
                    <a:pt x="10003" y="101472"/>
                    <a:pt x="6509" y="109609"/>
                    <a:pt x="3530" y="117947"/>
                  </a:cubicBezTo>
                  <a:cubicBezTo>
                    <a:pt x="179" y="126559"/>
                    <a:pt x="-810" y="135937"/>
                    <a:pt x="665" y="145068"/>
                  </a:cubicBezTo>
                  <a:cubicBezTo>
                    <a:pt x="1711" y="148574"/>
                    <a:pt x="5377" y="150579"/>
                    <a:pt x="8857" y="149540"/>
                  </a:cubicBezTo>
                  <a:cubicBezTo>
                    <a:pt x="9874" y="149238"/>
                    <a:pt x="10790" y="148689"/>
                    <a:pt x="11550" y="147953"/>
                  </a:cubicBezTo>
                  <a:cubicBezTo>
                    <a:pt x="16977" y="142197"/>
                    <a:pt x="21174" y="135374"/>
                    <a:pt x="23866" y="127901"/>
                  </a:cubicBezTo>
                  <a:cubicBezTo>
                    <a:pt x="27159" y="120255"/>
                    <a:pt x="30167" y="112609"/>
                    <a:pt x="33604" y="105108"/>
                  </a:cubicBezTo>
                  <a:cubicBezTo>
                    <a:pt x="40378" y="90508"/>
                    <a:pt x="48684" y="76674"/>
                    <a:pt x="58380" y="63849"/>
                  </a:cubicBezTo>
                  <a:cubicBezTo>
                    <a:pt x="75995" y="39194"/>
                    <a:pt x="101143" y="21046"/>
                    <a:pt x="129986" y="12203"/>
                  </a:cubicBezTo>
                  <a:cubicBezTo>
                    <a:pt x="133266" y="11294"/>
                    <a:pt x="135199" y="7861"/>
                    <a:pt x="134283" y="4557"/>
                  </a:cubicBezTo>
                  <a:cubicBezTo>
                    <a:pt x="133366" y="1254"/>
                    <a:pt x="129972" y="-694"/>
                    <a:pt x="126692" y="2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3" name="Freeform: Shape 2412">
              <a:extLst>
                <a:ext uri="{FF2B5EF4-FFF2-40B4-BE49-F238E27FC236}">
                  <a16:creationId xmlns:a16="http://schemas.microsoft.com/office/drawing/2014/main" id="{E27A85DA-5338-19C5-C718-0E6BEDB98DC9}"/>
                </a:ext>
              </a:extLst>
            </p:cNvPr>
            <p:cNvSpPr/>
            <p:nvPr/>
          </p:nvSpPr>
          <p:spPr>
            <a:xfrm>
              <a:off x="10098146" y="3262504"/>
              <a:ext cx="136236" cy="156352"/>
            </a:xfrm>
            <a:custGeom>
              <a:avLst/>
              <a:gdLst>
                <a:gd name="connsiteX0" fmla="*/ 128404 w 136236"/>
                <a:gd name="connsiteY0" fmla="*/ 493 h 156352"/>
                <a:gd name="connsiteX1" fmla="*/ 44338 w 136236"/>
                <a:gd name="connsiteY1" fmla="*/ 60073 h 156352"/>
                <a:gd name="connsiteX2" fmla="*/ 14836 w 136236"/>
                <a:gd name="connsiteY2" fmla="*/ 102486 h 156352"/>
                <a:gd name="connsiteX3" fmla="*/ 4381 w 136236"/>
                <a:gd name="connsiteY3" fmla="*/ 125280 h 156352"/>
                <a:gd name="connsiteX4" fmla="*/ 1087 w 136236"/>
                <a:gd name="connsiteY4" fmla="*/ 151247 h 156352"/>
                <a:gd name="connsiteX5" fmla="*/ 10282 w 136236"/>
                <a:gd name="connsiteY5" fmla="*/ 155993 h 156352"/>
                <a:gd name="connsiteX6" fmla="*/ 12974 w 136236"/>
                <a:gd name="connsiteY6" fmla="*/ 154421 h 156352"/>
                <a:gd name="connsiteX7" fmla="*/ 24718 w 136236"/>
                <a:gd name="connsiteY7" fmla="*/ 133070 h 156352"/>
                <a:gd name="connsiteX8" fmla="*/ 33597 w 136236"/>
                <a:gd name="connsiteY8" fmla="*/ 112296 h 156352"/>
                <a:gd name="connsiteX9" fmla="*/ 133846 w 136236"/>
                <a:gd name="connsiteY9" fmla="*/ 9149 h 156352"/>
                <a:gd name="connsiteX10" fmla="*/ 128833 w 136236"/>
                <a:gd name="connsiteY10" fmla="*/ 493 h 15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236" h="156352">
                  <a:moveTo>
                    <a:pt x="128404" y="493"/>
                  </a:moveTo>
                  <a:cubicBezTo>
                    <a:pt x="96496" y="14097"/>
                    <a:pt x="67824" y="34409"/>
                    <a:pt x="44338" y="60073"/>
                  </a:cubicBezTo>
                  <a:cubicBezTo>
                    <a:pt x="32852" y="72970"/>
                    <a:pt x="22942" y="87209"/>
                    <a:pt x="14836" y="102486"/>
                  </a:cubicBezTo>
                  <a:cubicBezTo>
                    <a:pt x="10855" y="109844"/>
                    <a:pt x="7375" y="117460"/>
                    <a:pt x="4381" y="125280"/>
                  </a:cubicBezTo>
                  <a:cubicBezTo>
                    <a:pt x="56" y="133199"/>
                    <a:pt x="-1118" y="142490"/>
                    <a:pt x="1087" y="151247"/>
                  </a:cubicBezTo>
                  <a:cubicBezTo>
                    <a:pt x="2319" y="155113"/>
                    <a:pt x="6444" y="157248"/>
                    <a:pt x="10282" y="155993"/>
                  </a:cubicBezTo>
                  <a:cubicBezTo>
                    <a:pt x="11284" y="155676"/>
                    <a:pt x="12201" y="155142"/>
                    <a:pt x="12974" y="154421"/>
                  </a:cubicBezTo>
                  <a:cubicBezTo>
                    <a:pt x="18731" y="148491"/>
                    <a:pt x="22784" y="141120"/>
                    <a:pt x="24718" y="133070"/>
                  </a:cubicBezTo>
                  <a:cubicBezTo>
                    <a:pt x="27195" y="125943"/>
                    <a:pt x="30174" y="119004"/>
                    <a:pt x="33597" y="112296"/>
                  </a:cubicBezTo>
                  <a:cubicBezTo>
                    <a:pt x="55623" y="68296"/>
                    <a:pt x="90653" y="32259"/>
                    <a:pt x="133846" y="9149"/>
                  </a:cubicBezTo>
                  <a:cubicBezTo>
                    <a:pt x="139574" y="6264"/>
                    <a:pt x="133846" y="-2104"/>
                    <a:pt x="128833" y="4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4" name="Freeform: Shape 2413">
              <a:extLst>
                <a:ext uri="{FF2B5EF4-FFF2-40B4-BE49-F238E27FC236}">
                  <a16:creationId xmlns:a16="http://schemas.microsoft.com/office/drawing/2014/main" id="{8DC803AC-D925-810A-A8B6-4AE0513722AB}"/>
                </a:ext>
              </a:extLst>
            </p:cNvPr>
            <p:cNvSpPr/>
            <p:nvPr/>
          </p:nvSpPr>
          <p:spPr>
            <a:xfrm>
              <a:off x="10133462" y="3263145"/>
              <a:ext cx="153131" cy="146929"/>
            </a:xfrm>
            <a:custGeom>
              <a:avLst/>
              <a:gdLst>
                <a:gd name="connsiteX0" fmla="*/ 147222 w 153131"/>
                <a:gd name="connsiteY0" fmla="*/ 284 h 146929"/>
                <a:gd name="connsiteX1" fmla="*/ 57714 w 153131"/>
                <a:gd name="connsiteY1" fmla="*/ 56547 h 146929"/>
                <a:gd name="connsiteX2" fmla="*/ 22770 w 153131"/>
                <a:gd name="connsiteY2" fmla="*/ 95353 h 146929"/>
                <a:gd name="connsiteX3" fmla="*/ 0 w 153131"/>
                <a:gd name="connsiteY3" fmla="*/ 141372 h 146929"/>
                <a:gd name="connsiteX4" fmla="*/ 9738 w 153131"/>
                <a:gd name="connsiteY4" fmla="*/ 145412 h 146929"/>
                <a:gd name="connsiteX5" fmla="*/ 24060 w 153131"/>
                <a:gd name="connsiteY5" fmla="*/ 125359 h 146929"/>
                <a:gd name="connsiteX6" fmla="*/ 38381 w 153131"/>
                <a:gd name="connsiteY6" fmla="*/ 105307 h 146929"/>
                <a:gd name="connsiteX7" fmla="*/ 70031 w 153131"/>
                <a:gd name="connsiteY7" fmla="*/ 66645 h 146929"/>
                <a:gd name="connsiteX8" fmla="*/ 151519 w 153131"/>
                <a:gd name="connsiteY8" fmla="*/ 6199 h 146929"/>
                <a:gd name="connsiteX9" fmla="*/ 148082 w 153131"/>
                <a:gd name="connsiteY9" fmla="*/ 284 h 14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131" h="146929">
                  <a:moveTo>
                    <a:pt x="147222" y="284"/>
                  </a:moveTo>
                  <a:cubicBezTo>
                    <a:pt x="114499" y="13903"/>
                    <a:pt x="84237" y="32917"/>
                    <a:pt x="57714" y="56547"/>
                  </a:cubicBezTo>
                  <a:cubicBezTo>
                    <a:pt x="44854" y="68318"/>
                    <a:pt x="33154" y="81316"/>
                    <a:pt x="22770" y="95353"/>
                  </a:cubicBezTo>
                  <a:cubicBezTo>
                    <a:pt x="11600" y="108610"/>
                    <a:pt x="3780" y="124407"/>
                    <a:pt x="0" y="141372"/>
                  </a:cubicBezTo>
                  <a:cubicBezTo>
                    <a:pt x="0" y="146566"/>
                    <a:pt x="6445" y="148585"/>
                    <a:pt x="9738" y="145412"/>
                  </a:cubicBezTo>
                  <a:cubicBezTo>
                    <a:pt x="15252" y="139295"/>
                    <a:pt x="20049" y="132573"/>
                    <a:pt x="24060" y="125359"/>
                  </a:cubicBezTo>
                  <a:cubicBezTo>
                    <a:pt x="28356" y="118435"/>
                    <a:pt x="33225" y="111943"/>
                    <a:pt x="38381" y="105307"/>
                  </a:cubicBezTo>
                  <a:cubicBezTo>
                    <a:pt x="47890" y="91588"/>
                    <a:pt x="58474" y="78662"/>
                    <a:pt x="70031" y="66645"/>
                  </a:cubicBezTo>
                  <a:cubicBezTo>
                    <a:pt x="93418" y="41789"/>
                    <a:pt x="121015" y="21318"/>
                    <a:pt x="151519" y="6199"/>
                  </a:cubicBezTo>
                  <a:cubicBezTo>
                    <a:pt x="155386" y="4180"/>
                    <a:pt x="151519" y="-1302"/>
                    <a:pt x="148082" y="2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5" name="Freeform: Shape 2414">
              <a:extLst>
                <a:ext uri="{FF2B5EF4-FFF2-40B4-BE49-F238E27FC236}">
                  <a16:creationId xmlns:a16="http://schemas.microsoft.com/office/drawing/2014/main" id="{57A9D34F-A340-E9DC-9B41-F573277B1203}"/>
                </a:ext>
              </a:extLst>
            </p:cNvPr>
            <p:cNvSpPr/>
            <p:nvPr/>
          </p:nvSpPr>
          <p:spPr>
            <a:xfrm>
              <a:off x="10186222" y="3260536"/>
              <a:ext cx="136866" cy="138126"/>
            </a:xfrm>
            <a:custGeom>
              <a:avLst/>
              <a:gdLst>
                <a:gd name="connsiteX0" fmla="*/ 124394 w 136866"/>
                <a:gd name="connsiteY0" fmla="*/ 441 h 138126"/>
                <a:gd name="connsiteX1" fmla="*/ 372 w 136866"/>
                <a:gd name="connsiteY1" fmla="*/ 130276 h 138126"/>
                <a:gd name="connsiteX2" fmla="*/ 12115 w 136866"/>
                <a:gd name="connsiteY2" fmla="*/ 135326 h 138126"/>
                <a:gd name="connsiteX3" fmla="*/ 64961 w 136866"/>
                <a:gd name="connsiteY3" fmla="*/ 68676 h 138126"/>
                <a:gd name="connsiteX4" fmla="*/ 132701 w 136866"/>
                <a:gd name="connsiteY4" fmla="*/ 15444 h 138126"/>
                <a:gd name="connsiteX5" fmla="*/ 124394 w 136866"/>
                <a:gd name="connsiteY5" fmla="*/ 1018 h 13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866" h="138126">
                  <a:moveTo>
                    <a:pt x="124394" y="441"/>
                  </a:moveTo>
                  <a:cubicBezTo>
                    <a:pt x="72121" y="27995"/>
                    <a:pt x="19133" y="71417"/>
                    <a:pt x="372" y="130276"/>
                  </a:cubicBezTo>
                  <a:cubicBezTo>
                    <a:pt x="-2063" y="137778"/>
                    <a:pt x="8106" y="140807"/>
                    <a:pt x="12115" y="135326"/>
                  </a:cubicBezTo>
                  <a:cubicBezTo>
                    <a:pt x="28199" y="111926"/>
                    <a:pt x="45856" y="89652"/>
                    <a:pt x="64961" y="68676"/>
                  </a:cubicBezTo>
                  <a:cubicBezTo>
                    <a:pt x="84810" y="47672"/>
                    <a:pt x="107639" y="29741"/>
                    <a:pt x="132701" y="15444"/>
                  </a:cubicBezTo>
                  <a:cubicBezTo>
                    <a:pt x="142153" y="10251"/>
                    <a:pt x="133846" y="-3887"/>
                    <a:pt x="124394" y="10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6" name="Freeform: Shape 2415">
              <a:extLst>
                <a:ext uri="{FF2B5EF4-FFF2-40B4-BE49-F238E27FC236}">
                  <a16:creationId xmlns:a16="http://schemas.microsoft.com/office/drawing/2014/main" id="{E5A24455-5981-F8E0-29A4-B09CC7E2F367}"/>
                </a:ext>
              </a:extLst>
            </p:cNvPr>
            <p:cNvSpPr/>
            <p:nvPr/>
          </p:nvSpPr>
          <p:spPr>
            <a:xfrm>
              <a:off x="10261391" y="3259210"/>
              <a:ext cx="118195" cy="113096"/>
            </a:xfrm>
            <a:custGeom>
              <a:avLst/>
              <a:gdLst>
                <a:gd name="connsiteX0" fmla="*/ 112096 w 118195"/>
                <a:gd name="connsiteY0" fmla="*/ 325 h 113096"/>
                <a:gd name="connsiteX1" fmla="*/ 43067 w 118195"/>
                <a:gd name="connsiteY1" fmla="*/ 40285 h 113096"/>
                <a:gd name="connsiteX2" fmla="*/ 104 w 118195"/>
                <a:gd name="connsiteY2" fmla="*/ 106068 h 113096"/>
                <a:gd name="connsiteX3" fmla="*/ 4772 w 118195"/>
                <a:gd name="connsiteY3" fmla="*/ 112993 h 113096"/>
                <a:gd name="connsiteX4" fmla="*/ 10701 w 118195"/>
                <a:gd name="connsiteY4" fmla="*/ 110541 h 113096"/>
                <a:gd name="connsiteX5" fmla="*/ 52519 w 118195"/>
                <a:gd name="connsiteY5" fmla="*/ 51537 h 113096"/>
                <a:gd name="connsiteX6" fmla="*/ 114387 w 118195"/>
                <a:gd name="connsiteY6" fmla="*/ 11144 h 113096"/>
                <a:gd name="connsiteX7" fmla="*/ 111379 w 118195"/>
                <a:gd name="connsiteY7" fmla="*/ 325 h 11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195" h="113096">
                  <a:moveTo>
                    <a:pt x="112096" y="325"/>
                  </a:moveTo>
                  <a:cubicBezTo>
                    <a:pt x="86604" y="8677"/>
                    <a:pt x="63117" y="22296"/>
                    <a:pt x="43067" y="40285"/>
                  </a:cubicBezTo>
                  <a:cubicBezTo>
                    <a:pt x="22259" y="57135"/>
                    <a:pt x="7235" y="80144"/>
                    <a:pt x="104" y="106068"/>
                  </a:cubicBezTo>
                  <a:cubicBezTo>
                    <a:pt x="-498" y="109271"/>
                    <a:pt x="1578" y="112373"/>
                    <a:pt x="4772" y="112993"/>
                  </a:cubicBezTo>
                  <a:cubicBezTo>
                    <a:pt x="7049" y="113426"/>
                    <a:pt x="9384" y="112474"/>
                    <a:pt x="10701" y="110541"/>
                  </a:cubicBezTo>
                  <a:cubicBezTo>
                    <a:pt x="22115" y="89175"/>
                    <a:pt x="36165" y="69354"/>
                    <a:pt x="52519" y="51537"/>
                  </a:cubicBezTo>
                  <a:cubicBezTo>
                    <a:pt x="69992" y="33764"/>
                    <a:pt x="91187" y="19988"/>
                    <a:pt x="114387" y="11144"/>
                  </a:cubicBezTo>
                  <a:cubicBezTo>
                    <a:pt x="120975" y="8692"/>
                    <a:pt x="118398" y="-1984"/>
                    <a:pt x="111379" y="3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7" name="Freeform: Shape 2416">
              <a:extLst>
                <a:ext uri="{FF2B5EF4-FFF2-40B4-BE49-F238E27FC236}">
                  <a16:creationId xmlns:a16="http://schemas.microsoft.com/office/drawing/2014/main" id="{2B83CBB6-D0A5-0EF8-2F2C-C235C36C15D2}"/>
                </a:ext>
              </a:extLst>
            </p:cNvPr>
            <p:cNvSpPr/>
            <p:nvPr/>
          </p:nvSpPr>
          <p:spPr>
            <a:xfrm>
              <a:off x="10292043" y="3262708"/>
              <a:ext cx="133413" cy="137177"/>
            </a:xfrm>
            <a:custGeom>
              <a:avLst/>
              <a:gdLst>
                <a:gd name="connsiteX0" fmla="*/ 126411 w 133413"/>
                <a:gd name="connsiteY0" fmla="*/ 0 h 137177"/>
                <a:gd name="connsiteX1" fmla="*/ 40484 w 133413"/>
                <a:gd name="connsiteY1" fmla="*/ 45298 h 137177"/>
                <a:gd name="connsiteX2" fmla="*/ 241 w 133413"/>
                <a:gd name="connsiteY2" fmla="*/ 131134 h 137177"/>
                <a:gd name="connsiteX3" fmla="*/ 11269 w 133413"/>
                <a:gd name="connsiteY3" fmla="*/ 134163 h 137177"/>
                <a:gd name="connsiteX4" fmla="*/ 53230 w 133413"/>
                <a:gd name="connsiteY4" fmla="*/ 58282 h 137177"/>
                <a:gd name="connsiteX5" fmla="*/ 129419 w 133413"/>
                <a:gd name="connsiteY5" fmla="*/ 11252 h 137177"/>
                <a:gd name="connsiteX6" fmla="*/ 126411 w 133413"/>
                <a:gd name="connsiteY6" fmla="*/ 288 h 13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413" h="137177">
                  <a:moveTo>
                    <a:pt x="126411" y="0"/>
                  </a:moveTo>
                  <a:cubicBezTo>
                    <a:pt x="94188" y="6838"/>
                    <a:pt x="64401" y="22505"/>
                    <a:pt x="40484" y="45298"/>
                  </a:cubicBezTo>
                  <a:cubicBezTo>
                    <a:pt x="18286" y="67370"/>
                    <a:pt x="-2480" y="98387"/>
                    <a:pt x="241" y="131134"/>
                  </a:cubicBezTo>
                  <a:cubicBezTo>
                    <a:pt x="241" y="136328"/>
                    <a:pt x="8691" y="140078"/>
                    <a:pt x="11269" y="134163"/>
                  </a:cubicBezTo>
                  <a:cubicBezTo>
                    <a:pt x="20864" y="106653"/>
                    <a:pt x="35042" y="80989"/>
                    <a:pt x="53230" y="58282"/>
                  </a:cubicBezTo>
                  <a:cubicBezTo>
                    <a:pt x="73280" y="35185"/>
                    <a:pt x="99917" y="18783"/>
                    <a:pt x="129419" y="11252"/>
                  </a:cubicBezTo>
                  <a:cubicBezTo>
                    <a:pt x="136436" y="9521"/>
                    <a:pt x="133430" y="-1298"/>
                    <a:pt x="126411" y="2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8" name="Freeform: Shape 2417">
              <a:extLst>
                <a:ext uri="{FF2B5EF4-FFF2-40B4-BE49-F238E27FC236}">
                  <a16:creationId xmlns:a16="http://schemas.microsoft.com/office/drawing/2014/main" id="{F91F6D0B-BDB2-0C41-4004-2123018F3CBE}"/>
                </a:ext>
              </a:extLst>
            </p:cNvPr>
            <p:cNvSpPr/>
            <p:nvPr/>
          </p:nvSpPr>
          <p:spPr>
            <a:xfrm>
              <a:off x="10326334" y="3259231"/>
              <a:ext cx="149260" cy="142111"/>
            </a:xfrm>
            <a:custGeom>
              <a:avLst/>
              <a:gdLst>
                <a:gd name="connsiteX0" fmla="*/ 139096 w 149260"/>
                <a:gd name="connsiteY0" fmla="*/ 303 h 142111"/>
                <a:gd name="connsiteX1" fmla="*/ 48728 w 149260"/>
                <a:gd name="connsiteY1" fmla="*/ 49064 h 142111"/>
                <a:gd name="connsiteX2" fmla="*/ 16075 w 149260"/>
                <a:gd name="connsiteY2" fmla="*/ 88014 h 142111"/>
                <a:gd name="connsiteX3" fmla="*/ 4475 w 149260"/>
                <a:gd name="connsiteY3" fmla="*/ 111385 h 142111"/>
                <a:gd name="connsiteX4" fmla="*/ 36 w 149260"/>
                <a:gd name="connsiteY4" fmla="*/ 135909 h 142111"/>
                <a:gd name="connsiteX5" fmla="*/ 10347 w 149260"/>
                <a:gd name="connsiteY5" fmla="*/ 140238 h 142111"/>
                <a:gd name="connsiteX6" fmla="*/ 22233 w 149260"/>
                <a:gd name="connsiteY6" fmla="*/ 121051 h 142111"/>
                <a:gd name="connsiteX7" fmla="*/ 33691 w 149260"/>
                <a:gd name="connsiteY7" fmla="*/ 100710 h 142111"/>
                <a:gd name="connsiteX8" fmla="*/ 62334 w 149260"/>
                <a:gd name="connsiteY8" fmla="*/ 64067 h 142111"/>
                <a:gd name="connsiteX9" fmla="*/ 143535 w 149260"/>
                <a:gd name="connsiteY9" fmla="*/ 15595 h 142111"/>
                <a:gd name="connsiteX10" fmla="*/ 148977 w 149260"/>
                <a:gd name="connsiteY10" fmla="*/ 5786 h 142111"/>
                <a:gd name="connsiteX11" fmla="*/ 139239 w 149260"/>
                <a:gd name="connsiteY11" fmla="*/ 303 h 14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9260" h="142111">
                  <a:moveTo>
                    <a:pt x="139096" y="303"/>
                  </a:moveTo>
                  <a:cubicBezTo>
                    <a:pt x="105440" y="8974"/>
                    <a:pt x="74506" y="25708"/>
                    <a:pt x="48728" y="49064"/>
                  </a:cubicBezTo>
                  <a:cubicBezTo>
                    <a:pt x="36125" y="60461"/>
                    <a:pt x="25098" y="73574"/>
                    <a:pt x="16075" y="88014"/>
                  </a:cubicBezTo>
                  <a:cubicBezTo>
                    <a:pt x="11350" y="95357"/>
                    <a:pt x="7483" y="103205"/>
                    <a:pt x="4475" y="111385"/>
                  </a:cubicBezTo>
                  <a:cubicBezTo>
                    <a:pt x="1182" y="119132"/>
                    <a:pt x="-250" y="127513"/>
                    <a:pt x="36" y="135909"/>
                  </a:cubicBezTo>
                  <a:cubicBezTo>
                    <a:pt x="36" y="140670"/>
                    <a:pt x="6480" y="144565"/>
                    <a:pt x="10347" y="140238"/>
                  </a:cubicBezTo>
                  <a:cubicBezTo>
                    <a:pt x="14930" y="134236"/>
                    <a:pt x="18940" y="127816"/>
                    <a:pt x="22233" y="121051"/>
                  </a:cubicBezTo>
                  <a:cubicBezTo>
                    <a:pt x="26100" y="114270"/>
                    <a:pt x="29681" y="107346"/>
                    <a:pt x="33691" y="100710"/>
                  </a:cubicBezTo>
                  <a:cubicBezTo>
                    <a:pt x="41854" y="87481"/>
                    <a:pt x="51449" y="75190"/>
                    <a:pt x="62334" y="64067"/>
                  </a:cubicBezTo>
                  <a:cubicBezTo>
                    <a:pt x="84818" y="41115"/>
                    <a:pt x="112744" y="24409"/>
                    <a:pt x="143535" y="15595"/>
                  </a:cubicBezTo>
                  <a:cubicBezTo>
                    <a:pt x="147688" y="14398"/>
                    <a:pt x="150123" y="10012"/>
                    <a:pt x="148977" y="5786"/>
                  </a:cubicBezTo>
                  <a:cubicBezTo>
                    <a:pt x="147831" y="1559"/>
                    <a:pt x="143392" y="-894"/>
                    <a:pt x="139239" y="3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9" name="Freeform: Shape 2418">
              <a:extLst>
                <a:ext uri="{FF2B5EF4-FFF2-40B4-BE49-F238E27FC236}">
                  <a16:creationId xmlns:a16="http://schemas.microsoft.com/office/drawing/2014/main" id="{1B9D0F76-08DB-D246-0A7D-105BD37F0064}"/>
                </a:ext>
              </a:extLst>
            </p:cNvPr>
            <p:cNvSpPr/>
            <p:nvPr/>
          </p:nvSpPr>
          <p:spPr>
            <a:xfrm>
              <a:off x="10390624" y="3266428"/>
              <a:ext cx="121903" cy="130690"/>
            </a:xfrm>
            <a:custGeom>
              <a:avLst/>
              <a:gdLst>
                <a:gd name="connsiteX0" fmla="*/ 114761 w 121903"/>
                <a:gd name="connsiteY0" fmla="*/ 464 h 130690"/>
                <a:gd name="connsiteX1" fmla="*/ 191 w 121903"/>
                <a:gd name="connsiteY1" fmla="*/ 123808 h 130690"/>
                <a:gd name="connsiteX2" fmla="*/ 9930 w 121903"/>
                <a:gd name="connsiteY2" fmla="*/ 127992 h 130690"/>
                <a:gd name="connsiteX3" fmla="*/ 53753 w 121903"/>
                <a:gd name="connsiteY3" fmla="*/ 59323 h 130690"/>
                <a:gd name="connsiteX4" fmla="*/ 119631 w 121903"/>
                <a:gd name="connsiteY4" fmla="*/ 8687 h 130690"/>
                <a:gd name="connsiteX5" fmla="*/ 114905 w 121903"/>
                <a:gd name="connsiteY5" fmla="*/ 464 h 13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03" h="130690">
                  <a:moveTo>
                    <a:pt x="114761" y="464"/>
                  </a:moveTo>
                  <a:cubicBezTo>
                    <a:pt x="63634" y="24123"/>
                    <a:pt x="14513" y="67690"/>
                    <a:pt x="191" y="123808"/>
                  </a:cubicBezTo>
                  <a:cubicBezTo>
                    <a:pt x="-1384" y="129578"/>
                    <a:pt x="7209" y="133618"/>
                    <a:pt x="9930" y="127992"/>
                  </a:cubicBezTo>
                  <a:cubicBezTo>
                    <a:pt x="21530" y="103308"/>
                    <a:pt x="36281" y="80226"/>
                    <a:pt x="53753" y="59323"/>
                  </a:cubicBezTo>
                  <a:cubicBezTo>
                    <a:pt x="72228" y="38246"/>
                    <a:pt x="94569" y="21036"/>
                    <a:pt x="119631" y="8687"/>
                  </a:cubicBezTo>
                  <a:cubicBezTo>
                    <a:pt x="125073" y="5946"/>
                    <a:pt x="119631" y="-1988"/>
                    <a:pt x="114905" y="4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id="{B2D186D4-41D7-2B8A-4A96-805C8E3177FD}"/>
                </a:ext>
              </a:extLst>
            </p:cNvPr>
            <p:cNvSpPr/>
            <p:nvPr/>
          </p:nvSpPr>
          <p:spPr>
            <a:xfrm>
              <a:off x="10368474" y="3260607"/>
              <a:ext cx="124521" cy="142765"/>
            </a:xfrm>
            <a:custGeom>
              <a:avLst/>
              <a:gdLst>
                <a:gd name="connsiteX0" fmla="*/ 117148 w 124521"/>
                <a:gd name="connsiteY0" fmla="*/ 370 h 142765"/>
                <a:gd name="connsiteX1" fmla="*/ 43394 w 124521"/>
                <a:gd name="connsiteY1" fmla="*/ 52016 h 142765"/>
                <a:gd name="connsiteX2" fmla="*/ 16040 w 124521"/>
                <a:gd name="connsiteY2" fmla="*/ 92120 h 142765"/>
                <a:gd name="connsiteX3" fmla="*/ 0 w 124521"/>
                <a:gd name="connsiteY3" fmla="*/ 137852 h 142765"/>
                <a:gd name="connsiteX4" fmla="*/ 8020 w 124521"/>
                <a:gd name="connsiteY4" fmla="*/ 141314 h 142765"/>
                <a:gd name="connsiteX5" fmla="*/ 28499 w 124521"/>
                <a:gd name="connsiteY5" fmla="*/ 102074 h 142765"/>
                <a:gd name="connsiteX6" fmla="*/ 52702 w 124521"/>
                <a:gd name="connsiteY6" fmla="*/ 62980 h 142765"/>
                <a:gd name="connsiteX7" fmla="*/ 120442 w 124521"/>
                <a:gd name="connsiteY7" fmla="*/ 12200 h 142765"/>
                <a:gd name="connsiteX8" fmla="*/ 117148 w 124521"/>
                <a:gd name="connsiteY8" fmla="*/ 370 h 14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521" h="142765">
                  <a:moveTo>
                    <a:pt x="117148" y="370"/>
                  </a:moveTo>
                  <a:cubicBezTo>
                    <a:pt x="88649" y="10959"/>
                    <a:pt x="63157" y="28746"/>
                    <a:pt x="43394" y="52016"/>
                  </a:cubicBezTo>
                  <a:cubicBezTo>
                    <a:pt x="32796" y="64249"/>
                    <a:pt x="23487" y="77709"/>
                    <a:pt x="16040" y="92120"/>
                  </a:cubicBezTo>
                  <a:cubicBezTo>
                    <a:pt x="7447" y="105998"/>
                    <a:pt x="2005" y="121608"/>
                    <a:pt x="0" y="137852"/>
                  </a:cubicBezTo>
                  <a:cubicBezTo>
                    <a:pt x="0" y="141746"/>
                    <a:pt x="5442" y="144632"/>
                    <a:pt x="8020" y="141314"/>
                  </a:cubicBezTo>
                  <a:cubicBezTo>
                    <a:pt x="16040" y="128907"/>
                    <a:pt x="22915" y="115765"/>
                    <a:pt x="28499" y="102074"/>
                  </a:cubicBezTo>
                  <a:cubicBezTo>
                    <a:pt x="35374" y="88355"/>
                    <a:pt x="43537" y="75271"/>
                    <a:pt x="52702" y="62980"/>
                  </a:cubicBezTo>
                  <a:cubicBezTo>
                    <a:pt x="70031" y="39912"/>
                    <a:pt x="93518" y="22283"/>
                    <a:pt x="120442" y="12200"/>
                  </a:cubicBezTo>
                  <a:cubicBezTo>
                    <a:pt x="127603" y="9603"/>
                    <a:pt x="124595" y="-2227"/>
                    <a:pt x="117148" y="3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id="{9AF94B9F-67E8-3247-F931-CE0384B5DD61}"/>
                </a:ext>
              </a:extLst>
            </p:cNvPr>
            <p:cNvSpPr/>
            <p:nvPr/>
          </p:nvSpPr>
          <p:spPr>
            <a:xfrm>
              <a:off x="10423643" y="3255947"/>
              <a:ext cx="137749" cy="127400"/>
            </a:xfrm>
            <a:custGeom>
              <a:avLst/>
              <a:gdLst>
                <a:gd name="connsiteX0" fmla="*/ 129432 w 137749"/>
                <a:gd name="connsiteY0" fmla="*/ 413 h 127400"/>
                <a:gd name="connsiteX1" fmla="*/ 540 w 137749"/>
                <a:gd name="connsiteY1" fmla="*/ 116977 h 127400"/>
                <a:gd name="connsiteX2" fmla="*/ 15864 w 137749"/>
                <a:gd name="connsiteY2" fmla="*/ 123469 h 127400"/>
                <a:gd name="connsiteX3" fmla="*/ 65130 w 137749"/>
                <a:gd name="connsiteY3" fmla="*/ 58263 h 127400"/>
                <a:gd name="connsiteX4" fmla="*/ 134587 w 137749"/>
                <a:gd name="connsiteY4" fmla="*/ 12099 h 127400"/>
                <a:gd name="connsiteX5" fmla="*/ 129719 w 137749"/>
                <a:gd name="connsiteY5" fmla="*/ 413 h 1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749" h="127400">
                  <a:moveTo>
                    <a:pt x="129432" y="413"/>
                  </a:moveTo>
                  <a:cubicBezTo>
                    <a:pt x="75584" y="20466"/>
                    <a:pt x="20591" y="60859"/>
                    <a:pt x="540" y="116977"/>
                  </a:cubicBezTo>
                  <a:cubicBezTo>
                    <a:pt x="-2897" y="126354"/>
                    <a:pt x="10995" y="131403"/>
                    <a:pt x="15864" y="123469"/>
                  </a:cubicBezTo>
                  <a:cubicBezTo>
                    <a:pt x="29756" y="99882"/>
                    <a:pt x="46225" y="77997"/>
                    <a:pt x="65130" y="58263"/>
                  </a:cubicBezTo>
                  <a:cubicBezTo>
                    <a:pt x="85179" y="38614"/>
                    <a:pt x="108809" y="22961"/>
                    <a:pt x="134587" y="12099"/>
                  </a:cubicBezTo>
                  <a:cubicBezTo>
                    <a:pt x="141175" y="9358"/>
                    <a:pt x="136449" y="-2328"/>
                    <a:pt x="129719" y="4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2" name="Freeform: Shape 2421">
              <a:extLst>
                <a:ext uri="{FF2B5EF4-FFF2-40B4-BE49-F238E27FC236}">
                  <a16:creationId xmlns:a16="http://schemas.microsoft.com/office/drawing/2014/main" id="{4E42B532-4AA9-B9BE-05AA-1207C34ACD94}"/>
                </a:ext>
              </a:extLst>
            </p:cNvPr>
            <p:cNvSpPr/>
            <p:nvPr/>
          </p:nvSpPr>
          <p:spPr>
            <a:xfrm>
              <a:off x="10469009" y="3261455"/>
              <a:ext cx="117084" cy="121307"/>
            </a:xfrm>
            <a:custGeom>
              <a:avLst/>
              <a:gdLst>
                <a:gd name="connsiteX0" fmla="*/ 109987 w 117084"/>
                <a:gd name="connsiteY0" fmla="*/ 387 h 121307"/>
                <a:gd name="connsiteX1" fmla="*/ 38381 w 117084"/>
                <a:gd name="connsiteY1" fmla="*/ 43666 h 121307"/>
                <a:gd name="connsiteX2" fmla="*/ 0 w 117084"/>
                <a:gd name="connsiteY2" fmla="*/ 115797 h 121307"/>
                <a:gd name="connsiteX3" fmla="*/ 6301 w 117084"/>
                <a:gd name="connsiteY3" fmla="*/ 121293 h 121307"/>
                <a:gd name="connsiteX4" fmla="*/ 10741 w 117084"/>
                <a:gd name="connsiteY4" fmla="*/ 118682 h 121307"/>
                <a:gd name="connsiteX5" fmla="*/ 29358 w 117084"/>
                <a:gd name="connsiteY5" fmla="*/ 85357 h 121307"/>
                <a:gd name="connsiteX6" fmla="*/ 51270 w 117084"/>
                <a:gd name="connsiteY6" fmla="*/ 55207 h 121307"/>
                <a:gd name="connsiteX7" fmla="*/ 114284 w 117084"/>
                <a:gd name="connsiteY7" fmla="*/ 10485 h 121307"/>
                <a:gd name="connsiteX8" fmla="*/ 109987 w 117084"/>
                <a:gd name="connsiteY8" fmla="*/ 243 h 12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084" h="121307">
                  <a:moveTo>
                    <a:pt x="109987" y="387"/>
                  </a:moveTo>
                  <a:cubicBezTo>
                    <a:pt x="82920" y="8581"/>
                    <a:pt x="58288" y="23455"/>
                    <a:pt x="38381" y="43666"/>
                  </a:cubicBezTo>
                  <a:cubicBezTo>
                    <a:pt x="19620" y="62276"/>
                    <a:pt x="143" y="88387"/>
                    <a:pt x="0" y="115797"/>
                  </a:cubicBezTo>
                  <a:cubicBezTo>
                    <a:pt x="287" y="119057"/>
                    <a:pt x="3008" y="121524"/>
                    <a:pt x="6301" y="121293"/>
                  </a:cubicBezTo>
                  <a:cubicBezTo>
                    <a:pt x="8020" y="121177"/>
                    <a:pt x="9738" y="120211"/>
                    <a:pt x="10741" y="118682"/>
                  </a:cubicBezTo>
                  <a:cubicBezTo>
                    <a:pt x="17615" y="108151"/>
                    <a:pt x="23057" y="96466"/>
                    <a:pt x="29358" y="85357"/>
                  </a:cubicBezTo>
                  <a:cubicBezTo>
                    <a:pt x="35516" y="74538"/>
                    <a:pt x="42964" y="64440"/>
                    <a:pt x="51270" y="55207"/>
                  </a:cubicBezTo>
                  <a:cubicBezTo>
                    <a:pt x="69029" y="36106"/>
                    <a:pt x="90511" y="20887"/>
                    <a:pt x="114284" y="10485"/>
                  </a:cubicBezTo>
                  <a:cubicBezTo>
                    <a:pt x="120156" y="7889"/>
                    <a:pt x="115859" y="-1633"/>
                    <a:pt x="109987" y="2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3" name="Freeform: Shape 2422">
              <a:extLst>
                <a:ext uri="{FF2B5EF4-FFF2-40B4-BE49-F238E27FC236}">
                  <a16:creationId xmlns:a16="http://schemas.microsoft.com/office/drawing/2014/main" id="{97A6170A-7C1F-DF3F-1B77-BD1A5BC6B20B}"/>
                </a:ext>
              </a:extLst>
            </p:cNvPr>
            <p:cNvSpPr/>
            <p:nvPr/>
          </p:nvSpPr>
          <p:spPr>
            <a:xfrm>
              <a:off x="10503237" y="3258237"/>
              <a:ext cx="134374" cy="147180"/>
            </a:xfrm>
            <a:custGeom>
              <a:avLst/>
              <a:gdLst>
                <a:gd name="connsiteX0" fmla="*/ 125311 w 134374"/>
                <a:gd name="connsiteY0" fmla="*/ 432 h 147180"/>
                <a:gd name="connsiteX1" fmla="*/ 42964 w 134374"/>
                <a:gd name="connsiteY1" fmla="*/ 55251 h 147180"/>
                <a:gd name="connsiteX2" fmla="*/ 14321 w 134374"/>
                <a:gd name="connsiteY2" fmla="*/ 94923 h 147180"/>
                <a:gd name="connsiteX3" fmla="*/ 0 w 134374"/>
                <a:gd name="connsiteY3" fmla="*/ 141087 h 147180"/>
                <a:gd name="connsiteX4" fmla="*/ 6587 w 134374"/>
                <a:gd name="connsiteY4" fmla="*/ 147175 h 147180"/>
                <a:gd name="connsiteX5" fmla="*/ 11600 w 134374"/>
                <a:gd name="connsiteY5" fmla="*/ 144261 h 147180"/>
                <a:gd name="connsiteX6" fmla="*/ 30218 w 134374"/>
                <a:gd name="connsiteY6" fmla="*/ 103867 h 147180"/>
                <a:gd name="connsiteX7" fmla="*/ 55423 w 134374"/>
                <a:gd name="connsiteY7" fmla="*/ 66504 h 147180"/>
                <a:gd name="connsiteX8" fmla="*/ 130037 w 134374"/>
                <a:gd name="connsiteY8" fmla="*/ 12983 h 147180"/>
                <a:gd name="connsiteX9" fmla="*/ 126600 w 134374"/>
                <a:gd name="connsiteY9" fmla="*/ 432 h 14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74" h="147180">
                  <a:moveTo>
                    <a:pt x="125311" y="432"/>
                  </a:moveTo>
                  <a:cubicBezTo>
                    <a:pt x="94091" y="12117"/>
                    <a:pt x="65878" y="30871"/>
                    <a:pt x="42964" y="55251"/>
                  </a:cubicBezTo>
                  <a:cubicBezTo>
                    <a:pt x="31793" y="67268"/>
                    <a:pt x="22198" y="80584"/>
                    <a:pt x="14321" y="94923"/>
                  </a:cubicBezTo>
                  <a:cubicBezTo>
                    <a:pt x="5012" y="108484"/>
                    <a:pt x="0" y="124583"/>
                    <a:pt x="0" y="141087"/>
                  </a:cubicBezTo>
                  <a:cubicBezTo>
                    <a:pt x="142" y="144593"/>
                    <a:pt x="3007" y="147319"/>
                    <a:pt x="6587" y="147175"/>
                  </a:cubicBezTo>
                  <a:cubicBezTo>
                    <a:pt x="8592" y="147088"/>
                    <a:pt x="10454" y="146006"/>
                    <a:pt x="11600" y="144261"/>
                  </a:cubicBezTo>
                  <a:cubicBezTo>
                    <a:pt x="18904" y="131306"/>
                    <a:pt x="25062" y="117803"/>
                    <a:pt x="30218" y="103867"/>
                  </a:cubicBezTo>
                  <a:cubicBezTo>
                    <a:pt x="37092" y="90437"/>
                    <a:pt x="45542" y="77886"/>
                    <a:pt x="55423" y="66504"/>
                  </a:cubicBezTo>
                  <a:cubicBezTo>
                    <a:pt x="75759" y="42931"/>
                    <a:pt x="101252" y="24581"/>
                    <a:pt x="130037" y="12983"/>
                  </a:cubicBezTo>
                  <a:cubicBezTo>
                    <a:pt x="137627" y="9953"/>
                    <a:pt x="134476" y="-2454"/>
                    <a:pt x="126600" y="4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4" name="Freeform: Shape 2423">
              <a:extLst>
                <a:ext uri="{FF2B5EF4-FFF2-40B4-BE49-F238E27FC236}">
                  <a16:creationId xmlns:a16="http://schemas.microsoft.com/office/drawing/2014/main" id="{32A343E2-1ACE-5039-4926-73D0567FAD5F}"/>
                </a:ext>
              </a:extLst>
            </p:cNvPr>
            <p:cNvSpPr/>
            <p:nvPr/>
          </p:nvSpPr>
          <p:spPr>
            <a:xfrm>
              <a:off x="10533424" y="3261201"/>
              <a:ext cx="142819" cy="136392"/>
            </a:xfrm>
            <a:custGeom>
              <a:avLst/>
              <a:gdLst>
                <a:gd name="connsiteX0" fmla="*/ 136225 w 142819"/>
                <a:gd name="connsiteY0" fmla="*/ 497 h 136392"/>
                <a:gd name="connsiteX1" fmla="*/ 51444 w 142819"/>
                <a:gd name="connsiteY1" fmla="*/ 51422 h 136392"/>
                <a:gd name="connsiteX2" fmla="*/ 16930 w 142819"/>
                <a:gd name="connsiteY2" fmla="*/ 86622 h 136392"/>
                <a:gd name="connsiteX3" fmla="*/ 2608 w 142819"/>
                <a:gd name="connsiteY3" fmla="*/ 132786 h 136392"/>
                <a:gd name="connsiteX4" fmla="*/ 12347 w 142819"/>
                <a:gd name="connsiteY4" fmla="*/ 135425 h 136392"/>
                <a:gd name="connsiteX5" fmla="*/ 13922 w 142819"/>
                <a:gd name="connsiteY5" fmla="*/ 134228 h 136392"/>
                <a:gd name="connsiteX6" fmla="*/ 23231 w 142819"/>
                <a:gd name="connsiteY6" fmla="*/ 115763 h 136392"/>
                <a:gd name="connsiteX7" fmla="*/ 34688 w 142819"/>
                <a:gd name="connsiteY7" fmla="*/ 97297 h 136392"/>
                <a:gd name="connsiteX8" fmla="*/ 65336 w 142819"/>
                <a:gd name="connsiteY8" fmla="*/ 64261 h 136392"/>
                <a:gd name="connsiteX9" fmla="*/ 138804 w 142819"/>
                <a:gd name="connsiteY9" fmla="*/ 11894 h 136392"/>
                <a:gd name="connsiteX10" fmla="*/ 135797 w 142819"/>
                <a:gd name="connsiteY10" fmla="*/ 497 h 136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19" h="136392">
                  <a:moveTo>
                    <a:pt x="136225" y="497"/>
                  </a:moveTo>
                  <a:cubicBezTo>
                    <a:pt x="105006" y="11808"/>
                    <a:pt x="76220" y="29105"/>
                    <a:pt x="51444" y="51422"/>
                  </a:cubicBezTo>
                  <a:cubicBezTo>
                    <a:pt x="38842" y="62054"/>
                    <a:pt x="27384" y="73840"/>
                    <a:pt x="16930" y="86622"/>
                  </a:cubicBezTo>
                  <a:cubicBezTo>
                    <a:pt x="8194" y="97874"/>
                    <a:pt x="-5842" y="117927"/>
                    <a:pt x="2608" y="132786"/>
                  </a:cubicBezTo>
                  <a:cubicBezTo>
                    <a:pt x="4614" y="136233"/>
                    <a:pt x="8910" y="137416"/>
                    <a:pt x="12347" y="135425"/>
                  </a:cubicBezTo>
                  <a:cubicBezTo>
                    <a:pt x="12919" y="135094"/>
                    <a:pt x="13493" y="134690"/>
                    <a:pt x="13922" y="134228"/>
                  </a:cubicBezTo>
                  <a:cubicBezTo>
                    <a:pt x="17932" y="128559"/>
                    <a:pt x="21083" y="122341"/>
                    <a:pt x="23231" y="115763"/>
                  </a:cubicBezTo>
                  <a:cubicBezTo>
                    <a:pt x="26381" y="109213"/>
                    <a:pt x="30248" y="103024"/>
                    <a:pt x="34688" y="97297"/>
                  </a:cubicBezTo>
                  <a:cubicBezTo>
                    <a:pt x="44140" y="85641"/>
                    <a:pt x="54451" y="74605"/>
                    <a:pt x="65336" y="64261"/>
                  </a:cubicBezTo>
                  <a:cubicBezTo>
                    <a:pt x="86388" y="42377"/>
                    <a:pt x="111307" y="24632"/>
                    <a:pt x="138804" y="11894"/>
                  </a:cubicBezTo>
                  <a:cubicBezTo>
                    <a:pt x="145678" y="9153"/>
                    <a:pt x="143101" y="-2532"/>
                    <a:pt x="135797" y="49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5" name="Freeform: Shape 2424">
              <a:extLst>
                <a:ext uri="{FF2B5EF4-FFF2-40B4-BE49-F238E27FC236}">
                  <a16:creationId xmlns:a16="http://schemas.microsoft.com/office/drawing/2014/main" id="{75692BF2-D4B9-A0D2-4A7C-EE0C324F7B76}"/>
                </a:ext>
              </a:extLst>
            </p:cNvPr>
            <p:cNvSpPr/>
            <p:nvPr/>
          </p:nvSpPr>
          <p:spPr>
            <a:xfrm>
              <a:off x="10575946" y="3256519"/>
              <a:ext cx="135288" cy="143102"/>
            </a:xfrm>
            <a:custGeom>
              <a:avLst/>
              <a:gdLst>
                <a:gd name="connsiteX0" fmla="*/ 125783 w 135288"/>
                <a:gd name="connsiteY0" fmla="*/ 563 h 143102"/>
                <a:gd name="connsiteX1" fmla="*/ 47017 w 135288"/>
                <a:gd name="connsiteY1" fmla="*/ 55816 h 143102"/>
                <a:gd name="connsiteX2" fmla="*/ 14651 w 135288"/>
                <a:gd name="connsiteY2" fmla="*/ 92025 h 143102"/>
                <a:gd name="connsiteX3" fmla="*/ 2048 w 135288"/>
                <a:gd name="connsiteY3" fmla="*/ 138333 h 143102"/>
                <a:gd name="connsiteX4" fmla="*/ 14079 w 135288"/>
                <a:gd name="connsiteY4" fmla="*/ 139920 h 143102"/>
                <a:gd name="connsiteX5" fmla="*/ 22098 w 135288"/>
                <a:gd name="connsiteY5" fmla="*/ 120301 h 143102"/>
                <a:gd name="connsiteX6" fmla="*/ 32266 w 135288"/>
                <a:gd name="connsiteY6" fmla="*/ 102412 h 143102"/>
                <a:gd name="connsiteX7" fmla="*/ 60909 w 135288"/>
                <a:gd name="connsiteY7" fmla="*/ 67789 h 143102"/>
                <a:gd name="connsiteX8" fmla="*/ 130224 w 135288"/>
                <a:gd name="connsiteY8" fmla="*/ 14845 h 143102"/>
                <a:gd name="connsiteX9" fmla="*/ 126214 w 135288"/>
                <a:gd name="connsiteY9" fmla="*/ 419 h 1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88" h="143102">
                  <a:moveTo>
                    <a:pt x="125783" y="563"/>
                  </a:moveTo>
                  <a:cubicBezTo>
                    <a:pt x="95566" y="12494"/>
                    <a:pt x="68643" y="31421"/>
                    <a:pt x="47017" y="55816"/>
                  </a:cubicBezTo>
                  <a:cubicBezTo>
                    <a:pt x="35417" y="67155"/>
                    <a:pt x="24676" y="79244"/>
                    <a:pt x="14651" y="92025"/>
                  </a:cubicBezTo>
                  <a:cubicBezTo>
                    <a:pt x="5629" y="104287"/>
                    <a:pt x="-4396" y="122753"/>
                    <a:pt x="2048" y="138333"/>
                  </a:cubicBezTo>
                  <a:cubicBezTo>
                    <a:pt x="4053" y="143094"/>
                    <a:pt x="11214" y="145402"/>
                    <a:pt x="14079" y="139920"/>
                  </a:cubicBezTo>
                  <a:cubicBezTo>
                    <a:pt x="16942" y="134438"/>
                    <a:pt x="19377" y="126792"/>
                    <a:pt x="22098" y="120301"/>
                  </a:cubicBezTo>
                  <a:cubicBezTo>
                    <a:pt x="24963" y="114040"/>
                    <a:pt x="28400" y="108053"/>
                    <a:pt x="32266" y="102412"/>
                  </a:cubicBezTo>
                  <a:cubicBezTo>
                    <a:pt x="41003" y="90251"/>
                    <a:pt x="50598" y="78696"/>
                    <a:pt x="60909" y="67789"/>
                  </a:cubicBezTo>
                  <a:cubicBezTo>
                    <a:pt x="79240" y="44534"/>
                    <a:pt x="103013" y="26328"/>
                    <a:pt x="130224" y="14845"/>
                  </a:cubicBezTo>
                  <a:cubicBezTo>
                    <a:pt x="139103" y="11672"/>
                    <a:pt x="135379" y="-2611"/>
                    <a:pt x="126214" y="41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6" name="Freeform: Shape 2425">
              <a:extLst>
                <a:ext uri="{FF2B5EF4-FFF2-40B4-BE49-F238E27FC236}">
                  <a16:creationId xmlns:a16="http://schemas.microsoft.com/office/drawing/2014/main" id="{1E02D203-F178-F6B1-3EAD-816B85ABEDBF}"/>
                </a:ext>
              </a:extLst>
            </p:cNvPr>
            <p:cNvSpPr/>
            <p:nvPr/>
          </p:nvSpPr>
          <p:spPr>
            <a:xfrm>
              <a:off x="10619404" y="3257551"/>
              <a:ext cx="121897" cy="135901"/>
            </a:xfrm>
            <a:custGeom>
              <a:avLst/>
              <a:gdLst>
                <a:gd name="connsiteX0" fmla="*/ 110967 w 121897"/>
                <a:gd name="connsiteY0" fmla="*/ 829 h 135901"/>
                <a:gd name="connsiteX1" fmla="*/ 551 w 121897"/>
                <a:gd name="connsiteY1" fmla="*/ 123740 h 135901"/>
                <a:gd name="connsiteX2" fmla="*/ 18167 w 121897"/>
                <a:gd name="connsiteY2" fmla="*/ 131241 h 135901"/>
                <a:gd name="connsiteX3" fmla="*/ 118415 w 121897"/>
                <a:gd name="connsiteY3" fmla="*/ 14534 h 135901"/>
                <a:gd name="connsiteX4" fmla="*/ 120563 w 121897"/>
                <a:gd name="connsiteY4" fmla="*/ 3527 h 135901"/>
                <a:gd name="connsiteX5" fmla="*/ 110539 w 121897"/>
                <a:gd name="connsiteY5" fmla="*/ 829 h 13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97" h="135901">
                  <a:moveTo>
                    <a:pt x="110967" y="829"/>
                  </a:moveTo>
                  <a:cubicBezTo>
                    <a:pt x="62705" y="28672"/>
                    <a:pt x="19168" y="69930"/>
                    <a:pt x="551" y="123740"/>
                  </a:cubicBezTo>
                  <a:cubicBezTo>
                    <a:pt x="-3173" y="134127"/>
                    <a:pt x="13010" y="140907"/>
                    <a:pt x="18167" y="131241"/>
                  </a:cubicBezTo>
                  <a:cubicBezTo>
                    <a:pt x="40650" y="84068"/>
                    <a:pt x="75308" y="43790"/>
                    <a:pt x="118415" y="14534"/>
                  </a:cubicBezTo>
                  <a:cubicBezTo>
                    <a:pt x="121995" y="12096"/>
                    <a:pt x="122999" y="7176"/>
                    <a:pt x="120563" y="3527"/>
                  </a:cubicBezTo>
                  <a:cubicBezTo>
                    <a:pt x="118415" y="209"/>
                    <a:pt x="114119" y="-946"/>
                    <a:pt x="110539" y="8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7" name="Freeform: Shape 2426">
              <a:extLst>
                <a:ext uri="{FF2B5EF4-FFF2-40B4-BE49-F238E27FC236}">
                  <a16:creationId xmlns:a16="http://schemas.microsoft.com/office/drawing/2014/main" id="{E9EA5BE7-2695-2452-C7AF-4C4735143016}"/>
                </a:ext>
              </a:extLst>
            </p:cNvPr>
            <p:cNvSpPr/>
            <p:nvPr/>
          </p:nvSpPr>
          <p:spPr>
            <a:xfrm>
              <a:off x="10658194" y="3263782"/>
              <a:ext cx="115811" cy="139625"/>
            </a:xfrm>
            <a:custGeom>
              <a:avLst/>
              <a:gdLst>
                <a:gd name="connsiteX0" fmla="*/ 105118 w 115811"/>
                <a:gd name="connsiteY0" fmla="*/ 946 h 139625"/>
                <a:gd name="connsiteX1" fmla="*/ 38523 w 115811"/>
                <a:gd name="connsiteY1" fmla="*/ 54756 h 139625"/>
                <a:gd name="connsiteX2" fmla="*/ 14321 w 115811"/>
                <a:gd name="connsiteY2" fmla="*/ 89667 h 139625"/>
                <a:gd name="connsiteX3" fmla="*/ 0 w 115811"/>
                <a:gd name="connsiteY3" fmla="*/ 130926 h 139625"/>
                <a:gd name="connsiteX4" fmla="*/ 9737 w 115811"/>
                <a:gd name="connsiteY4" fmla="*/ 139610 h 139625"/>
                <a:gd name="connsiteX5" fmla="*/ 16755 w 115811"/>
                <a:gd name="connsiteY5" fmla="*/ 135542 h 139625"/>
                <a:gd name="connsiteX6" fmla="*/ 33655 w 115811"/>
                <a:gd name="connsiteY6" fmla="*/ 99910 h 139625"/>
                <a:gd name="connsiteX7" fmla="*/ 54135 w 115811"/>
                <a:gd name="connsiteY7" fmla="*/ 66729 h 139625"/>
                <a:gd name="connsiteX8" fmla="*/ 112278 w 115811"/>
                <a:gd name="connsiteY8" fmla="*/ 13208 h 139625"/>
                <a:gd name="connsiteX9" fmla="*/ 114857 w 115811"/>
                <a:gd name="connsiteY9" fmla="*/ 3543 h 139625"/>
                <a:gd name="connsiteX10" fmla="*/ 105261 w 115811"/>
                <a:gd name="connsiteY10" fmla="*/ 946 h 1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11" h="139625">
                  <a:moveTo>
                    <a:pt x="105118" y="946"/>
                  </a:moveTo>
                  <a:cubicBezTo>
                    <a:pt x="80055" y="14910"/>
                    <a:pt x="57572" y="33116"/>
                    <a:pt x="38523" y="54756"/>
                  </a:cubicBezTo>
                  <a:cubicBezTo>
                    <a:pt x="29358" y="65561"/>
                    <a:pt x="21195" y="77260"/>
                    <a:pt x="14321" y="89667"/>
                  </a:cubicBezTo>
                  <a:cubicBezTo>
                    <a:pt x="6158" y="101958"/>
                    <a:pt x="1145" y="116168"/>
                    <a:pt x="0" y="130926"/>
                  </a:cubicBezTo>
                  <a:cubicBezTo>
                    <a:pt x="286" y="136018"/>
                    <a:pt x="4582" y="139899"/>
                    <a:pt x="9737" y="139610"/>
                  </a:cubicBezTo>
                  <a:cubicBezTo>
                    <a:pt x="12603" y="139437"/>
                    <a:pt x="15180" y="137937"/>
                    <a:pt x="16755" y="135542"/>
                  </a:cubicBezTo>
                  <a:cubicBezTo>
                    <a:pt x="23200" y="124073"/>
                    <a:pt x="28786" y="112157"/>
                    <a:pt x="33655" y="99910"/>
                  </a:cubicBezTo>
                  <a:cubicBezTo>
                    <a:pt x="39527" y="88282"/>
                    <a:pt x="46401" y="77188"/>
                    <a:pt x="54135" y="66729"/>
                  </a:cubicBezTo>
                  <a:cubicBezTo>
                    <a:pt x="69888" y="45220"/>
                    <a:pt x="89651" y="27028"/>
                    <a:pt x="112278" y="13208"/>
                  </a:cubicBezTo>
                  <a:cubicBezTo>
                    <a:pt x="115572" y="11261"/>
                    <a:pt x="116860" y="6933"/>
                    <a:pt x="114857" y="3543"/>
                  </a:cubicBezTo>
                  <a:cubicBezTo>
                    <a:pt x="112852" y="152"/>
                    <a:pt x="108555" y="-1002"/>
                    <a:pt x="105261" y="9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8" name="Freeform: Shape 2427">
              <a:extLst>
                <a:ext uri="{FF2B5EF4-FFF2-40B4-BE49-F238E27FC236}">
                  <a16:creationId xmlns:a16="http://schemas.microsoft.com/office/drawing/2014/main" id="{631B157F-97F1-F7DE-C75D-CEE9FF7CCC11}"/>
                </a:ext>
              </a:extLst>
            </p:cNvPr>
            <p:cNvSpPr/>
            <p:nvPr/>
          </p:nvSpPr>
          <p:spPr>
            <a:xfrm>
              <a:off x="10707439" y="3258430"/>
              <a:ext cx="116876" cy="133357"/>
            </a:xfrm>
            <a:custGeom>
              <a:avLst/>
              <a:gdLst>
                <a:gd name="connsiteX0" fmla="*/ 107572 w 116876"/>
                <a:gd name="connsiteY0" fmla="*/ 1105 h 133357"/>
                <a:gd name="connsiteX1" fmla="*/ 39403 w 116876"/>
                <a:gd name="connsiteY1" fmla="*/ 48855 h 133357"/>
                <a:gd name="connsiteX2" fmla="*/ 163 w 116876"/>
                <a:gd name="connsiteY2" fmla="*/ 120986 h 133357"/>
                <a:gd name="connsiteX3" fmla="*/ 8612 w 116876"/>
                <a:gd name="connsiteY3" fmla="*/ 133191 h 133357"/>
                <a:gd name="connsiteX4" fmla="*/ 20213 w 116876"/>
                <a:gd name="connsiteY4" fmla="*/ 126613 h 133357"/>
                <a:gd name="connsiteX5" fmla="*/ 53867 w 116876"/>
                <a:gd name="connsiteY5" fmla="*/ 61550 h 133357"/>
                <a:gd name="connsiteX6" fmla="*/ 113301 w 116876"/>
                <a:gd name="connsiteY6" fmla="*/ 14232 h 133357"/>
                <a:gd name="connsiteX7" fmla="*/ 107572 w 116876"/>
                <a:gd name="connsiteY7" fmla="*/ 527 h 13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876" h="133357">
                  <a:moveTo>
                    <a:pt x="107572" y="1105"/>
                  </a:moveTo>
                  <a:cubicBezTo>
                    <a:pt x="81652" y="11809"/>
                    <a:pt x="58451" y="28111"/>
                    <a:pt x="39403" y="48855"/>
                  </a:cubicBezTo>
                  <a:cubicBezTo>
                    <a:pt x="19639" y="68590"/>
                    <a:pt x="6035" y="93634"/>
                    <a:pt x="163" y="120986"/>
                  </a:cubicBezTo>
                  <a:cubicBezTo>
                    <a:pt x="-839" y="126713"/>
                    <a:pt x="2885" y="132181"/>
                    <a:pt x="8612" y="133191"/>
                  </a:cubicBezTo>
                  <a:cubicBezTo>
                    <a:pt x="13626" y="134085"/>
                    <a:pt x="18351" y="131315"/>
                    <a:pt x="20213" y="126613"/>
                  </a:cubicBezTo>
                  <a:cubicBezTo>
                    <a:pt x="27804" y="103228"/>
                    <a:pt x="39259" y="81242"/>
                    <a:pt x="53867" y="61550"/>
                  </a:cubicBezTo>
                  <a:cubicBezTo>
                    <a:pt x="70051" y="41642"/>
                    <a:pt x="90387" y="25513"/>
                    <a:pt x="113301" y="14232"/>
                  </a:cubicBezTo>
                  <a:cubicBezTo>
                    <a:pt x="120748" y="10482"/>
                    <a:pt x="115450" y="-2790"/>
                    <a:pt x="107572" y="5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9" name="Freeform: Shape 2428">
              <a:extLst>
                <a:ext uri="{FF2B5EF4-FFF2-40B4-BE49-F238E27FC236}">
                  <a16:creationId xmlns:a16="http://schemas.microsoft.com/office/drawing/2014/main" id="{9301ED83-3531-B25D-BE7B-D54F7C73817E}"/>
                </a:ext>
              </a:extLst>
            </p:cNvPr>
            <p:cNvSpPr/>
            <p:nvPr/>
          </p:nvSpPr>
          <p:spPr>
            <a:xfrm>
              <a:off x="10755057" y="3262986"/>
              <a:ext cx="106825" cy="126718"/>
            </a:xfrm>
            <a:custGeom>
              <a:avLst/>
              <a:gdLst>
                <a:gd name="connsiteX0" fmla="*/ 96044 w 106825"/>
                <a:gd name="connsiteY0" fmla="*/ 732 h 126718"/>
                <a:gd name="connsiteX1" fmla="*/ 235 w 106825"/>
                <a:gd name="connsiteY1" fmla="*/ 117295 h 126718"/>
                <a:gd name="connsiteX2" fmla="*/ 5534 w 106825"/>
                <a:gd name="connsiteY2" fmla="*/ 126456 h 126718"/>
                <a:gd name="connsiteX3" fmla="*/ 14556 w 106825"/>
                <a:gd name="connsiteY3" fmla="*/ 121191 h 126718"/>
                <a:gd name="connsiteX4" fmla="*/ 103348 w 106825"/>
                <a:gd name="connsiteY4" fmla="*/ 12705 h 126718"/>
                <a:gd name="connsiteX5" fmla="*/ 96330 w 106825"/>
                <a:gd name="connsiteY5" fmla="*/ 732 h 12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5" h="126718">
                  <a:moveTo>
                    <a:pt x="96044" y="732"/>
                  </a:moveTo>
                  <a:cubicBezTo>
                    <a:pt x="47638" y="22155"/>
                    <a:pt x="12121" y="65375"/>
                    <a:pt x="235" y="117295"/>
                  </a:cubicBezTo>
                  <a:cubicBezTo>
                    <a:pt x="-768" y="121277"/>
                    <a:pt x="1523" y="125374"/>
                    <a:pt x="5534" y="126456"/>
                  </a:cubicBezTo>
                  <a:cubicBezTo>
                    <a:pt x="9399" y="127538"/>
                    <a:pt x="13553" y="125172"/>
                    <a:pt x="14556" y="121191"/>
                  </a:cubicBezTo>
                  <a:cubicBezTo>
                    <a:pt x="27874" y="74147"/>
                    <a:pt x="60097" y="34821"/>
                    <a:pt x="103348" y="12705"/>
                  </a:cubicBezTo>
                  <a:cubicBezTo>
                    <a:pt x="111225" y="8666"/>
                    <a:pt x="104349" y="-3019"/>
                    <a:pt x="96330" y="7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0" name="Freeform: Shape 2429">
              <a:extLst>
                <a:ext uri="{FF2B5EF4-FFF2-40B4-BE49-F238E27FC236}">
                  <a16:creationId xmlns:a16="http://schemas.microsoft.com/office/drawing/2014/main" id="{BE62F4B8-0A48-C843-88B6-3FBCFFA79B58}"/>
                </a:ext>
              </a:extLst>
            </p:cNvPr>
            <p:cNvSpPr/>
            <p:nvPr/>
          </p:nvSpPr>
          <p:spPr>
            <a:xfrm>
              <a:off x="10775111" y="3267136"/>
              <a:ext cx="122449" cy="147684"/>
            </a:xfrm>
            <a:custGeom>
              <a:avLst/>
              <a:gdLst>
                <a:gd name="connsiteX0" fmla="*/ 117665 w 122449"/>
                <a:gd name="connsiteY0" fmla="*/ 621 h 147684"/>
                <a:gd name="connsiteX1" fmla="*/ 38898 w 122449"/>
                <a:gd name="connsiteY1" fmla="*/ 58326 h 147684"/>
                <a:gd name="connsiteX2" fmla="*/ 11544 w 122449"/>
                <a:gd name="connsiteY2" fmla="*/ 95834 h 147684"/>
                <a:gd name="connsiteX3" fmla="*/ 516 w 122449"/>
                <a:gd name="connsiteY3" fmla="*/ 142286 h 147684"/>
                <a:gd name="connsiteX4" fmla="*/ 9682 w 122449"/>
                <a:gd name="connsiteY4" fmla="*/ 147379 h 147684"/>
                <a:gd name="connsiteX5" fmla="*/ 13979 w 122449"/>
                <a:gd name="connsiteY5" fmla="*/ 144161 h 147684"/>
                <a:gd name="connsiteX6" fmla="*/ 29589 w 122449"/>
                <a:gd name="connsiteY6" fmla="*/ 105211 h 147684"/>
                <a:gd name="connsiteX7" fmla="*/ 52789 w 122449"/>
                <a:gd name="connsiteY7" fmla="*/ 67558 h 147684"/>
                <a:gd name="connsiteX8" fmla="*/ 120959 w 122449"/>
                <a:gd name="connsiteY8" fmla="*/ 6392 h 147684"/>
                <a:gd name="connsiteX9" fmla="*/ 117665 w 122449"/>
                <a:gd name="connsiteY9" fmla="*/ 477 h 14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49" h="147684">
                  <a:moveTo>
                    <a:pt x="117665" y="621"/>
                  </a:moveTo>
                  <a:cubicBezTo>
                    <a:pt x="89166" y="16504"/>
                    <a:pt x="62670" y="35879"/>
                    <a:pt x="38898" y="58326"/>
                  </a:cubicBezTo>
                  <a:cubicBezTo>
                    <a:pt x="28157" y="69521"/>
                    <a:pt x="18991" y="82129"/>
                    <a:pt x="11544" y="95834"/>
                  </a:cubicBezTo>
                  <a:cubicBezTo>
                    <a:pt x="2378" y="109452"/>
                    <a:pt x="-1489" y="125970"/>
                    <a:pt x="516" y="142286"/>
                  </a:cubicBezTo>
                  <a:cubicBezTo>
                    <a:pt x="1663" y="146268"/>
                    <a:pt x="5815" y="148547"/>
                    <a:pt x="9682" y="147379"/>
                  </a:cubicBezTo>
                  <a:cubicBezTo>
                    <a:pt x="11544" y="146874"/>
                    <a:pt x="12976" y="145720"/>
                    <a:pt x="13979" y="144161"/>
                  </a:cubicBezTo>
                  <a:cubicBezTo>
                    <a:pt x="19850" y="131481"/>
                    <a:pt x="25149" y="118469"/>
                    <a:pt x="29589" y="105211"/>
                  </a:cubicBezTo>
                  <a:cubicBezTo>
                    <a:pt x="35746" y="91766"/>
                    <a:pt x="43624" y="79128"/>
                    <a:pt x="52789" y="67558"/>
                  </a:cubicBezTo>
                  <a:cubicBezTo>
                    <a:pt x="71836" y="43395"/>
                    <a:pt x="94893" y="22708"/>
                    <a:pt x="120959" y="6392"/>
                  </a:cubicBezTo>
                  <a:cubicBezTo>
                    <a:pt x="124539" y="4083"/>
                    <a:pt x="120959" y="-1687"/>
                    <a:pt x="117665" y="4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:a16="http://schemas.microsoft.com/office/drawing/2014/main" id="{539121A3-23DD-F29E-3B5C-31D5804126EE}"/>
                </a:ext>
              </a:extLst>
            </p:cNvPr>
            <p:cNvSpPr/>
            <p:nvPr/>
          </p:nvSpPr>
          <p:spPr>
            <a:xfrm>
              <a:off x="10822070" y="3262620"/>
              <a:ext cx="113720" cy="130264"/>
            </a:xfrm>
            <a:custGeom>
              <a:avLst/>
              <a:gdLst>
                <a:gd name="connsiteX0" fmla="*/ 105506 w 113720"/>
                <a:gd name="connsiteY0" fmla="*/ 233 h 130264"/>
                <a:gd name="connsiteX1" fmla="*/ 38484 w 113720"/>
                <a:gd name="connsiteY1" fmla="*/ 47262 h 130264"/>
                <a:gd name="connsiteX2" fmla="*/ 245 w 113720"/>
                <a:gd name="connsiteY2" fmla="*/ 119393 h 130264"/>
                <a:gd name="connsiteX3" fmla="*/ 5257 w 113720"/>
                <a:gd name="connsiteY3" fmla="*/ 129635 h 130264"/>
                <a:gd name="connsiteX4" fmla="*/ 15855 w 113720"/>
                <a:gd name="connsiteY4" fmla="*/ 126029 h 130264"/>
                <a:gd name="connsiteX5" fmla="*/ 52518 w 113720"/>
                <a:gd name="connsiteY5" fmla="*/ 60534 h 130264"/>
                <a:gd name="connsiteX6" fmla="*/ 111092 w 113720"/>
                <a:gd name="connsiteY6" fmla="*/ 10042 h 130264"/>
                <a:gd name="connsiteX7" fmla="*/ 105506 w 113720"/>
                <a:gd name="connsiteY7" fmla="*/ 521 h 13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720" h="130264">
                  <a:moveTo>
                    <a:pt x="105506" y="233"/>
                  </a:moveTo>
                  <a:cubicBezTo>
                    <a:pt x="80157" y="11023"/>
                    <a:pt x="57387" y="27051"/>
                    <a:pt x="38484" y="47262"/>
                  </a:cubicBezTo>
                  <a:cubicBezTo>
                    <a:pt x="18863" y="66896"/>
                    <a:pt x="5544" y="92026"/>
                    <a:pt x="245" y="119393"/>
                  </a:cubicBezTo>
                  <a:cubicBezTo>
                    <a:pt x="-757" y="123576"/>
                    <a:pt x="1390" y="127875"/>
                    <a:pt x="5257" y="129635"/>
                  </a:cubicBezTo>
                  <a:cubicBezTo>
                    <a:pt x="9124" y="131237"/>
                    <a:pt x="13708" y="129693"/>
                    <a:pt x="15855" y="126029"/>
                  </a:cubicBezTo>
                  <a:cubicBezTo>
                    <a:pt x="25737" y="102947"/>
                    <a:pt x="38054" y="80990"/>
                    <a:pt x="52518" y="60534"/>
                  </a:cubicBezTo>
                  <a:cubicBezTo>
                    <a:pt x="68558" y="40020"/>
                    <a:pt x="88465" y="22867"/>
                    <a:pt x="111092" y="10042"/>
                  </a:cubicBezTo>
                  <a:cubicBezTo>
                    <a:pt x="117394" y="6580"/>
                    <a:pt x="111092" y="-2220"/>
                    <a:pt x="105506" y="5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2" name="Freeform: Shape 2431">
              <a:extLst>
                <a:ext uri="{FF2B5EF4-FFF2-40B4-BE49-F238E27FC236}">
                  <a16:creationId xmlns:a16="http://schemas.microsoft.com/office/drawing/2014/main" id="{74043070-5FF2-D1D0-F07D-9ABFCE7FEAE0}"/>
                </a:ext>
              </a:extLst>
            </p:cNvPr>
            <p:cNvSpPr/>
            <p:nvPr/>
          </p:nvSpPr>
          <p:spPr>
            <a:xfrm>
              <a:off x="10856683" y="3269088"/>
              <a:ext cx="104252" cy="116492"/>
            </a:xfrm>
            <a:custGeom>
              <a:avLst/>
              <a:gdLst>
                <a:gd name="connsiteX0" fmla="*/ 99822 w 104252"/>
                <a:gd name="connsiteY0" fmla="*/ 545 h 116492"/>
                <a:gd name="connsiteX1" fmla="*/ 65023 w 104252"/>
                <a:gd name="connsiteY1" fmla="*/ 20020 h 116492"/>
                <a:gd name="connsiteX2" fmla="*/ 34518 w 104252"/>
                <a:gd name="connsiteY2" fmla="*/ 44400 h 116492"/>
                <a:gd name="connsiteX3" fmla="*/ 3 w 104252"/>
                <a:gd name="connsiteY3" fmla="*/ 109462 h 116492"/>
                <a:gd name="connsiteX4" fmla="*/ 13036 w 104252"/>
                <a:gd name="connsiteY4" fmla="*/ 113069 h 116492"/>
                <a:gd name="connsiteX5" fmla="*/ 26211 w 104252"/>
                <a:gd name="connsiteY5" fmla="*/ 81764 h 116492"/>
                <a:gd name="connsiteX6" fmla="*/ 45687 w 104252"/>
                <a:gd name="connsiteY6" fmla="*/ 52911 h 116492"/>
                <a:gd name="connsiteX7" fmla="*/ 102973 w 104252"/>
                <a:gd name="connsiteY7" fmla="*/ 6171 h 116492"/>
                <a:gd name="connsiteX8" fmla="*/ 103546 w 104252"/>
                <a:gd name="connsiteY8" fmla="*/ 1309 h 116492"/>
                <a:gd name="connsiteX9" fmla="*/ 99536 w 104252"/>
                <a:gd name="connsiteY9" fmla="*/ 256 h 11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252" h="116492">
                  <a:moveTo>
                    <a:pt x="99822" y="545"/>
                  </a:moveTo>
                  <a:cubicBezTo>
                    <a:pt x="88223" y="7036"/>
                    <a:pt x="76048" y="12663"/>
                    <a:pt x="65023" y="20020"/>
                  </a:cubicBezTo>
                  <a:cubicBezTo>
                    <a:pt x="54138" y="27161"/>
                    <a:pt x="43969" y="35326"/>
                    <a:pt x="34518" y="44400"/>
                  </a:cubicBezTo>
                  <a:cubicBezTo>
                    <a:pt x="17762" y="60846"/>
                    <a:pt x="-283" y="84794"/>
                    <a:pt x="3" y="109462"/>
                  </a:cubicBezTo>
                  <a:cubicBezTo>
                    <a:pt x="3" y="115954"/>
                    <a:pt x="10028" y="119561"/>
                    <a:pt x="13036" y="113069"/>
                  </a:cubicBezTo>
                  <a:cubicBezTo>
                    <a:pt x="17762" y="102682"/>
                    <a:pt x="21055" y="91862"/>
                    <a:pt x="26211" y="81764"/>
                  </a:cubicBezTo>
                  <a:cubicBezTo>
                    <a:pt x="31509" y="71420"/>
                    <a:pt x="38098" y="61726"/>
                    <a:pt x="45687" y="52911"/>
                  </a:cubicBezTo>
                  <a:cubicBezTo>
                    <a:pt x="62014" y="34157"/>
                    <a:pt x="81347" y="18346"/>
                    <a:pt x="102973" y="6171"/>
                  </a:cubicBezTo>
                  <a:cubicBezTo>
                    <a:pt x="104406" y="4973"/>
                    <a:pt x="104691" y="2795"/>
                    <a:pt x="103546" y="1309"/>
                  </a:cubicBezTo>
                  <a:cubicBezTo>
                    <a:pt x="102544" y="97"/>
                    <a:pt x="100967" y="-321"/>
                    <a:pt x="99536" y="2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3" name="Freeform: Shape 2432">
              <a:extLst>
                <a:ext uri="{FF2B5EF4-FFF2-40B4-BE49-F238E27FC236}">
                  <a16:creationId xmlns:a16="http://schemas.microsoft.com/office/drawing/2014/main" id="{DC5E2152-20D9-67C3-F629-A899B9DEB887}"/>
                </a:ext>
              </a:extLst>
            </p:cNvPr>
            <p:cNvSpPr/>
            <p:nvPr/>
          </p:nvSpPr>
          <p:spPr>
            <a:xfrm>
              <a:off x="10895353" y="3263264"/>
              <a:ext cx="101957" cy="120507"/>
            </a:xfrm>
            <a:custGeom>
              <a:avLst/>
              <a:gdLst>
                <a:gd name="connsiteX0" fmla="*/ 93805 w 101957"/>
                <a:gd name="connsiteY0" fmla="*/ 742 h 120507"/>
                <a:gd name="connsiteX1" fmla="*/ 34801 w 101957"/>
                <a:gd name="connsiteY1" fmla="*/ 48205 h 120507"/>
                <a:gd name="connsiteX2" fmla="*/ 13033 w 101957"/>
                <a:gd name="connsiteY2" fmla="*/ 78644 h 120507"/>
                <a:gd name="connsiteX3" fmla="*/ 0 w 101957"/>
                <a:gd name="connsiteY3" fmla="*/ 114276 h 120507"/>
                <a:gd name="connsiteX4" fmla="*/ 7017 w 101957"/>
                <a:gd name="connsiteY4" fmla="*/ 120494 h 120507"/>
                <a:gd name="connsiteX5" fmla="*/ 12031 w 101957"/>
                <a:gd name="connsiteY5" fmla="*/ 117595 h 120507"/>
                <a:gd name="connsiteX6" fmla="*/ 26352 w 101957"/>
                <a:gd name="connsiteY6" fmla="*/ 86867 h 120507"/>
                <a:gd name="connsiteX7" fmla="*/ 45399 w 101957"/>
                <a:gd name="connsiteY7" fmla="*/ 57149 h 120507"/>
                <a:gd name="connsiteX8" fmla="*/ 99104 w 101957"/>
                <a:gd name="connsiteY8" fmla="*/ 10985 h 120507"/>
                <a:gd name="connsiteX9" fmla="*/ 101109 w 101957"/>
                <a:gd name="connsiteY9" fmla="*/ 2863 h 120507"/>
                <a:gd name="connsiteX10" fmla="*/ 93232 w 101957"/>
                <a:gd name="connsiteY10" fmla="*/ 742 h 12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7" h="120507">
                  <a:moveTo>
                    <a:pt x="93805" y="742"/>
                  </a:moveTo>
                  <a:cubicBezTo>
                    <a:pt x="71606" y="13005"/>
                    <a:pt x="51556" y="29061"/>
                    <a:pt x="34801" y="48205"/>
                  </a:cubicBezTo>
                  <a:cubicBezTo>
                    <a:pt x="26494" y="57567"/>
                    <a:pt x="19192" y="67766"/>
                    <a:pt x="13033" y="78644"/>
                  </a:cubicBezTo>
                  <a:cubicBezTo>
                    <a:pt x="6016" y="89319"/>
                    <a:pt x="1432" y="101524"/>
                    <a:pt x="0" y="114276"/>
                  </a:cubicBezTo>
                  <a:cubicBezTo>
                    <a:pt x="287" y="117941"/>
                    <a:pt x="3294" y="120725"/>
                    <a:pt x="7017" y="120494"/>
                  </a:cubicBezTo>
                  <a:cubicBezTo>
                    <a:pt x="9022" y="120379"/>
                    <a:pt x="10884" y="119297"/>
                    <a:pt x="12031" y="117595"/>
                  </a:cubicBezTo>
                  <a:cubicBezTo>
                    <a:pt x="17330" y="107611"/>
                    <a:pt x="22055" y="97354"/>
                    <a:pt x="26352" y="86867"/>
                  </a:cubicBezTo>
                  <a:cubicBezTo>
                    <a:pt x="31936" y="76451"/>
                    <a:pt x="38238" y="66511"/>
                    <a:pt x="45399" y="57149"/>
                  </a:cubicBezTo>
                  <a:cubicBezTo>
                    <a:pt x="60150" y="38337"/>
                    <a:pt x="78339" y="22641"/>
                    <a:pt x="99104" y="10985"/>
                  </a:cubicBezTo>
                  <a:cubicBezTo>
                    <a:pt x="101824" y="9297"/>
                    <a:pt x="102828" y="5676"/>
                    <a:pt x="101109" y="2863"/>
                  </a:cubicBezTo>
                  <a:cubicBezTo>
                    <a:pt x="99534" y="137"/>
                    <a:pt x="95954" y="-801"/>
                    <a:pt x="93232" y="7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4" name="Freeform: Shape 2433">
              <a:extLst>
                <a:ext uri="{FF2B5EF4-FFF2-40B4-BE49-F238E27FC236}">
                  <a16:creationId xmlns:a16="http://schemas.microsoft.com/office/drawing/2014/main" id="{E37B34C0-C773-67C4-B712-90FF681B4D9C}"/>
                </a:ext>
              </a:extLst>
            </p:cNvPr>
            <p:cNvSpPr/>
            <p:nvPr/>
          </p:nvSpPr>
          <p:spPr>
            <a:xfrm>
              <a:off x="10936532" y="3258185"/>
              <a:ext cx="114849" cy="117140"/>
            </a:xfrm>
            <a:custGeom>
              <a:avLst/>
              <a:gdLst>
                <a:gd name="connsiteX0" fmla="*/ 106618 w 114849"/>
                <a:gd name="connsiteY0" fmla="*/ 51 h 117140"/>
                <a:gd name="connsiteX1" fmla="*/ 40023 w 114849"/>
                <a:gd name="connsiteY1" fmla="*/ 43330 h 117140"/>
                <a:gd name="connsiteX2" fmla="*/ 210 w 114849"/>
                <a:gd name="connsiteY2" fmla="*/ 109834 h 117140"/>
                <a:gd name="connsiteX3" fmla="*/ 4220 w 114849"/>
                <a:gd name="connsiteY3" fmla="*/ 116932 h 117140"/>
                <a:gd name="connsiteX4" fmla="*/ 10664 w 114849"/>
                <a:gd name="connsiteY4" fmla="*/ 114306 h 117140"/>
                <a:gd name="connsiteX5" fmla="*/ 51194 w 114849"/>
                <a:gd name="connsiteY5" fmla="*/ 54582 h 117140"/>
                <a:gd name="connsiteX6" fmla="*/ 111630 w 114849"/>
                <a:gd name="connsiteY6" fmla="*/ 12313 h 117140"/>
                <a:gd name="connsiteX7" fmla="*/ 106618 w 114849"/>
                <a:gd name="connsiteY7" fmla="*/ 339 h 11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849" h="117140">
                  <a:moveTo>
                    <a:pt x="106618" y="51"/>
                  </a:moveTo>
                  <a:cubicBezTo>
                    <a:pt x="81699" y="9731"/>
                    <a:pt x="59070" y="24460"/>
                    <a:pt x="40023" y="43330"/>
                  </a:cubicBezTo>
                  <a:cubicBezTo>
                    <a:pt x="19973" y="60627"/>
                    <a:pt x="6082" y="83939"/>
                    <a:pt x="210" y="109834"/>
                  </a:cubicBezTo>
                  <a:cubicBezTo>
                    <a:pt x="-649" y="112907"/>
                    <a:pt x="1213" y="116081"/>
                    <a:pt x="4220" y="116932"/>
                  </a:cubicBezTo>
                  <a:cubicBezTo>
                    <a:pt x="6655" y="117624"/>
                    <a:pt x="9376" y="116557"/>
                    <a:pt x="10664" y="114306"/>
                  </a:cubicBezTo>
                  <a:cubicBezTo>
                    <a:pt x="22408" y="93215"/>
                    <a:pt x="35870" y="73235"/>
                    <a:pt x="51194" y="54582"/>
                  </a:cubicBezTo>
                  <a:cubicBezTo>
                    <a:pt x="68379" y="36549"/>
                    <a:pt x="88859" y="22166"/>
                    <a:pt x="111630" y="12313"/>
                  </a:cubicBezTo>
                  <a:cubicBezTo>
                    <a:pt x="118360" y="9428"/>
                    <a:pt x="113492" y="-2113"/>
                    <a:pt x="106618" y="3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5" name="Freeform: Shape 2434">
              <a:extLst>
                <a:ext uri="{FF2B5EF4-FFF2-40B4-BE49-F238E27FC236}">
                  <a16:creationId xmlns:a16="http://schemas.microsoft.com/office/drawing/2014/main" id="{E645588E-A90A-509F-A70A-178DFFD56299}"/>
                </a:ext>
              </a:extLst>
            </p:cNvPr>
            <p:cNvSpPr/>
            <p:nvPr/>
          </p:nvSpPr>
          <p:spPr>
            <a:xfrm>
              <a:off x="10960516" y="3263860"/>
              <a:ext cx="131760" cy="137751"/>
            </a:xfrm>
            <a:custGeom>
              <a:avLst/>
              <a:gdLst>
                <a:gd name="connsiteX0" fmla="*/ 125455 w 131760"/>
                <a:gd name="connsiteY0" fmla="*/ 291 h 137751"/>
                <a:gd name="connsiteX1" fmla="*/ 44396 w 131760"/>
                <a:gd name="connsiteY1" fmla="*/ 50061 h 137751"/>
                <a:gd name="connsiteX2" fmla="*/ 15753 w 131760"/>
                <a:gd name="connsiteY2" fmla="*/ 87281 h 137751"/>
                <a:gd name="connsiteX3" fmla="*/ 0 w 131760"/>
                <a:gd name="connsiteY3" fmla="*/ 132002 h 137751"/>
                <a:gd name="connsiteX4" fmla="*/ 6301 w 131760"/>
                <a:gd name="connsiteY4" fmla="*/ 137743 h 137751"/>
                <a:gd name="connsiteX5" fmla="*/ 11028 w 131760"/>
                <a:gd name="connsiteY5" fmla="*/ 135031 h 137751"/>
                <a:gd name="connsiteX6" fmla="*/ 30504 w 131760"/>
                <a:gd name="connsiteY6" fmla="*/ 95937 h 137751"/>
                <a:gd name="connsiteX7" fmla="*/ 55423 w 131760"/>
                <a:gd name="connsiteY7" fmla="*/ 60737 h 137751"/>
                <a:gd name="connsiteX8" fmla="*/ 128605 w 131760"/>
                <a:gd name="connsiteY8" fmla="*/ 9379 h 137751"/>
                <a:gd name="connsiteX9" fmla="*/ 126026 w 131760"/>
                <a:gd name="connsiteY9" fmla="*/ 291 h 13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760" h="137751">
                  <a:moveTo>
                    <a:pt x="125455" y="291"/>
                  </a:moveTo>
                  <a:cubicBezTo>
                    <a:pt x="95094" y="10678"/>
                    <a:pt x="67453" y="27672"/>
                    <a:pt x="44396" y="50061"/>
                  </a:cubicBezTo>
                  <a:cubicBezTo>
                    <a:pt x="33368" y="61213"/>
                    <a:pt x="23774" y="73706"/>
                    <a:pt x="15753" y="87281"/>
                  </a:cubicBezTo>
                  <a:cubicBezTo>
                    <a:pt x="6444" y="100437"/>
                    <a:pt x="1002" y="115917"/>
                    <a:pt x="0" y="132002"/>
                  </a:cubicBezTo>
                  <a:cubicBezTo>
                    <a:pt x="143" y="135349"/>
                    <a:pt x="3007" y="137916"/>
                    <a:pt x="6301" y="137743"/>
                  </a:cubicBezTo>
                  <a:cubicBezTo>
                    <a:pt x="8162" y="137643"/>
                    <a:pt x="10024" y="136633"/>
                    <a:pt x="11028" y="135031"/>
                  </a:cubicBezTo>
                  <a:cubicBezTo>
                    <a:pt x="19047" y="122769"/>
                    <a:pt x="23200" y="108631"/>
                    <a:pt x="30504" y="95937"/>
                  </a:cubicBezTo>
                  <a:cubicBezTo>
                    <a:pt x="37522" y="83314"/>
                    <a:pt x="45827" y="71499"/>
                    <a:pt x="55423" y="60737"/>
                  </a:cubicBezTo>
                  <a:cubicBezTo>
                    <a:pt x="75330" y="37842"/>
                    <a:pt x="100392" y="20199"/>
                    <a:pt x="128605" y="9379"/>
                  </a:cubicBezTo>
                  <a:cubicBezTo>
                    <a:pt x="134190" y="7360"/>
                    <a:pt x="131755" y="-1729"/>
                    <a:pt x="126026" y="2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:a16="http://schemas.microsoft.com/office/drawing/2014/main" id="{63EBCF93-06D9-C251-E754-DC44641F036D}"/>
                </a:ext>
              </a:extLst>
            </p:cNvPr>
            <p:cNvSpPr/>
            <p:nvPr/>
          </p:nvSpPr>
          <p:spPr>
            <a:xfrm>
              <a:off x="10996663" y="3259172"/>
              <a:ext cx="140301" cy="144499"/>
            </a:xfrm>
            <a:custGeom>
              <a:avLst/>
              <a:gdLst>
                <a:gd name="connsiteX0" fmla="*/ 130696 w 140301"/>
                <a:gd name="connsiteY0" fmla="*/ 362 h 144499"/>
                <a:gd name="connsiteX1" fmla="*/ 41045 w 140301"/>
                <a:gd name="connsiteY1" fmla="*/ 53018 h 144499"/>
                <a:gd name="connsiteX2" fmla="*/ 11256 w 140301"/>
                <a:gd name="connsiteY2" fmla="*/ 91247 h 144499"/>
                <a:gd name="connsiteX3" fmla="*/ 658 w 140301"/>
                <a:gd name="connsiteY3" fmla="*/ 139286 h 144499"/>
                <a:gd name="connsiteX4" fmla="*/ 14979 w 140301"/>
                <a:gd name="connsiteY4" fmla="*/ 139286 h 144499"/>
                <a:gd name="connsiteX5" fmla="*/ 29301 w 140301"/>
                <a:gd name="connsiteY5" fmla="*/ 99037 h 144499"/>
                <a:gd name="connsiteX6" fmla="*/ 55366 w 140301"/>
                <a:gd name="connsiteY6" fmla="*/ 63837 h 144499"/>
                <a:gd name="connsiteX7" fmla="*/ 135278 w 140301"/>
                <a:gd name="connsiteY7" fmla="*/ 15077 h 144499"/>
                <a:gd name="connsiteX8" fmla="*/ 131268 w 140301"/>
                <a:gd name="connsiteY8" fmla="*/ 651 h 14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301" h="144499">
                  <a:moveTo>
                    <a:pt x="130696" y="362"/>
                  </a:moveTo>
                  <a:cubicBezTo>
                    <a:pt x="97757" y="12076"/>
                    <a:pt x="67396" y="29950"/>
                    <a:pt x="41045" y="53018"/>
                  </a:cubicBezTo>
                  <a:cubicBezTo>
                    <a:pt x="29157" y="64025"/>
                    <a:pt x="18990" y="76937"/>
                    <a:pt x="11256" y="91247"/>
                  </a:cubicBezTo>
                  <a:cubicBezTo>
                    <a:pt x="2092" y="105442"/>
                    <a:pt x="-1632" y="122509"/>
                    <a:pt x="658" y="139286"/>
                  </a:cubicBezTo>
                  <a:cubicBezTo>
                    <a:pt x="2233" y="147077"/>
                    <a:pt x="12259" y="145345"/>
                    <a:pt x="14979" y="139286"/>
                  </a:cubicBezTo>
                  <a:cubicBezTo>
                    <a:pt x="20135" y="126014"/>
                    <a:pt x="22713" y="111877"/>
                    <a:pt x="29301" y="99037"/>
                  </a:cubicBezTo>
                  <a:cubicBezTo>
                    <a:pt x="36033" y="85967"/>
                    <a:pt x="44912" y="74080"/>
                    <a:pt x="55366" y="63837"/>
                  </a:cubicBezTo>
                  <a:cubicBezTo>
                    <a:pt x="78567" y="42371"/>
                    <a:pt x="105634" y="25796"/>
                    <a:pt x="135278" y="15077"/>
                  </a:cubicBezTo>
                  <a:cubicBezTo>
                    <a:pt x="144158" y="11470"/>
                    <a:pt x="140291" y="-3244"/>
                    <a:pt x="131268" y="6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:a16="http://schemas.microsoft.com/office/drawing/2014/main" id="{278DF611-1D4F-48D6-1A53-CACC722989FC}"/>
                </a:ext>
              </a:extLst>
            </p:cNvPr>
            <p:cNvSpPr/>
            <p:nvPr/>
          </p:nvSpPr>
          <p:spPr>
            <a:xfrm>
              <a:off x="11034612" y="3264662"/>
              <a:ext cx="122588" cy="124191"/>
            </a:xfrm>
            <a:custGeom>
              <a:avLst/>
              <a:gdLst>
                <a:gd name="connsiteX0" fmla="*/ 112511 w 122588"/>
                <a:gd name="connsiteY0" fmla="*/ 931 h 124191"/>
                <a:gd name="connsiteX1" fmla="*/ 48780 w 122588"/>
                <a:gd name="connsiteY1" fmla="*/ 48826 h 124191"/>
                <a:gd name="connsiteX2" fmla="*/ 804 w 122588"/>
                <a:gd name="connsiteY2" fmla="*/ 111724 h 124191"/>
                <a:gd name="connsiteX3" fmla="*/ 5101 w 122588"/>
                <a:gd name="connsiteY3" fmla="*/ 123395 h 124191"/>
                <a:gd name="connsiteX4" fmla="*/ 15842 w 122588"/>
                <a:gd name="connsiteY4" fmla="*/ 120524 h 124191"/>
                <a:gd name="connsiteX5" fmla="*/ 37467 w 122588"/>
                <a:gd name="connsiteY5" fmla="*/ 90373 h 124191"/>
                <a:gd name="connsiteX6" fmla="*/ 61669 w 122588"/>
                <a:gd name="connsiteY6" fmla="*/ 61521 h 124191"/>
                <a:gd name="connsiteX7" fmla="*/ 119671 w 122588"/>
                <a:gd name="connsiteY7" fmla="*/ 13049 h 124191"/>
                <a:gd name="connsiteX8" fmla="*/ 121246 w 122588"/>
                <a:gd name="connsiteY8" fmla="*/ 2980 h 124191"/>
                <a:gd name="connsiteX9" fmla="*/ 112511 w 122588"/>
                <a:gd name="connsiteY9" fmla="*/ 642 h 12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8" h="124191">
                  <a:moveTo>
                    <a:pt x="112511" y="931"/>
                  </a:moveTo>
                  <a:cubicBezTo>
                    <a:pt x="89595" y="14593"/>
                    <a:pt x="68257" y="30635"/>
                    <a:pt x="48780" y="48826"/>
                  </a:cubicBezTo>
                  <a:cubicBezTo>
                    <a:pt x="29016" y="66585"/>
                    <a:pt x="12690" y="87921"/>
                    <a:pt x="804" y="111724"/>
                  </a:cubicBezTo>
                  <a:cubicBezTo>
                    <a:pt x="-1201" y="116139"/>
                    <a:pt x="661" y="121361"/>
                    <a:pt x="5101" y="123395"/>
                  </a:cubicBezTo>
                  <a:cubicBezTo>
                    <a:pt x="8966" y="125140"/>
                    <a:pt x="13407" y="123943"/>
                    <a:pt x="15842" y="120524"/>
                  </a:cubicBezTo>
                  <a:cubicBezTo>
                    <a:pt x="23288" y="110570"/>
                    <a:pt x="30163" y="100327"/>
                    <a:pt x="37467" y="90373"/>
                  </a:cubicBezTo>
                  <a:cubicBezTo>
                    <a:pt x="44913" y="80289"/>
                    <a:pt x="53077" y="70667"/>
                    <a:pt x="61669" y="61521"/>
                  </a:cubicBezTo>
                  <a:cubicBezTo>
                    <a:pt x="78713" y="42839"/>
                    <a:pt x="98333" y="26538"/>
                    <a:pt x="119671" y="13049"/>
                  </a:cubicBezTo>
                  <a:cubicBezTo>
                    <a:pt x="122821" y="10712"/>
                    <a:pt x="123536" y="6197"/>
                    <a:pt x="121246" y="2980"/>
                  </a:cubicBezTo>
                  <a:cubicBezTo>
                    <a:pt x="119241" y="210"/>
                    <a:pt x="115661" y="-771"/>
                    <a:pt x="112511" y="6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:a16="http://schemas.microsoft.com/office/drawing/2014/main" id="{D28C1BBC-93A7-C174-5909-06C080CD2146}"/>
                </a:ext>
              </a:extLst>
            </p:cNvPr>
            <p:cNvSpPr/>
            <p:nvPr/>
          </p:nvSpPr>
          <p:spPr>
            <a:xfrm>
              <a:off x="11083820" y="3260437"/>
              <a:ext cx="113758" cy="125479"/>
            </a:xfrm>
            <a:custGeom>
              <a:avLst/>
              <a:gdLst>
                <a:gd name="connsiteX0" fmla="*/ 102400 w 113758"/>
                <a:gd name="connsiteY0" fmla="*/ 973 h 125479"/>
                <a:gd name="connsiteX1" fmla="*/ 41248 w 113758"/>
                <a:gd name="connsiteY1" fmla="*/ 48291 h 125479"/>
                <a:gd name="connsiteX2" fmla="*/ 289 w 113758"/>
                <a:gd name="connsiteY2" fmla="*/ 113642 h 125479"/>
                <a:gd name="connsiteX3" fmla="*/ 7163 w 113758"/>
                <a:gd name="connsiteY3" fmla="*/ 125197 h 125479"/>
                <a:gd name="connsiteX4" fmla="*/ 17474 w 113758"/>
                <a:gd name="connsiteY4" fmla="*/ 120999 h 125479"/>
                <a:gd name="connsiteX5" fmla="*/ 35232 w 113758"/>
                <a:gd name="connsiteY5" fmla="*/ 90560 h 125479"/>
                <a:gd name="connsiteX6" fmla="*/ 55999 w 113758"/>
                <a:gd name="connsiteY6" fmla="*/ 61707 h 125479"/>
                <a:gd name="connsiteX7" fmla="*/ 110275 w 113758"/>
                <a:gd name="connsiteY7" fmla="*/ 14534 h 125479"/>
                <a:gd name="connsiteX8" fmla="*/ 112424 w 113758"/>
                <a:gd name="connsiteY8" fmla="*/ 3527 h 125479"/>
                <a:gd name="connsiteX9" fmla="*/ 102400 w 113758"/>
                <a:gd name="connsiteY9" fmla="*/ 829 h 12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758" h="125479">
                  <a:moveTo>
                    <a:pt x="102400" y="973"/>
                  </a:moveTo>
                  <a:cubicBezTo>
                    <a:pt x="79629" y="13336"/>
                    <a:pt x="59006" y="29321"/>
                    <a:pt x="41248" y="48291"/>
                  </a:cubicBezTo>
                  <a:cubicBezTo>
                    <a:pt x="22629" y="66439"/>
                    <a:pt x="8595" y="88857"/>
                    <a:pt x="289" y="113642"/>
                  </a:cubicBezTo>
                  <a:cubicBezTo>
                    <a:pt x="-1000" y="118749"/>
                    <a:pt x="2151" y="123913"/>
                    <a:pt x="7163" y="125197"/>
                  </a:cubicBezTo>
                  <a:cubicBezTo>
                    <a:pt x="11173" y="126192"/>
                    <a:pt x="15325" y="124504"/>
                    <a:pt x="17474" y="120999"/>
                  </a:cubicBezTo>
                  <a:cubicBezTo>
                    <a:pt x="23919" y="111045"/>
                    <a:pt x="29075" y="100658"/>
                    <a:pt x="35232" y="90560"/>
                  </a:cubicBezTo>
                  <a:cubicBezTo>
                    <a:pt x="41391" y="80404"/>
                    <a:pt x="48265" y="70753"/>
                    <a:pt x="55999" y="61707"/>
                  </a:cubicBezTo>
                  <a:cubicBezTo>
                    <a:pt x="71752" y="43401"/>
                    <a:pt x="89940" y="27503"/>
                    <a:pt x="110275" y="14534"/>
                  </a:cubicBezTo>
                  <a:cubicBezTo>
                    <a:pt x="113856" y="12096"/>
                    <a:pt x="114859" y="7176"/>
                    <a:pt x="112424" y="3527"/>
                  </a:cubicBezTo>
                  <a:cubicBezTo>
                    <a:pt x="110275" y="209"/>
                    <a:pt x="105980" y="-945"/>
                    <a:pt x="102400" y="8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:a16="http://schemas.microsoft.com/office/drawing/2014/main" id="{DF953086-DD7C-8373-21D5-D786D28F1E19}"/>
                </a:ext>
              </a:extLst>
            </p:cNvPr>
            <p:cNvSpPr/>
            <p:nvPr/>
          </p:nvSpPr>
          <p:spPr>
            <a:xfrm>
              <a:off x="11124366" y="3264728"/>
              <a:ext cx="118640" cy="128033"/>
            </a:xfrm>
            <a:custGeom>
              <a:avLst/>
              <a:gdLst>
                <a:gd name="connsiteX0" fmla="*/ 113410 w 118640"/>
                <a:gd name="connsiteY0" fmla="*/ 0 h 128033"/>
                <a:gd name="connsiteX1" fmla="*/ 39225 w 118640"/>
                <a:gd name="connsiteY1" fmla="*/ 46452 h 128033"/>
                <a:gd name="connsiteX2" fmla="*/ 13161 w 118640"/>
                <a:gd name="connsiteY2" fmla="*/ 81364 h 128033"/>
                <a:gd name="connsiteX3" fmla="*/ 988 w 118640"/>
                <a:gd name="connsiteY3" fmla="*/ 123777 h 128033"/>
                <a:gd name="connsiteX4" fmla="*/ 8579 w 118640"/>
                <a:gd name="connsiteY4" fmla="*/ 127759 h 128033"/>
                <a:gd name="connsiteX5" fmla="*/ 10869 w 118640"/>
                <a:gd name="connsiteY5" fmla="*/ 126373 h 128033"/>
                <a:gd name="connsiteX6" fmla="*/ 20608 w 118640"/>
                <a:gd name="connsiteY6" fmla="*/ 108485 h 128033"/>
                <a:gd name="connsiteX7" fmla="*/ 28771 w 118640"/>
                <a:gd name="connsiteY7" fmla="*/ 90597 h 128033"/>
                <a:gd name="connsiteX8" fmla="*/ 50539 w 118640"/>
                <a:gd name="connsiteY8" fmla="*/ 57128 h 128033"/>
                <a:gd name="connsiteX9" fmla="*/ 116560 w 118640"/>
                <a:gd name="connsiteY9" fmla="*/ 8079 h 128033"/>
                <a:gd name="connsiteX10" fmla="*/ 113410 w 118640"/>
                <a:gd name="connsiteY10" fmla="*/ 433 h 12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0" h="128033">
                  <a:moveTo>
                    <a:pt x="113410" y="0"/>
                  </a:moveTo>
                  <a:cubicBezTo>
                    <a:pt x="85341" y="9175"/>
                    <a:pt x="59848" y="25116"/>
                    <a:pt x="39225" y="46452"/>
                  </a:cubicBezTo>
                  <a:cubicBezTo>
                    <a:pt x="29201" y="56969"/>
                    <a:pt x="20465" y="68698"/>
                    <a:pt x="13161" y="81364"/>
                  </a:cubicBezTo>
                  <a:cubicBezTo>
                    <a:pt x="6717" y="92328"/>
                    <a:pt x="-3166" y="110216"/>
                    <a:pt x="988" y="123777"/>
                  </a:cubicBezTo>
                  <a:cubicBezTo>
                    <a:pt x="1990" y="126965"/>
                    <a:pt x="5284" y="128754"/>
                    <a:pt x="8579" y="127759"/>
                  </a:cubicBezTo>
                  <a:cubicBezTo>
                    <a:pt x="9437" y="127484"/>
                    <a:pt x="10154" y="127008"/>
                    <a:pt x="10869" y="126373"/>
                  </a:cubicBezTo>
                  <a:cubicBezTo>
                    <a:pt x="15309" y="121123"/>
                    <a:pt x="18603" y="115049"/>
                    <a:pt x="20608" y="108485"/>
                  </a:cubicBezTo>
                  <a:cubicBezTo>
                    <a:pt x="23042" y="102426"/>
                    <a:pt x="25764" y="96367"/>
                    <a:pt x="28771" y="90597"/>
                  </a:cubicBezTo>
                  <a:cubicBezTo>
                    <a:pt x="34643" y="78580"/>
                    <a:pt x="41947" y="67327"/>
                    <a:pt x="50539" y="57128"/>
                  </a:cubicBezTo>
                  <a:cubicBezTo>
                    <a:pt x="68584" y="35936"/>
                    <a:pt x="91068" y="19158"/>
                    <a:pt x="116560" y="8079"/>
                  </a:cubicBezTo>
                  <a:cubicBezTo>
                    <a:pt x="120857" y="6204"/>
                    <a:pt x="117850" y="-1009"/>
                    <a:pt x="113410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:a16="http://schemas.microsoft.com/office/drawing/2014/main" id="{8C1FDCFC-6F55-1458-138A-2CE78AF63BCD}"/>
                </a:ext>
              </a:extLst>
            </p:cNvPr>
            <p:cNvSpPr/>
            <p:nvPr/>
          </p:nvSpPr>
          <p:spPr>
            <a:xfrm>
              <a:off x="11164451" y="3260031"/>
              <a:ext cx="121200" cy="137205"/>
            </a:xfrm>
            <a:custGeom>
              <a:avLst/>
              <a:gdLst>
                <a:gd name="connsiteX0" fmla="*/ 107983 w 121200"/>
                <a:gd name="connsiteY0" fmla="*/ 657 h 137205"/>
                <a:gd name="connsiteX1" fmla="*/ 38095 w 121200"/>
                <a:gd name="connsiteY1" fmla="*/ 54612 h 137205"/>
                <a:gd name="connsiteX2" fmla="*/ 13176 w 121200"/>
                <a:gd name="connsiteY2" fmla="*/ 89955 h 137205"/>
                <a:gd name="connsiteX3" fmla="*/ 0 w 121200"/>
                <a:gd name="connsiteY3" fmla="*/ 131936 h 137205"/>
                <a:gd name="connsiteX4" fmla="*/ 5586 w 121200"/>
                <a:gd name="connsiteY4" fmla="*/ 137202 h 137205"/>
                <a:gd name="connsiteX5" fmla="*/ 10024 w 121200"/>
                <a:gd name="connsiteY5" fmla="*/ 134677 h 137205"/>
                <a:gd name="connsiteX6" fmla="*/ 29501 w 121200"/>
                <a:gd name="connsiteY6" fmla="*/ 99477 h 137205"/>
                <a:gd name="connsiteX7" fmla="*/ 52273 w 121200"/>
                <a:gd name="connsiteY7" fmla="*/ 66152 h 137205"/>
                <a:gd name="connsiteX8" fmla="*/ 116862 w 121200"/>
                <a:gd name="connsiteY8" fmla="*/ 15661 h 137205"/>
                <a:gd name="connsiteX9" fmla="*/ 107983 w 121200"/>
                <a:gd name="connsiteY9" fmla="*/ 1235 h 13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200" h="137205">
                  <a:moveTo>
                    <a:pt x="107983" y="657"/>
                  </a:moveTo>
                  <a:cubicBezTo>
                    <a:pt x="81487" y="14074"/>
                    <a:pt x="57859" y="32381"/>
                    <a:pt x="38095" y="54612"/>
                  </a:cubicBezTo>
                  <a:cubicBezTo>
                    <a:pt x="28499" y="65431"/>
                    <a:pt x="20193" y="77289"/>
                    <a:pt x="13176" y="89955"/>
                  </a:cubicBezTo>
                  <a:cubicBezTo>
                    <a:pt x="5299" y="102564"/>
                    <a:pt x="717" y="117034"/>
                    <a:pt x="0" y="131936"/>
                  </a:cubicBezTo>
                  <a:cubicBezTo>
                    <a:pt x="143" y="134966"/>
                    <a:pt x="2579" y="137317"/>
                    <a:pt x="5586" y="137202"/>
                  </a:cubicBezTo>
                  <a:cubicBezTo>
                    <a:pt x="7447" y="137129"/>
                    <a:pt x="9022" y="136192"/>
                    <a:pt x="10024" y="134677"/>
                  </a:cubicBezTo>
                  <a:cubicBezTo>
                    <a:pt x="17185" y="123338"/>
                    <a:pt x="23630" y="111581"/>
                    <a:pt x="29501" y="99477"/>
                  </a:cubicBezTo>
                  <a:cubicBezTo>
                    <a:pt x="36090" y="87676"/>
                    <a:pt x="43681" y="76525"/>
                    <a:pt x="52273" y="66152"/>
                  </a:cubicBezTo>
                  <a:cubicBezTo>
                    <a:pt x="70031" y="44931"/>
                    <a:pt x="92087" y="27721"/>
                    <a:pt x="116862" y="15661"/>
                  </a:cubicBezTo>
                  <a:cubicBezTo>
                    <a:pt x="126743" y="10756"/>
                    <a:pt x="118007" y="-4391"/>
                    <a:pt x="107983" y="123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id="{CF7AFBCE-1187-1BBC-7DE9-63DB1618476E}"/>
                </a:ext>
              </a:extLst>
            </p:cNvPr>
            <p:cNvSpPr/>
            <p:nvPr/>
          </p:nvSpPr>
          <p:spPr>
            <a:xfrm>
              <a:off x="11208797" y="3260141"/>
              <a:ext cx="126544" cy="110102"/>
            </a:xfrm>
            <a:custGeom>
              <a:avLst/>
              <a:gdLst>
                <a:gd name="connsiteX0" fmla="*/ 118916 w 126544"/>
                <a:gd name="connsiteY0" fmla="*/ 259 h 110102"/>
                <a:gd name="connsiteX1" fmla="*/ 48168 w 126544"/>
                <a:gd name="connsiteY1" fmla="*/ 39065 h 110102"/>
                <a:gd name="connsiteX2" fmla="*/ 20243 w 126544"/>
                <a:gd name="connsiteY2" fmla="*/ 66907 h 110102"/>
                <a:gd name="connsiteX3" fmla="*/ 479 w 126544"/>
                <a:gd name="connsiteY3" fmla="*/ 102252 h 110102"/>
                <a:gd name="connsiteX4" fmla="*/ 12365 w 126544"/>
                <a:gd name="connsiteY4" fmla="*/ 107301 h 110102"/>
                <a:gd name="connsiteX5" fmla="*/ 60484 w 126544"/>
                <a:gd name="connsiteY5" fmla="*/ 51327 h 110102"/>
                <a:gd name="connsiteX6" fmla="*/ 123498 w 126544"/>
                <a:gd name="connsiteY6" fmla="*/ 11367 h 110102"/>
                <a:gd name="connsiteX7" fmla="*/ 118916 w 126544"/>
                <a:gd name="connsiteY7" fmla="*/ 259 h 11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544" h="110102">
                  <a:moveTo>
                    <a:pt x="118916" y="259"/>
                  </a:moveTo>
                  <a:cubicBezTo>
                    <a:pt x="92994" y="8453"/>
                    <a:pt x="69079" y="21638"/>
                    <a:pt x="48168" y="39065"/>
                  </a:cubicBezTo>
                  <a:cubicBezTo>
                    <a:pt x="38001" y="47374"/>
                    <a:pt x="28548" y="56708"/>
                    <a:pt x="20243" y="66907"/>
                  </a:cubicBezTo>
                  <a:cubicBezTo>
                    <a:pt x="11793" y="77569"/>
                    <a:pt x="5204" y="89499"/>
                    <a:pt x="479" y="102252"/>
                  </a:cubicBezTo>
                  <a:cubicBezTo>
                    <a:pt x="-2384" y="109753"/>
                    <a:pt x="8357" y="112783"/>
                    <a:pt x="12365" y="107301"/>
                  </a:cubicBezTo>
                  <a:cubicBezTo>
                    <a:pt x="26400" y="86960"/>
                    <a:pt x="42439" y="68192"/>
                    <a:pt x="60484" y="51327"/>
                  </a:cubicBezTo>
                  <a:cubicBezTo>
                    <a:pt x="79246" y="34737"/>
                    <a:pt x="100585" y="21249"/>
                    <a:pt x="123498" y="11367"/>
                  </a:cubicBezTo>
                  <a:cubicBezTo>
                    <a:pt x="129801" y="8626"/>
                    <a:pt x="125360" y="-1761"/>
                    <a:pt x="118916" y="2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id="{D09A0899-24D7-EF45-C1DF-037BC537819C}"/>
                </a:ext>
              </a:extLst>
            </p:cNvPr>
            <p:cNvSpPr/>
            <p:nvPr/>
          </p:nvSpPr>
          <p:spPr>
            <a:xfrm>
              <a:off x="11251854" y="3258025"/>
              <a:ext cx="115113" cy="116406"/>
            </a:xfrm>
            <a:custGeom>
              <a:avLst/>
              <a:gdLst>
                <a:gd name="connsiteX0" fmla="*/ 104503 w 115113"/>
                <a:gd name="connsiteY0" fmla="*/ 644 h 116406"/>
                <a:gd name="connsiteX1" fmla="*/ 42062 w 115113"/>
                <a:gd name="connsiteY1" fmla="*/ 42912 h 116406"/>
                <a:gd name="connsiteX2" fmla="*/ 243 w 115113"/>
                <a:gd name="connsiteY2" fmla="*/ 105233 h 116406"/>
                <a:gd name="connsiteX3" fmla="*/ 6974 w 115113"/>
                <a:gd name="connsiteY3" fmla="*/ 116168 h 116406"/>
                <a:gd name="connsiteX4" fmla="*/ 16570 w 115113"/>
                <a:gd name="connsiteY4" fmla="*/ 112302 h 116406"/>
                <a:gd name="connsiteX5" fmla="*/ 35186 w 115113"/>
                <a:gd name="connsiteY5" fmla="*/ 82440 h 116406"/>
                <a:gd name="connsiteX6" fmla="*/ 112093 w 115113"/>
                <a:gd name="connsiteY6" fmla="*/ 13771 h 116406"/>
                <a:gd name="connsiteX7" fmla="*/ 113668 w 115113"/>
                <a:gd name="connsiteY7" fmla="*/ 3067 h 116406"/>
                <a:gd name="connsiteX8" fmla="*/ 104503 w 115113"/>
                <a:gd name="connsiteY8" fmla="*/ 644 h 1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113" h="116406">
                  <a:moveTo>
                    <a:pt x="104503" y="644"/>
                  </a:moveTo>
                  <a:cubicBezTo>
                    <a:pt x="81446" y="11059"/>
                    <a:pt x="60392" y="25356"/>
                    <a:pt x="42062" y="42912"/>
                  </a:cubicBezTo>
                  <a:cubicBezTo>
                    <a:pt x="22727" y="59502"/>
                    <a:pt x="8264" y="81041"/>
                    <a:pt x="243" y="105233"/>
                  </a:cubicBezTo>
                  <a:cubicBezTo>
                    <a:pt x="-902" y="110124"/>
                    <a:pt x="2105" y="115014"/>
                    <a:pt x="6974" y="116168"/>
                  </a:cubicBezTo>
                  <a:cubicBezTo>
                    <a:pt x="10697" y="117034"/>
                    <a:pt x="14421" y="115490"/>
                    <a:pt x="16570" y="112302"/>
                  </a:cubicBezTo>
                  <a:cubicBezTo>
                    <a:pt x="23300" y="102637"/>
                    <a:pt x="28742" y="92105"/>
                    <a:pt x="35186" y="82440"/>
                  </a:cubicBezTo>
                  <a:cubicBezTo>
                    <a:pt x="54521" y="53328"/>
                    <a:pt x="81015" y="29683"/>
                    <a:pt x="112093" y="13771"/>
                  </a:cubicBezTo>
                  <a:cubicBezTo>
                    <a:pt x="115387" y="11247"/>
                    <a:pt x="116102" y="6457"/>
                    <a:pt x="113668" y="3067"/>
                  </a:cubicBezTo>
                  <a:cubicBezTo>
                    <a:pt x="111520" y="225"/>
                    <a:pt x="107796" y="-785"/>
                    <a:pt x="104503" y="6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id="{EE7CDE2F-A48C-50C6-F822-770C048351E6}"/>
                </a:ext>
              </a:extLst>
            </p:cNvPr>
            <p:cNvSpPr/>
            <p:nvPr/>
          </p:nvSpPr>
          <p:spPr>
            <a:xfrm>
              <a:off x="11276157" y="3269408"/>
              <a:ext cx="122143" cy="144148"/>
            </a:xfrm>
            <a:custGeom>
              <a:avLst/>
              <a:gdLst>
                <a:gd name="connsiteX0" fmla="*/ 114855 w 122143"/>
                <a:gd name="connsiteY0" fmla="*/ 658 h 144148"/>
                <a:gd name="connsiteX1" fmla="*/ 39668 w 122143"/>
                <a:gd name="connsiteY1" fmla="*/ 56487 h 144148"/>
                <a:gd name="connsiteX2" fmla="*/ 0 w 122143"/>
                <a:gd name="connsiteY2" fmla="*/ 138861 h 144148"/>
                <a:gd name="connsiteX3" fmla="*/ 9881 w 122143"/>
                <a:gd name="connsiteY3" fmla="*/ 141602 h 144148"/>
                <a:gd name="connsiteX4" fmla="*/ 53846 w 122143"/>
                <a:gd name="connsiteY4" fmla="*/ 67884 h 144148"/>
                <a:gd name="connsiteX5" fmla="*/ 119726 w 122143"/>
                <a:gd name="connsiteY5" fmla="*/ 9169 h 144148"/>
                <a:gd name="connsiteX6" fmla="*/ 121444 w 122143"/>
                <a:gd name="connsiteY6" fmla="*/ 2461 h 144148"/>
                <a:gd name="connsiteX7" fmla="*/ 114855 w 122143"/>
                <a:gd name="connsiteY7" fmla="*/ 658 h 14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143" h="144148">
                  <a:moveTo>
                    <a:pt x="114855" y="658"/>
                  </a:moveTo>
                  <a:cubicBezTo>
                    <a:pt x="85928" y="13252"/>
                    <a:pt x="60149" y="32352"/>
                    <a:pt x="39668" y="56487"/>
                  </a:cubicBezTo>
                  <a:cubicBezTo>
                    <a:pt x="18330" y="79208"/>
                    <a:pt x="4582" y="107960"/>
                    <a:pt x="0" y="138861"/>
                  </a:cubicBezTo>
                  <a:cubicBezTo>
                    <a:pt x="0" y="144343"/>
                    <a:pt x="7446" y="146074"/>
                    <a:pt x="9881" y="141602"/>
                  </a:cubicBezTo>
                  <a:cubicBezTo>
                    <a:pt x="22340" y="115736"/>
                    <a:pt x="36948" y="91052"/>
                    <a:pt x="53846" y="67884"/>
                  </a:cubicBezTo>
                  <a:cubicBezTo>
                    <a:pt x="72608" y="44946"/>
                    <a:pt x="94807" y="25139"/>
                    <a:pt x="119726" y="9169"/>
                  </a:cubicBezTo>
                  <a:cubicBezTo>
                    <a:pt x="122016" y="7813"/>
                    <a:pt x="122876" y="4813"/>
                    <a:pt x="121444" y="2461"/>
                  </a:cubicBezTo>
                  <a:cubicBezTo>
                    <a:pt x="120154" y="110"/>
                    <a:pt x="117147" y="-698"/>
                    <a:pt x="114855" y="6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id="{B12C7608-0B84-9858-3FA1-7D9E4D0C464A}"/>
                </a:ext>
              </a:extLst>
            </p:cNvPr>
            <p:cNvSpPr/>
            <p:nvPr/>
          </p:nvSpPr>
          <p:spPr>
            <a:xfrm>
              <a:off x="11317974" y="3259142"/>
              <a:ext cx="135045" cy="140854"/>
            </a:xfrm>
            <a:custGeom>
              <a:avLst/>
              <a:gdLst>
                <a:gd name="connsiteX0" fmla="*/ 126315 w 135045"/>
                <a:gd name="connsiteY0" fmla="*/ 392 h 140854"/>
                <a:gd name="connsiteX1" fmla="*/ 46114 w 135045"/>
                <a:gd name="connsiteY1" fmla="*/ 52471 h 140854"/>
                <a:gd name="connsiteX2" fmla="*/ 16183 w 135045"/>
                <a:gd name="connsiteY2" fmla="*/ 89835 h 140854"/>
                <a:gd name="connsiteX3" fmla="*/ 0 w 135045"/>
                <a:gd name="connsiteY3" fmla="*/ 134267 h 140854"/>
                <a:gd name="connsiteX4" fmla="*/ 12890 w 135045"/>
                <a:gd name="connsiteY4" fmla="*/ 137729 h 140854"/>
                <a:gd name="connsiteX5" fmla="*/ 34515 w 135045"/>
                <a:gd name="connsiteY5" fmla="*/ 100654 h 140854"/>
                <a:gd name="connsiteX6" fmla="*/ 131613 w 135045"/>
                <a:gd name="connsiteY6" fmla="*/ 13232 h 140854"/>
                <a:gd name="connsiteX7" fmla="*/ 126315 w 135045"/>
                <a:gd name="connsiteY7" fmla="*/ 392 h 14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45" h="140854">
                  <a:moveTo>
                    <a:pt x="126315" y="392"/>
                  </a:moveTo>
                  <a:cubicBezTo>
                    <a:pt x="96382" y="12150"/>
                    <a:pt x="69173" y="29865"/>
                    <a:pt x="46114" y="52471"/>
                  </a:cubicBezTo>
                  <a:cubicBezTo>
                    <a:pt x="34658" y="63680"/>
                    <a:pt x="24632" y="76231"/>
                    <a:pt x="16183" y="89835"/>
                  </a:cubicBezTo>
                  <a:cubicBezTo>
                    <a:pt x="7017" y="102977"/>
                    <a:pt x="1432" y="118283"/>
                    <a:pt x="0" y="134267"/>
                  </a:cubicBezTo>
                  <a:cubicBezTo>
                    <a:pt x="0" y="141769"/>
                    <a:pt x="9166" y="142779"/>
                    <a:pt x="12890" y="137729"/>
                  </a:cubicBezTo>
                  <a:cubicBezTo>
                    <a:pt x="21339" y="126333"/>
                    <a:pt x="27211" y="112772"/>
                    <a:pt x="34515" y="100654"/>
                  </a:cubicBezTo>
                  <a:cubicBezTo>
                    <a:pt x="56855" y="61934"/>
                    <a:pt x="90940" y="31336"/>
                    <a:pt x="131613" y="13232"/>
                  </a:cubicBezTo>
                  <a:cubicBezTo>
                    <a:pt x="138774" y="10058"/>
                    <a:pt x="133619" y="-2349"/>
                    <a:pt x="126315" y="3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5" name="Freeform: Shape 2444">
              <a:extLst>
                <a:ext uri="{FF2B5EF4-FFF2-40B4-BE49-F238E27FC236}">
                  <a16:creationId xmlns:a16="http://schemas.microsoft.com/office/drawing/2014/main" id="{020060DB-A39C-0291-A132-BB57AE83A3C4}"/>
                </a:ext>
              </a:extLst>
            </p:cNvPr>
            <p:cNvSpPr/>
            <p:nvPr/>
          </p:nvSpPr>
          <p:spPr>
            <a:xfrm>
              <a:off x="11352059" y="3260809"/>
              <a:ext cx="132414" cy="143524"/>
            </a:xfrm>
            <a:custGeom>
              <a:avLst/>
              <a:gdLst>
                <a:gd name="connsiteX0" fmla="*/ 123449 w 132414"/>
                <a:gd name="connsiteY0" fmla="*/ 1467 h 143524"/>
                <a:gd name="connsiteX1" fmla="*/ 46257 w 132414"/>
                <a:gd name="connsiteY1" fmla="*/ 58017 h 143524"/>
                <a:gd name="connsiteX2" fmla="*/ 17615 w 132414"/>
                <a:gd name="connsiteY2" fmla="*/ 95093 h 143524"/>
                <a:gd name="connsiteX3" fmla="*/ 0 w 132414"/>
                <a:gd name="connsiteY3" fmla="*/ 138371 h 143524"/>
                <a:gd name="connsiteX4" fmla="*/ 5442 w 132414"/>
                <a:gd name="connsiteY4" fmla="*/ 143521 h 143524"/>
                <a:gd name="connsiteX5" fmla="*/ 8879 w 132414"/>
                <a:gd name="connsiteY5" fmla="*/ 142122 h 143524"/>
                <a:gd name="connsiteX6" fmla="*/ 31221 w 132414"/>
                <a:gd name="connsiteY6" fmla="*/ 104902 h 143524"/>
                <a:gd name="connsiteX7" fmla="*/ 58002 w 132414"/>
                <a:gd name="connsiteY7" fmla="*/ 68260 h 143524"/>
                <a:gd name="connsiteX8" fmla="*/ 129608 w 132414"/>
                <a:gd name="connsiteY8" fmla="*/ 11276 h 143524"/>
                <a:gd name="connsiteX9" fmla="*/ 123593 w 132414"/>
                <a:gd name="connsiteY9" fmla="*/ 890 h 14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414" h="143524">
                  <a:moveTo>
                    <a:pt x="123449" y="1467"/>
                  </a:moveTo>
                  <a:cubicBezTo>
                    <a:pt x="94663" y="15763"/>
                    <a:pt x="68599" y="34878"/>
                    <a:pt x="46257" y="58017"/>
                  </a:cubicBezTo>
                  <a:cubicBezTo>
                    <a:pt x="35373" y="69284"/>
                    <a:pt x="25779" y="81719"/>
                    <a:pt x="17615" y="95093"/>
                  </a:cubicBezTo>
                  <a:cubicBezTo>
                    <a:pt x="8307" y="107860"/>
                    <a:pt x="2292" y="122719"/>
                    <a:pt x="0" y="138371"/>
                  </a:cubicBezTo>
                  <a:cubicBezTo>
                    <a:pt x="143" y="141314"/>
                    <a:pt x="2579" y="143622"/>
                    <a:pt x="5442" y="143521"/>
                  </a:cubicBezTo>
                  <a:cubicBezTo>
                    <a:pt x="6731" y="143478"/>
                    <a:pt x="7877" y="142988"/>
                    <a:pt x="8879" y="142122"/>
                  </a:cubicBezTo>
                  <a:cubicBezTo>
                    <a:pt x="17187" y="130220"/>
                    <a:pt x="24632" y="117785"/>
                    <a:pt x="31221" y="104902"/>
                  </a:cubicBezTo>
                  <a:cubicBezTo>
                    <a:pt x="39097" y="91976"/>
                    <a:pt x="48119" y="79715"/>
                    <a:pt x="58002" y="68260"/>
                  </a:cubicBezTo>
                  <a:cubicBezTo>
                    <a:pt x="78052" y="44774"/>
                    <a:pt x="102254" y="25429"/>
                    <a:pt x="129608" y="11276"/>
                  </a:cubicBezTo>
                  <a:cubicBezTo>
                    <a:pt x="136339" y="7670"/>
                    <a:pt x="129608" y="-3150"/>
                    <a:pt x="123593" y="8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6" name="Freeform: Shape 2445">
              <a:extLst>
                <a:ext uri="{FF2B5EF4-FFF2-40B4-BE49-F238E27FC236}">
                  <a16:creationId xmlns:a16="http://schemas.microsoft.com/office/drawing/2014/main" id="{DD952330-AF3D-C614-593A-22B937BFA6A7}"/>
                </a:ext>
              </a:extLst>
            </p:cNvPr>
            <p:cNvSpPr/>
            <p:nvPr/>
          </p:nvSpPr>
          <p:spPr>
            <a:xfrm>
              <a:off x="11388902" y="3264558"/>
              <a:ext cx="126414" cy="125123"/>
            </a:xfrm>
            <a:custGeom>
              <a:avLst/>
              <a:gdLst>
                <a:gd name="connsiteX0" fmla="*/ 115249 w 126414"/>
                <a:gd name="connsiteY0" fmla="*/ 747 h 125123"/>
                <a:gd name="connsiteX1" fmla="*/ 44789 w 126414"/>
                <a:gd name="connsiteY1" fmla="*/ 47921 h 125123"/>
                <a:gd name="connsiteX2" fmla="*/ 107 w 126414"/>
                <a:gd name="connsiteY2" fmla="*/ 117887 h 125123"/>
                <a:gd name="connsiteX3" fmla="*/ 9271 w 126414"/>
                <a:gd name="connsiteY3" fmla="*/ 123369 h 125123"/>
                <a:gd name="connsiteX4" fmla="*/ 58250 w 126414"/>
                <a:gd name="connsiteY4" fmla="*/ 61481 h 125123"/>
                <a:gd name="connsiteX5" fmla="*/ 122696 w 126414"/>
                <a:gd name="connsiteY5" fmla="*/ 13442 h 125123"/>
                <a:gd name="connsiteX6" fmla="*/ 115249 w 126414"/>
                <a:gd name="connsiteY6" fmla="*/ 747 h 12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414" h="125123">
                  <a:moveTo>
                    <a:pt x="115249" y="747"/>
                  </a:moveTo>
                  <a:cubicBezTo>
                    <a:pt x="89471" y="12605"/>
                    <a:pt x="65698" y="28531"/>
                    <a:pt x="44789" y="47921"/>
                  </a:cubicBezTo>
                  <a:cubicBezTo>
                    <a:pt x="23164" y="66069"/>
                    <a:pt x="7552" y="90492"/>
                    <a:pt x="107" y="117887"/>
                  </a:cubicBezTo>
                  <a:cubicBezTo>
                    <a:pt x="-897" y="122936"/>
                    <a:pt x="5406" y="127841"/>
                    <a:pt x="9271" y="123369"/>
                  </a:cubicBezTo>
                  <a:cubicBezTo>
                    <a:pt x="26314" y="103173"/>
                    <a:pt x="40062" y="80091"/>
                    <a:pt x="58250" y="61481"/>
                  </a:cubicBezTo>
                  <a:cubicBezTo>
                    <a:pt x="76869" y="41818"/>
                    <a:pt x="98635" y="25560"/>
                    <a:pt x="122696" y="13442"/>
                  </a:cubicBezTo>
                  <a:cubicBezTo>
                    <a:pt x="131145" y="9258"/>
                    <a:pt x="123698" y="-3148"/>
                    <a:pt x="115249" y="7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7" name="Freeform: Shape 2446">
              <a:extLst>
                <a:ext uri="{FF2B5EF4-FFF2-40B4-BE49-F238E27FC236}">
                  <a16:creationId xmlns:a16="http://schemas.microsoft.com/office/drawing/2014/main" id="{3F21E8EE-B342-1875-CE3F-A7BB9CE04508}"/>
                </a:ext>
              </a:extLst>
            </p:cNvPr>
            <p:cNvSpPr/>
            <p:nvPr/>
          </p:nvSpPr>
          <p:spPr>
            <a:xfrm>
              <a:off x="11433643" y="3261828"/>
              <a:ext cx="130970" cy="111131"/>
            </a:xfrm>
            <a:custGeom>
              <a:avLst/>
              <a:gdLst>
                <a:gd name="connsiteX0" fmla="*/ 122495 w 130970"/>
                <a:gd name="connsiteY0" fmla="*/ 303 h 111131"/>
                <a:gd name="connsiteX1" fmla="*/ 1337 w 130970"/>
                <a:gd name="connsiteY1" fmla="*/ 96526 h 111131"/>
                <a:gd name="connsiteX2" fmla="*/ 4774 w 130970"/>
                <a:gd name="connsiteY2" fmla="*/ 109798 h 111131"/>
                <a:gd name="connsiteX3" fmla="*/ 17950 w 130970"/>
                <a:gd name="connsiteY3" fmla="*/ 106336 h 111131"/>
                <a:gd name="connsiteX4" fmla="*/ 63491 w 130970"/>
                <a:gd name="connsiteY4" fmla="*/ 51084 h 111131"/>
                <a:gd name="connsiteX5" fmla="*/ 126218 w 130970"/>
                <a:gd name="connsiteY5" fmla="*/ 13864 h 111131"/>
                <a:gd name="connsiteX6" fmla="*/ 122495 w 130970"/>
                <a:gd name="connsiteY6" fmla="*/ 303 h 11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70" h="111131">
                  <a:moveTo>
                    <a:pt x="122495" y="303"/>
                  </a:moveTo>
                  <a:cubicBezTo>
                    <a:pt x="73087" y="14730"/>
                    <a:pt x="22246" y="47333"/>
                    <a:pt x="1337" y="96526"/>
                  </a:cubicBezTo>
                  <a:cubicBezTo>
                    <a:pt x="-1385" y="101143"/>
                    <a:pt x="190" y="107086"/>
                    <a:pt x="4774" y="109798"/>
                  </a:cubicBezTo>
                  <a:cubicBezTo>
                    <a:pt x="9356" y="112511"/>
                    <a:pt x="15229" y="110952"/>
                    <a:pt x="17950" y="106336"/>
                  </a:cubicBezTo>
                  <a:cubicBezTo>
                    <a:pt x="30695" y="86024"/>
                    <a:pt x="46020" y="67457"/>
                    <a:pt x="63491" y="51084"/>
                  </a:cubicBezTo>
                  <a:cubicBezTo>
                    <a:pt x="81823" y="34667"/>
                    <a:pt x="103161" y="22029"/>
                    <a:pt x="126218" y="13864"/>
                  </a:cubicBezTo>
                  <a:cubicBezTo>
                    <a:pt x="134524" y="10979"/>
                    <a:pt x="131087" y="-2149"/>
                    <a:pt x="122495" y="3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8" name="Freeform: Shape 2447">
              <a:extLst>
                <a:ext uri="{FF2B5EF4-FFF2-40B4-BE49-F238E27FC236}">
                  <a16:creationId xmlns:a16="http://schemas.microsoft.com/office/drawing/2014/main" id="{B07AF230-0CE9-DCA6-6120-605C701469B5}"/>
                </a:ext>
              </a:extLst>
            </p:cNvPr>
            <p:cNvSpPr/>
            <p:nvPr/>
          </p:nvSpPr>
          <p:spPr>
            <a:xfrm>
              <a:off x="11509038" y="3258380"/>
              <a:ext cx="114590" cy="113918"/>
            </a:xfrm>
            <a:custGeom>
              <a:avLst/>
              <a:gdLst>
                <a:gd name="connsiteX0" fmla="*/ 102379 w 114590"/>
                <a:gd name="connsiteY0" fmla="*/ 1155 h 113918"/>
                <a:gd name="connsiteX1" fmla="*/ 40082 w 114590"/>
                <a:gd name="connsiteY1" fmla="*/ 42847 h 113918"/>
                <a:gd name="connsiteX2" fmla="*/ 15879 w 114590"/>
                <a:gd name="connsiteY2" fmla="*/ 71699 h 113918"/>
                <a:gd name="connsiteX3" fmla="*/ 125 w 114590"/>
                <a:gd name="connsiteY3" fmla="*/ 105456 h 113918"/>
                <a:gd name="connsiteX4" fmla="*/ 5567 w 114590"/>
                <a:gd name="connsiteY4" fmla="*/ 113780 h 113918"/>
                <a:gd name="connsiteX5" fmla="*/ 12727 w 114590"/>
                <a:gd name="connsiteY5" fmla="*/ 110938 h 113918"/>
                <a:gd name="connsiteX6" fmla="*/ 54260 w 114590"/>
                <a:gd name="connsiteY6" fmla="*/ 56407 h 113918"/>
                <a:gd name="connsiteX7" fmla="*/ 110113 w 114590"/>
                <a:gd name="connsiteY7" fmla="*/ 14860 h 113918"/>
                <a:gd name="connsiteX8" fmla="*/ 113837 w 114590"/>
                <a:gd name="connsiteY8" fmla="*/ 4516 h 113918"/>
                <a:gd name="connsiteX9" fmla="*/ 103669 w 114590"/>
                <a:gd name="connsiteY9" fmla="*/ 722 h 113918"/>
                <a:gd name="connsiteX10" fmla="*/ 102379 w 114590"/>
                <a:gd name="connsiteY10" fmla="*/ 1443 h 11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90" h="113918">
                  <a:moveTo>
                    <a:pt x="102379" y="1155"/>
                  </a:moveTo>
                  <a:cubicBezTo>
                    <a:pt x="79178" y="11066"/>
                    <a:pt x="58127" y="25203"/>
                    <a:pt x="40082" y="42847"/>
                  </a:cubicBezTo>
                  <a:cubicBezTo>
                    <a:pt x="31059" y="51632"/>
                    <a:pt x="23040" y="61298"/>
                    <a:pt x="15879" y="71699"/>
                  </a:cubicBezTo>
                  <a:cubicBezTo>
                    <a:pt x="8862" y="82042"/>
                    <a:pt x="3562" y="93439"/>
                    <a:pt x="125" y="105456"/>
                  </a:cubicBezTo>
                  <a:cubicBezTo>
                    <a:pt x="-590" y="109279"/>
                    <a:pt x="1843" y="113015"/>
                    <a:pt x="5567" y="113780"/>
                  </a:cubicBezTo>
                  <a:cubicBezTo>
                    <a:pt x="8289" y="114328"/>
                    <a:pt x="11152" y="113218"/>
                    <a:pt x="12727" y="110938"/>
                  </a:cubicBezTo>
                  <a:cubicBezTo>
                    <a:pt x="24902" y="91521"/>
                    <a:pt x="38793" y="73271"/>
                    <a:pt x="54260" y="56407"/>
                  </a:cubicBezTo>
                  <a:cubicBezTo>
                    <a:pt x="70729" y="39774"/>
                    <a:pt x="89489" y="25766"/>
                    <a:pt x="110113" y="14860"/>
                  </a:cubicBezTo>
                  <a:cubicBezTo>
                    <a:pt x="113980" y="13057"/>
                    <a:pt x="115698" y="8426"/>
                    <a:pt x="113837" y="4516"/>
                  </a:cubicBezTo>
                  <a:cubicBezTo>
                    <a:pt x="112118" y="607"/>
                    <a:pt x="107534" y="-1081"/>
                    <a:pt x="103669" y="722"/>
                  </a:cubicBezTo>
                  <a:cubicBezTo>
                    <a:pt x="103239" y="924"/>
                    <a:pt x="102809" y="1169"/>
                    <a:pt x="102379" y="14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9" name="Freeform: Shape 2448">
              <a:extLst>
                <a:ext uri="{FF2B5EF4-FFF2-40B4-BE49-F238E27FC236}">
                  <a16:creationId xmlns:a16="http://schemas.microsoft.com/office/drawing/2014/main" id="{21933063-4289-D7AF-D808-70646CD866EF}"/>
                </a:ext>
              </a:extLst>
            </p:cNvPr>
            <p:cNvSpPr/>
            <p:nvPr/>
          </p:nvSpPr>
          <p:spPr>
            <a:xfrm>
              <a:off x="11527660" y="3265584"/>
              <a:ext cx="128833" cy="133279"/>
            </a:xfrm>
            <a:custGeom>
              <a:avLst/>
              <a:gdLst>
                <a:gd name="connsiteX0" fmla="*/ 120420 w 128833"/>
                <a:gd name="connsiteY0" fmla="*/ 442 h 133279"/>
                <a:gd name="connsiteX1" fmla="*/ 264 w 128833"/>
                <a:gd name="connsiteY1" fmla="*/ 125229 h 133279"/>
                <a:gd name="connsiteX2" fmla="*/ 10719 w 128833"/>
                <a:gd name="connsiteY2" fmla="*/ 131287 h 133279"/>
                <a:gd name="connsiteX3" fmla="*/ 60700 w 128833"/>
                <a:gd name="connsiteY3" fmla="*/ 61754 h 133279"/>
                <a:gd name="connsiteX4" fmla="*/ 124144 w 128833"/>
                <a:gd name="connsiteY4" fmla="*/ 14003 h 133279"/>
                <a:gd name="connsiteX5" fmla="*/ 120420 w 128833"/>
                <a:gd name="connsiteY5" fmla="*/ 442 h 13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833" h="133279">
                  <a:moveTo>
                    <a:pt x="120420" y="442"/>
                  </a:moveTo>
                  <a:cubicBezTo>
                    <a:pt x="63565" y="21447"/>
                    <a:pt x="19311" y="67379"/>
                    <a:pt x="264" y="125229"/>
                  </a:cubicBezTo>
                  <a:cubicBezTo>
                    <a:pt x="-1597" y="130855"/>
                    <a:pt x="6852" y="136337"/>
                    <a:pt x="10719" y="131287"/>
                  </a:cubicBezTo>
                  <a:cubicBezTo>
                    <a:pt x="28333" y="108783"/>
                    <a:pt x="42083" y="83393"/>
                    <a:pt x="60700" y="61754"/>
                  </a:cubicBezTo>
                  <a:cubicBezTo>
                    <a:pt x="77600" y="40763"/>
                    <a:pt x="99368" y="24346"/>
                    <a:pt x="124144" y="14003"/>
                  </a:cubicBezTo>
                  <a:cubicBezTo>
                    <a:pt x="132306" y="10829"/>
                    <a:pt x="129013" y="-2588"/>
                    <a:pt x="120420" y="4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0" name="Freeform: Shape 2449">
              <a:extLst>
                <a:ext uri="{FF2B5EF4-FFF2-40B4-BE49-F238E27FC236}">
                  <a16:creationId xmlns:a16="http://schemas.microsoft.com/office/drawing/2014/main" id="{3DA7B390-F80A-A0DD-034E-D004130545C8}"/>
                </a:ext>
              </a:extLst>
            </p:cNvPr>
            <p:cNvSpPr/>
            <p:nvPr/>
          </p:nvSpPr>
          <p:spPr>
            <a:xfrm>
              <a:off x="11466553" y="3260930"/>
              <a:ext cx="125892" cy="118367"/>
            </a:xfrm>
            <a:custGeom>
              <a:avLst/>
              <a:gdLst>
                <a:gd name="connsiteX0" fmla="*/ 116078 w 125892"/>
                <a:gd name="connsiteY0" fmla="*/ 624 h 118367"/>
                <a:gd name="connsiteX1" fmla="*/ 47337 w 125892"/>
                <a:gd name="connsiteY1" fmla="*/ 45778 h 118367"/>
                <a:gd name="connsiteX2" fmla="*/ 363 w 125892"/>
                <a:gd name="connsiteY2" fmla="*/ 111561 h 118367"/>
                <a:gd name="connsiteX3" fmla="*/ 10817 w 125892"/>
                <a:gd name="connsiteY3" fmla="*/ 115889 h 118367"/>
                <a:gd name="connsiteX4" fmla="*/ 58937 w 125892"/>
                <a:gd name="connsiteY4" fmla="*/ 56309 h 118367"/>
                <a:gd name="connsiteX5" fmla="*/ 122524 w 125892"/>
                <a:gd name="connsiteY5" fmla="*/ 11732 h 118367"/>
                <a:gd name="connsiteX6" fmla="*/ 116078 w 125892"/>
                <a:gd name="connsiteY6" fmla="*/ 624 h 1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892" h="118367">
                  <a:moveTo>
                    <a:pt x="116078" y="624"/>
                  </a:moveTo>
                  <a:cubicBezTo>
                    <a:pt x="91016" y="11992"/>
                    <a:pt x="67816" y="27226"/>
                    <a:pt x="47337" y="45778"/>
                  </a:cubicBezTo>
                  <a:cubicBezTo>
                    <a:pt x="26427" y="63364"/>
                    <a:pt x="10244" y="85998"/>
                    <a:pt x="363" y="111561"/>
                  </a:cubicBezTo>
                  <a:cubicBezTo>
                    <a:pt x="-1929" y="118197"/>
                    <a:pt x="7237" y="120650"/>
                    <a:pt x="10817" y="115889"/>
                  </a:cubicBezTo>
                  <a:cubicBezTo>
                    <a:pt x="25282" y="94827"/>
                    <a:pt x="41465" y="74904"/>
                    <a:pt x="58937" y="56309"/>
                  </a:cubicBezTo>
                  <a:cubicBezTo>
                    <a:pt x="77555" y="38017"/>
                    <a:pt x="99037" y="22956"/>
                    <a:pt x="122524" y="11732"/>
                  </a:cubicBezTo>
                  <a:cubicBezTo>
                    <a:pt x="130115" y="8126"/>
                    <a:pt x="123526" y="-2694"/>
                    <a:pt x="116078" y="6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1" name="Freeform: Shape 2450">
              <a:extLst>
                <a:ext uri="{FF2B5EF4-FFF2-40B4-BE49-F238E27FC236}">
                  <a16:creationId xmlns:a16="http://schemas.microsoft.com/office/drawing/2014/main" id="{348D8A9C-3D06-17AF-3EB4-BA01E0E5D888}"/>
                </a:ext>
              </a:extLst>
            </p:cNvPr>
            <p:cNvSpPr/>
            <p:nvPr/>
          </p:nvSpPr>
          <p:spPr>
            <a:xfrm>
              <a:off x="11585975" y="3261932"/>
              <a:ext cx="110910" cy="118124"/>
            </a:xfrm>
            <a:custGeom>
              <a:avLst/>
              <a:gdLst>
                <a:gd name="connsiteX0" fmla="*/ 109080 w 110910"/>
                <a:gd name="connsiteY0" fmla="*/ 488 h 118124"/>
                <a:gd name="connsiteX1" fmla="*/ 90175 w 110910"/>
                <a:gd name="connsiteY1" fmla="*/ 5536 h 118124"/>
                <a:gd name="connsiteX2" fmla="*/ 72847 w 110910"/>
                <a:gd name="connsiteY2" fmla="*/ 15058 h 118124"/>
                <a:gd name="connsiteX3" fmla="*/ 40051 w 110910"/>
                <a:gd name="connsiteY3" fmla="*/ 41169 h 118124"/>
                <a:gd name="connsiteX4" fmla="*/ 94 w 110910"/>
                <a:gd name="connsiteY4" fmla="*/ 111713 h 118124"/>
                <a:gd name="connsiteX5" fmla="*/ 9116 w 110910"/>
                <a:gd name="connsiteY5" fmla="*/ 115608 h 118124"/>
                <a:gd name="connsiteX6" fmla="*/ 50935 w 110910"/>
                <a:gd name="connsiteY6" fmla="*/ 52133 h 118124"/>
                <a:gd name="connsiteX7" fmla="*/ 79577 w 110910"/>
                <a:gd name="connsiteY7" fmla="*/ 26743 h 118124"/>
                <a:gd name="connsiteX8" fmla="*/ 96191 w 110910"/>
                <a:gd name="connsiteY8" fmla="*/ 15923 h 118124"/>
                <a:gd name="connsiteX9" fmla="*/ 110512 w 110910"/>
                <a:gd name="connsiteY9" fmla="*/ 5248 h 118124"/>
                <a:gd name="connsiteX10" fmla="*/ 109222 w 110910"/>
                <a:gd name="connsiteY10" fmla="*/ 761 h 118124"/>
                <a:gd name="connsiteX11" fmla="*/ 108507 w 110910"/>
                <a:gd name="connsiteY11" fmla="*/ 488 h 11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910" h="118124">
                  <a:moveTo>
                    <a:pt x="109080" y="488"/>
                  </a:moveTo>
                  <a:cubicBezTo>
                    <a:pt x="103351" y="-1532"/>
                    <a:pt x="94759" y="3229"/>
                    <a:pt x="90175" y="5536"/>
                  </a:cubicBezTo>
                  <a:cubicBezTo>
                    <a:pt x="84159" y="8277"/>
                    <a:pt x="78432" y="11466"/>
                    <a:pt x="72847" y="15058"/>
                  </a:cubicBezTo>
                  <a:cubicBezTo>
                    <a:pt x="60959" y="22574"/>
                    <a:pt x="50077" y="31331"/>
                    <a:pt x="40051" y="41169"/>
                  </a:cubicBezTo>
                  <a:cubicBezTo>
                    <a:pt x="19714" y="59923"/>
                    <a:pt x="5823" y="84578"/>
                    <a:pt x="94" y="111713"/>
                  </a:cubicBezTo>
                  <a:cubicBezTo>
                    <a:pt x="-908" y="116907"/>
                    <a:pt x="6396" y="120946"/>
                    <a:pt x="9116" y="115608"/>
                  </a:cubicBezTo>
                  <a:cubicBezTo>
                    <a:pt x="20287" y="92700"/>
                    <a:pt x="34322" y="71363"/>
                    <a:pt x="50935" y="52133"/>
                  </a:cubicBezTo>
                  <a:cubicBezTo>
                    <a:pt x="59527" y="42655"/>
                    <a:pt x="69123" y="34144"/>
                    <a:pt x="79577" y="26743"/>
                  </a:cubicBezTo>
                  <a:cubicBezTo>
                    <a:pt x="85020" y="22848"/>
                    <a:pt x="90605" y="19386"/>
                    <a:pt x="96191" y="15923"/>
                  </a:cubicBezTo>
                  <a:cubicBezTo>
                    <a:pt x="101776" y="12461"/>
                    <a:pt x="108650" y="10442"/>
                    <a:pt x="110512" y="5248"/>
                  </a:cubicBezTo>
                  <a:cubicBezTo>
                    <a:pt x="111370" y="3632"/>
                    <a:pt x="110799" y="1627"/>
                    <a:pt x="109222" y="761"/>
                  </a:cubicBezTo>
                  <a:cubicBezTo>
                    <a:pt x="108937" y="646"/>
                    <a:pt x="108793" y="559"/>
                    <a:pt x="108507" y="4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2" name="Freeform: Shape 2451">
              <a:extLst>
                <a:ext uri="{FF2B5EF4-FFF2-40B4-BE49-F238E27FC236}">
                  <a16:creationId xmlns:a16="http://schemas.microsoft.com/office/drawing/2014/main" id="{83E09A67-841D-B34C-B59B-669DA884DC71}"/>
                </a:ext>
              </a:extLst>
            </p:cNvPr>
            <p:cNvSpPr/>
            <p:nvPr/>
          </p:nvSpPr>
          <p:spPr>
            <a:xfrm>
              <a:off x="11614283" y="3258715"/>
              <a:ext cx="126906" cy="141437"/>
            </a:xfrm>
            <a:custGeom>
              <a:avLst/>
              <a:gdLst>
                <a:gd name="connsiteX0" fmla="*/ 115572 w 126906"/>
                <a:gd name="connsiteY0" fmla="*/ 819 h 141437"/>
                <a:gd name="connsiteX1" fmla="*/ 15323 w 126906"/>
                <a:gd name="connsiteY1" fmla="*/ 92859 h 141437"/>
                <a:gd name="connsiteX2" fmla="*/ 5012 w 126906"/>
                <a:gd name="connsiteY2" fmla="*/ 112911 h 141437"/>
                <a:gd name="connsiteX3" fmla="*/ 0 w 126906"/>
                <a:gd name="connsiteY3" fmla="*/ 135848 h 141437"/>
                <a:gd name="connsiteX4" fmla="*/ 10884 w 126906"/>
                <a:gd name="connsiteY4" fmla="*/ 138734 h 141437"/>
                <a:gd name="connsiteX5" fmla="*/ 56568 w 126906"/>
                <a:gd name="connsiteY5" fmla="*/ 67757 h 141437"/>
                <a:gd name="connsiteX6" fmla="*/ 123306 w 126906"/>
                <a:gd name="connsiteY6" fmla="*/ 13226 h 141437"/>
                <a:gd name="connsiteX7" fmla="*/ 116145 w 126906"/>
                <a:gd name="connsiteY7" fmla="*/ 819 h 1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906" h="141437">
                  <a:moveTo>
                    <a:pt x="115572" y="819"/>
                  </a:moveTo>
                  <a:cubicBezTo>
                    <a:pt x="74040" y="21031"/>
                    <a:pt x="39097" y="53014"/>
                    <a:pt x="15323" y="92859"/>
                  </a:cubicBezTo>
                  <a:cubicBezTo>
                    <a:pt x="11456" y="99307"/>
                    <a:pt x="8019" y="106015"/>
                    <a:pt x="5012" y="112911"/>
                  </a:cubicBezTo>
                  <a:cubicBezTo>
                    <a:pt x="2147" y="120254"/>
                    <a:pt x="572" y="127986"/>
                    <a:pt x="0" y="135848"/>
                  </a:cubicBezTo>
                  <a:cubicBezTo>
                    <a:pt x="0" y="142052"/>
                    <a:pt x="8019" y="143206"/>
                    <a:pt x="10884" y="138734"/>
                  </a:cubicBezTo>
                  <a:cubicBezTo>
                    <a:pt x="24489" y="114080"/>
                    <a:pt x="39812" y="90363"/>
                    <a:pt x="56568" y="67757"/>
                  </a:cubicBezTo>
                  <a:cubicBezTo>
                    <a:pt x="75473" y="45800"/>
                    <a:pt x="98100" y="27349"/>
                    <a:pt x="123306" y="13226"/>
                  </a:cubicBezTo>
                  <a:cubicBezTo>
                    <a:pt x="131468" y="8754"/>
                    <a:pt x="124308" y="-3220"/>
                    <a:pt x="116145" y="81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3" name="Freeform: Shape 2452">
              <a:extLst>
                <a:ext uri="{FF2B5EF4-FFF2-40B4-BE49-F238E27FC236}">
                  <a16:creationId xmlns:a16="http://schemas.microsoft.com/office/drawing/2014/main" id="{C09DD376-57D4-7C02-8BA2-06A2C5D1ACC7}"/>
                </a:ext>
              </a:extLst>
            </p:cNvPr>
            <p:cNvSpPr/>
            <p:nvPr/>
          </p:nvSpPr>
          <p:spPr>
            <a:xfrm>
              <a:off x="11649799" y="3254278"/>
              <a:ext cx="153415" cy="140409"/>
            </a:xfrm>
            <a:custGeom>
              <a:avLst/>
              <a:gdLst>
                <a:gd name="connsiteX0" fmla="*/ 145218 w 153415"/>
                <a:gd name="connsiteY0" fmla="*/ 351 h 140409"/>
                <a:gd name="connsiteX1" fmla="*/ 54993 w 153415"/>
                <a:gd name="connsiteY1" fmla="*/ 49256 h 140409"/>
                <a:gd name="connsiteX2" fmla="*/ 0 w 153415"/>
                <a:gd name="connsiteY2" fmla="*/ 133072 h 140409"/>
                <a:gd name="connsiteX3" fmla="*/ 9309 w 153415"/>
                <a:gd name="connsiteY3" fmla="*/ 138554 h 140409"/>
                <a:gd name="connsiteX4" fmla="*/ 36233 w 153415"/>
                <a:gd name="connsiteY4" fmla="*/ 101767 h 140409"/>
                <a:gd name="connsiteX5" fmla="*/ 68313 w 153415"/>
                <a:gd name="connsiteY5" fmla="*/ 65702 h 140409"/>
                <a:gd name="connsiteX6" fmla="*/ 148798 w 153415"/>
                <a:gd name="connsiteY6" fmla="*/ 13479 h 140409"/>
                <a:gd name="connsiteX7" fmla="*/ 145218 w 153415"/>
                <a:gd name="connsiteY7" fmla="*/ 351 h 14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415" h="140409">
                  <a:moveTo>
                    <a:pt x="145218" y="351"/>
                  </a:moveTo>
                  <a:cubicBezTo>
                    <a:pt x="111992" y="9901"/>
                    <a:pt x="81201" y="26578"/>
                    <a:pt x="54993" y="49256"/>
                  </a:cubicBezTo>
                  <a:cubicBezTo>
                    <a:pt x="30791" y="70318"/>
                    <a:pt x="4869" y="99892"/>
                    <a:pt x="0" y="133072"/>
                  </a:cubicBezTo>
                  <a:cubicBezTo>
                    <a:pt x="0" y="137977"/>
                    <a:pt x="5299" y="143315"/>
                    <a:pt x="9309" y="138554"/>
                  </a:cubicBezTo>
                  <a:cubicBezTo>
                    <a:pt x="19047" y="127013"/>
                    <a:pt x="26924" y="113741"/>
                    <a:pt x="36233" y="101767"/>
                  </a:cubicBezTo>
                  <a:cubicBezTo>
                    <a:pt x="45971" y="88942"/>
                    <a:pt x="56712" y="76882"/>
                    <a:pt x="68313" y="65702"/>
                  </a:cubicBezTo>
                  <a:cubicBezTo>
                    <a:pt x="91657" y="43442"/>
                    <a:pt x="119009" y="25741"/>
                    <a:pt x="148798" y="13479"/>
                  </a:cubicBezTo>
                  <a:cubicBezTo>
                    <a:pt x="156674" y="10305"/>
                    <a:pt x="153810" y="-2245"/>
                    <a:pt x="145218" y="3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4" name="Freeform: Shape 2453">
              <a:extLst>
                <a:ext uri="{FF2B5EF4-FFF2-40B4-BE49-F238E27FC236}">
                  <a16:creationId xmlns:a16="http://schemas.microsoft.com/office/drawing/2014/main" id="{7D2D93A5-DBAD-40D8-3151-3E52C929FF75}"/>
                </a:ext>
              </a:extLst>
            </p:cNvPr>
            <p:cNvSpPr/>
            <p:nvPr/>
          </p:nvSpPr>
          <p:spPr>
            <a:xfrm>
              <a:off x="11698662" y="3264180"/>
              <a:ext cx="132994" cy="128525"/>
            </a:xfrm>
            <a:custGeom>
              <a:avLst/>
              <a:gdLst>
                <a:gd name="connsiteX0" fmla="*/ 123851 w 132994"/>
                <a:gd name="connsiteY0" fmla="*/ 548 h 128525"/>
                <a:gd name="connsiteX1" fmla="*/ 83179 w 132994"/>
                <a:gd name="connsiteY1" fmla="*/ 20023 h 128525"/>
                <a:gd name="connsiteX2" fmla="*/ 47806 w 132994"/>
                <a:gd name="connsiteY2" fmla="*/ 46712 h 128525"/>
                <a:gd name="connsiteX3" fmla="*/ 258 w 132994"/>
                <a:gd name="connsiteY3" fmla="*/ 119997 h 128525"/>
                <a:gd name="connsiteX4" fmla="*/ 4699 w 132994"/>
                <a:gd name="connsiteY4" fmla="*/ 128249 h 128525"/>
                <a:gd name="connsiteX5" fmla="*/ 12289 w 132994"/>
                <a:gd name="connsiteY5" fmla="*/ 125190 h 128525"/>
                <a:gd name="connsiteX6" fmla="*/ 129866 w 132994"/>
                <a:gd name="connsiteY6" fmla="*/ 10791 h 128525"/>
                <a:gd name="connsiteX7" fmla="*/ 123851 w 132994"/>
                <a:gd name="connsiteY7" fmla="*/ 548 h 12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994" h="128525">
                  <a:moveTo>
                    <a:pt x="123851" y="548"/>
                  </a:moveTo>
                  <a:cubicBezTo>
                    <a:pt x="109816" y="6131"/>
                    <a:pt x="96355" y="12637"/>
                    <a:pt x="83179" y="20023"/>
                  </a:cubicBezTo>
                  <a:cubicBezTo>
                    <a:pt x="70576" y="27713"/>
                    <a:pt x="58690" y="36642"/>
                    <a:pt x="47806" y="46712"/>
                  </a:cubicBezTo>
                  <a:cubicBezTo>
                    <a:pt x="25464" y="66173"/>
                    <a:pt x="8996" y="91563"/>
                    <a:pt x="258" y="119997"/>
                  </a:cubicBezTo>
                  <a:cubicBezTo>
                    <a:pt x="-744" y="123502"/>
                    <a:pt x="1262" y="127210"/>
                    <a:pt x="4699" y="128249"/>
                  </a:cubicBezTo>
                  <a:cubicBezTo>
                    <a:pt x="7562" y="129129"/>
                    <a:pt x="10714" y="127859"/>
                    <a:pt x="12289" y="125190"/>
                  </a:cubicBezTo>
                  <a:cubicBezTo>
                    <a:pt x="41934" y="79315"/>
                    <a:pt x="78597" y="32719"/>
                    <a:pt x="129866" y="10791"/>
                  </a:cubicBezTo>
                  <a:cubicBezTo>
                    <a:pt x="136884" y="7905"/>
                    <a:pt x="130868" y="-2481"/>
                    <a:pt x="123851" y="5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5" name="Freeform: Shape 2454">
              <a:extLst>
                <a:ext uri="{FF2B5EF4-FFF2-40B4-BE49-F238E27FC236}">
                  <a16:creationId xmlns:a16="http://schemas.microsoft.com/office/drawing/2014/main" id="{2F38035D-48FC-2706-62C5-E918A23727D0}"/>
                </a:ext>
              </a:extLst>
            </p:cNvPr>
            <p:cNvSpPr/>
            <p:nvPr/>
          </p:nvSpPr>
          <p:spPr>
            <a:xfrm>
              <a:off x="11739882" y="3263419"/>
              <a:ext cx="145215" cy="123641"/>
            </a:xfrm>
            <a:custGeom>
              <a:avLst/>
              <a:gdLst>
                <a:gd name="connsiteX0" fmla="*/ 138054 w 145215"/>
                <a:gd name="connsiteY0" fmla="*/ 155 h 123641"/>
                <a:gd name="connsiteX1" fmla="*/ 54705 w 145215"/>
                <a:gd name="connsiteY1" fmla="*/ 41702 h 123641"/>
                <a:gd name="connsiteX2" fmla="*/ 21766 w 145215"/>
                <a:gd name="connsiteY2" fmla="*/ 73873 h 123641"/>
                <a:gd name="connsiteX3" fmla="*/ 140 w 145215"/>
                <a:gd name="connsiteY3" fmla="*/ 114554 h 123641"/>
                <a:gd name="connsiteX4" fmla="*/ 11885 w 145215"/>
                <a:gd name="connsiteY4" fmla="*/ 121479 h 123641"/>
                <a:gd name="connsiteX5" fmla="*/ 37520 w 145215"/>
                <a:gd name="connsiteY5" fmla="*/ 87289 h 123641"/>
                <a:gd name="connsiteX6" fmla="*/ 66163 w 145215"/>
                <a:gd name="connsiteY6" fmla="*/ 56129 h 123641"/>
                <a:gd name="connsiteX7" fmla="*/ 141063 w 145215"/>
                <a:gd name="connsiteY7" fmla="*/ 11840 h 123641"/>
                <a:gd name="connsiteX8" fmla="*/ 144930 w 145215"/>
                <a:gd name="connsiteY8" fmla="*/ 4237 h 123641"/>
                <a:gd name="connsiteX9" fmla="*/ 137911 w 145215"/>
                <a:gd name="connsiteY9" fmla="*/ 155 h 12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215" h="123641">
                  <a:moveTo>
                    <a:pt x="138054" y="155"/>
                  </a:moveTo>
                  <a:cubicBezTo>
                    <a:pt x="107837" y="8219"/>
                    <a:pt x="79481" y="22357"/>
                    <a:pt x="54705" y="41702"/>
                  </a:cubicBezTo>
                  <a:cubicBezTo>
                    <a:pt x="42676" y="51267"/>
                    <a:pt x="31648" y="62043"/>
                    <a:pt x="21766" y="73873"/>
                  </a:cubicBezTo>
                  <a:cubicBezTo>
                    <a:pt x="11311" y="85399"/>
                    <a:pt x="3864" y="99378"/>
                    <a:pt x="140" y="114554"/>
                  </a:cubicBezTo>
                  <a:cubicBezTo>
                    <a:pt x="-1148" y="121046"/>
                    <a:pt x="6729" y="126961"/>
                    <a:pt x="11885" y="121479"/>
                  </a:cubicBezTo>
                  <a:cubicBezTo>
                    <a:pt x="21051" y="110559"/>
                    <a:pt x="29643" y="99133"/>
                    <a:pt x="37520" y="87289"/>
                  </a:cubicBezTo>
                  <a:cubicBezTo>
                    <a:pt x="46113" y="76022"/>
                    <a:pt x="55707" y="65592"/>
                    <a:pt x="66163" y="56129"/>
                  </a:cubicBezTo>
                  <a:cubicBezTo>
                    <a:pt x="87930" y="36466"/>
                    <a:pt x="113422" y="21405"/>
                    <a:pt x="141063" y="11840"/>
                  </a:cubicBezTo>
                  <a:cubicBezTo>
                    <a:pt x="144213" y="10830"/>
                    <a:pt x="145932" y="7440"/>
                    <a:pt x="144930" y="4237"/>
                  </a:cubicBezTo>
                  <a:cubicBezTo>
                    <a:pt x="144070" y="1222"/>
                    <a:pt x="140920" y="-552"/>
                    <a:pt x="137911" y="1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6" name="Freeform: Shape 2455">
              <a:extLst>
                <a:ext uri="{FF2B5EF4-FFF2-40B4-BE49-F238E27FC236}">
                  <a16:creationId xmlns:a16="http://schemas.microsoft.com/office/drawing/2014/main" id="{4E07BB52-4FD8-7ECF-40DC-5EFE16AB0EB5}"/>
                </a:ext>
              </a:extLst>
            </p:cNvPr>
            <p:cNvSpPr/>
            <p:nvPr/>
          </p:nvSpPr>
          <p:spPr>
            <a:xfrm>
              <a:off x="11791497" y="3258669"/>
              <a:ext cx="140556" cy="118217"/>
            </a:xfrm>
            <a:custGeom>
              <a:avLst/>
              <a:gdLst>
                <a:gd name="connsiteX0" fmla="*/ 135275 w 140556"/>
                <a:gd name="connsiteY0" fmla="*/ 0 h 118217"/>
                <a:gd name="connsiteX1" fmla="*/ 53358 w 140556"/>
                <a:gd name="connsiteY1" fmla="*/ 36931 h 118217"/>
                <a:gd name="connsiteX2" fmla="*/ 226 w 140556"/>
                <a:gd name="connsiteY2" fmla="*/ 109062 h 118217"/>
                <a:gd name="connsiteX3" fmla="*/ 5525 w 140556"/>
                <a:gd name="connsiteY3" fmla="*/ 117992 h 118217"/>
                <a:gd name="connsiteX4" fmla="*/ 13544 w 140556"/>
                <a:gd name="connsiteY4" fmla="*/ 114688 h 118217"/>
                <a:gd name="connsiteX5" fmla="*/ 65530 w 140556"/>
                <a:gd name="connsiteY5" fmla="*/ 51646 h 118217"/>
                <a:gd name="connsiteX6" fmla="*/ 137137 w 140556"/>
                <a:gd name="connsiteY6" fmla="*/ 9377 h 118217"/>
                <a:gd name="connsiteX7" fmla="*/ 140430 w 140556"/>
                <a:gd name="connsiteY7" fmla="*/ 3679 h 118217"/>
                <a:gd name="connsiteX8" fmla="*/ 134702 w 140556"/>
                <a:gd name="connsiteY8" fmla="*/ 433 h 11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556" h="118217">
                  <a:moveTo>
                    <a:pt x="135275" y="0"/>
                  </a:moveTo>
                  <a:cubicBezTo>
                    <a:pt x="105774" y="6621"/>
                    <a:pt x="77847" y="19187"/>
                    <a:pt x="53358" y="36931"/>
                  </a:cubicBezTo>
                  <a:cubicBezTo>
                    <a:pt x="28152" y="54372"/>
                    <a:pt x="9534" y="79748"/>
                    <a:pt x="226" y="109062"/>
                  </a:cubicBezTo>
                  <a:cubicBezTo>
                    <a:pt x="-777" y="113000"/>
                    <a:pt x="1658" y="116996"/>
                    <a:pt x="5525" y="117992"/>
                  </a:cubicBezTo>
                  <a:cubicBezTo>
                    <a:pt x="8675" y="118785"/>
                    <a:pt x="11826" y="117443"/>
                    <a:pt x="13544" y="114688"/>
                  </a:cubicBezTo>
                  <a:cubicBezTo>
                    <a:pt x="28582" y="91895"/>
                    <a:pt x="46054" y="70760"/>
                    <a:pt x="65530" y="51646"/>
                  </a:cubicBezTo>
                  <a:cubicBezTo>
                    <a:pt x="86011" y="32329"/>
                    <a:pt x="110499" y="17888"/>
                    <a:pt x="137137" y="9377"/>
                  </a:cubicBezTo>
                  <a:cubicBezTo>
                    <a:pt x="139572" y="8699"/>
                    <a:pt x="141004" y="6145"/>
                    <a:pt x="140430" y="3679"/>
                  </a:cubicBezTo>
                  <a:cubicBezTo>
                    <a:pt x="139715" y="1212"/>
                    <a:pt x="137137" y="-245"/>
                    <a:pt x="134702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7" name="Freeform: Shape 2456">
              <a:extLst>
                <a:ext uri="{FF2B5EF4-FFF2-40B4-BE49-F238E27FC236}">
                  <a16:creationId xmlns:a16="http://schemas.microsoft.com/office/drawing/2014/main" id="{A1B4D4A4-2C0F-054E-C5DB-4DBA037EE6F0}"/>
                </a:ext>
              </a:extLst>
            </p:cNvPr>
            <p:cNvSpPr/>
            <p:nvPr/>
          </p:nvSpPr>
          <p:spPr>
            <a:xfrm>
              <a:off x="11841561" y="3261540"/>
              <a:ext cx="128022" cy="103442"/>
            </a:xfrm>
            <a:custGeom>
              <a:avLst/>
              <a:gdLst>
                <a:gd name="connsiteX0" fmla="*/ 123450 w 128022"/>
                <a:gd name="connsiteY0" fmla="*/ 15 h 103442"/>
                <a:gd name="connsiteX1" fmla="*/ 429 w 128022"/>
                <a:gd name="connsiteY1" fmla="*/ 96237 h 103442"/>
                <a:gd name="connsiteX2" fmla="*/ 11170 w 128022"/>
                <a:gd name="connsiteY2" fmla="*/ 100853 h 103442"/>
                <a:gd name="connsiteX3" fmla="*/ 125740 w 128022"/>
                <a:gd name="connsiteY3" fmla="*/ 7949 h 103442"/>
                <a:gd name="connsiteX4" fmla="*/ 127602 w 128022"/>
                <a:gd name="connsiteY4" fmla="*/ 2366 h 103442"/>
                <a:gd name="connsiteX5" fmla="*/ 123593 w 128022"/>
                <a:gd name="connsiteY5" fmla="*/ 15 h 10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22" h="103442">
                  <a:moveTo>
                    <a:pt x="123450" y="15"/>
                  </a:moveTo>
                  <a:cubicBezTo>
                    <a:pt x="72178" y="13431"/>
                    <a:pt x="20765" y="44880"/>
                    <a:pt x="429" y="96237"/>
                  </a:cubicBezTo>
                  <a:cubicBezTo>
                    <a:pt x="-2148" y="102873"/>
                    <a:pt x="7589" y="106047"/>
                    <a:pt x="11170" y="100853"/>
                  </a:cubicBezTo>
                  <a:cubicBezTo>
                    <a:pt x="39812" y="59162"/>
                    <a:pt x="76332" y="22375"/>
                    <a:pt x="125740" y="7949"/>
                  </a:cubicBezTo>
                  <a:cubicBezTo>
                    <a:pt x="127745" y="6939"/>
                    <a:pt x="128605" y="4443"/>
                    <a:pt x="127602" y="2366"/>
                  </a:cubicBezTo>
                  <a:cubicBezTo>
                    <a:pt x="126887" y="808"/>
                    <a:pt x="125311" y="-130"/>
                    <a:pt x="123593" y="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8" name="Freeform: Shape 2457">
              <a:extLst>
                <a:ext uri="{FF2B5EF4-FFF2-40B4-BE49-F238E27FC236}">
                  <a16:creationId xmlns:a16="http://schemas.microsoft.com/office/drawing/2014/main" id="{850628FD-C54C-F4B8-7638-21DE855C02DC}"/>
                </a:ext>
              </a:extLst>
            </p:cNvPr>
            <p:cNvSpPr/>
            <p:nvPr/>
          </p:nvSpPr>
          <p:spPr>
            <a:xfrm>
              <a:off x="11874047" y="3258859"/>
              <a:ext cx="125250" cy="119834"/>
            </a:xfrm>
            <a:custGeom>
              <a:avLst/>
              <a:gdLst>
                <a:gd name="connsiteX0" fmla="*/ 119033 w 125250"/>
                <a:gd name="connsiteY0" fmla="*/ 676 h 119834"/>
                <a:gd name="connsiteX1" fmla="*/ 46425 w 125250"/>
                <a:gd name="connsiteY1" fmla="*/ 40636 h 119834"/>
                <a:gd name="connsiteX2" fmla="*/ 309 w 125250"/>
                <a:gd name="connsiteY2" fmla="*/ 108584 h 119834"/>
                <a:gd name="connsiteX3" fmla="*/ 6611 w 125250"/>
                <a:gd name="connsiteY3" fmla="*/ 119533 h 119834"/>
                <a:gd name="connsiteX4" fmla="*/ 16492 w 125250"/>
                <a:gd name="connsiteY4" fmla="*/ 115508 h 119834"/>
                <a:gd name="connsiteX5" fmla="*/ 58167 w 125250"/>
                <a:gd name="connsiteY5" fmla="*/ 53620 h 119834"/>
                <a:gd name="connsiteX6" fmla="*/ 121755 w 125250"/>
                <a:gd name="connsiteY6" fmla="*/ 10341 h 119834"/>
                <a:gd name="connsiteX7" fmla="*/ 119033 w 125250"/>
                <a:gd name="connsiteY7" fmla="*/ 243 h 11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250" h="119834">
                  <a:moveTo>
                    <a:pt x="119033" y="676"/>
                  </a:moveTo>
                  <a:cubicBezTo>
                    <a:pt x="92395" y="8899"/>
                    <a:pt x="67620" y="22503"/>
                    <a:pt x="46425" y="40636"/>
                  </a:cubicBezTo>
                  <a:cubicBezTo>
                    <a:pt x="24513" y="57962"/>
                    <a:pt x="8330" y="81693"/>
                    <a:pt x="309" y="108584"/>
                  </a:cubicBezTo>
                  <a:cubicBezTo>
                    <a:pt x="-980" y="113359"/>
                    <a:pt x="1886" y="118264"/>
                    <a:pt x="6611" y="119533"/>
                  </a:cubicBezTo>
                  <a:cubicBezTo>
                    <a:pt x="10478" y="120557"/>
                    <a:pt x="14487" y="118913"/>
                    <a:pt x="16492" y="115508"/>
                  </a:cubicBezTo>
                  <a:cubicBezTo>
                    <a:pt x="27663" y="93191"/>
                    <a:pt x="41698" y="72388"/>
                    <a:pt x="58167" y="53620"/>
                  </a:cubicBezTo>
                  <a:cubicBezTo>
                    <a:pt x="75926" y="34678"/>
                    <a:pt x="97694" y="19906"/>
                    <a:pt x="121755" y="10341"/>
                  </a:cubicBezTo>
                  <a:cubicBezTo>
                    <a:pt x="127769" y="7889"/>
                    <a:pt x="125477" y="-1633"/>
                    <a:pt x="119033" y="2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9" name="Freeform: Shape 2458">
              <a:extLst>
                <a:ext uri="{FF2B5EF4-FFF2-40B4-BE49-F238E27FC236}">
                  <a16:creationId xmlns:a16="http://schemas.microsoft.com/office/drawing/2014/main" id="{633B415D-A38E-FF2B-9807-B5143CD90184}"/>
                </a:ext>
              </a:extLst>
            </p:cNvPr>
            <p:cNvSpPr/>
            <p:nvPr/>
          </p:nvSpPr>
          <p:spPr>
            <a:xfrm>
              <a:off x="11911051" y="3261317"/>
              <a:ext cx="114773" cy="119699"/>
            </a:xfrm>
            <a:custGeom>
              <a:avLst/>
              <a:gdLst>
                <a:gd name="connsiteX0" fmla="*/ 106517 w 114773"/>
                <a:gd name="connsiteY0" fmla="*/ 1103 h 119699"/>
                <a:gd name="connsiteX1" fmla="*/ 43218 w 114773"/>
                <a:gd name="connsiteY1" fmla="*/ 45247 h 119699"/>
                <a:gd name="connsiteX2" fmla="*/ 255 w 114773"/>
                <a:gd name="connsiteY2" fmla="*/ 109155 h 119699"/>
                <a:gd name="connsiteX3" fmla="*/ 14576 w 114773"/>
                <a:gd name="connsiteY3" fmla="*/ 117234 h 119699"/>
                <a:gd name="connsiteX4" fmla="*/ 35341 w 114773"/>
                <a:gd name="connsiteY4" fmla="*/ 86795 h 119699"/>
                <a:gd name="connsiteX5" fmla="*/ 56823 w 114773"/>
                <a:gd name="connsiteY5" fmla="*/ 57942 h 119699"/>
                <a:gd name="connsiteX6" fmla="*/ 112390 w 114773"/>
                <a:gd name="connsiteY6" fmla="*/ 9759 h 119699"/>
                <a:gd name="connsiteX7" fmla="*/ 107091 w 114773"/>
                <a:gd name="connsiteY7" fmla="*/ 670 h 11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3" h="119699">
                  <a:moveTo>
                    <a:pt x="106517" y="1103"/>
                  </a:moveTo>
                  <a:cubicBezTo>
                    <a:pt x="83604" y="12990"/>
                    <a:pt x="62265" y="27835"/>
                    <a:pt x="43218" y="45247"/>
                  </a:cubicBezTo>
                  <a:cubicBezTo>
                    <a:pt x="23455" y="62227"/>
                    <a:pt x="8560" y="84313"/>
                    <a:pt x="255" y="109155"/>
                  </a:cubicBezTo>
                  <a:cubicBezTo>
                    <a:pt x="-1751" y="116513"/>
                    <a:pt x="8560" y="123581"/>
                    <a:pt x="14576" y="117234"/>
                  </a:cubicBezTo>
                  <a:cubicBezTo>
                    <a:pt x="22167" y="107568"/>
                    <a:pt x="28897" y="97037"/>
                    <a:pt x="35341" y="86795"/>
                  </a:cubicBezTo>
                  <a:cubicBezTo>
                    <a:pt x="41787" y="76682"/>
                    <a:pt x="48947" y="67045"/>
                    <a:pt x="56823" y="57942"/>
                  </a:cubicBezTo>
                  <a:cubicBezTo>
                    <a:pt x="72433" y="38813"/>
                    <a:pt x="91338" y="22526"/>
                    <a:pt x="112390" y="9759"/>
                  </a:cubicBezTo>
                  <a:cubicBezTo>
                    <a:pt x="118118" y="6441"/>
                    <a:pt x="112390" y="-2503"/>
                    <a:pt x="107091" y="6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0" name="Freeform: Shape 2459">
              <a:extLst>
                <a:ext uri="{FF2B5EF4-FFF2-40B4-BE49-F238E27FC236}">
                  <a16:creationId xmlns:a16="http://schemas.microsoft.com/office/drawing/2014/main" id="{53EF98FB-451F-9289-0731-2DA089363EEA}"/>
                </a:ext>
              </a:extLst>
            </p:cNvPr>
            <p:cNvSpPr/>
            <p:nvPr/>
          </p:nvSpPr>
          <p:spPr>
            <a:xfrm>
              <a:off x="11958554" y="3260641"/>
              <a:ext cx="94355" cy="114090"/>
            </a:xfrm>
            <a:custGeom>
              <a:avLst/>
              <a:gdLst>
                <a:gd name="connsiteX0" fmla="*/ 82074 w 94355"/>
                <a:gd name="connsiteY0" fmla="*/ 1635 h 114090"/>
                <a:gd name="connsiteX1" fmla="*/ 31949 w 94355"/>
                <a:gd name="connsiteY1" fmla="*/ 44913 h 114090"/>
                <a:gd name="connsiteX2" fmla="*/ 298 w 94355"/>
                <a:gd name="connsiteY2" fmla="*/ 102618 h 114090"/>
                <a:gd name="connsiteX3" fmla="*/ 7029 w 94355"/>
                <a:gd name="connsiteY3" fmla="*/ 113813 h 114090"/>
                <a:gd name="connsiteX4" fmla="*/ 16911 w 94355"/>
                <a:gd name="connsiteY4" fmla="*/ 109831 h 114090"/>
                <a:gd name="connsiteX5" fmla="*/ 31233 w 94355"/>
                <a:gd name="connsiteY5" fmla="*/ 82998 h 114090"/>
                <a:gd name="connsiteX6" fmla="*/ 47846 w 94355"/>
                <a:gd name="connsiteY6" fmla="*/ 57464 h 114090"/>
                <a:gd name="connsiteX7" fmla="*/ 90810 w 94355"/>
                <a:gd name="connsiteY7" fmla="*/ 15484 h 114090"/>
                <a:gd name="connsiteX8" fmla="*/ 82789 w 94355"/>
                <a:gd name="connsiteY8" fmla="*/ 1058 h 11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355" h="114090">
                  <a:moveTo>
                    <a:pt x="82074" y="1635"/>
                  </a:moveTo>
                  <a:cubicBezTo>
                    <a:pt x="63169" y="13176"/>
                    <a:pt x="46127" y="27804"/>
                    <a:pt x="31949" y="44913"/>
                  </a:cubicBezTo>
                  <a:cubicBezTo>
                    <a:pt x="16911" y="61258"/>
                    <a:pt x="6027" y="81066"/>
                    <a:pt x="298" y="102618"/>
                  </a:cubicBezTo>
                  <a:cubicBezTo>
                    <a:pt x="-990" y="107566"/>
                    <a:pt x="2017" y="112572"/>
                    <a:pt x="7029" y="113813"/>
                  </a:cubicBezTo>
                  <a:cubicBezTo>
                    <a:pt x="10752" y="114779"/>
                    <a:pt x="14763" y="113163"/>
                    <a:pt x="16911" y="109831"/>
                  </a:cubicBezTo>
                  <a:cubicBezTo>
                    <a:pt x="22067" y="101175"/>
                    <a:pt x="26077" y="91798"/>
                    <a:pt x="31233" y="82998"/>
                  </a:cubicBezTo>
                  <a:cubicBezTo>
                    <a:pt x="36101" y="74098"/>
                    <a:pt x="41687" y="65557"/>
                    <a:pt x="47846" y="57464"/>
                  </a:cubicBezTo>
                  <a:cubicBezTo>
                    <a:pt x="60018" y="41437"/>
                    <a:pt x="74483" y="27299"/>
                    <a:pt x="90810" y="15484"/>
                  </a:cubicBezTo>
                  <a:cubicBezTo>
                    <a:pt x="98972" y="9569"/>
                    <a:pt x="91668" y="-3847"/>
                    <a:pt x="82789" y="10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1" name="Freeform: Shape 2460">
              <a:extLst>
                <a:ext uri="{FF2B5EF4-FFF2-40B4-BE49-F238E27FC236}">
                  <a16:creationId xmlns:a16="http://schemas.microsoft.com/office/drawing/2014/main" id="{21907E70-4BF7-CF13-2BF0-CC11F84AB9D9}"/>
                </a:ext>
              </a:extLst>
            </p:cNvPr>
            <p:cNvSpPr/>
            <p:nvPr/>
          </p:nvSpPr>
          <p:spPr>
            <a:xfrm>
              <a:off x="12009549" y="3263718"/>
              <a:ext cx="69798" cy="105325"/>
            </a:xfrm>
            <a:custGeom>
              <a:avLst/>
              <a:gdLst>
                <a:gd name="connsiteX0" fmla="*/ 52560 w 69798"/>
                <a:gd name="connsiteY0" fmla="*/ 2020 h 105325"/>
                <a:gd name="connsiteX1" fmla="*/ 20337 w 69798"/>
                <a:gd name="connsiteY1" fmla="*/ 46453 h 105325"/>
                <a:gd name="connsiteX2" fmla="*/ 7734 w 69798"/>
                <a:gd name="connsiteY2" fmla="*/ 69823 h 105325"/>
                <a:gd name="connsiteX3" fmla="*/ 2435 w 69798"/>
                <a:gd name="connsiteY3" fmla="*/ 83239 h 105325"/>
                <a:gd name="connsiteX4" fmla="*/ 0 w 69798"/>
                <a:gd name="connsiteY4" fmla="*/ 97665 h 105325"/>
                <a:gd name="connsiteX5" fmla="*/ 7591 w 69798"/>
                <a:gd name="connsiteY5" fmla="*/ 105326 h 105325"/>
                <a:gd name="connsiteX6" fmla="*/ 13033 w 69798"/>
                <a:gd name="connsiteY6" fmla="*/ 103003 h 105325"/>
                <a:gd name="connsiteX7" fmla="*/ 27354 w 69798"/>
                <a:gd name="connsiteY7" fmla="*/ 81220 h 105325"/>
                <a:gd name="connsiteX8" fmla="*/ 39527 w 69798"/>
                <a:gd name="connsiteY8" fmla="*/ 57561 h 105325"/>
                <a:gd name="connsiteX9" fmla="*/ 68169 w 69798"/>
                <a:gd name="connsiteY9" fmla="*/ 14282 h 105325"/>
                <a:gd name="connsiteX10" fmla="*/ 53848 w 69798"/>
                <a:gd name="connsiteY10" fmla="*/ 2885 h 10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798" h="105325">
                  <a:moveTo>
                    <a:pt x="52560" y="2020"/>
                  </a:moveTo>
                  <a:cubicBezTo>
                    <a:pt x="40815" y="16013"/>
                    <a:pt x="29931" y="30872"/>
                    <a:pt x="20337" y="46453"/>
                  </a:cubicBezTo>
                  <a:cubicBezTo>
                    <a:pt x="15610" y="53954"/>
                    <a:pt x="11456" y="61759"/>
                    <a:pt x="7734" y="69823"/>
                  </a:cubicBezTo>
                  <a:cubicBezTo>
                    <a:pt x="5872" y="74295"/>
                    <a:pt x="3867" y="78623"/>
                    <a:pt x="2435" y="83239"/>
                  </a:cubicBezTo>
                  <a:cubicBezTo>
                    <a:pt x="1002" y="87928"/>
                    <a:pt x="287" y="92775"/>
                    <a:pt x="0" y="97665"/>
                  </a:cubicBezTo>
                  <a:cubicBezTo>
                    <a:pt x="0" y="101892"/>
                    <a:pt x="3437" y="105311"/>
                    <a:pt x="7591" y="105326"/>
                  </a:cubicBezTo>
                  <a:cubicBezTo>
                    <a:pt x="9596" y="105326"/>
                    <a:pt x="11599" y="104489"/>
                    <a:pt x="13033" y="103003"/>
                  </a:cubicBezTo>
                  <a:cubicBezTo>
                    <a:pt x="18475" y="96237"/>
                    <a:pt x="23344" y="88937"/>
                    <a:pt x="27354" y="81220"/>
                  </a:cubicBezTo>
                  <a:cubicBezTo>
                    <a:pt x="31506" y="73285"/>
                    <a:pt x="35373" y="65351"/>
                    <a:pt x="39527" y="57561"/>
                  </a:cubicBezTo>
                  <a:cubicBezTo>
                    <a:pt x="48119" y="42500"/>
                    <a:pt x="57715" y="28030"/>
                    <a:pt x="68169" y="14282"/>
                  </a:cubicBezTo>
                  <a:cubicBezTo>
                    <a:pt x="74613" y="5771"/>
                    <a:pt x="60292" y="-5337"/>
                    <a:pt x="53848" y="28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2" name="Freeform: Shape 2461">
              <a:extLst>
                <a:ext uri="{FF2B5EF4-FFF2-40B4-BE49-F238E27FC236}">
                  <a16:creationId xmlns:a16="http://schemas.microsoft.com/office/drawing/2014/main" id="{34832C20-8F41-D294-2189-93B86D968F65}"/>
                </a:ext>
              </a:extLst>
            </p:cNvPr>
            <p:cNvSpPr/>
            <p:nvPr/>
          </p:nvSpPr>
          <p:spPr>
            <a:xfrm>
              <a:off x="12062684" y="3257274"/>
              <a:ext cx="23813" cy="106932"/>
            </a:xfrm>
            <a:custGeom>
              <a:avLst/>
              <a:gdLst>
                <a:gd name="connsiteX0" fmla="*/ 11885 w 23813"/>
                <a:gd name="connsiteY0" fmla="*/ 1395 h 106932"/>
                <a:gd name="connsiteX1" fmla="*/ 284 w 23813"/>
                <a:gd name="connsiteY1" fmla="*/ 49723 h 106932"/>
                <a:gd name="connsiteX2" fmla="*/ 2575 w 23813"/>
                <a:gd name="connsiteY2" fmla="*/ 78575 h 106932"/>
                <a:gd name="connsiteX3" fmla="*/ 13030 w 23813"/>
                <a:gd name="connsiteY3" fmla="*/ 105120 h 106932"/>
                <a:gd name="connsiteX4" fmla="*/ 21909 w 23813"/>
                <a:gd name="connsiteY4" fmla="*/ 105033 h 106932"/>
                <a:gd name="connsiteX5" fmla="*/ 23484 w 23813"/>
                <a:gd name="connsiteY5" fmla="*/ 102379 h 106932"/>
                <a:gd name="connsiteX6" fmla="*/ 21335 w 23813"/>
                <a:gd name="connsiteY6" fmla="*/ 77133 h 106932"/>
                <a:gd name="connsiteX7" fmla="*/ 17327 w 23813"/>
                <a:gd name="connsiteY7" fmla="*/ 52752 h 106932"/>
                <a:gd name="connsiteX8" fmla="*/ 15607 w 23813"/>
                <a:gd name="connsiteY8" fmla="*/ 28084 h 106932"/>
                <a:gd name="connsiteX9" fmla="*/ 20334 w 23813"/>
                <a:gd name="connsiteY9" fmla="*/ 8176 h 106932"/>
                <a:gd name="connsiteX10" fmla="*/ 11885 w 23813"/>
                <a:gd name="connsiteY10" fmla="*/ 1684 h 10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3" h="106932">
                  <a:moveTo>
                    <a:pt x="11885" y="1395"/>
                  </a:moveTo>
                  <a:cubicBezTo>
                    <a:pt x="2862" y="15807"/>
                    <a:pt x="-1148" y="32772"/>
                    <a:pt x="284" y="49723"/>
                  </a:cubicBezTo>
                  <a:cubicBezTo>
                    <a:pt x="284" y="59388"/>
                    <a:pt x="1144" y="69025"/>
                    <a:pt x="2575" y="78575"/>
                  </a:cubicBezTo>
                  <a:cubicBezTo>
                    <a:pt x="3577" y="88241"/>
                    <a:pt x="7157" y="97430"/>
                    <a:pt x="13030" y="105120"/>
                  </a:cubicBezTo>
                  <a:cubicBezTo>
                    <a:pt x="15465" y="107572"/>
                    <a:pt x="19474" y="107529"/>
                    <a:pt x="21909" y="105033"/>
                  </a:cubicBezTo>
                  <a:cubicBezTo>
                    <a:pt x="22626" y="104283"/>
                    <a:pt x="23197" y="103374"/>
                    <a:pt x="23484" y="102379"/>
                  </a:cubicBezTo>
                  <a:cubicBezTo>
                    <a:pt x="24344" y="93896"/>
                    <a:pt x="23484" y="85356"/>
                    <a:pt x="21335" y="77133"/>
                  </a:cubicBezTo>
                  <a:cubicBezTo>
                    <a:pt x="19617" y="69054"/>
                    <a:pt x="18328" y="60831"/>
                    <a:pt x="17327" y="52752"/>
                  </a:cubicBezTo>
                  <a:cubicBezTo>
                    <a:pt x="16323" y="44674"/>
                    <a:pt x="15893" y="36306"/>
                    <a:pt x="15607" y="28084"/>
                  </a:cubicBezTo>
                  <a:cubicBezTo>
                    <a:pt x="14748" y="21087"/>
                    <a:pt x="16323" y="14004"/>
                    <a:pt x="20334" y="8176"/>
                  </a:cubicBezTo>
                  <a:cubicBezTo>
                    <a:pt x="23771" y="3271"/>
                    <a:pt x="15607" y="-3077"/>
                    <a:pt x="11885" y="16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3" name="Freeform: Shape 2462">
              <a:extLst>
                <a:ext uri="{FF2B5EF4-FFF2-40B4-BE49-F238E27FC236}">
                  <a16:creationId xmlns:a16="http://schemas.microsoft.com/office/drawing/2014/main" id="{155AD036-4A96-F754-7706-00D42E07606F}"/>
                </a:ext>
              </a:extLst>
            </p:cNvPr>
            <p:cNvSpPr/>
            <p:nvPr/>
          </p:nvSpPr>
          <p:spPr>
            <a:xfrm>
              <a:off x="12070195" y="3262137"/>
              <a:ext cx="81212" cy="71044"/>
            </a:xfrm>
            <a:custGeom>
              <a:avLst/>
              <a:gdLst>
                <a:gd name="connsiteX0" fmla="*/ 1508 w 81212"/>
                <a:gd name="connsiteY0" fmla="*/ 10958 h 71044"/>
                <a:gd name="connsiteX1" fmla="*/ 27717 w 81212"/>
                <a:gd name="connsiteY1" fmla="*/ 57266 h 71044"/>
                <a:gd name="connsiteX2" fmla="*/ 78700 w 81212"/>
                <a:gd name="connsiteY2" fmla="*/ 65777 h 71044"/>
                <a:gd name="connsiteX3" fmla="*/ 80275 w 81212"/>
                <a:gd name="connsiteY3" fmla="*/ 57756 h 71044"/>
                <a:gd name="connsiteX4" fmla="*/ 75836 w 81212"/>
                <a:gd name="connsiteY4" fmla="*/ 55246 h 71044"/>
                <a:gd name="connsiteX5" fmla="*/ 56073 w 81212"/>
                <a:gd name="connsiteY5" fmla="*/ 49764 h 71044"/>
                <a:gd name="connsiteX6" fmla="*/ 53638 w 81212"/>
                <a:gd name="connsiteY6" fmla="*/ 48754 h 71044"/>
                <a:gd name="connsiteX7" fmla="*/ 52636 w 81212"/>
                <a:gd name="connsiteY7" fmla="*/ 48754 h 71044"/>
                <a:gd name="connsiteX8" fmla="*/ 47909 w 81212"/>
                <a:gd name="connsiteY8" fmla="*/ 46158 h 71044"/>
                <a:gd name="connsiteX9" fmla="*/ 42753 w 81212"/>
                <a:gd name="connsiteY9" fmla="*/ 43128 h 71044"/>
                <a:gd name="connsiteX10" fmla="*/ 41035 w 81212"/>
                <a:gd name="connsiteY10" fmla="*/ 41974 h 71044"/>
                <a:gd name="connsiteX11" fmla="*/ 39746 w 81212"/>
                <a:gd name="connsiteY11" fmla="*/ 40964 h 71044"/>
                <a:gd name="connsiteX12" fmla="*/ 13252 w 81212"/>
                <a:gd name="connsiteY12" fmla="*/ 4322 h 71044"/>
                <a:gd name="connsiteX13" fmla="*/ 4230 w 81212"/>
                <a:gd name="connsiteY13" fmla="*/ 513 h 71044"/>
                <a:gd name="connsiteX14" fmla="*/ 506 w 81212"/>
                <a:gd name="connsiteY14" fmla="*/ 9544 h 71044"/>
                <a:gd name="connsiteX15" fmla="*/ 1508 w 81212"/>
                <a:gd name="connsiteY15" fmla="*/ 11246 h 7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212" h="71044">
                  <a:moveTo>
                    <a:pt x="1508" y="10958"/>
                  </a:moveTo>
                  <a:cubicBezTo>
                    <a:pt x="6950" y="28053"/>
                    <a:pt x="15829" y="43820"/>
                    <a:pt x="27717" y="57266"/>
                  </a:cubicBezTo>
                  <a:cubicBezTo>
                    <a:pt x="40605" y="71706"/>
                    <a:pt x="61800" y="75226"/>
                    <a:pt x="78700" y="65777"/>
                  </a:cubicBezTo>
                  <a:cubicBezTo>
                    <a:pt x="81279" y="63988"/>
                    <a:pt x="81994" y="60396"/>
                    <a:pt x="80275" y="57756"/>
                  </a:cubicBezTo>
                  <a:cubicBezTo>
                    <a:pt x="79273" y="56285"/>
                    <a:pt x="77555" y="55362"/>
                    <a:pt x="75836" y="55246"/>
                  </a:cubicBezTo>
                  <a:cubicBezTo>
                    <a:pt x="69104" y="54193"/>
                    <a:pt x="62373" y="52346"/>
                    <a:pt x="56073" y="49764"/>
                  </a:cubicBezTo>
                  <a:lnTo>
                    <a:pt x="53638" y="48754"/>
                  </a:lnTo>
                  <a:lnTo>
                    <a:pt x="52636" y="48754"/>
                  </a:lnTo>
                  <a:lnTo>
                    <a:pt x="47909" y="46158"/>
                  </a:lnTo>
                  <a:cubicBezTo>
                    <a:pt x="46190" y="45263"/>
                    <a:pt x="44472" y="44239"/>
                    <a:pt x="42753" y="43128"/>
                  </a:cubicBezTo>
                  <a:lnTo>
                    <a:pt x="41035" y="41974"/>
                  </a:lnTo>
                  <a:cubicBezTo>
                    <a:pt x="38458" y="40098"/>
                    <a:pt x="42180" y="42984"/>
                    <a:pt x="39746" y="40964"/>
                  </a:cubicBezTo>
                  <a:cubicBezTo>
                    <a:pt x="28432" y="30751"/>
                    <a:pt x="19410" y="18258"/>
                    <a:pt x="13252" y="4322"/>
                  </a:cubicBezTo>
                  <a:cubicBezTo>
                    <a:pt x="11819" y="773"/>
                    <a:pt x="7810" y="-929"/>
                    <a:pt x="4230" y="513"/>
                  </a:cubicBezTo>
                  <a:cubicBezTo>
                    <a:pt x="793" y="1956"/>
                    <a:pt x="-925" y="5995"/>
                    <a:pt x="506" y="9544"/>
                  </a:cubicBezTo>
                  <a:cubicBezTo>
                    <a:pt x="793" y="10150"/>
                    <a:pt x="1078" y="10727"/>
                    <a:pt x="1508" y="112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4" name="Freeform: Shape 2463">
              <a:extLst>
                <a:ext uri="{FF2B5EF4-FFF2-40B4-BE49-F238E27FC236}">
                  <a16:creationId xmlns:a16="http://schemas.microsoft.com/office/drawing/2014/main" id="{0387DDA7-1E16-8598-40FE-9EA04A5640E3}"/>
                </a:ext>
              </a:extLst>
            </p:cNvPr>
            <p:cNvSpPr/>
            <p:nvPr/>
          </p:nvSpPr>
          <p:spPr>
            <a:xfrm>
              <a:off x="12069633" y="3259801"/>
              <a:ext cx="122122" cy="29984"/>
            </a:xfrm>
            <a:custGeom>
              <a:avLst/>
              <a:gdLst>
                <a:gd name="connsiteX0" fmla="*/ 4649 w 122122"/>
                <a:gd name="connsiteY0" fmla="*/ 12428 h 29984"/>
                <a:gd name="connsiteX1" fmla="*/ 61934 w 122122"/>
                <a:gd name="connsiteY1" fmla="*/ 29163 h 29984"/>
                <a:gd name="connsiteX2" fmla="*/ 90577 w 122122"/>
                <a:gd name="connsiteY2" fmla="*/ 29163 h 29984"/>
                <a:gd name="connsiteX3" fmla="*/ 119219 w 122122"/>
                <a:gd name="connsiteY3" fmla="*/ 19208 h 29984"/>
                <a:gd name="connsiteX4" fmla="*/ 116211 w 122122"/>
                <a:gd name="connsiteY4" fmla="*/ 7812 h 29984"/>
                <a:gd name="connsiteX5" fmla="*/ 90147 w 122122"/>
                <a:gd name="connsiteY5" fmla="*/ 9543 h 29984"/>
                <a:gd name="connsiteX6" fmla="*/ 62649 w 122122"/>
                <a:gd name="connsiteY6" fmla="*/ 11130 h 29984"/>
                <a:gd name="connsiteX7" fmla="*/ 10091 w 122122"/>
                <a:gd name="connsiteY7" fmla="*/ 599 h 29984"/>
                <a:gd name="connsiteX8" fmla="*/ 3359 w 122122"/>
                <a:gd name="connsiteY8" fmla="*/ 12284 h 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22" h="29984">
                  <a:moveTo>
                    <a:pt x="4649" y="12428"/>
                  </a:moveTo>
                  <a:cubicBezTo>
                    <a:pt x="22694" y="20997"/>
                    <a:pt x="42028" y="26652"/>
                    <a:pt x="61934" y="29163"/>
                  </a:cubicBezTo>
                  <a:cubicBezTo>
                    <a:pt x="71385" y="30259"/>
                    <a:pt x="81124" y="30259"/>
                    <a:pt x="90577" y="29163"/>
                  </a:cubicBezTo>
                  <a:cubicBezTo>
                    <a:pt x="100601" y="27575"/>
                    <a:pt x="110340" y="24214"/>
                    <a:pt x="119219" y="19208"/>
                  </a:cubicBezTo>
                  <a:cubicBezTo>
                    <a:pt x="124375" y="16467"/>
                    <a:pt x="122226" y="7234"/>
                    <a:pt x="116211" y="7812"/>
                  </a:cubicBezTo>
                  <a:cubicBezTo>
                    <a:pt x="107475" y="8677"/>
                    <a:pt x="98883" y="8677"/>
                    <a:pt x="90147" y="9543"/>
                  </a:cubicBezTo>
                  <a:cubicBezTo>
                    <a:pt x="80981" y="10582"/>
                    <a:pt x="71815" y="11101"/>
                    <a:pt x="62649" y="11130"/>
                  </a:cubicBezTo>
                  <a:cubicBezTo>
                    <a:pt x="44604" y="11360"/>
                    <a:pt x="26703" y="7783"/>
                    <a:pt x="10091" y="599"/>
                  </a:cubicBezTo>
                  <a:cubicBezTo>
                    <a:pt x="2357" y="-2720"/>
                    <a:pt x="-4230" y="8677"/>
                    <a:pt x="3359" y="122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5" name="Freeform: Shape 2464">
              <a:extLst>
                <a:ext uri="{FF2B5EF4-FFF2-40B4-BE49-F238E27FC236}">
                  <a16:creationId xmlns:a16="http://schemas.microsoft.com/office/drawing/2014/main" id="{1D018C71-BE64-7AE9-EE66-CA37F7413E5C}"/>
                </a:ext>
              </a:extLst>
            </p:cNvPr>
            <p:cNvSpPr/>
            <p:nvPr/>
          </p:nvSpPr>
          <p:spPr>
            <a:xfrm>
              <a:off x="12068822" y="3234672"/>
              <a:ext cx="109776" cy="33090"/>
            </a:xfrm>
            <a:custGeom>
              <a:avLst/>
              <a:gdLst>
                <a:gd name="connsiteX0" fmla="*/ 5747 w 109776"/>
                <a:gd name="connsiteY0" fmla="*/ 33085 h 33090"/>
                <a:gd name="connsiteX1" fmla="*/ 58305 w 109776"/>
                <a:gd name="connsiteY1" fmla="*/ 27459 h 33090"/>
                <a:gd name="connsiteX2" fmla="*/ 82937 w 109776"/>
                <a:gd name="connsiteY2" fmla="*/ 21111 h 33090"/>
                <a:gd name="connsiteX3" fmla="*/ 107284 w 109776"/>
                <a:gd name="connsiteY3" fmla="*/ 9426 h 33090"/>
                <a:gd name="connsiteX4" fmla="*/ 109146 w 109776"/>
                <a:gd name="connsiteY4" fmla="*/ 2530 h 33090"/>
                <a:gd name="connsiteX5" fmla="*/ 103417 w 109776"/>
                <a:gd name="connsiteY5" fmla="*/ 193 h 33090"/>
                <a:gd name="connsiteX6" fmla="*/ 78928 w 109776"/>
                <a:gd name="connsiteY6" fmla="*/ 6829 h 33090"/>
                <a:gd name="connsiteX7" fmla="*/ 55298 w 109776"/>
                <a:gd name="connsiteY7" fmla="*/ 13465 h 33090"/>
                <a:gd name="connsiteX8" fmla="*/ 5747 w 109776"/>
                <a:gd name="connsiteY8" fmla="*/ 21111 h 33090"/>
                <a:gd name="connsiteX9" fmla="*/ 5747 w 109776"/>
                <a:gd name="connsiteY9" fmla="*/ 33085 h 3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776" h="33090">
                  <a:moveTo>
                    <a:pt x="5747" y="33085"/>
                  </a:moveTo>
                  <a:cubicBezTo>
                    <a:pt x="23362" y="32796"/>
                    <a:pt x="40977" y="30921"/>
                    <a:pt x="58305" y="27459"/>
                  </a:cubicBezTo>
                  <a:cubicBezTo>
                    <a:pt x="66612" y="25915"/>
                    <a:pt x="74918" y="23794"/>
                    <a:pt x="82937" y="21111"/>
                  </a:cubicBezTo>
                  <a:cubicBezTo>
                    <a:pt x="91388" y="18010"/>
                    <a:pt x="99550" y="14100"/>
                    <a:pt x="107284" y="9426"/>
                  </a:cubicBezTo>
                  <a:cubicBezTo>
                    <a:pt x="109718" y="8027"/>
                    <a:pt x="110435" y="4939"/>
                    <a:pt x="109146" y="2530"/>
                  </a:cubicBezTo>
                  <a:cubicBezTo>
                    <a:pt x="107999" y="525"/>
                    <a:pt x="105566" y="-441"/>
                    <a:pt x="103417" y="193"/>
                  </a:cubicBezTo>
                  <a:cubicBezTo>
                    <a:pt x="95255" y="2502"/>
                    <a:pt x="87091" y="4233"/>
                    <a:pt x="78928" y="6829"/>
                  </a:cubicBezTo>
                  <a:cubicBezTo>
                    <a:pt x="70764" y="9426"/>
                    <a:pt x="63317" y="11446"/>
                    <a:pt x="55298" y="13465"/>
                  </a:cubicBezTo>
                  <a:cubicBezTo>
                    <a:pt x="39115" y="17678"/>
                    <a:pt x="22502" y="20231"/>
                    <a:pt x="5747" y="21111"/>
                  </a:cubicBezTo>
                  <a:cubicBezTo>
                    <a:pt x="-1844" y="21111"/>
                    <a:pt x="-1987" y="33373"/>
                    <a:pt x="5747" y="330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6" name="Freeform: Shape 2465">
              <a:extLst>
                <a:ext uri="{FF2B5EF4-FFF2-40B4-BE49-F238E27FC236}">
                  <a16:creationId xmlns:a16="http://schemas.microsoft.com/office/drawing/2014/main" id="{3D03BAE4-FC1F-0ECC-09B1-4DB4CDFF907E}"/>
                </a:ext>
              </a:extLst>
            </p:cNvPr>
            <p:cNvSpPr/>
            <p:nvPr/>
          </p:nvSpPr>
          <p:spPr>
            <a:xfrm>
              <a:off x="12066835" y="3205596"/>
              <a:ext cx="86086" cy="55648"/>
            </a:xfrm>
            <a:custGeom>
              <a:avLst/>
              <a:gdLst>
                <a:gd name="connsiteX0" fmla="*/ 4581 w 86086"/>
                <a:gd name="connsiteY0" fmla="*/ 55092 h 55648"/>
                <a:gd name="connsiteX1" fmla="*/ 24488 w 86086"/>
                <a:gd name="connsiteY1" fmla="*/ 44705 h 55648"/>
                <a:gd name="connsiteX2" fmla="*/ 44681 w 86086"/>
                <a:gd name="connsiteY2" fmla="*/ 33453 h 55648"/>
                <a:gd name="connsiteX3" fmla="*/ 64158 w 86086"/>
                <a:gd name="connsiteY3" fmla="*/ 22345 h 55648"/>
                <a:gd name="connsiteX4" fmla="*/ 83635 w 86086"/>
                <a:gd name="connsiteY4" fmla="*/ 9506 h 55648"/>
                <a:gd name="connsiteX5" fmla="*/ 85353 w 86086"/>
                <a:gd name="connsiteY5" fmla="*/ 2509 h 55648"/>
                <a:gd name="connsiteX6" fmla="*/ 78479 w 86086"/>
                <a:gd name="connsiteY6" fmla="*/ 706 h 55648"/>
                <a:gd name="connsiteX7" fmla="*/ 57999 w 86086"/>
                <a:gd name="connsiteY7" fmla="*/ 10227 h 55648"/>
                <a:gd name="connsiteX8" fmla="*/ 38238 w 86086"/>
                <a:gd name="connsiteY8" fmla="*/ 22345 h 55648"/>
                <a:gd name="connsiteX9" fmla="*/ 19619 w 86086"/>
                <a:gd name="connsiteY9" fmla="*/ 35040 h 55648"/>
                <a:gd name="connsiteX10" fmla="*/ 10883 w 86086"/>
                <a:gd name="connsiteY10" fmla="*/ 41676 h 55648"/>
                <a:gd name="connsiteX11" fmla="*/ 1431 w 86086"/>
                <a:gd name="connsiteY11" fmla="*/ 49611 h 55648"/>
                <a:gd name="connsiteX12" fmla="*/ 4581 w 86086"/>
                <a:gd name="connsiteY12" fmla="*/ 55092 h 5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086" h="55648">
                  <a:moveTo>
                    <a:pt x="4581" y="55092"/>
                  </a:moveTo>
                  <a:cubicBezTo>
                    <a:pt x="10740" y="51053"/>
                    <a:pt x="17901" y="48312"/>
                    <a:pt x="24488" y="44705"/>
                  </a:cubicBezTo>
                  <a:cubicBezTo>
                    <a:pt x="31077" y="41099"/>
                    <a:pt x="37951" y="37348"/>
                    <a:pt x="44681" y="33453"/>
                  </a:cubicBezTo>
                  <a:cubicBezTo>
                    <a:pt x="51412" y="29558"/>
                    <a:pt x="57858" y="26240"/>
                    <a:pt x="64158" y="22345"/>
                  </a:cubicBezTo>
                  <a:cubicBezTo>
                    <a:pt x="70460" y="18450"/>
                    <a:pt x="77048" y="13834"/>
                    <a:pt x="83635" y="9506"/>
                  </a:cubicBezTo>
                  <a:cubicBezTo>
                    <a:pt x="86070" y="8078"/>
                    <a:pt x="86785" y="4933"/>
                    <a:pt x="85353" y="2509"/>
                  </a:cubicBezTo>
                  <a:cubicBezTo>
                    <a:pt x="84065" y="86"/>
                    <a:pt x="80915" y="-722"/>
                    <a:pt x="78479" y="706"/>
                  </a:cubicBezTo>
                  <a:cubicBezTo>
                    <a:pt x="71606" y="3735"/>
                    <a:pt x="64158" y="6765"/>
                    <a:pt x="57999" y="10227"/>
                  </a:cubicBezTo>
                  <a:cubicBezTo>
                    <a:pt x="51842" y="13689"/>
                    <a:pt x="44681" y="18161"/>
                    <a:pt x="38238" y="22345"/>
                  </a:cubicBezTo>
                  <a:cubicBezTo>
                    <a:pt x="31792" y="26529"/>
                    <a:pt x="25776" y="30568"/>
                    <a:pt x="19619" y="35040"/>
                  </a:cubicBezTo>
                  <a:lnTo>
                    <a:pt x="10883" y="41676"/>
                  </a:lnTo>
                  <a:cubicBezTo>
                    <a:pt x="7733" y="44273"/>
                    <a:pt x="4868" y="47303"/>
                    <a:pt x="1431" y="49611"/>
                  </a:cubicBezTo>
                  <a:cubicBezTo>
                    <a:pt x="-2006" y="51919"/>
                    <a:pt x="1431" y="57401"/>
                    <a:pt x="4581" y="550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7" name="Freeform: Shape 2466">
              <a:extLst>
                <a:ext uri="{FF2B5EF4-FFF2-40B4-BE49-F238E27FC236}">
                  <a16:creationId xmlns:a16="http://schemas.microsoft.com/office/drawing/2014/main" id="{506F85D0-C7D0-EE2D-433E-F0CD13E1D9A0}"/>
                </a:ext>
              </a:extLst>
            </p:cNvPr>
            <p:cNvSpPr/>
            <p:nvPr/>
          </p:nvSpPr>
          <p:spPr>
            <a:xfrm>
              <a:off x="12058954" y="3175140"/>
              <a:ext cx="53640" cy="85879"/>
            </a:xfrm>
            <a:custGeom>
              <a:avLst/>
              <a:gdLst>
                <a:gd name="connsiteX0" fmla="*/ 3870 w 53640"/>
                <a:gd name="connsiteY0" fmla="*/ 85693 h 85879"/>
                <a:gd name="connsiteX1" fmla="*/ 53136 w 53640"/>
                <a:gd name="connsiteY1" fmla="*/ 3464 h 85879"/>
                <a:gd name="connsiteX2" fmla="*/ 46977 w 53640"/>
                <a:gd name="connsiteY2" fmla="*/ 218 h 85879"/>
                <a:gd name="connsiteX3" fmla="*/ 43827 w 53640"/>
                <a:gd name="connsiteY3" fmla="*/ 3464 h 85879"/>
                <a:gd name="connsiteX4" fmla="*/ 29506 w 53640"/>
                <a:gd name="connsiteY4" fmla="*/ 45011 h 85879"/>
                <a:gd name="connsiteX5" fmla="*/ 863 w 53640"/>
                <a:gd name="connsiteY5" fmla="*/ 80067 h 85879"/>
                <a:gd name="connsiteX6" fmla="*/ 4157 w 53640"/>
                <a:gd name="connsiteY6" fmla="*/ 85693 h 8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40" h="85879">
                  <a:moveTo>
                    <a:pt x="3870" y="85693"/>
                  </a:moveTo>
                  <a:cubicBezTo>
                    <a:pt x="36953" y="72752"/>
                    <a:pt x="57145" y="38967"/>
                    <a:pt x="53136" y="3464"/>
                  </a:cubicBezTo>
                  <a:cubicBezTo>
                    <a:pt x="52276" y="867"/>
                    <a:pt x="49556" y="-576"/>
                    <a:pt x="46977" y="218"/>
                  </a:cubicBezTo>
                  <a:cubicBezTo>
                    <a:pt x="45546" y="694"/>
                    <a:pt x="44257" y="1906"/>
                    <a:pt x="43827" y="3464"/>
                  </a:cubicBezTo>
                  <a:cubicBezTo>
                    <a:pt x="41249" y="17976"/>
                    <a:pt x="36380" y="31999"/>
                    <a:pt x="29506" y="45011"/>
                  </a:cubicBezTo>
                  <a:cubicBezTo>
                    <a:pt x="21628" y="57951"/>
                    <a:pt x="11891" y="69738"/>
                    <a:pt x="863" y="80067"/>
                  </a:cubicBezTo>
                  <a:cubicBezTo>
                    <a:pt x="-1285" y="82375"/>
                    <a:pt x="863" y="86847"/>
                    <a:pt x="4157" y="856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8" name="Freeform: Shape 2467">
              <a:extLst>
                <a:ext uri="{FF2B5EF4-FFF2-40B4-BE49-F238E27FC236}">
                  <a16:creationId xmlns:a16="http://schemas.microsoft.com/office/drawing/2014/main" id="{D73E51E2-E348-D69B-6B9A-D4801059F448}"/>
                </a:ext>
              </a:extLst>
            </p:cNvPr>
            <p:cNvSpPr/>
            <p:nvPr/>
          </p:nvSpPr>
          <p:spPr>
            <a:xfrm>
              <a:off x="12044446" y="3162561"/>
              <a:ext cx="28576" cy="105810"/>
            </a:xfrm>
            <a:custGeom>
              <a:avLst/>
              <a:gdLst>
                <a:gd name="connsiteX0" fmla="*/ 12221 w 28576"/>
                <a:gd name="connsiteY0" fmla="*/ 102455 h 105810"/>
                <a:gd name="connsiteX1" fmla="*/ 27831 w 28576"/>
                <a:gd name="connsiteY1" fmla="*/ 52396 h 105810"/>
                <a:gd name="connsiteX2" fmla="*/ 16230 w 28576"/>
                <a:gd name="connsiteY2" fmla="*/ 1760 h 105810"/>
                <a:gd name="connsiteX3" fmla="*/ 7494 w 28576"/>
                <a:gd name="connsiteY3" fmla="*/ 1876 h 105810"/>
                <a:gd name="connsiteX4" fmla="*/ 5775 w 28576"/>
                <a:gd name="connsiteY4" fmla="*/ 6089 h 105810"/>
                <a:gd name="connsiteX5" fmla="*/ 9499 w 28576"/>
                <a:gd name="connsiteY5" fmla="*/ 29170 h 105810"/>
                <a:gd name="connsiteX6" fmla="*/ 11074 w 28576"/>
                <a:gd name="connsiteY6" fmla="*/ 51531 h 105810"/>
                <a:gd name="connsiteX7" fmla="*/ 763 w 28576"/>
                <a:gd name="connsiteY7" fmla="*/ 95675 h 105810"/>
                <a:gd name="connsiteX8" fmla="*/ 12221 w 28576"/>
                <a:gd name="connsiteY8" fmla="*/ 102455 h 10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6" h="105810">
                  <a:moveTo>
                    <a:pt x="12221" y="102455"/>
                  </a:moveTo>
                  <a:cubicBezTo>
                    <a:pt x="21100" y="87149"/>
                    <a:pt x="26399" y="70040"/>
                    <a:pt x="27831" y="52396"/>
                  </a:cubicBezTo>
                  <a:cubicBezTo>
                    <a:pt x="30408" y="34652"/>
                    <a:pt x="26256" y="16562"/>
                    <a:pt x="16230" y="1760"/>
                  </a:cubicBezTo>
                  <a:cubicBezTo>
                    <a:pt x="13796" y="-634"/>
                    <a:pt x="9929" y="-576"/>
                    <a:pt x="7494" y="1876"/>
                  </a:cubicBezTo>
                  <a:cubicBezTo>
                    <a:pt x="6492" y="3001"/>
                    <a:pt x="5775" y="4516"/>
                    <a:pt x="5775" y="6089"/>
                  </a:cubicBezTo>
                  <a:cubicBezTo>
                    <a:pt x="6492" y="13850"/>
                    <a:pt x="7781" y="21568"/>
                    <a:pt x="9499" y="29170"/>
                  </a:cubicBezTo>
                  <a:cubicBezTo>
                    <a:pt x="10644" y="36571"/>
                    <a:pt x="11218" y="44044"/>
                    <a:pt x="11074" y="51531"/>
                  </a:cubicBezTo>
                  <a:cubicBezTo>
                    <a:pt x="10788" y="66823"/>
                    <a:pt x="7351" y="81884"/>
                    <a:pt x="763" y="95675"/>
                  </a:cubicBezTo>
                  <a:cubicBezTo>
                    <a:pt x="-2960" y="103321"/>
                    <a:pt x="7924" y="110101"/>
                    <a:pt x="12221" y="1024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9" name="Freeform: Shape 2468">
              <a:extLst>
                <a:ext uri="{FF2B5EF4-FFF2-40B4-BE49-F238E27FC236}">
                  <a16:creationId xmlns:a16="http://schemas.microsoft.com/office/drawing/2014/main" id="{90F7CC4C-F178-F121-DD40-98DD48506A43}"/>
                </a:ext>
              </a:extLst>
            </p:cNvPr>
            <p:cNvSpPr/>
            <p:nvPr/>
          </p:nvSpPr>
          <p:spPr>
            <a:xfrm>
              <a:off x="9003765" y="3124011"/>
              <a:ext cx="67548" cy="140925"/>
            </a:xfrm>
            <a:custGeom>
              <a:avLst/>
              <a:gdLst>
                <a:gd name="connsiteX0" fmla="*/ 65196 w 67548"/>
                <a:gd name="connsiteY0" fmla="*/ 129176 h 140925"/>
                <a:gd name="connsiteX1" fmla="*/ 25096 w 67548"/>
                <a:gd name="connsiteY1" fmla="*/ 72481 h 140925"/>
                <a:gd name="connsiteX2" fmla="*/ 14212 w 67548"/>
                <a:gd name="connsiteY2" fmla="*/ 5688 h 140925"/>
                <a:gd name="connsiteX3" fmla="*/ 8985 w 67548"/>
                <a:gd name="connsiteY3" fmla="*/ 4 h 140925"/>
                <a:gd name="connsiteX4" fmla="*/ 3471 w 67548"/>
                <a:gd name="connsiteY4" fmla="*/ 4245 h 140925"/>
                <a:gd name="connsiteX5" fmla="*/ 57176 w 67548"/>
                <a:gd name="connsiteY5" fmla="*/ 139851 h 140925"/>
                <a:gd name="connsiteX6" fmla="*/ 65339 w 67548"/>
                <a:gd name="connsiteY6" fmla="*/ 129176 h 14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48" h="140925">
                  <a:moveTo>
                    <a:pt x="65196" y="129176"/>
                  </a:moveTo>
                  <a:cubicBezTo>
                    <a:pt x="47853" y="113480"/>
                    <a:pt x="34162" y="94121"/>
                    <a:pt x="25096" y="72481"/>
                  </a:cubicBezTo>
                  <a:cubicBezTo>
                    <a:pt x="16862" y="51232"/>
                    <a:pt x="13153" y="28481"/>
                    <a:pt x="14212" y="5688"/>
                  </a:cubicBezTo>
                  <a:cubicBezTo>
                    <a:pt x="14327" y="2659"/>
                    <a:pt x="11992" y="120"/>
                    <a:pt x="8985" y="4"/>
                  </a:cubicBezTo>
                  <a:cubicBezTo>
                    <a:pt x="6378" y="-97"/>
                    <a:pt x="4059" y="1677"/>
                    <a:pt x="3471" y="4245"/>
                  </a:cubicBezTo>
                  <a:cubicBezTo>
                    <a:pt x="-8931" y="56338"/>
                    <a:pt x="12579" y="110668"/>
                    <a:pt x="57176" y="139851"/>
                  </a:cubicBezTo>
                  <a:cubicBezTo>
                    <a:pt x="63477" y="144180"/>
                    <a:pt x="71497" y="134370"/>
                    <a:pt x="65339" y="1291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0" name="Freeform: Shape 2469">
              <a:extLst>
                <a:ext uri="{FF2B5EF4-FFF2-40B4-BE49-F238E27FC236}">
                  <a16:creationId xmlns:a16="http://schemas.microsoft.com/office/drawing/2014/main" id="{114AD4C6-F6A1-E078-5DAC-40E823A08B42}"/>
                </a:ext>
              </a:extLst>
            </p:cNvPr>
            <p:cNvSpPr/>
            <p:nvPr/>
          </p:nvSpPr>
          <p:spPr>
            <a:xfrm>
              <a:off x="11178433" y="3106883"/>
              <a:ext cx="80136" cy="160576"/>
            </a:xfrm>
            <a:custGeom>
              <a:avLst/>
              <a:gdLst>
                <a:gd name="connsiteX0" fmla="*/ 77101 w 80136"/>
                <a:gd name="connsiteY0" fmla="*/ 150199 h 160576"/>
                <a:gd name="connsiteX1" fmla="*/ 25114 w 80136"/>
                <a:gd name="connsiteY1" fmla="*/ 92494 h 160576"/>
                <a:gd name="connsiteX2" fmla="*/ 22679 w 80136"/>
                <a:gd name="connsiteY2" fmla="*/ 6947 h 160576"/>
                <a:gd name="connsiteX3" fmla="*/ 18241 w 80136"/>
                <a:gd name="connsiteY3" fmla="*/ 124 h 160576"/>
                <a:gd name="connsiteX4" fmla="*/ 12368 w 80136"/>
                <a:gd name="connsiteY4" fmla="*/ 2475 h 160576"/>
                <a:gd name="connsiteX5" fmla="*/ 9935 w 80136"/>
                <a:gd name="connsiteY5" fmla="*/ 97688 h 160576"/>
                <a:gd name="connsiteX6" fmla="*/ 71085 w 80136"/>
                <a:gd name="connsiteY6" fmla="*/ 159865 h 160576"/>
                <a:gd name="connsiteX7" fmla="*/ 77101 w 80136"/>
                <a:gd name="connsiteY7" fmla="*/ 149622 h 16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136" h="160576">
                  <a:moveTo>
                    <a:pt x="77101" y="150199"/>
                  </a:moveTo>
                  <a:cubicBezTo>
                    <a:pt x="53614" y="137620"/>
                    <a:pt x="35282" y="117221"/>
                    <a:pt x="25114" y="92494"/>
                  </a:cubicBezTo>
                  <a:cubicBezTo>
                    <a:pt x="14660" y="65085"/>
                    <a:pt x="13800" y="34905"/>
                    <a:pt x="22679" y="6947"/>
                  </a:cubicBezTo>
                  <a:cubicBezTo>
                    <a:pt x="23253" y="3831"/>
                    <a:pt x="21391" y="772"/>
                    <a:pt x="18241" y="124"/>
                  </a:cubicBezTo>
                  <a:cubicBezTo>
                    <a:pt x="15949" y="-352"/>
                    <a:pt x="13658" y="571"/>
                    <a:pt x="12368" y="2475"/>
                  </a:cubicBezTo>
                  <a:cubicBezTo>
                    <a:pt x="-3241" y="32063"/>
                    <a:pt x="-4102" y="67321"/>
                    <a:pt x="9935" y="97688"/>
                  </a:cubicBezTo>
                  <a:cubicBezTo>
                    <a:pt x="22538" y="124953"/>
                    <a:pt x="44161" y="146953"/>
                    <a:pt x="71085" y="159865"/>
                  </a:cubicBezTo>
                  <a:cubicBezTo>
                    <a:pt x="77961" y="163327"/>
                    <a:pt x="83975" y="153229"/>
                    <a:pt x="77101" y="14962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1" name="Freeform: Shape 2470">
              <a:extLst>
                <a:ext uri="{FF2B5EF4-FFF2-40B4-BE49-F238E27FC236}">
                  <a16:creationId xmlns:a16="http://schemas.microsoft.com/office/drawing/2014/main" id="{DE32433B-4F46-CFFE-ECAF-60027B327404}"/>
                </a:ext>
              </a:extLst>
            </p:cNvPr>
            <p:cNvSpPr/>
            <p:nvPr/>
          </p:nvSpPr>
          <p:spPr>
            <a:xfrm>
              <a:off x="11203558" y="3132428"/>
              <a:ext cx="58964" cy="126039"/>
            </a:xfrm>
            <a:custGeom>
              <a:avLst/>
              <a:gdLst>
                <a:gd name="connsiteX0" fmla="*/ 56416 w 58964"/>
                <a:gd name="connsiteY0" fmla="*/ 112681 h 126039"/>
                <a:gd name="connsiteX1" fmla="*/ 15886 w 58964"/>
                <a:gd name="connsiteY1" fmla="*/ 4629 h 126039"/>
                <a:gd name="connsiteX2" fmla="*/ 5432 w 58964"/>
                <a:gd name="connsiteY2" fmla="*/ 719 h 126039"/>
                <a:gd name="connsiteX3" fmla="*/ 1565 w 58964"/>
                <a:gd name="connsiteY3" fmla="*/ 4629 h 126039"/>
                <a:gd name="connsiteX4" fmla="*/ 9155 w 58964"/>
                <a:gd name="connsiteY4" fmla="*/ 69114 h 126039"/>
                <a:gd name="connsiteX5" fmla="*/ 46104 w 58964"/>
                <a:gd name="connsiteY5" fmla="*/ 123645 h 126039"/>
                <a:gd name="connsiteX6" fmla="*/ 56988 w 58964"/>
                <a:gd name="connsiteY6" fmla="*/ 112681 h 12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64" h="126039">
                  <a:moveTo>
                    <a:pt x="56416" y="112681"/>
                  </a:moveTo>
                  <a:cubicBezTo>
                    <a:pt x="31211" y="82674"/>
                    <a:pt x="21471" y="42570"/>
                    <a:pt x="15886" y="4629"/>
                  </a:cubicBezTo>
                  <a:cubicBezTo>
                    <a:pt x="14024" y="647"/>
                    <a:pt x="9442" y="-1099"/>
                    <a:pt x="5432" y="719"/>
                  </a:cubicBezTo>
                  <a:cubicBezTo>
                    <a:pt x="3713" y="1513"/>
                    <a:pt x="2281" y="2898"/>
                    <a:pt x="1565" y="4629"/>
                  </a:cubicBezTo>
                  <a:cubicBezTo>
                    <a:pt x="-2016" y="26412"/>
                    <a:pt x="563" y="48787"/>
                    <a:pt x="9155" y="69114"/>
                  </a:cubicBezTo>
                  <a:cubicBezTo>
                    <a:pt x="17748" y="89556"/>
                    <a:pt x="30350" y="108079"/>
                    <a:pt x="46104" y="123645"/>
                  </a:cubicBezTo>
                  <a:cubicBezTo>
                    <a:pt x="53121" y="130858"/>
                    <a:pt x="63290" y="120182"/>
                    <a:pt x="56988" y="11268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2" name="Freeform: Shape 2471">
              <a:extLst>
                <a:ext uri="{FF2B5EF4-FFF2-40B4-BE49-F238E27FC236}">
                  <a16:creationId xmlns:a16="http://schemas.microsoft.com/office/drawing/2014/main" id="{67FDE9EE-D3DF-A0AE-A813-7F82F7202338}"/>
                </a:ext>
              </a:extLst>
            </p:cNvPr>
            <p:cNvSpPr/>
            <p:nvPr/>
          </p:nvSpPr>
          <p:spPr>
            <a:xfrm>
              <a:off x="11236902" y="3141908"/>
              <a:ext cx="46235" cy="116683"/>
            </a:xfrm>
            <a:custGeom>
              <a:avLst/>
              <a:gdLst>
                <a:gd name="connsiteX0" fmla="*/ 44839 w 46235"/>
                <a:gd name="connsiteY0" fmla="*/ 106952 h 116683"/>
                <a:gd name="connsiteX1" fmla="*/ 22069 w 46235"/>
                <a:gd name="connsiteY1" fmla="*/ 61798 h 116683"/>
                <a:gd name="connsiteX2" fmla="*/ 13190 w 46235"/>
                <a:gd name="connsiteY2" fmla="*/ 4093 h 116683"/>
                <a:gd name="connsiteX3" fmla="*/ 5742 w 46235"/>
                <a:gd name="connsiteY3" fmla="*/ 284 h 116683"/>
                <a:gd name="connsiteX4" fmla="*/ 2019 w 46235"/>
                <a:gd name="connsiteY4" fmla="*/ 4093 h 116683"/>
                <a:gd name="connsiteX5" fmla="*/ 6889 w 46235"/>
                <a:gd name="connsiteY5" fmla="*/ 68289 h 116683"/>
                <a:gd name="connsiteX6" fmla="*/ 36964 w 46235"/>
                <a:gd name="connsiteY6" fmla="*/ 115319 h 116683"/>
                <a:gd name="connsiteX7" fmla="*/ 44839 w 46235"/>
                <a:gd name="connsiteY7" fmla="*/ 114727 h 116683"/>
                <a:gd name="connsiteX8" fmla="*/ 44839 w 46235"/>
                <a:gd name="connsiteY8" fmla="*/ 107384 h 11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35" h="116683">
                  <a:moveTo>
                    <a:pt x="44839" y="106952"/>
                  </a:moveTo>
                  <a:cubicBezTo>
                    <a:pt x="33670" y="94069"/>
                    <a:pt x="25793" y="78532"/>
                    <a:pt x="22069" y="61798"/>
                  </a:cubicBezTo>
                  <a:cubicBezTo>
                    <a:pt x="17200" y="42755"/>
                    <a:pt x="18345" y="22703"/>
                    <a:pt x="13190" y="4093"/>
                  </a:cubicBezTo>
                  <a:cubicBezTo>
                    <a:pt x="12188" y="991"/>
                    <a:pt x="8894" y="-711"/>
                    <a:pt x="5742" y="284"/>
                  </a:cubicBezTo>
                  <a:cubicBezTo>
                    <a:pt x="4024" y="876"/>
                    <a:pt x="2592" y="2290"/>
                    <a:pt x="2019" y="4093"/>
                  </a:cubicBezTo>
                  <a:cubicBezTo>
                    <a:pt x="-1847" y="25559"/>
                    <a:pt x="-128" y="47660"/>
                    <a:pt x="6889" y="68289"/>
                  </a:cubicBezTo>
                  <a:cubicBezTo>
                    <a:pt x="12331" y="86524"/>
                    <a:pt x="22642" y="102840"/>
                    <a:pt x="36964" y="115319"/>
                  </a:cubicBezTo>
                  <a:cubicBezTo>
                    <a:pt x="39255" y="117353"/>
                    <a:pt x="42836" y="117079"/>
                    <a:pt x="44839" y="114727"/>
                  </a:cubicBezTo>
                  <a:cubicBezTo>
                    <a:pt x="46701" y="112621"/>
                    <a:pt x="46701" y="109490"/>
                    <a:pt x="44839" y="1073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3" name="Freeform: Shape 2472">
              <a:extLst>
                <a:ext uri="{FF2B5EF4-FFF2-40B4-BE49-F238E27FC236}">
                  <a16:creationId xmlns:a16="http://schemas.microsoft.com/office/drawing/2014/main" id="{8FAC70F3-E755-322F-E6EE-EBD75238590E}"/>
                </a:ext>
              </a:extLst>
            </p:cNvPr>
            <p:cNvSpPr/>
            <p:nvPr/>
          </p:nvSpPr>
          <p:spPr>
            <a:xfrm>
              <a:off x="11241721" y="3137740"/>
              <a:ext cx="75963" cy="122720"/>
            </a:xfrm>
            <a:custGeom>
              <a:avLst/>
              <a:gdLst>
                <a:gd name="connsiteX0" fmla="*/ 73246 w 75963"/>
                <a:gd name="connsiteY0" fmla="*/ 110542 h 122720"/>
                <a:gd name="connsiteX1" fmla="*/ 51191 w 75963"/>
                <a:gd name="connsiteY1" fmla="*/ 87893 h 122720"/>
                <a:gd name="connsiteX2" fmla="*/ 33576 w 75963"/>
                <a:gd name="connsiteY2" fmla="*/ 61926 h 122720"/>
                <a:gd name="connsiteX3" fmla="*/ 11950 w 75963"/>
                <a:gd name="connsiteY3" fmla="*/ 4221 h 122720"/>
                <a:gd name="connsiteX4" fmla="*/ 208 w 75963"/>
                <a:gd name="connsiteY4" fmla="*/ 5808 h 122720"/>
                <a:gd name="connsiteX5" fmla="*/ 17249 w 75963"/>
                <a:gd name="connsiteY5" fmla="*/ 72457 h 122720"/>
                <a:gd name="connsiteX6" fmla="*/ 38301 w 75963"/>
                <a:gd name="connsiteY6" fmla="*/ 99722 h 122720"/>
                <a:gd name="connsiteX7" fmla="*/ 66944 w 75963"/>
                <a:gd name="connsiteY7" fmla="*/ 121650 h 122720"/>
                <a:gd name="connsiteX8" fmla="*/ 73246 w 75963"/>
                <a:gd name="connsiteY8" fmla="*/ 110542 h 12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63" h="122720">
                  <a:moveTo>
                    <a:pt x="73246" y="110542"/>
                  </a:moveTo>
                  <a:cubicBezTo>
                    <a:pt x="65082" y="103906"/>
                    <a:pt x="57636" y="96303"/>
                    <a:pt x="51191" y="87893"/>
                  </a:cubicBezTo>
                  <a:cubicBezTo>
                    <a:pt x="44460" y="79814"/>
                    <a:pt x="38588" y="71115"/>
                    <a:pt x="33576" y="61926"/>
                  </a:cubicBezTo>
                  <a:cubicBezTo>
                    <a:pt x="23695" y="43792"/>
                    <a:pt x="16534" y="24375"/>
                    <a:pt x="11950" y="4221"/>
                  </a:cubicBezTo>
                  <a:cubicBezTo>
                    <a:pt x="10232" y="-2559"/>
                    <a:pt x="636" y="-540"/>
                    <a:pt x="208" y="5808"/>
                  </a:cubicBezTo>
                  <a:cubicBezTo>
                    <a:pt x="-1226" y="29279"/>
                    <a:pt x="4790" y="52607"/>
                    <a:pt x="17249" y="72457"/>
                  </a:cubicBezTo>
                  <a:cubicBezTo>
                    <a:pt x="23122" y="82425"/>
                    <a:pt x="30139" y="91586"/>
                    <a:pt x="38301" y="99722"/>
                  </a:cubicBezTo>
                  <a:cubicBezTo>
                    <a:pt x="47039" y="107988"/>
                    <a:pt x="56633" y="115331"/>
                    <a:pt x="66944" y="121650"/>
                  </a:cubicBezTo>
                  <a:cubicBezTo>
                    <a:pt x="73819" y="126122"/>
                    <a:pt x="79547" y="115447"/>
                    <a:pt x="73246" y="1105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4" name="Freeform: Shape 2473">
              <a:extLst>
                <a:ext uri="{FF2B5EF4-FFF2-40B4-BE49-F238E27FC236}">
                  <a16:creationId xmlns:a16="http://schemas.microsoft.com/office/drawing/2014/main" id="{8B152F9E-9616-E7EE-B1F9-5E65B7B80FC0}"/>
                </a:ext>
              </a:extLst>
            </p:cNvPr>
            <p:cNvSpPr/>
            <p:nvPr/>
          </p:nvSpPr>
          <p:spPr>
            <a:xfrm>
              <a:off x="11619182" y="3127288"/>
              <a:ext cx="76270" cy="140006"/>
            </a:xfrm>
            <a:custGeom>
              <a:avLst/>
              <a:gdLst>
                <a:gd name="connsiteX0" fmla="*/ 72577 w 76270"/>
                <a:gd name="connsiteY0" fmla="*/ 123591 h 140006"/>
                <a:gd name="connsiteX1" fmla="*/ 12572 w 76270"/>
                <a:gd name="connsiteY1" fmla="*/ 4575 h 140006"/>
                <a:gd name="connsiteX2" fmla="*/ 112 w 76270"/>
                <a:gd name="connsiteY2" fmla="*/ 6306 h 140006"/>
                <a:gd name="connsiteX3" fmla="*/ 16726 w 76270"/>
                <a:gd name="connsiteY3" fmla="*/ 84928 h 140006"/>
                <a:gd name="connsiteX4" fmla="*/ 63985 w 76270"/>
                <a:gd name="connsiteY4" fmla="*/ 138449 h 140006"/>
                <a:gd name="connsiteX5" fmla="*/ 72577 w 76270"/>
                <a:gd name="connsiteY5" fmla="*/ 124023 h 14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70" h="140006">
                  <a:moveTo>
                    <a:pt x="72577" y="123591"/>
                  </a:moveTo>
                  <a:cubicBezTo>
                    <a:pt x="36202" y="95604"/>
                    <a:pt x="21308" y="47998"/>
                    <a:pt x="12572" y="4575"/>
                  </a:cubicBezTo>
                  <a:cubicBezTo>
                    <a:pt x="11140" y="-2639"/>
                    <a:pt x="256" y="-763"/>
                    <a:pt x="112" y="6306"/>
                  </a:cubicBezTo>
                  <a:cubicBezTo>
                    <a:pt x="-891" y="33499"/>
                    <a:pt x="4838" y="60505"/>
                    <a:pt x="16726" y="84928"/>
                  </a:cubicBezTo>
                  <a:cubicBezTo>
                    <a:pt x="27610" y="106582"/>
                    <a:pt x="43935" y="125019"/>
                    <a:pt x="63985" y="138449"/>
                  </a:cubicBezTo>
                  <a:cubicBezTo>
                    <a:pt x="73294" y="144797"/>
                    <a:pt x="81171" y="130082"/>
                    <a:pt x="72577" y="1240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5" name="Freeform: Shape 2474">
              <a:extLst>
                <a:ext uri="{FF2B5EF4-FFF2-40B4-BE49-F238E27FC236}">
                  <a16:creationId xmlns:a16="http://schemas.microsoft.com/office/drawing/2014/main" id="{924E23F9-0AFC-DD37-F829-6DC6629E880B}"/>
                </a:ext>
              </a:extLst>
            </p:cNvPr>
            <p:cNvSpPr/>
            <p:nvPr/>
          </p:nvSpPr>
          <p:spPr>
            <a:xfrm>
              <a:off x="11649948" y="3107445"/>
              <a:ext cx="59032" cy="157372"/>
            </a:xfrm>
            <a:custGeom>
              <a:avLst/>
              <a:gdLst>
                <a:gd name="connsiteX0" fmla="*/ 56706 w 59032"/>
                <a:gd name="connsiteY0" fmla="*/ 143290 h 157372"/>
                <a:gd name="connsiteX1" fmla="*/ 20903 w 59032"/>
                <a:gd name="connsiteY1" fmla="*/ 79670 h 157372"/>
                <a:gd name="connsiteX2" fmla="*/ 18611 w 59032"/>
                <a:gd name="connsiteY2" fmla="*/ 5231 h 157372"/>
                <a:gd name="connsiteX3" fmla="*/ 7727 w 59032"/>
                <a:gd name="connsiteY3" fmla="*/ 3789 h 157372"/>
                <a:gd name="connsiteX4" fmla="*/ 5580 w 59032"/>
                <a:gd name="connsiteY4" fmla="*/ 87749 h 157372"/>
                <a:gd name="connsiteX5" fmla="*/ 48544 w 59032"/>
                <a:gd name="connsiteY5" fmla="*/ 156129 h 157372"/>
                <a:gd name="connsiteX6" fmla="*/ 56133 w 59032"/>
                <a:gd name="connsiteY6" fmla="*/ 143290 h 15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32" h="157372">
                  <a:moveTo>
                    <a:pt x="56706" y="143290"/>
                  </a:moveTo>
                  <a:cubicBezTo>
                    <a:pt x="38088" y="126700"/>
                    <a:pt x="25487" y="104310"/>
                    <a:pt x="20903" y="79670"/>
                  </a:cubicBezTo>
                  <a:cubicBezTo>
                    <a:pt x="15604" y="55218"/>
                    <a:pt x="14746" y="29972"/>
                    <a:pt x="18611" y="5231"/>
                  </a:cubicBezTo>
                  <a:cubicBezTo>
                    <a:pt x="19471" y="-1405"/>
                    <a:pt x="9876" y="-1549"/>
                    <a:pt x="7727" y="3789"/>
                  </a:cubicBezTo>
                  <a:cubicBezTo>
                    <a:pt x="-1724" y="30838"/>
                    <a:pt x="-2584" y="60238"/>
                    <a:pt x="5580" y="87749"/>
                  </a:cubicBezTo>
                  <a:cubicBezTo>
                    <a:pt x="11307" y="115014"/>
                    <a:pt x="26489" y="139308"/>
                    <a:pt x="48544" y="156129"/>
                  </a:cubicBezTo>
                  <a:cubicBezTo>
                    <a:pt x="56850" y="161323"/>
                    <a:pt x="62865" y="148916"/>
                    <a:pt x="56133" y="1432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6" name="Freeform: Shape 2475">
              <a:extLst>
                <a:ext uri="{FF2B5EF4-FFF2-40B4-BE49-F238E27FC236}">
                  <a16:creationId xmlns:a16="http://schemas.microsoft.com/office/drawing/2014/main" id="{E956A142-A630-39E8-3EC0-7359AC385780}"/>
                </a:ext>
              </a:extLst>
            </p:cNvPr>
            <p:cNvSpPr/>
            <p:nvPr/>
          </p:nvSpPr>
          <p:spPr>
            <a:xfrm>
              <a:off x="11676430" y="3167215"/>
              <a:ext cx="54477" cy="93652"/>
            </a:xfrm>
            <a:custGeom>
              <a:avLst/>
              <a:gdLst>
                <a:gd name="connsiteX0" fmla="*/ 52994 w 54477"/>
                <a:gd name="connsiteY0" fmla="*/ 83375 h 93652"/>
                <a:gd name="connsiteX1" fmla="*/ 10747 w 54477"/>
                <a:gd name="connsiteY1" fmla="*/ 3887 h 93652"/>
                <a:gd name="connsiteX2" fmla="*/ 6 w 54477"/>
                <a:gd name="connsiteY2" fmla="*/ 5329 h 93652"/>
                <a:gd name="connsiteX3" fmla="*/ 12752 w 54477"/>
                <a:gd name="connsiteY3" fmla="*/ 54090 h 93652"/>
                <a:gd name="connsiteX4" fmla="*/ 45977 w 54477"/>
                <a:gd name="connsiteY4" fmla="*/ 92608 h 93652"/>
                <a:gd name="connsiteX5" fmla="*/ 52994 w 54477"/>
                <a:gd name="connsiteY5" fmla="*/ 83375 h 9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77" h="93652">
                  <a:moveTo>
                    <a:pt x="52994" y="83375"/>
                  </a:moveTo>
                  <a:cubicBezTo>
                    <a:pt x="31369" y="61678"/>
                    <a:pt x="16763" y="34009"/>
                    <a:pt x="10747" y="3887"/>
                  </a:cubicBezTo>
                  <a:cubicBezTo>
                    <a:pt x="9602" y="-2172"/>
                    <a:pt x="-281" y="-730"/>
                    <a:pt x="6" y="5329"/>
                  </a:cubicBezTo>
                  <a:cubicBezTo>
                    <a:pt x="864" y="22309"/>
                    <a:pt x="5162" y="38914"/>
                    <a:pt x="12752" y="54090"/>
                  </a:cubicBezTo>
                  <a:cubicBezTo>
                    <a:pt x="20628" y="69396"/>
                    <a:pt x="32086" y="82610"/>
                    <a:pt x="45977" y="92608"/>
                  </a:cubicBezTo>
                  <a:cubicBezTo>
                    <a:pt x="51419" y="96647"/>
                    <a:pt x="57291" y="87992"/>
                    <a:pt x="52994" y="833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7" name="Freeform: Shape 2476">
              <a:extLst>
                <a:ext uri="{FF2B5EF4-FFF2-40B4-BE49-F238E27FC236}">
                  <a16:creationId xmlns:a16="http://schemas.microsoft.com/office/drawing/2014/main" id="{09B5DD89-13B0-4B1B-F012-F767FA5D9545}"/>
                </a:ext>
              </a:extLst>
            </p:cNvPr>
            <p:cNvSpPr/>
            <p:nvPr/>
          </p:nvSpPr>
          <p:spPr>
            <a:xfrm>
              <a:off x="10247100" y="3118522"/>
              <a:ext cx="67115" cy="142827"/>
            </a:xfrm>
            <a:custGeom>
              <a:avLst/>
              <a:gdLst>
                <a:gd name="connsiteX0" fmla="*/ 64948 w 67115"/>
                <a:gd name="connsiteY0" fmla="*/ 131059 h 142827"/>
                <a:gd name="connsiteX1" fmla="*/ 16112 w 67115"/>
                <a:gd name="connsiteY1" fmla="*/ 5984 h 142827"/>
                <a:gd name="connsiteX2" fmla="*/ 3939 w 67115"/>
                <a:gd name="connsiteY2" fmla="*/ 4397 h 142827"/>
                <a:gd name="connsiteX3" fmla="*/ 56784 w 67115"/>
                <a:gd name="connsiteY3" fmla="*/ 141734 h 142827"/>
                <a:gd name="connsiteX4" fmla="*/ 64948 w 67115"/>
                <a:gd name="connsiteY4" fmla="*/ 131059 h 142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15" h="142827">
                  <a:moveTo>
                    <a:pt x="64948" y="131059"/>
                  </a:moveTo>
                  <a:cubicBezTo>
                    <a:pt x="27569" y="101211"/>
                    <a:pt x="8923" y="53490"/>
                    <a:pt x="16112" y="5984"/>
                  </a:cubicBezTo>
                  <a:cubicBezTo>
                    <a:pt x="17115" y="-1085"/>
                    <a:pt x="5801" y="-2239"/>
                    <a:pt x="3939" y="4397"/>
                  </a:cubicBezTo>
                  <a:cubicBezTo>
                    <a:pt x="-10383" y="55610"/>
                    <a:pt x="15969" y="110862"/>
                    <a:pt x="56784" y="141734"/>
                  </a:cubicBezTo>
                  <a:cubicBezTo>
                    <a:pt x="62800" y="146206"/>
                    <a:pt x="71106" y="135820"/>
                    <a:pt x="64948" y="131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8" name="Freeform: Shape 2477">
              <a:extLst>
                <a:ext uri="{FF2B5EF4-FFF2-40B4-BE49-F238E27FC236}">
                  <a16:creationId xmlns:a16="http://schemas.microsoft.com/office/drawing/2014/main" id="{9450EE5B-9456-542E-DB01-A2E2EA023FDA}"/>
                </a:ext>
              </a:extLst>
            </p:cNvPr>
            <p:cNvSpPr/>
            <p:nvPr/>
          </p:nvSpPr>
          <p:spPr>
            <a:xfrm>
              <a:off x="10275809" y="3096123"/>
              <a:ext cx="63499" cy="164261"/>
            </a:xfrm>
            <a:custGeom>
              <a:avLst/>
              <a:gdLst>
                <a:gd name="connsiteX0" fmla="*/ 61301 w 63499"/>
                <a:gd name="connsiteY0" fmla="*/ 151438 h 164261"/>
                <a:gd name="connsiteX1" fmla="*/ 23350 w 63499"/>
                <a:gd name="connsiteY1" fmla="*/ 88251 h 164261"/>
                <a:gd name="connsiteX2" fmla="*/ 31084 w 63499"/>
                <a:gd name="connsiteY2" fmla="*/ 7464 h 164261"/>
                <a:gd name="connsiteX3" fmla="*/ 21345 w 63499"/>
                <a:gd name="connsiteY3" fmla="*/ 1838 h 164261"/>
                <a:gd name="connsiteX4" fmla="*/ 4016 w 63499"/>
                <a:gd name="connsiteY4" fmla="*/ 92434 h 164261"/>
                <a:gd name="connsiteX5" fmla="*/ 52422 w 63499"/>
                <a:gd name="connsiteY5" fmla="*/ 162978 h 164261"/>
                <a:gd name="connsiteX6" fmla="*/ 61301 w 63499"/>
                <a:gd name="connsiteY6" fmla="*/ 151438 h 16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99" h="164261">
                  <a:moveTo>
                    <a:pt x="61301" y="151438"/>
                  </a:moveTo>
                  <a:cubicBezTo>
                    <a:pt x="42397" y="134891"/>
                    <a:pt x="29121" y="112790"/>
                    <a:pt x="23350" y="88251"/>
                  </a:cubicBezTo>
                  <a:cubicBezTo>
                    <a:pt x="18882" y="61100"/>
                    <a:pt x="21545" y="33258"/>
                    <a:pt x="31084" y="7464"/>
                  </a:cubicBezTo>
                  <a:cubicBezTo>
                    <a:pt x="32802" y="2126"/>
                    <a:pt x="25069" y="-2778"/>
                    <a:pt x="21345" y="1838"/>
                  </a:cubicBezTo>
                  <a:cubicBezTo>
                    <a:pt x="1410" y="27459"/>
                    <a:pt x="-5034" y="61187"/>
                    <a:pt x="4016" y="92434"/>
                  </a:cubicBezTo>
                  <a:cubicBezTo>
                    <a:pt x="11664" y="120825"/>
                    <a:pt x="28749" y="145724"/>
                    <a:pt x="52422" y="162978"/>
                  </a:cubicBezTo>
                  <a:cubicBezTo>
                    <a:pt x="59010" y="168028"/>
                    <a:pt x="67603" y="156919"/>
                    <a:pt x="61301" y="1514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9" name="Freeform: Shape 2478">
              <a:extLst>
                <a:ext uri="{FF2B5EF4-FFF2-40B4-BE49-F238E27FC236}">
                  <a16:creationId xmlns:a16="http://schemas.microsoft.com/office/drawing/2014/main" id="{7FA5D177-CD09-CFA5-A0D6-7024D0551C8C}"/>
                </a:ext>
              </a:extLst>
            </p:cNvPr>
            <p:cNvSpPr/>
            <p:nvPr/>
          </p:nvSpPr>
          <p:spPr>
            <a:xfrm>
              <a:off x="9026419" y="3131137"/>
              <a:ext cx="63176" cy="130564"/>
            </a:xfrm>
            <a:custGeom>
              <a:avLst/>
              <a:gdLst>
                <a:gd name="connsiteX0" fmla="*/ 62306 w 63176"/>
                <a:gd name="connsiteY0" fmla="*/ 123059 h 130564"/>
                <a:gd name="connsiteX1" fmla="*/ 46266 w 63176"/>
                <a:gd name="connsiteY1" fmla="*/ 96082 h 130564"/>
                <a:gd name="connsiteX2" fmla="*/ 32804 w 63176"/>
                <a:gd name="connsiteY2" fmla="*/ 67230 h 130564"/>
                <a:gd name="connsiteX3" fmla="*/ 17337 w 63176"/>
                <a:gd name="connsiteY3" fmla="*/ 6352 h 130564"/>
                <a:gd name="connsiteX4" fmla="*/ 8 w 63176"/>
                <a:gd name="connsiteY4" fmla="*/ 8804 h 130564"/>
                <a:gd name="connsiteX5" fmla="*/ 16334 w 63176"/>
                <a:gd name="connsiteY5" fmla="*/ 74154 h 130564"/>
                <a:gd name="connsiteX6" fmla="*/ 32517 w 63176"/>
                <a:gd name="connsiteY6" fmla="*/ 103007 h 130564"/>
                <a:gd name="connsiteX7" fmla="*/ 54286 w 63176"/>
                <a:gd name="connsiteY7" fmla="*/ 129118 h 130564"/>
                <a:gd name="connsiteX8" fmla="*/ 62306 w 63176"/>
                <a:gd name="connsiteY8" fmla="*/ 122915 h 1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76" h="130564">
                  <a:moveTo>
                    <a:pt x="62306" y="123059"/>
                  </a:moveTo>
                  <a:cubicBezTo>
                    <a:pt x="56248" y="114519"/>
                    <a:pt x="50892" y="105488"/>
                    <a:pt x="46266" y="96082"/>
                  </a:cubicBezTo>
                  <a:cubicBezTo>
                    <a:pt x="41182" y="86763"/>
                    <a:pt x="36685" y="77127"/>
                    <a:pt x="32804" y="67230"/>
                  </a:cubicBezTo>
                  <a:cubicBezTo>
                    <a:pt x="25729" y="47480"/>
                    <a:pt x="20545" y="27096"/>
                    <a:pt x="17337" y="6352"/>
                  </a:cubicBezTo>
                  <a:cubicBezTo>
                    <a:pt x="15618" y="-3602"/>
                    <a:pt x="-422" y="-1150"/>
                    <a:pt x="8" y="8804"/>
                  </a:cubicBezTo>
                  <a:cubicBezTo>
                    <a:pt x="1182" y="31453"/>
                    <a:pt x="6739" y="53640"/>
                    <a:pt x="16334" y="74154"/>
                  </a:cubicBezTo>
                  <a:cubicBezTo>
                    <a:pt x="20831" y="84253"/>
                    <a:pt x="26245" y="93918"/>
                    <a:pt x="32517" y="103007"/>
                  </a:cubicBezTo>
                  <a:cubicBezTo>
                    <a:pt x="39220" y="112168"/>
                    <a:pt x="46495" y="120881"/>
                    <a:pt x="54286" y="129118"/>
                  </a:cubicBezTo>
                  <a:cubicBezTo>
                    <a:pt x="58153" y="133302"/>
                    <a:pt x="65743" y="127531"/>
                    <a:pt x="62306" y="1229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0" name="Freeform: Shape 2479">
              <a:extLst>
                <a:ext uri="{FF2B5EF4-FFF2-40B4-BE49-F238E27FC236}">
                  <a16:creationId xmlns:a16="http://schemas.microsoft.com/office/drawing/2014/main" id="{BC06AA90-A786-E57F-8F28-B801B6A8C434}"/>
                </a:ext>
              </a:extLst>
            </p:cNvPr>
            <p:cNvSpPr/>
            <p:nvPr/>
          </p:nvSpPr>
          <p:spPr>
            <a:xfrm>
              <a:off x="9060469" y="3127225"/>
              <a:ext cx="61986" cy="134505"/>
            </a:xfrm>
            <a:custGeom>
              <a:avLst/>
              <a:gdLst>
                <a:gd name="connsiteX0" fmla="*/ 61051 w 61986"/>
                <a:gd name="connsiteY0" fmla="*/ 126106 h 134505"/>
                <a:gd name="connsiteX1" fmla="*/ 27253 w 61986"/>
                <a:gd name="connsiteY1" fmla="*/ 69844 h 134505"/>
                <a:gd name="connsiteX2" fmla="*/ 14794 w 61986"/>
                <a:gd name="connsiteY2" fmla="*/ 6369 h 134505"/>
                <a:gd name="connsiteX3" fmla="*/ 9094 w 61986"/>
                <a:gd name="connsiteY3" fmla="*/ 7 h 134505"/>
                <a:gd name="connsiteX4" fmla="*/ 2907 w 61986"/>
                <a:gd name="connsiteY4" fmla="*/ 4782 h 134505"/>
                <a:gd name="connsiteX5" fmla="*/ 11644 w 61986"/>
                <a:gd name="connsiteY5" fmla="*/ 73884 h 134505"/>
                <a:gd name="connsiteX6" fmla="*/ 52172 w 61986"/>
                <a:gd name="connsiteY6" fmla="*/ 132887 h 134505"/>
                <a:gd name="connsiteX7" fmla="*/ 61051 w 61986"/>
                <a:gd name="connsiteY7" fmla="*/ 126106 h 13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86" h="134505">
                  <a:moveTo>
                    <a:pt x="61051" y="126106"/>
                  </a:moveTo>
                  <a:cubicBezTo>
                    <a:pt x="47747" y="108680"/>
                    <a:pt x="36404" y="89810"/>
                    <a:pt x="27253" y="69844"/>
                  </a:cubicBezTo>
                  <a:cubicBezTo>
                    <a:pt x="19548" y="49547"/>
                    <a:pt x="15338" y="28080"/>
                    <a:pt x="14794" y="6369"/>
                  </a:cubicBezTo>
                  <a:cubicBezTo>
                    <a:pt x="14966" y="3022"/>
                    <a:pt x="12416" y="180"/>
                    <a:pt x="9094" y="7"/>
                  </a:cubicBezTo>
                  <a:cubicBezTo>
                    <a:pt x="6144" y="-137"/>
                    <a:pt x="3523" y="1883"/>
                    <a:pt x="2907" y="4782"/>
                  </a:cubicBezTo>
                  <a:cubicBezTo>
                    <a:pt x="-2979" y="28095"/>
                    <a:pt x="143" y="52793"/>
                    <a:pt x="11644" y="73884"/>
                  </a:cubicBezTo>
                  <a:cubicBezTo>
                    <a:pt x="21983" y="95581"/>
                    <a:pt x="35660" y="115489"/>
                    <a:pt x="52172" y="132887"/>
                  </a:cubicBezTo>
                  <a:cubicBezTo>
                    <a:pt x="56468" y="137503"/>
                    <a:pt x="64775" y="131300"/>
                    <a:pt x="61051" y="1261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1" name="Freeform: Shape 2480">
              <a:extLst>
                <a:ext uri="{FF2B5EF4-FFF2-40B4-BE49-F238E27FC236}">
                  <a16:creationId xmlns:a16="http://schemas.microsoft.com/office/drawing/2014/main" id="{4B328882-F196-ABEC-FDD1-26462E314D9B}"/>
                </a:ext>
              </a:extLst>
            </p:cNvPr>
            <p:cNvSpPr/>
            <p:nvPr/>
          </p:nvSpPr>
          <p:spPr>
            <a:xfrm>
              <a:off x="9091601" y="3124434"/>
              <a:ext cx="61124" cy="136457"/>
            </a:xfrm>
            <a:custGeom>
              <a:avLst/>
              <a:gdLst>
                <a:gd name="connsiteX0" fmla="*/ 57845 w 61124"/>
                <a:gd name="connsiteY0" fmla="*/ 122839 h 136457"/>
                <a:gd name="connsiteX1" fmla="*/ 13593 w 61124"/>
                <a:gd name="connsiteY1" fmla="*/ 4688 h 136457"/>
                <a:gd name="connsiteX2" fmla="*/ 3997 w 61124"/>
                <a:gd name="connsiteY2" fmla="*/ 3390 h 136457"/>
                <a:gd name="connsiteX3" fmla="*/ 46961 w 61124"/>
                <a:gd name="connsiteY3" fmla="*/ 134380 h 136457"/>
                <a:gd name="connsiteX4" fmla="*/ 58418 w 61124"/>
                <a:gd name="connsiteY4" fmla="*/ 122839 h 13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4" h="136457">
                  <a:moveTo>
                    <a:pt x="57845" y="122839"/>
                  </a:moveTo>
                  <a:cubicBezTo>
                    <a:pt x="25351" y="92746"/>
                    <a:pt x="8938" y="48904"/>
                    <a:pt x="13593" y="4688"/>
                  </a:cubicBezTo>
                  <a:cubicBezTo>
                    <a:pt x="13593" y="-938"/>
                    <a:pt x="5430" y="-1659"/>
                    <a:pt x="3997" y="3390"/>
                  </a:cubicBezTo>
                  <a:cubicBezTo>
                    <a:pt x="-8348" y="51761"/>
                    <a:pt x="8437" y="102945"/>
                    <a:pt x="46961" y="134380"/>
                  </a:cubicBezTo>
                  <a:cubicBezTo>
                    <a:pt x="54837" y="141160"/>
                    <a:pt x="66439" y="129763"/>
                    <a:pt x="58418" y="1228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2" name="Freeform: Shape 2481">
              <a:extLst>
                <a:ext uri="{FF2B5EF4-FFF2-40B4-BE49-F238E27FC236}">
                  <a16:creationId xmlns:a16="http://schemas.microsoft.com/office/drawing/2014/main" id="{F4894473-DB98-5551-8CFE-2F8C21C8243E}"/>
                </a:ext>
              </a:extLst>
            </p:cNvPr>
            <p:cNvSpPr/>
            <p:nvPr/>
          </p:nvSpPr>
          <p:spPr>
            <a:xfrm>
              <a:off x="9113161" y="3102289"/>
              <a:ext cx="64693" cy="159026"/>
            </a:xfrm>
            <a:custGeom>
              <a:avLst/>
              <a:gdLst>
                <a:gd name="connsiteX0" fmla="*/ 62350 w 64693"/>
                <a:gd name="connsiteY0" fmla="*/ 147724 h 159026"/>
                <a:gd name="connsiteX1" fmla="*/ 26977 w 64693"/>
                <a:gd name="connsiteY1" fmla="*/ 79344 h 159026"/>
                <a:gd name="connsiteX2" fmla="*/ 11510 w 64693"/>
                <a:gd name="connsiteY2" fmla="*/ 5049 h 159026"/>
                <a:gd name="connsiteX3" fmla="*/ 6497 w 64693"/>
                <a:gd name="connsiteY3" fmla="*/ 0 h 159026"/>
                <a:gd name="connsiteX4" fmla="*/ 1485 w 64693"/>
                <a:gd name="connsiteY4" fmla="*/ 5049 h 159026"/>
                <a:gd name="connsiteX5" fmla="*/ 11080 w 64693"/>
                <a:gd name="connsiteY5" fmla="*/ 86268 h 159026"/>
                <a:gd name="connsiteX6" fmla="*/ 54044 w 64693"/>
                <a:gd name="connsiteY6" fmla="*/ 156813 h 159026"/>
                <a:gd name="connsiteX7" fmla="*/ 63066 w 64693"/>
                <a:gd name="connsiteY7" fmla="*/ 147724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93" h="159026">
                  <a:moveTo>
                    <a:pt x="62350" y="147724"/>
                  </a:moveTo>
                  <a:cubicBezTo>
                    <a:pt x="46726" y="127152"/>
                    <a:pt x="34767" y="104027"/>
                    <a:pt x="26977" y="79344"/>
                  </a:cubicBezTo>
                  <a:cubicBezTo>
                    <a:pt x="19286" y="55180"/>
                    <a:pt x="14102" y="30281"/>
                    <a:pt x="11510" y="5049"/>
                  </a:cubicBezTo>
                  <a:cubicBezTo>
                    <a:pt x="11510" y="2265"/>
                    <a:pt x="9262" y="0"/>
                    <a:pt x="6497" y="0"/>
                  </a:cubicBezTo>
                  <a:cubicBezTo>
                    <a:pt x="3733" y="0"/>
                    <a:pt x="1485" y="2265"/>
                    <a:pt x="1485" y="5049"/>
                  </a:cubicBezTo>
                  <a:cubicBezTo>
                    <a:pt x="-2239" y="32502"/>
                    <a:pt x="1070" y="60460"/>
                    <a:pt x="11080" y="86268"/>
                  </a:cubicBezTo>
                  <a:cubicBezTo>
                    <a:pt x="21349" y="112063"/>
                    <a:pt x="35870" y="135909"/>
                    <a:pt x="54044" y="156813"/>
                  </a:cubicBezTo>
                  <a:cubicBezTo>
                    <a:pt x="59486" y="163304"/>
                    <a:pt x="68365" y="154071"/>
                    <a:pt x="63066" y="1477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3" name="Freeform: Shape 2482">
              <a:extLst>
                <a:ext uri="{FF2B5EF4-FFF2-40B4-BE49-F238E27FC236}">
                  <a16:creationId xmlns:a16="http://schemas.microsoft.com/office/drawing/2014/main" id="{2A98733D-3C67-282E-2E3F-1B069AF487CF}"/>
                </a:ext>
              </a:extLst>
            </p:cNvPr>
            <p:cNvSpPr/>
            <p:nvPr/>
          </p:nvSpPr>
          <p:spPr>
            <a:xfrm>
              <a:off x="9138093" y="3133124"/>
              <a:ext cx="73166" cy="126908"/>
            </a:xfrm>
            <a:custGeom>
              <a:avLst/>
              <a:gdLst>
                <a:gd name="connsiteX0" fmla="*/ 71360 w 73166"/>
                <a:gd name="connsiteY0" fmla="*/ 118187 h 126908"/>
                <a:gd name="connsiteX1" fmla="*/ 31833 w 73166"/>
                <a:gd name="connsiteY1" fmla="*/ 72312 h 126908"/>
                <a:gd name="connsiteX2" fmla="*/ 13502 w 73166"/>
                <a:gd name="connsiteY2" fmla="*/ 4942 h 126908"/>
                <a:gd name="connsiteX3" fmla="*/ 40 w 73166"/>
                <a:gd name="connsiteY3" fmla="*/ 6817 h 126908"/>
                <a:gd name="connsiteX4" fmla="*/ 66491 w 73166"/>
                <a:gd name="connsiteY4" fmla="*/ 126555 h 126908"/>
                <a:gd name="connsiteX5" fmla="*/ 72821 w 73166"/>
                <a:gd name="connsiteY5" fmla="*/ 123814 h 126908"/>
                <a:gd name="connsiteX6" fmla="*/ 71360 w 73166"/>
                <a:gd name="connsiteY6" fmla="*/ 118187 h 126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66" h="126908">
                  <a:moveTo>
                    <a:pt x="71360" y="118187"/>
                  </a:moveTo>
                  <a:cubicBezTo>
                    <a:pt x="54633" y="106416"/>
                    <a:pt x="41042" y="90662"/>
                    <a:pt x="31833" y="72312"/>
                  </a:cubicBezTo>
                  <a:cubicBezTo>
                    <a:pt x="22180" y="50990"/>
                    <a:pt x="15994" y="28240"/>
                    <a:pt x="13502" y="4942"/>
                  </a:cubicBezTo>
                  <a:cubicBezTo>
                    <a:pt x="12356" y="-2848"/>
                    <a:pt x="-819" y="-829"/>
                    <a:pt x="40" y="6817"/>
                  </a:cubicBezTo>
                  <a:cubicBezTo>
                    <a:pt x="40" y="53991"/>
                    <a:pt x="22095" y="105348"/>
                    <a:pt x="66491" y="126555"/>
                  </a:cubicBezTo>
                  <a:cubicBezTo>
                    <a:pt x="68982" y="127564"/>
                    <a:pt x="71818" y="126338"/>
                    <a:pt x="72821" y="123814"/>
                  </a:cubicBezTo>
                  <a:cubicBezTo>
                    <a:pt x="73608" y="121823"/>
                    <a:pt x="73022" y="119543"/>
                    <a:pt x="71360" y="1181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4" name="Freeform: Shape 2483">
              <a:extLst>
                <a:ext uri="{FF2B5EF4-FFF2-40B4-BE49-F238E27FC236}">
                  <a16:creationId xmlns:a16="http://schemas.microsoft.com/office/drawing/2014/main" id="{78D8B18A-9652-9E9B-02DD-D8EF30237AE7}"/>
                </a:ext>
              </a:extLst>
            </p:cNvPr>
            <p:cNvSpPr/>
            <p:nvPr/>
          </p:nvSpPr>
          <p:spPr>
            <a:xfrm>
              <a:off x="9166763" y="3125166"/>
              <a:ext cx="76176" cy="134487"/>
            </a:xfrm>
            <a:custGeom>
              <a:avLst/>
              <a:gdLst>
                <a:gd name="connsiteX0" fmla="*/ 73767 w 76176"/>
                <a:gd name="connsiteY0" fmla="*/ 125280 h 134487"/>
                <a:gd name="connsiteX1" fmla="*/ 11183 w 76176"/>
                <a:gd name="connsiteY1" fmla="*/ 4100 h 134487"/>
                <a:gd name="connsiteX2" fmla="*/ 13 w 76176"/>
                <a:gd name="connsiteY2" fmla="*/ 5543 h 134487"/>
                <a:gd name="connsiteX3" fmla="*/ 68755 w 76176"/>
                <a:gd name="connsiteY3" fmla="*/ 133791 h 134487"/>
                <a:gd name="connsiteX4" fmla="*/ 75485 w 76176"/>
                <a:gd name="connsiteY4" fmla="*/ 132060 h 134487"/>
                <a:gd name="connsiteX5" fmla="*/ 73767 w 76176"/>
                <a:gd name="connsiteY5" fmla="*/ 125280 h 13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76" h="134487">
                  <a:moveTo>
                    <a:pt x="73767" y="125280"/>
                  </a:moveTo>
                  <a:cubicBezTo>
                    <a:pt x="31949" y="99602"/>
                    <a:pt x="18058" y="49831"/>
                    <a:pt x="11183" y="4100"/>
                  </a:cubicBezTo>
                  <a:cubicBezTo>
                    <a:pt x="10180" y="-2247"/>
                    <a:pt x="-417" y="-805"/>
                    <a:pt x="13" y="5543"/>
                  </a:cubicBezTo>
                  <a:cubicBezTo>
                    <a:pt x="3306" y="56611"/>
                    <a:pt x="22497" y="107680"/>
                    <a:pt x="68755" y="133791"/>
                  </a:cubicBezTo>
                  <a:cubicBezTo>
                    <a:pt x="71089" y="135191"/>
                    <a:pt x="74096" y="134412"/>
                    <a:pt x="75485" y="132060"/>
                  </a:cubicBezTo>
                  <a:cubicBezTo>
                    <a:pt x="76875" y="129709"/>
                    <a:pt x="76102" y="126680"/>
                    <a:pt x="73767" y="1252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5" name="Freeform: Shape 2484">
              <a:extLst>
                <a:ext uri="{FF2B5EF4-FFF2-40B4-BE49-F238E27FC236}">
                  <a16:creationId xmlns:a16="http://schemas.microsoft.com/office/drawing/2014/main" id="{FBD79649-0D75-080F-AF3B-FC4E38B607AE}"/>
                </a:ext>
              </a:extLst>
            </p:cNvPr>
            <p:cNvSpPr/>
            <p:nvPr/>
          </p:nvSpPr>
          <p:spPr>
            <a:xfrm>
              <a:off x="9185945" y="3125907"/>
              <a:ext cx="94847" cy="135345"/>
            </a:xfrm>
            <a:custGeom>
              <a:avLst/>
              <a:gdLst>
                <a:gd name="connsiteX0" fmla="*/ 91247 w 94847"/>
                <a:gd name="connsiteY0" fmla="*/ 124972 h 135345"/>
                <a:gd name="connsiteX1" fmla="*/ 36826 w 94847"/>
                <a:gd name="connsiteY1" fmla="*/ 79241 h 135345"/>
                <a:gd name="connsiteX2" fmla="*/ 20214 w 94847"/>
                <a:gd name="connsiteY2" fmla="*/ 43752 h 135345"/>
                <a:gd name="connsiteX3" fmla="*/ 10189 w 94847"/>
                <a:gd name="connsiteY3" fmla="*/ 3504 h 135345"/>
                <a:gd name="connsiteX4" fmla="*/ 3630 w 94847"/>
                <a:gd name="connsiteY4" fmla="*/ 286 h 135345"/>
                <a:gd name="connsiteX5" fmla="*/ 164 w 94847"/>
                <a:gd name="connsiteY5" fmla="*/ 4946 h 135345"/>
                <a:gd name="connsiteX6" fmla="*/ 25799 w 94847"/>
                <a:gd name="connsiteY6" fmla="*/ 89051 h 135345"/>
                <a:gd name="connsiteX7" fmla="*/ 88526 w 94847"/>
                <a:gd name="connsiteY7" fmla="*/ 135070 h 135345"/>
                <a:gd name="connsiteX8" fmla="*/ 91247 w 94847"/>
                <a:gd name="connsiteY8" fmla="*/ 124972 h 13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47" h="135345">
                  <a:moveTo>
                    <a:pt x="91247" y="124972"/>
                  </a:moveTo>
                  <a:cubicBezTo>
                    <a:pt x="69035" y="115450"/>
                    <a:pt x="50102" y="99538"/>
                    <a:pt x="36826" y="79241"/>
                  </a:cubicBezTo>
                  <a:cubicBezTo>
                    <a:pt x="29609" y="68291"/>
                    <a:pt x="24009" y="56332"/>
                    <a:pt x="20214" y="43752"/>
                  </a:cubicBezTo>
                  <a:cubicBezTo>
                    <a:pt x="16203" y="30480"/>
                    <a:pt x="14056" y="16775"/>
                    <a:pt x="10189" y="3504"/>
                  </a:cubicBezTo>
                  <a:cubicBezTo>
                    <a:pt x="9258" y="791"/>
                    <a:pt x="6322" y="-652"/>
                    <a:pt x="3630" y="286"/>
                  </a:cubicBezTo>
                  <a:cubicBezTo>
                    <a:pt x="1639" y="979"/>
                    <a:pt x="264" y="2826"/>
                    <a:pt x="164" y="4946"/>
                  </a:cubicBezTo>
                  <a:cubicBezTo>
                    <a:pt x="-1355" y="35140"/>
                    <a:pt x="7726" y="64916"/>
                    <a:pt x="25799" y="89051"/>
                  </a:cubicBezTo>
                  <a:cubicBezTo>
                    <a:pt x="41023" y="111022"/>
                    <a:pt x="63106" y="127222"/>
                    <a:pt x="88526" y="135070"/>
                  </a:cubicBezTo>
                  <a:cubicBezTo>
                    <a:pt x="95114" y="137090"/>
                    <a:pt x="97406" y="127424"/>
                    <a:pt x="91247" y="1249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6" name="Freeform: Shape 2485">
              <a:extLst>
                <a:ext uri="{FF2B5EF4-FFF2-40B4-BE49-F238E27FC236}">
                  <a16:creationId xmlns:a16="http://schemas.microsoft.com/office/drawing/2014/main" id="{4D724AB7-6623-1416-8234-8359B13A4ADE}"/>
                </a:ext>
              </a:extLst>
            </p:cNvPr>
            <p:cNvSpPr/>
            <p:nvPr/>
          </p:nvSpPr>
          <p:spPr>
            <a:xfrm>
              <a:off x="9214390" y="3126136"/>
              <a:ext cx="98567" cy="134135"/>
            </a:xfrm>
            <a:custGeom>
              <a:avLst/>
              <a:gdLst>
                <a:gd name="connsiteX0" fmla="*/ 96028 w 98567"/>
                <a:gd name="connsiteY0" fmla="*/ 123589 h 134135"/>
                <a:gd name="connsiteX1" fmla="*/ 35163 w 98567"/>
                <a:gd name="connsiteY1" fmla="*/ 75117 h 134135"/>
                <a:gd name="connsiteX2" fmla="*/ 9528 w 98567"/>
                <a:gd name="connsiteY2" fmla="*/ 3851 h 134135"/>
                <a:gd name="connsiteX3" fmla="*/ 5059 w 98567"/>
                <a:gd name="connsiteY3" fmla="*/ 14 h 134135"/>
                <a:gd name="connsiteX4" fmla="*/ 1508 w 98567"/>
                <a:gd name="connsiteY4" fmla="*/ 2697 h 134135"/>
                <a:gd name="connsiteX5" fmla="*/ 22703 w 98567"/>
                <a:gd name="connsiteY5" fmla="*/ 80310 h 134135"/>
                <a:gd name="connsiteX6" fmla="*/ 90013 w 98567"/>
                <a:gd name="connsiteY6" fmla="*/ 133399 h 134135"/>
                <a:gd name="connsiteX7" fmla="*/ 95742 w 98567"/>
                <a:gd name="connsiteY7" fmla="*/ 123589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567" h="134135">
                  <a:moveTo>
                    <a:pt x="96028" y="123589"/>
                  </a:moveTo>
                  <a:cubicBezTo>
                    <a:pt x="72885" y="111442"/>
                    <a:pt x="52234" y="94996"/>
                    <a:pt x="35163" y="75117"/>
                  </a:cubicBezTo>
                  <a:cubicBezTo>
                    <a:pt x="18979" y="54906"/>
                    <a:pt x="9957" y="29819"/>
                    <a:pt x="9528" y="3851"/>
                  </a:cubicBezTo>
                  <a:cubicBezTo>
                    <a:pt x="9342" y="1543"/>
                    <a:pt x="7336" y="-174"/>
                    <a:pt x="5059" y="14"/>
                  </a:cubicBezTo>
                  <a:cubicBezTo>
                    <a:pt x="3455" y="144"/>
                    <a:pt x="2080" y="1197"/>
                    <a:pt x="1508" y="2697"/>
                  </a:cubicBezTo>
                  <a:cubicBezTo>
                    <a:pt x="-3548" y="30468"/>
                    <a:pt x="4258" y="59046"/>
                    <a:pt x="22703" y="80310"/>
                  </a:cubicBezTo>
                  <a:cubicBezTo>
                    <a:pt x="41278" y="102483"/>
                    <a:pt x="64192" y="120559"/>
                    <a:pt x="90013" y="133399"/>
                  </a:cubicBezTo>
                  <a:cubicBezTo>
                    <a:pt x="96458" y="136861"/>
                    <a:pt x="102186" y="127195"/>
                    <a:pt x="95742" y="12358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7" name="Freeform: Shape 2486">
              <a:extLst>
                <a:ext uri="{FF2B5EF4-FFF2-40B4-BE49-F238E27FC236}">
                  <a16:creationId xmlns:a16="http://schemas.microsoft.com/office/drawing/2014/main" id="{9A7AB465-0921-DCF7-2E82-32E77ED134BB}"/>
                </a:ext>
              </a:extLst>
            </p:cNvPr>
            <p:cNvSpPr/>
            <p:nvPr/>
          </p:nvSpPr>
          <p:spPr>
            <a:xfrm>
              <a:off x="9259518" y="3165138"/>
              <a:ext cx="74536" cy="93622"/>
            </a:xfrm>
            <a:custGeom>
              <a:avLst/>
              <a:gdLst>
                <a:gd name="connsiteX0" fmla="*/ 73528 w 74536"/>
                <a:gd name="connsiteY0" fmla="*/ 88770 h 93622"/>
                <a:gd name="connsiteX1" fmla="*/ 37152 w 74536"/>
                <a:gd name="connsiteY1" fmla="*/ 48521 h 93622"/>
                <a:gd name="connsiteX2" fmla="*/ 10514 w 74536"/>
                <a:gd name="connsiteY2" fmla="*/ 2790 h 93622"/>
                <a:gd name="connsiteX3" fmla="*/ 346 w 74536"/>
                <a:gd name="connsiteY3" fmla="*/ 7118 h 93622"/>
                <a:gd name="connsiteX4" fmla="*/ 12232 w 74536"/>
                <a:gd name="connsiteY4" fmla="*/ 32797 h 93622"/>
                <a:gd name="connsiteX5" fmla="*/ 28989 w 74536"/>
                <a:gd name="connsiteY5" fmla="*/ 55734 h 93622"/>
                <a:gd name="connsiteX6" fmla="*/ 71093 w 74536"/>
                <a:gd name="connsiteY6" fmla="*/ 93098 h 93622"/>
                <a:gd name="connsiteX7" fmla="*/ 73528 w 74536"/>
                <a:gd name="connsiteY7" fmla="*/ 88770 h 9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36" h="93622">
                  <a:moveTo>
                    <a:pt x="73528" y="88770"/>
                  </a:moveTo>
                  <a:cubicBezTo>
                    <a:pt x="59379" y="77359"/>
                    <a:pt x="47105" y="63784"/>
                    <a:pt x="37152" y="48521"/>
                  </a:cubicBezTo>
                  <a:cubicBezTo>
                    <a:pt x="27156" y="33965"/>
                    <a:pt x="18248" y="18688"/>
                    <a:pt x="10514" y="2790"/>
                  </a:cubicBezTo>
                  <a:cubicBezTo>
                    <a:pt x="7793" y="-2980"/>
                    <a:pt x="-1946" y="1059"/>
                    <a:pt x="346" y="7118"/>
                  </a:cubicBezTo>
                  <a:cubicBezTo>
                    <a:pt x="3454" y="16048"/>
                    <a:pt x="7435" y="24660"/>
                    <a:pt x="12232" y="32797"/>
                  </a:cubicBezTo>
                  <a:cubicBezTo>
                    <a:pt x="17187" y="40889"/>
                    <a:pt x="22787" y="48564"/>
                    <a:pt x="28989" y="55734"/>
                  </a:cubicBezTo>
                  <a:cubicBezTo>
                    <a:pt x="41677" y="69641"/>
                    <a:pt x="55798" y="82178"/>
                    <a:pt x="71093" y="93098"/>
                  </a:cubicBezTo>
                  <a:cubicBezTo>
                    <a:pt x="73528" y="95117"/>
                    <a:pt x="75962" y="90790"/>
                    <a:pt x="73528" y="887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8" name="Freeform: Shape 2487">
              <a:extLst>
                <a:ext uri="{FF2B5EF4-FFF2-40B4-BE49-F238E27FC236}">
                  <a16:creationId xmlns:a16="http://schemas.microsoft.com/office/drawing/2014/main" id="{CA5EB7B2-1CB6-1504-723F-6D271926CB0B}"/>
                </a:ext>
              </a:extLst>
            </p:cNvPr>
            <p:cNvSpPr/>
            <p:nvPr/>
          </p:nvSpPr>
          <p:spPr>
            <a:xfrm>
              <a:off x="9268552" y="3117180"/>
              <a:ext cx="91607" cy="145809"/>
            </a:xfrm>
            <a:custGeom>
              <a:avLst/>
              <a:gdLst>
                <a:gd name="connsiteX0" fmla="*/ 89126 w 91607"/>
                <a:gd name="connsiteY0" fmla="*/ 135718 h 145809"/>
                <a:gd name="connsiteX1" fmla="*/ 37570 w 91607"/>
                <a:gd name="connsiteY1" fmla="*/ 78014 h 145809"/>
                <a:gd name="connsiteX2" fmla="*/ 15801 w 91607"/>
                <a:gd name="connsiteY2" fmla="*/ 5883 h 145809"/>
                <a:gd name="connsiteX3" fmla="*/ 48 w 91607"/>
                <a:gd name="connsiteY3" fmla="*/ 7902 h 145809"/>
                <a:gd name="connsiteX4" fmla="*/ 22819 w 91607"/>
                <a:gd name="connsiteY4" fmla="*/ 87535 h 145809"/>
                <a:gd name="connsiteX5" fmla="*/ 83398 w 91607"/>
                <a:gd name="connsiteY5" fmla="*/ 145240 h 145809"/>
                <a:gd name="connsiteX6" fmla="*/ 91045 w 91607"/>
                <a:gd name="connsiteY6" fmla="*/ 142527 h 145809"/>
                <a:gd name="connsiteX7" fmla="*/ 89126 w 91607"/>
                <a:gd name="connsiteY7" fmla="*/ 135286 h 145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07" h="145809">
                  <a:moveTo>
                    <a:pt x="89126" y="135718"/>
                  </a:moveTo>
                  <a:cubicBezTo>
                    <a:pt x="67802" y="120700"/>
                    <a:pt x="50158" y="100966"/>
                    <a:pt x="37570" y="78014"/>
                  </a:cubicBezTo>
                  <a:cubicBezTo>
                    <a:pt x="25969" y="55523"/>
                    <a:pt x="18580" y="31071"/>
                    <a:pt x="15801" y="5883"/>
                  </a:cubicBezTo>
                  <a:cubicBezTo>
                    <a:pt x="14369" y="-3639"/>
                    <a:pt x="478" y="-609"/>
                    <a:pt x="48" y="7902"/>
                  </a:cubicBezTo>
                  <a:cubicBezTo>
                    <a:pt x="-697" y="36178"/>
                    <a:pt x="7266" y="63991"/>
                    <a:pt x="22819" y="87535"/>
                  </a:cubicBezTo>
                  <a:cubicBezTo>
                    <a:pt x="37899" y="111569"/>
                    <a:pt x="58737" y="131419"/>
                    <a:pt x="83398" y="145240"/>
                  </a:cubicBezTo>
                  <a:cubicBezTo>
                    <a:pt x="86247" y="146624"/>
                    <a:pt x="89670" y="145398"/>
                    <a:pt x="91045" y="142527"/>
                  </a:cubicBezTo>
                  <a:cubicBezTo>
                    <a:pt x="92263" y="139974"/>
                    <a:pt x="91447" y="136901"/>
                    <a:pt x="89126" y="1352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9" name="Freeform: Shape 2488">
              <a:extLst>
                <a:ext uri="{FF2B5EF4-FFF2-40B4-BE49-F238E27FC236}">
                  <a16:creationId xmlns:a16="http://schemas.microsoft.com/office/drawing/2014/main" id="{420575DB-E931-6C73-F88C-1298BBD9E6A2}"/>
                </a:ext>
              </a:extLst>
            </p:cNvPr>
            <p:cNvSpPr/>
            <p:nvPr/>
          </p:nvSpPr>
          <p:spPr>
            <a:xfrm>
              <a:off x="9316036" y="3152687"/>
              <a:ext cx="64042" cy="109999"/>
            </a:xfrm>
            <a:custGeom>
              <a:avLst/>
              <a:gdLst>
                <a:gd name="connsiteX0" fmla="*/ 62122 w 64042"/>
                <a:gd name="connsiteY0" fmla="*/ 99057 h 109999"/>
                <a:gd name="connsiteX1" fmla="*/ 25889 w 64042"/>
                <a:gd name="connsiteY1" fmla="*/ 55779 h 109999"/>
                <a:gd name="connsiteX2" fmla="*/ 8417 w 64042"/>
                <a:gd name="connsiteY2" fmla="*/ 2979 h 109999"/>
                <a:gd name="connsiteX3" fmla="*/ 397 w 64042"/>
                <a:gd name="connsiteY3" fmla="*/ 3989 h 109999"/>
                <a:gd name="connsiteX4" fmla="*/ 54818 w 64042"/>
                <a:gd name="connsiteY4" fmla="*/ 109012 h 109999"/>
                <a:gd name="connsiteX5" fmla="*/ 62122 w 64042"/>
                <a:gd name="connsiteY5" fmla="*/ 99490 h 10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042" h="109999">
                  <a:moveTo>
                    <a:pt x="62122" y="99057"/>
                  </a:moveTo>
                  <a:cubicBezTo>
                    <a:pt x="47185" y="87329"/>
                    <a:pt x="34840" y="72586"/>
                    <a:pt x="25889" y="55779"/>
                  </a:cubicBezTo>
                  <a:cubicBezTo>
                    <a:pt x="17726" y="39059"/>
                    <a:pt x="11854" y="21286"/>
                    <a:pt x="8417" y="2979"/>
                  </a:cubicBezTo>
                  <a:cubicBezTo>
                    <a:pt x="7415" y="-1926"/>
                    <a:pt x="827" y="-195"/>
                    <a:pt x="397" y="3989"/>
                  </a:cubicBezTo>
                  <a:cubicBezTo>
                    <a:pt x="-3613" y="45392"/>
                    <a:pt x="23311" y="85208"/>
                    <a:pt x="54818" y="109012"/>
                  </a:cubicBezTo>
                  <a:cubicBezTo>
                    <a:pt x="60260" y="113051"/>
                    <a:pt x="67564" y="103674"/>
                    <a:pt x="62122" y="994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0" name="Freeform: Shape 2489">
              <a:extLst>
                <a:ext uri="{FF2B5EF4-FFF2-40B4-BE49-F238E27FC236}">
                  <a16:creationId xmlns:a16="http://schemas.microsoft.com/office/drawing/2014/main" id="{5E6A745B-E31E-6E59-77C9-C7B3DD92758E}"/>
                </a:ext>
              </a:extLst>
            </p:cNvPr>
            <p:cNvSpPr/>
            <p:nvPr/>
          </p:nvSpPr>
          <p:spPr>
            <a:xfrm>
              <a:off x="9320239" y="3137890"/>
              <a:ext cx="83351" cy="119626"/>
            </a:xfrm>
            <a:custGeom>
              <a:avLst/>
              <a:gdLst>
                <a:gd name="connsiteX0" fmla="*/ 80689 w 83351"/>
                <a:gd name="connsiteY0" fmla="*/ 108517 h 119626"/>
                <a:gd name="connsiteX1" fmla="*/ 12663 w 83351"/>
                <a:gd name="connsiteY1" fmla="*/ 4072 h 119626"/>
                <a:gd name="connsiteX2" fmla="*/ 4042 w 83351"/>
                <a:gd name="connsiteY2" fmla="*/ 523 h 119626"/>
                <a:gd name="connsiteX3" fmla="*/ 60 w 83351"/>
                <a:gd name="connsiteY3" fmla="*/ 7534 h 119626"/>
                <a:gd name="connsiteX4" fmla="*/ 71667 w 83351"/>
                <a:gd name="connsiteY4" fmla="*/ 118038 h 119626"/>
                <a:gd name="connsiteX5" fmla="*/ 81119 w 83351"/>
                <a:gd name="connsiteY5" fmla="*/ 108517 h 1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51" h="119626">
                  <a:moveTo>
                    <a:pt x="80689" y="108517"/>
                  </a:moveTo>
                  <a:cubicBezTo>
                    <a:pt x="49340" y="80285"/>
                    <a:pt x="25882" y="44277"/>
                    <a:pt x="12663" y="4072"/>
                  </a:cubicBezTo>
                  <a:cubicBezTo>
                    <a:pt x="11260" y="696"/>
                    <a:pt x="7393" y="-905"/>
                    <a:pt x="4042" y="523"/>
                  </a:cubicBezTo>
                  <a:cubicBezTo>
                    <a:pt x="1292" y="1677"/>
                    <a:pt x="-341" y="4562"/>
                    <a:pt x="60" y="7534"/>
                  </a:cubicBezTo>
                  <a:cubicBezTo>
                    <a:pt x="9670" y="51967"/>
                    <a:pt x="35148" y="91292"/>
                    <a:pt x="71667" y="118038"/>
                  </a:cubicBezTo>
                  <a:cubicBezTo>
                    <a:pt x="78255" y="123376"/>
                    <a:pt x="87706" y="113999"/>
                    <a:pt x="81119" y="10851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1" name="Freeform: Shape 2490">
              <a:extLst>
                <a:ext uri="{FF2B5EF4-FFF2-40B4-BE49-F238E27FC236}">
                  <a16:creationId xmlns:a16="http://schemas.microsoft.com/office/drawing/2014/main" id="{D5916AB1-3C32-EC60-F758-9630F9712EDF}"/>
                </a:ext>
              </a:extLst>
            </p:cNvPr>
            <p:cNvSpPr/>
            <p:nvPr/>
          </p:nvSpPr>
          <p:spPr>
            <a:xfrm>
              <a:off x="9366558" y="3150790"/>
              <a:ext cx="90303" cy="113111"/>
            </a:xfrm>
            <a:custGeom>
              <a:avLst/>
              <a:gdLst>
                <a:gd name="connsiteX0" fmla="*/ 87359 w 90303"/>
                <a:gd name="connsiteY0" fmla="*/ 101387 h 113111"/>
                <a:gd name="connsiteX1" fmla="*/ 12602 w 90303"/>
                <a:gd name="connsiteY1" fmla="*/ 4588 h 113111"/>
                <a:gd name="connsiteX2" fmla="*/ 4554 w 90303"/>
                <a:gd name="connsiteY2" fmla="*/ 289 h 113111"/>
                <a:gd name="connsiteX3" fmla="*/ 0 w 90303"/>
                <a:gd name="connsiteY3" fmla="*/ 6319 h 113111"/>
                <a:gd name="connsiteX4" fmla="*/ 82633 w 90303"/>
                <a:gd name="connsiteY4" fmla="*/ 112784 h 113111"/>
                <a:gd name="connsiteX5" fmla="*/ 87359 w 90303"/>
                <a:gd name="connsiteY5" fmla="*/ 101387 h 11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03" h="113111">
                  <a:moveTo>
                    <a:pt x="87359" y="101387"/>
                  </a:moveTo>
                  <a:cubicBezTo>
                    <a:pt x="48649" y="82835"/>
                    <a:pt x="20937" y="46943"/>
                    <a:pt x="12602" y="4588"/>
                  </a:cubicBezTo>
                  <a:cubicBezTo>
                    <a:pt x="11556" y="1154"/>
                    <a:pt x="7948" y="-765"/>
                    <a:pt x="4554" y="289"/>
                  </a:cubicBezTo>
                  <a:cubicBezTo>
                    <a:pt x="1905" y="1111"/>
                    <a:pt x="71" y="3535"/>
                    <a:pt x="0" y="6319"/>
                  </a:cubicBezTo>
                  <a:cubicBezTo>
                    <a:pt x="5270" y="54719"/>
                    <a:pt x="37278" y="95949"/>
                    <a:pt x="82633" y="112784"/>
                  </a:cubicBezTo>
                  <a:cubicBezTo>
                    <a:pt x="89078" y="115092"/>
                    <a:pt x="93518" y="104561"/>
                    <a:pt x="87359" y="1013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2" name="Freeform: Shape 2491">
              <a:extLst>
                <a:ext uri="{FF2B5EF4-FFF2-40B4-BE49-F238E27FC236}">
                  <a16:creationId xmlns:a16="http://schemas.microsoft.com/office/drawing/2014/main" id="{D258EE59-8D9E-9D11-8E08-0B4C810CF50A}"/>
                </a:ext>
              </a:extLst>
            </p:cNvPr>
            <p:cNvSpPr/>
            <p:nvPr/>
          </p:nvSpPr>
          <p:spPr>
            <a:xfrm>
              <a:off x="9328998" y="3124689"/>
              <a:ext cx="86042" cy="131687"/>
            </a:xfrm>
            <a:custGeom>
              <a:avLst/>
              <a:gdLst>
                <a:gd name="connsiteX0" fmla="*/ 84246 w 86042"/>
                <a:gd name="connsiteY0" fmla="*/ 122727 h 131687"/>
                <a:gd name="connsiteX1" fmla="*/ 10492 w 86042"/>
                <a:gd name="connsiteY1" fmla="*/ 4000 h 131687"/>
                <a:gd name="connsiteX2" fmla="*/ 3976 w 86042"/>
                <a:gd name="connsiteY2" fmla="*/ 177 h 131687"/>
                <a:gd name="connsiteX3" fmla="*/ 180 w 86042"/>
                <a:gd name="connsiteY3" fmla="*/ 6741 h 131687"/>
                <a:gd name="connsiteX4" fmla="*/ 76513 w 86042"/>
                <a:gd name="connsiteY4" fmla="*/ 130373 h 131687"/>
                <a:gd name="connsiteX5" fmla="*/ 84246 w 86042"/>
                <a:gd name="connsiteY5" fmla="*/ 122727 h 13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42" h="131687">
                  <a:moveTo>
                    <a:pt x="84246" y="122727"/>
                  </a:moveTo>
                  <a:cubicBezTo>
                    <a:pt x="49145" y="90860"/>
                    <a:pt x="23596" y="49731"/>
                    <a:pt x="10492" y="4000"/>
                  </a:cubicBezTo>
                  <a:cubicBezTo>
                    <a:pt x="9733" y="1129"/>
                    <a:pt x="6825" y="-573"/>
                    <a:pt x="3976" y="177"/>
                  </a:cubicBezTo>
                  <a:cubicBezTo>
                    <a:pt x="1126" y="927"/>
                    <a:pt x="-578" y="3870"/>
                    <a:pt x="180" y="6741"/>
                  </a:cubicBezTo>
                  <a:cubicBezTo>
                    <a:pt x="9819" y="55934"/>
                    <a:pt x="36972" y="99905"/>
                    <a:pt x="76513" y="130373"/>
                  </a:cubicBezTo>
                  <a:cubicBezTo>
                    <a:pt x="81955" y="134701"/>
                    <a:pt x="89545" y="127344"/>
                    <a:pt x="84246" y="1227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3" name="Freeform: Shape 2492">
              <a:extLst>
                <a:ext uri="{FF2B5EF4-FFF2-40B4-BE49-F238E27FC236}">
                  <a16:creationId xmlns:a16="http://schemas.microsoft.com/office/drawing/2014/main" id="{B9FEFC49-9FA6-3B85-3D3C-60739F8CC282}"/>
                </a:ext>
              </a:extLst>
            </p:cNvPr>
            <p:cNvSpPr/>
            <p:nvPr/>
          </p:nvSpPr>
          <p:spPr>
            <a:xfrm>
              <a:off x="9393481" y="3128729"/>
              <a:ext cx="91647" cy="140637"/>
            </a:xfrm>
            <a:custGeom>
              <a:avLst/>
              <a:gdLst>
                <a:gd name="connsiteX0" fmla="*/ 89222 w 91647"/>
                <a:gd name="connsiteY0" fmla="*/ 130805 h 140637"/>
                <a:gd name="connsiteX1" fmla="*/ 36663 w 91647"/>
                <a:gd name="connsiteY1" fmla="*/ 73822 h 140637"/>
                <a:gd name="connsiteX2" fmla="*/ 9453 w 91647"/>
                <a:gd name="connsiteY2" fmla="*/ 3278 h 140637"/>
                <a:gd name="connsiteX3" fmla="*/ 3237 w 91647"/>
                <a:gd name="connsiteY3" fmla="*/ 277 h 140637"/>
                <a:gd name="connsiteX4" fmla="*/ 0 w 91647"/>
                <a:gd name="connsiteY4" fmla="*/ 4576 h 140637"/>
                <a:gd name="connsiteX5" fmla="*/ 24776 w 91647"/>
                <a:gd name="connsiteY5" fmla="*/ 82045 h 140637"/>
                <a:gd name="connsiteX6" fmla="*/ 83780 w 91647"/>
                <a:gd name="connsiteY6" fmla="*/ 139749 h 140637"/>
                <a:gd name="connsiteX7" fmla="*/ 89222 w 91647"/>
                <a:gd name="connsiteY7" fmla="*/ 130372 h 14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47" h="140637">
                  <a:moveTo>
                    <a:pt x="89222" y="130805"/>
                  </a:moveTo>
                  <a:cubicBezTo>
                    <a:pt x="68098" y="115542"/>
                    <a:pt x="50225" y="96168"/>
                    <a:pt x="36663" y="73822"/>
                  </a:cubicBezTo>
                  <a:cubicBezTo>
                    <a:pt x="24690" y="51548"/>
                    <a:pt x="15554" y="27846"/>
                    <a:pt x="9453" y="3278"/>
                  </a:cubicBezTo>
                  <a:cubicBezTo>
                    <a:pt x="8564" y="724"/>
                    <a:pt x="5787" y="-617"/>
                    <a:pt x="3237" y="277"/>
                  </a:cubicBezTo>
                  <a:cubicBezTo>
                    <a:pt x="1404" y="926"/>
                    <a:pt x="129" y="2614"/>
                    <a:pt x="0" y="4576"/>
                  </a:cubicBezTo>
                  <a:cubicBezTo>
                    <a:pt x="201" y="32346"/>
                    <a:pt x="8851" y="59381"/>
                    <a:pt x="24776" y="82045"/>
                  </a:cubicBezTo>
                  <a:cubicBezTo>
                    <a:pt x="39885" y="105502"/>
                    <a:pt x="60050" y="125222"/>
                    <a:pt x="83780" y="139749"/>
                  </a:cubicBezTo>
                  <a:cubicBezTo>
                    <a:pt x="89795" y="143500"/>
                    <a:pt x="94808" y="134412"/>
                    <a:pt x="89222" y="1303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4" name="Freeform: Shape 2493">
              <a:extLst>
                <a:ext uri="{FF2B5EF4-FFF2-40B4-BE49-F238E27FC236}">
                  <a16:creationId xmlns:a16="http://schemas.microsoft.com/office/drawing/2014/main" id="{F98E68DF-3721-5A66-9732-B95977B01DD2}"/>
                </a:ext>
              </a:extLst>
            </p:cNvPr>
            <p:cNvSpPr/>
            <p:nvPr/>
          </p:nvSpPr>
          <p:spPr>
            <a:xfrm>
              <a:off x="9423017" y="3149003"/>
              <a:ext cx="85731" cy="118807"/>
            </a:xfrm>
            <a:custGeom>
              <a:avLst/>
              <a:gdLst>
                <a:gd name="connsiteX0" fmla="*/ 83603 w 85731"/>
                <a:gd name="connsiteY0" fmla="*/ 109234 h 118807"/>
                <a:gd name="connsiteX1" fmla="*/ 9848 w 85731"/>
                <a:gd name="connsiteY1" fmla="*/ 2768 h 118807"/>
                <a:gd name="connsiteX2" fmla="*/ 109 w 85731"/>
                <a:gd name="connsiteY2" fmla="*/ 6808 h 118807"/>
                <a:gd name="connsiteX3" fmla="*/ 75439 w 85731"/>
                <a:gd name="connsiteY3" fmla="*/ 117457 h 118807"/>
                <a:gd name="connsiteX4" fmla="*/ 83603 w 85731"/>
                <a:gd name="connsiteY4" fmla="*/ 109234 h 11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31" h="118807">
                  <a:moveTo>
                    <a:pt x="83603" y="109234"/>
                  </a:moveTo>
                  <a:cubicBezTo>
                    <a:pt x="52268" y="79011"/>
                    <a:pt x="27206" y="42815"/>
                    <a:pt x="9848" y="2768"/>
                  </a:cubicBezTo>
                  <a:cubicBezTo>
                    <a:pt x="7128" y="-3002"/>
                    <a:pt x="-1036" y="1182"/>
                    <a:pt x="109" y="6808"/>
                  </a:cubicBezTo>
                  <a:cubicBezTo>
                    <a:pt x="12140" y="51182"/>
                    <a:pt x="38676" y="90162"/>
                    <a:pt x="75439" y="117457"/>
                  </a:cubicBezTo>
                  <a:cubicBezTo>
                    <a:pt x="81168" y="121929"/>
                    <a:pt x="89761" y="114283"/>
                    <a:pt x="83603" y="1092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5" name="Freeform: Shape 2494">
              <a:extLst>
                <a:ext uri="{FF2B5EF4-FFF2-40B4-BE49-F238E27FC236}">
                  <a16:creationId xmlns:a16="http://schemas.microsoft.com/office/drawing/2014/main" id="{8D4026B9-66F4-EEBB-D245-7D8F2B39D224}"/>
                </a:ext>
              </a:extLst>
            </p:cNvPr>
            <p:cNvSpPr/>
            <p:nvPr/>
          </p:nvSpPr>
          <p:spPr>
            <a:xfrm>
              <a:off x="9502610" y="3136104"/>
              <a:ext cx="76987" cy="131171"/>
            </a:xfrm>
            <a:custGeom>
              <a:avLst/>
              <a:gdLst>
                <a:gd name="connsiteX0" fmla="*/ 75187 w 76987"/>
                <a:gd name="connsiteY0" fmla="*/ 119680 h 131171"/>
                <a:gd name="connsiteX1" fmla="*/ 32223 w 76987"/>
                <a:gd name="connsiteY1" fmla="*/ 67746 h 131171"/>
                <a:gd name="connsiteX2" fmla="*/ 13032 w 76987"/>
                <a:gd name="connsiteY2" fmla="*/ 4847 h 131171"/>
                <a:gd name="connsiteX3" fmla="*/ 0 w 76987"/>
                <a:gd name="connsiteY3" fmla="*/ 6579 h 131171"/>
                <a:gd name="connsiteX4" fmla="*/ 66737 w 76987"/>
                <a:gd name="connsiteY4" fmla="*/ 130067 h 131171"/>
                <a:gd name="connsiteX5" fmla="*/ 74757 w 76987"/>
                <a:gd name="connsiteY5" fmla="*/ 119680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987" h="131171">
                  <a:moveTo>
                    <a:pt x="75187" y="119680"/>
                  </a:moveTo>
                  <a:cubicBezTo>
                    <a:pt x="57614" y="105383"/>
                    <a:pt x="43021" y="87726"/>
                    <a:pt x="32223" y="67746"/>
                  </a:cubicBezTo>
                  <a:cubicBezTo>
                    <a:pt x="22212" y="48068"/>
                    <a:pt x="15724" y="26790"/>
                    <a:pt x="13032" y="4847"/>
                  </a:cubicBezTo>
                  <a:cubicBezTo>
                    <a:pt x="11886" y="-2798"/>
                    <a:pt x="0" y="-779"/>
                    <a:pt x="0" y="6579"/>
                  </a:cubicBezTo>
                  <a:cubicBezTo>
                    <a:pt x="2291" y="55873"/>
                    <a:pt x="26880" y="101387"/>
                    <a:pt x="66737" y="130067"/>
                  </a:cubicBezTo>
                  <a:cubicBezTo>
                    <a:pt x="72608" y="134539"/>
                    <a:pt x="81058" y="124296"/>
                    <a:pt x="74757" y="1196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6" name="Freeform: Shape 2495">
              <a:extLst>
                <a:ext uri="{FF2B5EF4-FFF2-40B4-BE49-F238E27FC236}">
                  <a16:creationId xmlns:a16="http://schemas.microsoft.com/office/drawing/2014/main" id="{500EB91E-2479-9929-5ECB-4CE7982CD1CD}"/>
                </a:ext>
              </a:extLst>
            </p:cNvPr>
            <p:cNvSpPr/>
            <p:nvPr/>
          </p:nvSpPr>
          <p:spPr>
            <a:xfrm>
              <a:off x="10205495" y="3125329"/>
              <a:ext cx="90699" cy="141516"/>
            </a:xfrm>
            <a:custGeom>
              <a:avLst/>
              <a:gdLst>
                <a:gd name="connsiteX0" fmla="*/ 88795 w 90699"/>
                <a:gd name="connsiteY0" fmla="*/ 132186 h 141516"/>
                <a:gd name="connsiteX1" fmla="*/ 38098 w 90699"/>
                <a:gd name="connsiteY1" fmla="*/ 74481 h 141516"/>
                <a:gd name="connsiteX2" fmla="*/ 11031 w 90699"/>
                <a:gd name="connsiteY2" fmla="*/ 4370 h 141516"/>
                <a:gd name="connsiteX3" fmla="*/ 4343 w 90699"/>
                <a:gd name="connsiteY3" fmla="*/ 143 h 141516"/>
                <a:gd name="connsiteX4" fmla="*/ 3 w 90699"/>
                <a:gd name="connsiteY4" fmla="*/ 5813 h 141516"/>
                <a:gd name="connsiteX5" fmla="*/ 81778 w 90699"/>
                <a:gd name="connsiteY5" fmla="*/ 140697 h 141516"/>
                <a:gd name="connsiteX6" fmla="*/ 88795 w 90699"/>
                <a:gd name="connsiteY6" fmla="*/ 131609 h 14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9" h="141516">
                  <a:moveTo>
                    <a:pt x="88795" y="132186"/>
                  </a:moveTo>
                  <a:cubicBezTo>
                    <a:pt x="68688" y="116072"/>
                    <a:pt x="51531" y="96553"/>
                    <a:pt x="38098" y="74481"/>
                  </a:cubicBezTo>
                  <a:cubicBezTo>
                    <a:pt x="25538" y="52654"/>
                    <a:pt x="16401" y="29010"/>
                    <a:pt x="11031" y="4370"/>
                  </a:cubicBezTo>
                  <a:cubicBezTo>
                    <a:pt x="10344" y="1340"/>
                    <a:pt x="7350" y="-550"/>
                    <a:pt x="4343" y="143"/>
                  </a:cubicBezTo>
                  <a:cubicBezTo>
                    <a:pt x="1736" y="734"/>
                    <a:pt x="-83" y="3115"/>
                    <a:pt x="3" y="5813"/>
                  </a:cubicBezTo>
                  <a:cubicBezTo>
                    <a:pt x="4113" y="61411"/>
                    <a:pt x="34546" y="111628"/>
                    <a:pt x="81778" y="140697"/>
                  </a:cubicBezTo>
                  <a:cubicBezTo>
                    <a:pt x="87220" y="144160"/>
                    <a:pt x="94094" y="135792"/>
                    <a:pt x="88795" y="1316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7" name="Freeform: Shape 2496">
              <a:extLst>
                <a:ext uri="{FF2B5EF4-FFF2-40B4-BE49-F238E27FC236}">
                  <a16:creationId xmlns:a16="http://schemas.microsoft.com/office/drawing/2014/main" id="{422A1E9F-8F49-E73C-A5E0-F1D19C7AF35C}"/>
                </a:ext>
              </a:extLst>
            </p:cNvPr>
            <p:cNvSpPr/>
            <p:nvPr/>
          </p:nvSpPr>
          <p:spPr>
            <a:xfrm>
              <a:off x="10169593" y="3113408"/>
              <a:ext cx="78288" cy="149148"/>
            </a:xfrm>
            <a:custGeom>
              <a:avLst/>
              <a:gdLst>
                <a:gd name="connsiteX0" fmla="*/ 76720 w 78288"/>
                <a:gd name="connsiteY0" fmla="*/ 139923 h 149148"/>
                <a:gd name="connsiteX1" fmla="*/ 30749 w 78288"/>
                <a:gd name="connsiteY1" fmla="*/ 79910 h 149148"/>
                <a:gd name="connsiteX2" fmla="*/ 12418 w 78288"/>
                <a:gd name="connsiteY2" fmla="*/ 5615 h 149148"/>
                <a:gd name="connsiteX3" fmla="*/ 1390 w 78288"/>
                <a:gd name="connsiteY3" fmla="*/ 4173 h 149148"/>
                <a:gd name="connsiteX4" fmla="*/ 69130 w 78288"/>
                <a:gd name="connsiteY4" fmla="*/ 147569 h 149148"/>
                <a:gd name="connsiteX5" fmla="*/ 76720 w 78288"/>
                <a:gd name="connsiteY5" fmla="*/ 147569 h 149148"/>
                <a:gd name="connsiteX6" fmla="*/ 76720 w 78288"/>
                <a:gd name="connsiteY6" fmla="*/ 139923 h 14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88" h="149148">
                  <a:moveTo>
                    <a:pt x="76720" y="139923"/>
                  </a:moveTo>
                  <a:cubicBezTo>
                    <a:pt x="58804" y="122078"/>
                    <a:pt x="43338" y="101895"/>
                    <a:pt x="30749" y="79910"/>
                  </a:cubicBezTo>
                  <a:cubicBezTo>
                    <a:pt x="18375" y="57160"/>
                    <a:pt x="12060" y="31554"/>
                    <a:pt x="12418" y="5615"/>
                  </a:cubicBezTo>
                  <a:cubicBezTo>
                    <a:pt x="12418" y="-588"/>
                    <a:pt x="2393" y="-2463"/>
                    <a:pt x="1390" y="4173"/>
                  </a:cubicBezTo>
                  <a:cubicBezTo>
                    <a:pt x="-7919" y="60579"/>
                    <a:pt x="31179" y="110926"/>
                    <a:pt x="69130" y="147569"/>
                  </a:cubicBezTo>
                  <a:cubicBezTo>
                    <a:pt x="71221" y="149675"/>
                    <a:pt x="74630" y="149675"/>
                    <a:pt x="76720" y="147569"/>
                  </a:cubicBezTo>
                  <a:cubicBezTo>
                    <a:pt x="78811" y="145463"/>
                    <a:pt x="78811" y="142029"/>
                    <a:pt x="76720" y="1399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8" name="Freeform: Shape 2497">
              <a:extLst>
                <a:ext uri="{FF2B5EF4-FFF2-40B4-BE49-F238E27FC236}">
                  <a16:creationId xmlns:a16="http://schemas.microsoft.com/office/drawing/2014/main" id="{73E29C6F-9035-CA31-2FDB-BBA046F20EF3}"/>
                </a:ext>
              </a:extLst>
            </p:cNvPr>
            <p:cNvSpPr/>
            <p:nvPr/>
          </p:nvSpPr>
          <p:spPr>
            <a:xfrm>
              <a:off x="10194066" y="3102980"/>
              <a:ext cx="67095" cy="158604"/>
            </a:xfrm>
            <a:custGeom>
              <a:avLst/>
              <a:gdLst>
                <a:gd name="connsiteX0" fmla="*/ 65566 w 67095"/>
                <a:gd name="connsiteY0" fmla="*/ 150351 h 158604"/>
                <a:gd name="connsiteX1" fmla="*/ 9856 w 67095"/>
                <a:gd name="connsiteY1" fmla="*/ 3348 h 158604"/>
                <a:gd name="connsiteX2" fmla="*/ 6305 w 67095"/>
                <a:gd name="connsiteY2" fmla="*/ 2 h 158604"/>
                <a:gd name="connsiteX3" fmla="*/ 3126 w 67095"/>
                <a:gd name="connsiteY3" fmla="*/ 2483 h 158604"/>
                <a:gd name="connsiteX4" fmla="*/ 58692 w 67095"/>
                <a:gd name="connsiteY4" fmla="*/ 157275 h 158604"/>
                <a:gd name="connsiteX5" fmla="*/ 65566 w 67095"/>
                <a:gd name="connsiteY5" fmla="*/ 150351 h 15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95" h="158604">
                  <a:moveTo>
                    <a:pt x="65566" y="150351"/>
                  </a:moveTo>
                  <a:cubicBezTo>
                    <a:pt x="27801" y="111097"/>
                    <a:pt x="7665" y="57966"/>
                    <a:pt x="9856" y="3348"/>
                  </a:cubicBezTo>
                  <a:cubicBezTo>
                    <a:pt x="9800" y="1444"/>
                    <a:pt x="8210" y="-56"/>
                    <a:pt x="6305" y="2"/>
                  </a:cubicBezTo>
                  <a:cubicBezTo>
                    <a:pt x="4829" y="59"/>
                    <a:pt x="3541" y="1055"/>
                    <a:pt x="3126" y="2483"/>
                  </a:cubicBezTo>
                  <a:cubicBezTo>
                    <a:pt x="-9335" y="59466"/>
                    <a:pt x="16730" y="119191"/>
                    <a:pt x="58692" y="157275"/>
                  </a:cubicBezTo>
                  <a:cubicBezTo>
                    <a:pt x="63418" y="161459"/>
                    <a:pt x="70149" y="154823"/>
                    <a:pt x="65566" y="1503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9" name="Freeform: Shape 2498">
              <a:extLst>
                <a:ext uri="{FF2B5EF4-FFF2-40B4-BE49-F238E27FC236}">
                  <a16:creationId xmlns:a16="http://schemas.microsoft.com/office/drawing/2014/main" id="{756738FB-8FD5-8010-0530-ED983CFD9225}"/>
                </a:ext>
              </a:extLst>
            </p:cNvPr>
            <p:cNvSpPr/>
            <p:nvPr/>
          </p:nvSpPr>
          <p:spPr>
            <a:xfrm>
              <a:off x="10137866" y="3125692"/>
              <a:ext cx="90677" cy="143010"/>
            </a:xfrm>
            <a:custGeom>
              <a:avLst/>
              <a:gdLst>
                <a:gd name="connsiteX0" fmla="*/ 88541 w 90677"/>
                <a:gd name="connsiteY0" fmla="*/ 131967 h 143010"/>
                <a:gd name="connsiteX1" fmla="*/ 11492 w 90677"/>
                <a:gd name="connsiteY1" fmla="*/ 4006 h 143010"/>
                <a:gd name="connsiteX2" fmla="*/ 36 w 90677"/>
                <a:gd name="connsiteY2" fmla="*/ 5593 h 143010"/>
                <a:gd name="connsiteX3" fmla="*/ 79375 w 90677"/>
                <a:gd name="connsiteY3" fmla="*/ 141488 h 143010"/>
                <a:gd name="connsiteX4" fmla="*/ 88541 w 90677"/>
                <a:gd name="connsiteY4" fmla="*/ 132255 h 14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77" h="143010">
                  <a:moveTo>
                    <a:pt x="88541" y="131967"/>
                  </a:moveTo>
                  <a:cubicBezTo>
                    <a:pt x="51148" y="97690"/>
                    <a:pt x="24396" y="53243"/>
                    <a:pt x="11492" y="4006"/>
                  </a:cubicBezTo>
                  <a:cubicBezTo>
                    <a:pt x="9631" y="-1908"/>
                    <a:pt x="-680" y="-1187"/>
                    <a:pt x="36" y="5593"/>
                  </a:cubicBezTo>
                  <a:cubicBezTo>
                    <a:pt x="8184" y="59475"/>
                    <a:pt x="36597" y="108120"/>
                    <a:pt x="79375" y="141488"/>
                  </a:cubicBezTo>
                  <a:cubicBezTo>
                    <a:pt x="85820" y="146537"/>
                    <a:pt x="94842" y="137881"/>
                    <a:pt x="88541" y="1322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0" name="Freeform: Shape 2499">
              <a:extLst>
                <a:ext uri="{FF2B5EF4-FFF2-40B4-BE49-F238E27FC236}">
                  <a16:creationId xmlns:a16="http://schemas.microsoft.com/office/drawing/2014/main" id="{7BBAD557-5129-3115-7C3C-0FADCD71E9BB}"/>
                </a:ext>
              </a:extLst>
            </p:cNvPr>
            <p:cNvSpPr/>
            <p:nvPr/>
          </p:nvSpPr>
          <p:spPr>
            <a:xfrm>
              <a:off x="10108270" y="3112030"/>
              <a:ext cx="79737" cy="152246"/>
            </a:xfrm>
            <a:custGeom>
              <a:avLst/>
              <a:gdLst>
                <a:gd name="connsiteX0" fmla="*/ 77751 w 79737"/>
                <a:gd name="connsiteY0" fmla="*/ 140579 h 152246"/>
                <a:gd name="connsiteX1" fmla="*/ 30491 w 79737"/>
                <a:gd name="connsiteY1" fmla="*/ 79557 h 152246"/>
                <a:gd name="connsiteX2" fmla="*/ 14308 w 79737"/>
                <a:gd name="connsiteY2" fmla="*/ 6128 h 152246"/>
                <a:gd name="connsiteX3" fmla="*/ 8937 w 79737"/>
                <a:gd name="connsiteY3" fmla="*/ 11 h 152246"/>
                <a:gd name="connsiteX4" fmla="*/ 2994 w 79737"/>
                <a:gd name="connsiteY4" fmla="*/ 4541 h 152246"/>
                <a:gd name="connsiteX5" fmla="*/ 15167 w 79737"/>
                <a:gd name="connsiteY5" fmla="*/ 84462 h 152246"/>
                <a:gd name="connsiteX6" fmla="*/ 68156 w 79737"/>
                <a:gd name="connsiteY6" fmla="*/ 150245 h 152246"/>
                <a:gd name="connsiteX7" fmla="*/ 77751 w 79737"/>
                <a:gd name="connsiteY7" fmla="*/ 150245 h 152246"/>
                <a:gd name="connsiteX8" fmla="*/ 77751 w 79737"/>
                <a:gd name="connsiteY8" fmla="*/ 140579 h 15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737" h="152246">
                  <a:moveTo>
                    <a:pt x="77751" y="140579"/>
                  </a:moveTo>
                  <a:cubicBezTo>
                    <a:pt x="59190" y="122619"/>
                    <a:pt x="43265" y="102062"/>
                    <a:pt x="30491" y="79557"/>
                  </a:cubicBezTo>
                  <a:cubicBezTo>
                    <a:pt x="18747" y="56951"/>
                    <a:pt x="13162" y="31619"/>
                    <a:pt x="14308" y="6128"/>
                  </a:cubicBezTo>
                  <a:cubicBezTo>
                    <a:pt x="14494" y="2939"/>
                    <a:pt x="12102" y="213"/>
                    <a:pt x="8937" y="11"/>
                  </a:cubicBezTo>
                  <a:cubicBezTo>
                    <a:pt x="6116" y="-162"/>
                    <a:pt x="3596" y="1756"/>
                    <a:pt x="2994" y="4541"/>
                  </a:cubicBezTo>
                  <a:cubicBezTo>
                    <a:pt x="-3594" y="31749"/>
                    <a:pt x="788" y="60485"/>
                    <a:pt x="15167" y="84462"/>
                  </a:cubicBezTo>
                  <a:cubicBezTo>
                    <a:pt x="29360" y="109001"/>
                    <a:pt x="47233" y="131188"/>
                    <a:pt x="68156" y="150245"/>
                  </a:cubicBezTo>
                  <a:cubicBezTo>
                    <a:pt x="70805" y="152914"/>
                    <a:pt x="75102" y="152914"/>
                    <a:pt x="77751" y="150245"/>
                  </a:cubicBezTo>
                  <a:cubicBezTo>
                    <a:pt x="80400" y="147576"/>
                    <a:pt x="80400" y="143248"/>
                    <a:pt x="77751" y="14057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1" name="Freeform: Shape 2500">
              <a:extLst>
                <a:ext uri="{FF2B5EF4-FFF2-40B4-BE49-F238E27FC236}">
                  <a16:creationId xmlns:a16="http://schemas.microsoft.com/office/drawing/2014/main" id="{639B16FA-4B50-2BD1-CFD5-A13468F1022E}"/>
                </a:ext>
              </a:extLst>
            </p:cNvPr>
            <p:cNvSpPr/>
            <p:nvPr/>
          </p:nvSpPr>
          <p:spPr>
            <a:xfrm>
              <a:off x="9450376" y="3111517"/>
              <a:ext cx="59690" cy="150624"/>
            </a:xfrm>
            <a:custGeom>
              <a:avLst/>
              <a:gdLst>
                <a:gd name="connsiteX0" fmla="*/ 58535 w 59690"/>
                <a:gd name="connsiteY0" fmla="*/ 140949 h 150624"/>
                <a:gd name="connsiteX1" fmla="*/ 24880 w 59690"/>
                <a:gd name="connsiteY1" fmla="*/ 76031 h 150624"/>
                <a:gd name="connsiteX2" fmla="*/ 10558 w 59690"/>
                <a:gd name="connsiteY2" fmla="*/ 3900 h 150624"/>
                <a:gd name="connsiteX3" fmla="*/ 104 w 59690"/>
                <a:gd name="connsiteY3" fmla="*/ 5342 h 150624"/>
                <a:gd name="connsiteX4" fmla="*/ 12277 w 59690"/>
                <a:gd name="connsiteY4" fmla="*/ 82378 h 150624"/>
                <a:gd name="connsiteX5" fmla="*/ 49942 w 59690"/>
                <a:gd name="connsiteY5" fmla="*/ 148739 h 150624"/>
                <a:gd name="connsiteX6" fmla="*/ 58105 w 59690"/>
                <a:gd name="connsiteY6" fmla="*/ 140516 h 15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90" h="150624">
                  <a:moveTo>
                    <a:pt x="58535" y="140949"/>
                  </a:moveTo>
                  <a:cubicBezTo>
                    <a:pt x="42638" y="122122"/>
                    <a:pt x="31124" y="99935"/>
                    <a:pt x="24880" y="76031"/>
                  </a:cubicBezTo>
                  <a:cubicBezTo>
                    <a:pt x="18292" y="52372"/>
                    <a:pt x="17003" y="27848"/>
                    <a:pt x="10558" y="3900"/>
                  </a:cubicBezTo>
                  <a:cubicBezTo>
                    <a:pt x="9127" y="-2304"/>
                    <a:pt x="533" y="-572"/>
                    <a:pt x="104" y="5342"/>
                  </a:cubicBezTo>
                  <a:cubicBezTo>
                    <a:pt x="-726" y="31569"/>
                    <a:pt x="3413" y="57709"/>
                    <a:pt x="12277" y="82378"/>
                  </a:cubicBezTo>
                  <a:cubicBezTo>
                    <a:pt x="19810" y="107033"/>
                    <a:pt x="32671" y="129696"/>
                    <a:pt x="49942" y="148739"/>
                  </a:cubicBezTo>
                  <a:cubicBezTo>
                    <a:pt x="55097" y="154365"/>
                    <a:pt x="63117" y="146142"/>
                    <a:pt x="58105" y="1405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2" name="Freeform: Shape 2501">
              <a:extLst>
                <a:ext uri="{FF2B5EF4-FFF2-40B4-BE49-F238E27FC236}">
                  <a16:creationId xmlns:a16="http://schemas.microsoft.com/office/drawing/2014/main" id="{10C27691-0126-9F2B-2152-02DC3BC50878}"/>
                </a:ext>
              </a:extLst>
            </p:cNvPr>
            <p:cNvSpPr/>
            <p:nvPr/>
          </p:nvSpPr>
          <p:spPr>
            <a:xfrm>
              <a:off x="9467571" y="3127989"/>
              <a:ext cx="60479" cy="132375"/>
            </a:xfrm>
            <a:custGeom>
              <a:avLst/>
              <a:gdLst>
                <a:gd name="connsiteX0" fmla="*/ 58669 w 60479"/>
                <a:gd name="connsiteY0" fmla="*/ 121591 h 132375"/>
                <a:gd name="connsiteX1" fmla="*/ 28021 w 60479"/>
                <a:gd name="connsiteY1" fmla="*/ 64896 h 132375"/>
                <a:gd name="connsiteX2" fmla="*/ 19572 w 60479"/>
                <a:gd name="connsiteY2" fmla="*/ 33880 h 132375"/>
                <a:gd name="connsiteX3" fmla="*/ 10549 w 60479"/>
                <a:gd name="connsiteY3" fmla="*/ 2863 h 132375"/>
                <a:gd name="connsiteX4" fmla="*/ 237 w 60479"/>
                <a:gd name="connsiteY4" fmla="*/ 5604 h 132375"/>
                <a:gd name="connsiteX5" fmla="*/ 3532 w 60479"/>
                <a:gd name="connsiteY5" fmla="*/ 39362 h 132375"/>
                <a:gd name="connsiteX6" fmla="*/ 13699 w 60479"/>
                <a:gd name="connsiteY6" fmla="*/ 72831 h 132375"/>
                <a:gd name="connsiteX7" fmla="*/ 49933 w 60479"/>
                <a:gd name="connsiteY7" fmla="*/ 130535 h 132375"/>
                <a:gd name="connsiteX8" fmla="*/ 58669 w 60479"/>
                <a:gd name="connsiteY8" fmla="*/ 121591 h 13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79" h="132375">
                  <a:moveTo>
                    <a:pt x="58669" y="121591"/>
                  </a:moveTo>
                  <a:cubicBezTo>
                    <a:pt x="44949" y="104842"/>
                    <a:pt x="34537" y="85598"/>
                    <a:pt x="28021" y="64896"/>
                  </a:cubicBezTo>
                  <a:cubicBezTo>
                    <a:pt x="24727" y="54654"/>
                    <a:pt x="22006" y="44411"/>
                    <a:pt x="19572" y="33880"/>
                  </a:cubicBezTo>
                  <a:cubicBezTo>
                    <a:pt x="17652" y="23248"/>
                    <a:pt x="14630" y="12847"/>
                    <a:pt x="10549" y="2863"/>
                  </a:cubicBezTo>
                  <a:cubicBezTo>
                    <a:pt x="7971" y="-2763"/>
                    <a:pt x="668" y="844"/>
                    <a:pt x="237" y="5604"/>
                  </a:cubicBezTo>
                  <a:cubicBezTo>
                    <a:pt x="-535" y="16958"/>
                    <a:pt x="582" y="28369"/>
                    <a:pt x="3532" y="39362"/>
                  </a:cubicBezTo>
                  <a:cubicBezTo>
                    <a:pt x="6110" y="50744"/>
                    <a:pt x="9518" y="61939"/>
                    <a:pt x="13699" y="72831"/>
                  </a:cubicBezTo>
                  <a:cubicBezTo>
                    <a:pt x="21562" y="94441"/>
                    <a:pt x="33907" y="114118"/>
                    <a:pt x="49933" y="130535"/>
                  </a:cubicBezTo>
                  <a:cubicBezTo>
                    <a:pt x="55662" y="136162"/>
                    <a:pt x="64254" y="127650"/>
                    <a:pt x="58669" y="1215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3" name="Freeform: Shape 2502">
              <a:extLst>
                <a:ext uri="{FF2B5EF4-FFF2-40B4-BE49-F238E27FC236}">
                  <a16:creationId xmlns:a16="http://schemas.microsoft.com/office/drawing/2014/main" id="{56A4436F-B78B-7B20-A7CF-2E10F5D0EF6B}"/>
                </a:ext>
              </a:extLst>
            </p:cNvPr>
            <p:cNvSpPr/>
            <p:nvPr/>
          </p:nvSpPr>
          <p:spPr>
            <a:xfrm>
              <a:off x="9486709" y="3123440"/>
              <a:ext cx="54733" cy="132146"/>
            </a:xfrm>
            <a:custGeom>
              <a:avLst/>
              <a:gdLst>
                <a:gd name="connsiteX0" fmla="*/ 53565 w 54733"/>
                <a:gd name="connsiteY0" fmla="*/ 124553 h 132146"/>
                <a:gd name="connsiteX1" fmla="*/ 12033 w 54733"/>
                <a:gd name="connsiteY1" fmla="*/ 5681 h 132146"/>
                <a:gd name="connsiteX2" fmla="*/ 433 w 54733"/>
                <a:gd name="connsiteY2" fmla="*/ 5681 h 132146"/>
                <a:gd name="connsiteX3" fmla="*/ 47264 w 54733"/>
                <a:gd name="connsiteY3" fmla="*/ 130756 h 132146"/>
                <a:gd name="connsiteX4" fmla="*/ 53565 w 54733"/>
                <a:gd name="connsiteY4" fmla="*/ 124553 h 1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33" h="132146">
                  <a:moveTo>
                    <a:pt x="53565" y="124553"/>
                  </a:moveTo>
                  <a:cubicBezTo>
                    <a:pt x="25266" y="91662"/>
                    <a:pt x="10415" y="49176"/>
                    <a:pt x="12033" y="5681"/>
                  </a:cubicBezTo>
                  <a:cubicBezTo>
                    <a:pt x="12033" y="-2109"/>
                    <a:pt x="1292" y="-1676"/>
                    <a:pt x="433" y="5681"/>
                  </a:cubicBezTo>
                  <a:cubicBezTo>
                    <a:pt x="-3004" y="52278"/>
                    <a:pt x="14138" y="98038"/>
                    <a:pt x="47264" y="130756"/>
                  </a:cubicBezTo>
                  <a:cubicBezTo>
                    <a:pt x="51274" y="134940"/>
                    <a:pt x="57288" y="128737"/>
                    <a:pt x="53565" y="1245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4" name="Freeform: Shape 2503">
              <a:extLst>
                <a:ext uri="{FF2B5EF4-FFF2-40B4-BE49-F238E27FC236}">
                  <a16:creationId xmlns:a16="http://schemas.microsoft.com/office/drawing/2014/main" id="{088A83CE-F6B0-6B25-1DD8-E0A18325F756}"/>
                </a:ext>
              </a:extLst>
            </p:cNvPr>
            <p:cNvSpPr/>
            <p:nvPr/>
          </p:nvSpPr>
          <p:spPr>
            <a:xfrm>
              <a:off x="9530349" y="3110554"/>
              <a:ext cx="72280" cy="153536"/>
            </a:xfrm>
            <a:custGeom>
              <a:avLst/>
              <a:gdLst>
                <a:gd name="connsiteX0" fmla="*/ 68930 w 72280"/>
                <a:gd name="connsiteY0" fmla="*/ 141912 h 153536"/>
                <a:gd name="connsiteX1" fmla="*/ 26825 w 72280"/>
                <a:gd name="connsiteY1" fmla="*/ 85505 h 153536"/>
                <a:gd name="connsiteX2" fmla="*/ 12504 w 72280"/>
                <a:gd name="connsiteY2" fmla="*/ 4863 h 153536"/>
                <a:gd name="connsiteX3" fmla="*/ 5945 w 72280"/>
                <a:gd name="connsiteY3" fmla="*/ 74 h 153536"/>
                <a:gd name="connsiteX4" fmla="*/ 1189 w 72280"/>
                <a:gd name="connsiteY4" fmla="*/ 4863 h 153536"/>
                <a:gd name="connsiteX5" fmla="*/ 63630 w 72280"/>
                <a:gd name="connsiteY5" fmla="*/ 152443 h 153536"/>
                <a:gd name="connsiteX6" fmla="*/ 69646 w 72280"/>
                <a:gd name="connsiteY6" fmla="*/ 141912 h 15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80" h="153536">
                  <a:moveTo>
                    <a:pt x="68930" y="141912"/>
                  </a:moveTo>
                  <a:cubicBezTo>
                    <a:pt x="50125" y="127254"/>
                    <a:pt x="35575" y="107779"/>
                    <a:pt x="26825" y="85505"/>
                  </a:cubicBezTo>
                  <a:cubicBezTo>
                    <a:pt x="17931" y="59538"/>
                    <a:pt x="13105" y="32330"/>
                    <a:pt x="12504" y="4863"/>
                  </a:cubicBezTo>
                  <a:cubicBezTo>
                    <a:pt x="12002" y="1718"/>
                    <a:pt x="9066" y="-431"/>
                    <a:pt x="5945" y="74"/>
                  </a:cubicBezTo>
                  <a:cubicBezTo>
                    <a:pt x="3495" y="463"/>
                    <a:pt x="1577" y="2396"/>
                    <a:pt x="1189" y="4863"/>
                  </a:cubicBezTo>
                  <a:cubicBezTo>
                    <a:pt x="-5756" y="61774"/>
                    <a:pt x="18060" y="118080"/>
                    <a:pt x="63630" y="152443"/>
                  </a:cubicBezTo>
                  <a:cubicBezTo>
                    <a:pt x="70075" y="156915"/>
                    <a:pt x="75804" y="146528"/>
                    <a:pt x="69646" y="1419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5" name="Freeform: Shape 2504">
              <a:extLst>
                <a:ext uri="{FF2B5EF4-FFF2-40B4-BE49-F238E27FC236}">
                  <a16:creationId xmlns:a16="http://schemas.microsoft.com/office/drawing/2014/main" id="{AA64E639-BC4B-3C55-D6CA-8D3FDC2599E2}"/>
                </a:ext>
              </a:extLst>
            </p:cNvPr>
            <p:cNvSpPr/>
            <p:nvPr/>
          </p:nvSpPr>
          <p:spPr>
            <a:xfrm>
              <a:off x="9561573" y="3143885"/>
              <a:ext cx="55092" cy="114495"/>
            </a:xfrm>
            <a:custGeom>
              <a:avLst/>
              <a:gdLst>
                <a:gd name="connsiteX0" fmla="*/ 53315 w 55092"/>
                <a:gd name="connsiteY0" fmla="*/ 105551 h 114495"/>
                <a:gd name="connsiteX1" fmla="*/ 22094 w 55092"/>
                <a:gd name="connsiteY1" fmla="*/ 57945 h 114495"/>
                <a:gd name="connsiteX2" fmla="*/ 14934 w 55092"/>
                <a:gd name="connsiteY2" fmla="*/ 31256 h 114495"/>
                <a:gd name="connsiteX3" fmla="*/ 11353 w 55092"/>
                <a:gd name="connsiteY3" fmla="*/ 3414 h 114495"/>
                <a:gd name="connsiteX4" fmla="*/ 2188 w 55092"/>
                <a:gd name="connsiteY4" fmla="*/ 3414 h 114495"/>
                <a:gd name="connsiteX5" fmla="*/ 9635 w 55092"/>
                <a:gd name="connsiteY5" fmla="*/ 63282 h 114495"/>
                <a:gd name="connsiteX6" fmla="*/ 45582 w 55092"/>
                <a:gd name="connsiteY6" fmla="*/ 113053 h 114495"/>
                <a:gd name="connsiteX7" fmla="*/ 53315 w 55092"/>
                <a:gd name="connsiteY7" fmla="*/ 105118 h 1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92" h="114495">
                  <a:moveTo>
                    <a:pt x="53315" y="105551"/>
                  </a:moveTo>
                  <a:cubicBezTo>
                    <a:pt x="39395" y="92337"/>
                    <a:pt x="28697" y="76035"/>
                    <a:pt x="22094" y="57945"/>
                  </a:cubicBezTo>
                  <a:cubicBezTo>
                    <a:pt x="18786" y="49318"/>
                    <a:pt x="16394" y="40374"/>
                    <a:pt x="14934" y="31256"/>
                  </a:cubicBezTo>
                  <a:cubicBezTo>
                    <a:pt x="13502" y="22023"/>
                    <a:pt x="13215" y="12646"/>
                    <a:pt x="11353" y="3414"/>
                  </a:cubicBezTo>
                  <a:cubicBezTo>
                    <a:pt x="10351" y="-1491"/>
                    <a:pt x="3620" y="-770"/>
                    <a:pt x="2188" y="3414"/>
                  </a:cubicBezTo>
                  <a:cubicBezTo>
                    <a:pt x="-2380" y="23625"/>
                    <a:pt x="254" y="44831"/>
                    <a:pt x="9635" y="63282"/>
                  </a:cubicBezTo>
                  <a:cubicBezTo>
                    <a:pt x="17727" y="82397"/>
                    <a:pt x="30014" y="99420"/>
                    <a:pt x="45582" y="113053"/>
                  </a:cubicBezTo>
                  <a:cubicBezTo>
                    <a:pt x="50880" y="117669"/>
                    <a:pt x="58614" y="110167"/>
                    <a:pt x="53315" y="1051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6" name="Freeform: Shape 2505">
              <a:extLst>
                <a:ext uri="{FF2B5EF4-FFF2-40B4-BE49-F238E27FC236}">
                  <a16:creationId xmlns:a16="http://schemas.microsoft.com/office/drawing/2014/main" id="{7652F84C-56BC-A989-8B31-E06E39F40313}"/>
                </a:ext>
              </a:extLst>
            </p:cNvPr>
            <p:cNvSpPr/>
            <p:nvPr/>
          </p:nvSpPr>
          <p:spPr>
            <a:xfrm>
              <a:off x="9589047" y="3137574"/>
              <a:ext cx="52826" cy="124641"/>
            </a:xfrm>
            <a:custGeom>
              <a:avLst/>
              <a:gdLst>
                <a:gd name="connsiteX0" fmla="*/ 50903 w 52826"/>
                <a:gd name="connsiteY0" fmla="*/ 115613 h 124641"/>
                <a:gd name="connsiteX1" fmla="*/ 22261 w 52826"/>
                <a:gd name="connsiteY1" fmla="*/ 69449 h 124641"/>
                <a:gd name="connsiteX2" fmla="*/ 13668 w 52826"/>
                <a:gd name="connsiteY2" fmla="*/ 5974 h 124641"/>
                <a:gd name="connsiteX3" fmla="*/ 1781 w 52826"/>
                <a:gd name="connsiteY3" fmla="*/ 4388 h 124641"/>
                <a:gd name="connsiteX4" fmla="*/ 9658 w 52826"/>
                <a:gd name="connsiteY4" fmla="*/ 76519 h 124641"/>
                <a:gd name="connsiteX5" fmla="*/ 46035 w 52826"/>
                <a:gd name="connsiteY5" fmla="*/ 123836 h 124641"/>
                <a:gd name="connsiteX6" fmla="*/ 50760 w 52826"/>
                <a:gd name="connsiteY6" fmla="*/ 115902 h 12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26" h="124641">
                  <a:moveTo>
                    <a:pt x="50903" y="115613"/>
                  </a:moveTo>
                  <a:cubicBezTo>
                    <a:pt x="36754" y="103668"/>
                    <a:pt x="26729" y="87497"/>
                    <a:pt x="22261" y="69449"/>
                  </a:cubicBezTo>
                  <a:cubicBezTo>
                    <a:pt x="16475" y="48791"/>
                    <a:pt x="13582" y="27426"/>
                    <a:pt x="13668" y="5974"/>
                  </a:cubicBezTo>
                  <a:cubicBezTo>
                    <a:pt x="13668" y="-517"/>
                    <a:pt x="3071" y="-2682"/>
                    <a:pt x="1781" y="4388"/>
                  </a:cubicBezTo>
                  <a:cubicBezTo>
                    <a:pt x="-2200" y="28710"/>
                    <a:pt x="521" y="53653"/>
                    <a:pt x="9658" y="76519"/>
                  </a:cubicBezTo>
                  <a:cubicBezTo>
                    <a:pt x="16303" y="95893"/>
                    <a:pt x="29078" y="112512"/>
                    <a:pt x="46035" y="123836"/>
                  </a:cubicBezTo>
                  <a:cubicBezTo>
                    <a:pt x="51333" y="127154"/>
                    <a:pt x="55486" y="119364"/>
                    <a:pt x="50760" y="1159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7" name="Freeform: Shape 2506">
              <a:extLst>
                <a:ext uri="{FF2B5EF4-FFF2-40B4-BE49-F238E27FC236}">
                  <a16:creationId xmlns:a16="http://schemas.microsoft.com/office/drawing/2014/main" id="{BC37EF3F-7860-3D1B-526C-BD15362D8C90}"/>
                </a:ext>
              </a:extLst>
            </p:cNvPr>
            <p:cNvSpPr/>
            <p:nvPr/>
          </p:nvSpPr>
          <p:spPr>
            <a:xfrm>
              <a:off x="9607343" y="3147976"/>
              <a:ext cx="57121" cy="117365"/>
            </a:xfrm>
            <a:custGeom>
              <a:avLst/>
              <a:gdLst>
                <a:gd name="connsiteX0" fmla="*/ 55808 w 57121"/>
                <a:gd name="connsiteY0" fmla="*/ 108241 h 117365"/>
                <a:gd name="connsiteX1" fmla="*/ 12844 w 57121"/>
                <a:gd name="connsiteY1" fmla="*/ 5526 h 117365"/>
                <a:gd name="connsiteX2" fmla="*/ 5512 w 57121"/>
                <a:gd name="connsiteY2" fmla="*/ 73 h 117365"/>
                <a:gd name="connsiteX3" fmla="*/ 98 w 57121"/>
                <a:gd name="connsiteY3" fmla="*/ 5526 h 117365"/>
                <a:gd name="connsiteX4" fmla="*/ 47788 w 57121"/>
                <a:gd name="connsiteY4" fmla="*/ 115887 h 117365"/>
                <a:gd name="connsiteX5" fmla="*/ 55522 w 57121"/>
                <a:gd name="connsiteY5" fmla="*/ 108241 h 1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21" h="117365">
                  <a:moveTo>
                    <a:pt x="55808" y="108241"/>
                  </a:moveTo>
                  <a:cubicBezTo>
                    <a:pt x="29557" y="80413"/>
                    <a:pt x="14276" y="43885"/>
                    <a:pt x="12844" y="5526"/>
                  </a:cubicBezTo>
                  <a:cubicBezTo>
                    <a:pt x="12314" y="1977"/>
                    <a:pt x="9034" y="-461"/>
                    <a:pt x="5512" y="73"/>
                  </a:cubicBezTo>
                  <a:cubicBezTo>
                    <a:pt x="2719" y="492"/>
                    <a:pt x="514" y="2713"/>
                    <a:pt x="98" y="5526"/>
                  </a:cubicBezTo>
                  <a:cubicBezTo>
                    <a:pt x="-1478" y="47694"/>
                    <a:pt x="16081" y="88304"/>
                    <a:pt x="47788" y="115887"/>
                  </a:cubicBezTo>
                  <a:cubicBezTo>
                    <a:pt x="53087" y="120503"/>
                    <a:pt x="60391" y="113290"/>
                    <a:pt x="55522" y="1082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8" name="Freeform: Shape 2507">
              <a:extLst>
                <a:ext uri="{FF2B5EF4-FFF2-40B4-BE49-F238E27FC236}">
                  <a16:creationId xmlns:a16="http://schemas.microsoft.com/office/drawing/2014/main" id="{5F5DCC4F-3AB8-142B-FA41-3EF827E26369}"/>
                </a:ext>
              </a:extLst>
            </p:cNvPr>
            <p:cNvSpPr/>
            <p:nvPr/>
          </p:nvSpPr>
          <p:spPr>
            <a:xfrm>
              <a:off x="9625189" y="3128413"/>
              <a:ext cx="54807" cy="127898"/>
            </a:xfrm>
            <a:custGeom>
              <a:avLst/>
              <a:gdLst>
                <a:gd name="connsiteX0" fmla="*/ 53142 w 54807"/>
                <a:gd name="connsiteY0" fmla="*/ 120590 h 127898"/>
                <a:gd name="connsiteX1" fmla="*/ 19916 w 54807"/>
                <a:gd name="connsiteY1" fmla="*/ 67213 h 127898"/>
                <a:gd name="connsiteX2" fmla="*/ 16623 w 54807"/>
                <a:gd name="connsiteY2" fmla="*/ 6046 h 127898"/>
                <a:gd name="connsiteX3" fmla="*/ 4307 w 54807"/>
                <a:gd name="connsiteY3" fmla="*/ 4315 h 127898"/>
                <a:gd name="connsiteX4" fmla="*/ 47270 w 54807"/>
                <a:gd name="connsiteY4" fmla="*/ 126793 h 127898"/>
                <a:gd name="connsiteX5" fmla="*/ 53428 w 54807"/>
                <a:gd name="connsiteY5" fmla="*/ 120590 h 12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07" h="127898">
                  <a:moveTo>
                    <a:pt x="53142" y="120590"/>
                  </a:moveTo>
                  <a:cubicBezTo>
                    <a:pt x="37360" y="106250"/>
                    <a:pt x="25860" y="87770"/>
                    <a:pt x="19916" y="67213"/>
                  </a:cubicBezTo>
                  <a:cubicBezTo>
                    <a:pt x="14489" y="47290"/>
                    <a:pt x="13357" y="26430"/>
                    <a:pt x="16623" y="6046"/>
                  </a:cubicBezTo>
                  <a:cubicBezTo>
                    <a:pt x="17625" y="-1311"/>
                    <a:pt x="6454" y="-2033"/>
                    <a:pt x="4307" y="4315"/>
                  </a:cubicBezTo>
                  <a:cubicBezTo>
                    <a:pt x="-10015" y="48603"/>
                    <a:pt x="13186" y="98229"/>
                    <a:pt x="47270" y="126793"/>
                  </a:cubicBezTo>
                  <a:cubicBezTo>
                    <a:pt x="51423" y="130400"/>
                    <a:pt x="57581" y="124341"/>
                    <a:pt x="53428" y="1205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9" name="Freeform: Shape 2508">
              <a:extLst>
                <a:ext uri="{FF2B5EF4-FFF2-40B4-BE49-F238E27FC236}">
                  <a16:creationId xmlns:a16="http://schemas.microsoft.com/office/drawing/2014/main" id="{3693A65E-6666-365D-F8F0-629486B186AC}"/>
                </a:ext>
              </a:extLst>
            </p:cNvPr>
            <p:cNvSpPr/>
            <p:nvPr/>
          </p:nvSpPr>
          <p:spPr>
            <a:xfrm>
              <a:off x="9647041" y="3113907"/>
              <a:ext cx="47044" cy="140722"/>
            </a:xfrm>
            <a:custGeom>
              <a:avLst/>
              <a:gdLst>
                <a:gd name="connsiteX0" fmla="*/ 47044 w 47044"/>
                <a:gd name="connsiteY0" fmla="*/ 140145 h 140722"/>
                <a:gd name="connsiteX1" fmla="*/ 37306 w 47044"/>
                <a:gd name="connsiteY1" fmla="*/ 122978 h 140722"/>
                <a:gd name="connsiteX2" fmla="*/ 29572 w 47044"/>
                <a:gd name="connsiteY2" fmla="*/ 106965 h 140722"/>
                <a:gd name="connsiteX3" fmla="*/ 18115 w 47044"/>
                <a:gd name="connsiteY3" fmla="*/ 73929 h 140722"/>
                <a:gd name="connsiteX4" fmla="*/ 12673 w 47044"/>
                <a:gd name="connsiteY4" fmla="*/ 5116 h 140722"/>
                <a:gd name="connsiteX5" fmla="*/ 2505 w 47044"/>
                <a:gd name="connsiteY5" fmla="*/ 3674 h 140722"/>
                <a:gd name="connsiteX6" fmla="*/ 7374 w 47044"/>
                <a:gd name="connsiteY6" fmla="*/ 76958 h 140722"/>
                <a:gd name="connsiteX7" fmla="*/ 21695 w 47044"/>
                <a:gd name="connsiteY7" fmla="*/ 110283 h 140722"/>
                <a:gd name="connsiteX8" fmla="*/ 31434 w 47044"/>
                <a:gd name="connsiteY8" fmla="*/ 124709 h 140722"/>
                <a:gd name="connsiteX9" fmla="*/ 45755 w 47044"/>
                <a:gd name="connsiteY9" fmla="*/ 140722 h 140722"/>
                <a:gd name="connsiteX10" fmla="*/ 45755 w 47044"/>
                <a:gd name="connsiteY10" fmla="*/ 140722 h 14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044" h="140722">
                  <a:moveTo>
                    <a:pt x="47044" y="140145"/>
                  </a:moveTo>
                  <a:cubicBezTo>
                    <a:pt x="43135" y="134822"/>
                    <a:pt x="39869" y="129066"/>
                    <a:pt x="37306" y="122978"/>
                  </a:cubicBezTo>
                  <a:cubicBezTo>
                    <a:pt x="34442" y="117785"/>
                    <a:pt x="32006" y="112447"/>
                    <a:pt x="29572" y="106965"/>
                  </a:cubicBezTo>
                  <a:cubicBezTo>
                    <a:pt x="24818" y="96304"/>
                    <a:pt x="20980" y="85254"/>
                    <a:pt x="18115" y="73929"/>
                  </a:cubicBezTo>
                  <a:cubicBezTo>
                    <a:pt x="12873" y="51395"/>
                    <a:pt x="11040" y="28198"/>
                    <a:pt x="12673" y="5116"/>
                  </a:cubicBezTo>
                  <a:cubicBezTo>
                    <a:pt x="12673" y="-655"/>
                    <a:pt x="3651" y="-2097"/>
                    <a:pt x="2505" y="3674"/>
                  </a:cubicBezTo>
                  <a:cubicBezTo>
                    <a:pt x="-2049" y="28126"/>
                    <a:pt x="-374" y="53343"/>
                    <a:pt x="7374" y="76958"/>
                  </a:cubicBezTo>
                  <a:cubicBezTo>
                    <a:pt x="10869" y="88586"/>
                    <a:pt x="15681" y="99766"/>
                    <a:pt x="21695" y="110283"/>
                  </a:cubicBezTo>
                  <a:cubicBezTo>
                    <a:pt x="24617" y="115303"/>
                    <a:pt x="27882" y="120122"/>
                    <a:pt x="31434" y="124709"/>
                  </a:cubicBezTo>
                  <a:cubicBezTo>
                    <a:pt x="35873" y="130480"/>
                    <a:pt x="41746" y="134952"/>
                    <a:pt x="45755" y="140722"/>
                  </a:cubicBezTo>
                  <a:cubicBezTo>
                    <a:pt x="45755" y="140722"/>
                    <a:pt x="46758" y="140722"/>
                    <a:pt x="45755" y="14072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0" name="Freeform: Shape 2509">
              <a:extLst>
                <a:ext uri="{FF2B5EF4-FFF2-40B4-BE49-F238E27FC236}">
                  <a16:creationId xmlns:a16="http://schemas.microsoft.com/office/drawing/2014/main" id="{AC439730-D479-E89B-5669-21340D65D228}"/>
                </a:ext>
              </a:extLst>
            </p:cNvPr>
            <p:cNvSpPr/>
            <p:nvPr/>
          </p:nvSpPr>
          <p:spPr>
            <a:xfrm>
              <a:off x="9673414" y="3144882"/>
              <a:ext cx="46132" cy="119140"/>
            </a:xfrm>
            <a:custGeom>
              <a:avLst/>
              <a:gdLst>
                <a:gd name="connsiteX0" fmla="*/ 44731 w 46132"/>
                <a:gd name="connsiteY0" fmla="*/ 111623 h 119140"/>
                <a:gd name="connsiteX1" fmla="*/ 18523 w 46132"/>
                <a:gd name="connsiteY1" fmla="*/ 63007 h 119140"/>
                <a:gd name="connsiteX2" fmla="*/ 11649 w 46132"/>
                <a:gd name="connsiteY2" fmla="*/ 5302 h 119140"/>
                <a:gd name="connsiteX3" fmla="*/ 622 w 46132"/>
                <a:gd name="connsiteY3" fmla="*/ 5302 h 119140"/>
                <a:gd name="connsiteX4" fmla="*/ 8069 w 46132"/>
                <a:gd name="connsiteY4" fmla="*/ 68345 h 119140"/>
                <a:gd name="connsiteX5" fmla="*/ 39002 w 46132"/>
                <a:gd name="connsiteY5" fmla="*/ 118403 h 119140"/>
                <a:gd name="connsiteX6" fmla="*/ 44731 w 46132"/>
                <a:gd name="connsiteY6" fmla="*/ 111046 h 11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32" h="119140">
                  <a:moveTo>
                    <a:pt x="44731" y="111623"/>
                  </a:moveTo>
                  <a:cubicBezTo>
                    <a:pt x="31555" y="98279"/>
                    <a:pt x="22462" y="81400"/>
                    <a:pt x="18523" y="63007"/>
                  </a:cubicBezTo>
                  <a:cubicBezTo>
                    <a:pt x="13096" y="44282"/>
                    <a:pt x="10775" y="24792"/>
                    <a:pt x="11649" y="5302"/>
                  </a:cubicBezTo>
                  <a:cubicBezTo>
                    <a:pt x="11649" y="-1911"/>
                    <a:pt x="1337" y="-1622"/>
                    <a:pt x="622" y="5302"/>
                  </a:cubicBezTo>
                  <a:cubicBezTo>
                    <a:pt x="-1297" y="26610"/>
                    <a:pt x="1238" y="48090"/>
                    <a:pt x="8069" y="68345"/>
                  </a:cubicBezTo>
                  <a:cubicBezTo>
                    <a:pt x="13096" y="87805"/>
                    <a:pt x="23894" y="105261"/>
                    <a:pt x="39002" y="118403"/>
                  </a:cubicBezTo>
                  <a:cubicBezTo>
                    <a:pt x="43299" y="121433"/>
                    <a:pt x="48741" y="114364"/>
                    <a:pt x="44731" y="1110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1" name="Freeform: Shape 2510">
              <a:extLst>
                <a:ext uri="{FF2B5EF4-FFF2-40B4-BE49-F238E27FC236}">
                  <a16:creationId xmlns:a16="http://schemas.microsoft.com/office/drawing/2014/main" id="{45D768E1-70F6-A8B7-1577-5DC5B9FC630C}"/>
                </a:ext>
              </a:extLst>
            </p:cNvPr>
            <p:cNvSpPr/>
            <p:nvPr/>
          </p:nvSpPr>
          <p:spPr>
            <a:xfrm>
              <a:off x="9687359" y="3126237"/>
              <a:ext cx="56561" cy="137550"/>
            </a:xfrm>
            <a:custGeom>
              <a:avLst/>
              <a:gdLst>
                <a:gd name="connsiteX0" fmla="*/ 55274 w 56561"/>
                <a:gd name="connsiteY0" fmla="*/ 128537 h 137550"/>
                <a:gd name="connsiteX1" fmla="*/ 17324 w 56561"/>
                <a:gd name="connsiteY1" fmla="*/ 8223 h 137550"/>
                <a:gd name="connsiteX2" fmla="*/ 9160 w 56561"/>
                <a:gd name="connsiteY2" fmla="*/ 0 h 137550"/>
                <a:gd name="connsiteX3" fmla="*/ 1140 w 56561"/>
                <a:gd name="connsiteY3" fmla="*/ 8223 h 137550"/>
                <a:gd name="connsiteX4" fmla="*/ 47685 w 56561"/>
                <a:gd name="connsiteY4" fmla="*/ 136327 h 137550"/>
                <a:gd name="connsiteX5" fmla="*/ 55346 w 56561"/>
                <a:gd name="connsiteY5" fmla="*/ 135534 h 137550"/>
                <a:gd name="connsiteX6" fmla="*/ 55274 w 56561"/>
                <a:gd name="connsiteY6" fmla="*/ 128537 h 13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61" h="137550">
                  <a:moveTo>
                    <a:pt x="55274" y="128537"/>
                  </a:moveTo>
                  <a:cubicBezTo>
                    <a:pt x="26560" y="95501"/>
                    <a:pt x="12812" y="51905"/>
                    <a:pt x="17324" y="8223"/>
                  </a:cubicBezTo>
                  <a:cubicBezTo>
                    <a:pt x="17324" y="3751"/>
                    <a:pt x="13313" y="144"/>
                    <a:pt x="9160" y="0"/>
                  </a:cubicBezTo>
                  <a:cubicBezTo>
                    <a:pt x="4735" y="158"/>
                    <a:pt x="1212" y="3765"/>
                    <a:pt x="1140" y="8223"/>
                  </a:cubicBezTo>
                  <a:cubicBezTo>
                    <a:pt x="-4775" y="55988"/>
                    <a:pt x="12554" y="103695"/>
                    <a:pt x="47685" y="136327"/>
                  </a:cubicBezTo>
                  <a:cubicBezTo>
                    <a:pt x="50018" y="138232"/>
                    <a:pt x="53441" y="137871"/>
                    <a:pt x="55346" y="135534"/>
                  </a:cubicBezTo>
                  <a:cubicBezTo>
                    <a:pt x="56993" y="133485"/>
                    <a:pt x="56965" y="130557"/>
                    <a:pt x="55274" y="12853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2" name="Freeform: Shape 2511">
              <a:extLst>
                <a:ext uri="{FF2B5EF4-FFF2-40B4-BE49-F238E27FC236}">
                  <a16:creationId xmlns:a16="http://schemas.microsoft.com/office/drawing/2014/main" id="{CDF273AC-8E2C-1C14-EC4F-A8F8ED56A4A0}"/>
                </a:ext>
              </a:extLst>
            </p:cNvPr>
            <p:cNvSpPr/>
            <p:nvPr/>
          </p:nvSpPr>
          <p:spPr>
            <a:xfrm>
              <a:off x="9708820" y="3088365"/>
              <a:ext cx="65186" cy="176324"/>
            </a:xfrm>
            <a:custGeom>
              <a:avLst/>
              <a:gdLst>
                <a:gd name="connsiteX0" fmla="*/ 63602 w 65186"/>
                <a:gd name="connsiteY0" fmla="*/ 167274 h 176324"/>
                <a:gd name="connsiteX1" fmla="*/ 21497 w 65186"/>
                <a:gd name="connsiteY1" fmla="*/ 92258 h 176324"/>
                <a:gd name="connsiteX2" fmla="*/ 20495 w 65186"/>
                <a:gd name="connsiteY2" fmla="*/ 7576 h 176324"/>
                <a:gd name="connsiteX3" fmla="*/ 9897 w 65186"/>
                <a:gd name="connsiteY3" fmla="*/ 3104 h 176324"/>
                <a:gd name="connsiteX4" fmla="*/ 56012 w 65186"/>
                <a:gd name="connsiteY4" fmla="*/ 174920 h 176324"/>
                <a:gd name="connsiteX5" fmla="*/ 63602 w 65186"/>
                <a:gd name="connsiteY5" fmla="*/ 167274 h 17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86" h="176324">
                  <a:moveTo>
                    <a:pt x="63602" y="167274"/>
                  </a:moveTo>
                  <a:cubicBezTo>
                    <a:pt x="43338" y="146385"/>
                    <a:pt x="28815" y="120519"/>
                    <a:pt x="21497" y="92258"/>
                  </a:cubicBezTo>
                  <a:cubicBezTo>
                    <a:pt x="15153" y="64430"/>
                    <a:pt x="14810" y="35549"/>
                    <a:pt x="20495" y="7576"/>
                  </a:cubicBezTo>
                  <a:cubicBezTo>
                    <a:pt x="21497" y="1662"/>
                    <a:pt x="12762" y="-3532"/>
                    <a:pt x="9897" y="3104"/>
                  </a:cubicBezTo>
                  <a:cubicBezTo>
                    <a:pt x="-15452" y="60809"/>
                    <a:pt x="10756" y="134094"/>
                    <a:pt x="56012" y="174920"/>
                  </a:cubicBezTo>
                  <a:cubicBezTo>
                    <a:pt x="61024" y="179392"/>
                    <a:pt x="68472" y="172179"/>
                    <a:pt x="63602" y="1672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3" name="Freeform: Shape 2512">
              <a:extLst>
                <a:ext uri="{FF2B5EF4-FFF2-40B4-BE49-F238E27FC236}">
                  <a16:creationId xmlns:a16="http://schemas.microsoft.com/office/drawing/2014/main" id="{48D25206-0D63-1BEC-E2C9-22BA1C68F5A6}"/>
                </a:ext>
              </a:extLst>
            </p:cNvPr>
            <p:cNvSpPr/>
            <p:nvPr/>
          </p:nvSpPr>
          <p:spPr>
            <a:xfrm>
              <a:off x="9735383" y="3096613"/>
              <a:ext cx="68367" cy="169726"/>
            </a:xfrm>
            <a:custGeom>
              <a:avLst/>
              <a:gdLst>
                <a:gd name="connsiteX0" fmla="*/ 66828 w 68367"/>
                <a:gd name="connsiteY0" fmla="*/ 160613 h 169726"/>
                <a:gd name="connsiteX1" fmla="*/ 21143 w 68367"/>
                <a:gd name="connsiteY1" fmla="*/ 88483 h 169726"/>
                <a:gd name="connsiteX2" fmla="*/ 18995 w 68367"/>
                <a:gd name="connsiteY2" fmla="*/ 48811 h 169726"/>
                <a:gd name="connsiteX3" fmla="*/ 34032 w 68367"/>
                <a:gd name="connsiteY3" fmla="*/ 9139 h 169726"/>
                <a:gd name="connsiteX4" fmla="*/ 31526 w 68367"/>
                <a:gd name="connsiteY4" fmla="*/ 743 h 169726"/>
                <a:gd name="connsiteX5" fmla="*/ 24437 w 68367"/>
                <a:gd name="connsiteY5" fmla="*/ 1637 h 169726"/>
                <a:gd name="connsiteX6" fmla="*/ 3671 w 68367"/>
                <a:gd name="connsiteY6" fmla="*/ 90791 h 169726"/>
                <a:gd name="connsiteX7" fmla="*/ 60956 w 68367"/>
                <a:gd name="connsiteY7" fmla="*/ 168836 h 169726"/>
                <a:gd name="connsiteX8" fmla="*/ 66971 w 68367"/>
                <a:gd name="connsiteY8" fmla="*/ 161046 h 16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67" h="169726">
                  <a:moveTo>
                    <a:pt x="66828" y="160613"/>
                  </a:moveTo>
                  <a:cubicBezTo>
                    <a:pt x="45274" y="141282"/>
                    <a:pt x="29464" y="116311"/>
                    <a:pt x="21143" y="88483"/>
                  </a:cubicBezTo>
                  <a:cubicBezTo>
                    <a:pt x="17720" y="75557"/>
                    <a:pt x="16990" y="62039"/>
                    <a:pt x="18995" y="48811"/>
                  </a:cubicBezTo>
                  <a:cubicBezTo>
                    <a:pt x="22059" y="34918"/>
                    <a:pt x="27115" y="21545"/>
                    <a:pt x="34032" y="9139"/>
                  </a:cubicBezTo>
                  <a:cubicBezTo>
                    <a:pt x="35636" y="6124"/>
                    <a:pt x="34519" y="2358"/>
                    <a:pt x="31526" y="743"/>
                  </a:cubicBezTo>
                  <a:cubicBezTo>
                    <a:pt x="29220" y="-513"/>
                    <a:pt x="26370" y="-152"/>
                    <a:pt x="24437" y="1637"/>
                  </a:cubicBezTo>
                  <a:cubicBezTo>
                    <a:pt x="-339" y="21401"/>
                    <a:pt x="-4206" y="62227"/>
                    <a:pt x="3671" y="90791"/>
                  </a:cubicBezTo>
                  <a:cubicBezTo>
                    <a:pt x="13467" y="122572"/>
                    <a:pt x="33659" y="150082"/>
                    <a:pt x="60956" y="168836"/>
                  </a:cubicBezTo>
                  <a:cubicBezTo>
                    <a:pt x="65539" y="172299"/>
                    <a:pt x="70981" y="164797"/>
                    <a:pt x="66971" y="1610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4" name="Freeform: Shape 2513">
              <a:extLst>
                <a:ext uri="{FF2B5EF4-FFF2-40B4-BE49-F238E27FC236}">
                  <a16:creationId xmlns:a16="http://schemas.microsoft.com/office/drawing/2014/main" id="{008F039B-EAED-5FEB-B8D6-521498A9A6ED}"/>
                </a:ext>
              </a:extLst>
            </p:cNvPr>
            <p:cNvSpPr/>
            <p:nvPr/>
          </p:nvSpPr>
          <p:spPr>
            <a:xfrm>
              <a:off x="9773544" y="3154315"/>
              <a:ext cx="47659" cy="111076"/>
            </a:xfrm>
            <a:custGeom>
              <a:avLst/>
              <a:gdLst>
                <a:gd name="connsiteX0" fmla="*/ 46425 w 47659"/>
                <a:gd name="connsiteY0" fmla="*/ 102911 h 111076"/>
                <a:gd name="connsiteX1" fmla="*/ 14489 w 47659"/>
                <a:gd name="connsiteY1" fmla="*/ 6545 h 111076"/>
                <a:gd name="connsiteX2" fmla="*/ 1599 w 47659"/>
                <a:gd name="connsiteY2" fmla="*/ 4669 h 111076"/>
                <a:gd name="connsiteX3" fmla="*/ 39551 w 47659"/>
                <a:gd name="connsiteY3" fmla="*/ 109836 h 111076"/>
                <a:gd name="connsiteX4" fmla="*/ 46425 w 47659"/>
                <a:gd name="connsiteY4" fmla="*/ 109432 h 111076"/>
                <a:gd name="connsiteX5" fmla="*/ 46425 w 47659"/>
                <a:gd name="connsiteY5" fmla="*/ 102911 h 11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59" h="111076">
                  <a:moveTo>
                    <a:pt x="46425" y="102911"/>
                  </a:moveTo>
                  <a:cubicBezTo>
                    <a:pt x="24113" y="75992"/>
                    <a:pt x="12699" y="41571"/>
                    <a:pt x="14489" y="6545"/>
                  </a:cubicBezTo>
                  <a:cubicBezTo>
                    <a:pt x="14489" y="-813"/>
                    <a:pt x="3031" y="-2688"/>
                    <a:pt x="1599" y="4669"/>
                  </a:cubicBezTo>
                  <a:cubicBezTo>
                    <a:pt x="-5060" y="44009"/>
                    <a:pt x="9361" y="83984"/>
                    <a:pt x="39551" y="109836"/>
                  </a:cubicBezTo>
                  <a:cubicBezTo>
                    <a:pt x="41555" y="111639"/>
                    <a:pt x="44635" y="111452"/>
                    <a:pt x="46425" y="109432"/>
                  </a:cubicBezTo>
                  <a:cubicBezTo>
                    <a:pt x="48072" y="107571"/>
                    <a:pt x="48072" y="104772"/>
                    <a:pt x="46425" y="1029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5" name="Freeform: Shape 2514">
              <a:extLst>
                <a:ext uri="{FF2B5EF4-FFF2-40B4-BE49-F238E27FC236}">
                  <a16:creationId xmlns:a16="http://schemas.microsoft.com/office/drawing/2014/main" id="{18F37996-FF2B-F5A3-0E05-4A8624C3D718}"/>
                </a:ext>
              </a:extLst>
            </p:cNvPr>
            <p:cNvSpPr/>
            <p:nvPr/>
          </p:nvSpPr>
          <p:spPr>
            <a:xfrm>
              <a:off x="9791034" y="3130726"/>
              <a:ext cx="51848" cy="132230"/>
            </a:xfrm>
            <a:custGeom>
              <a:avLst/>
              <a:gdLst>
                <a:gd name="connsiteX0" fmla="*/ 50846 w 51848"/>
                <a:gd name="connsiteY0" fmla="*/ 123038 h 132230"/>
                <a:gd name="connsiteX1" fmla="*/ 19625 w 51848"/>
                <a:gd name="connsiteY1" fmla="*/ 67641 h 132230"/>
                <a:gd name="connsiteX2" fmla="*/ 19625 w 51848"/>
                <a:gd name="connsiteY2" fmla="*/ 5464 h 132230"/>
                <a:gd name="connsiteX3" fmla="*/ 9171 w 51848"/>
                <a:gd name="connsiteY3" fmla="*/ 2579 h 132230"/>
                <a:gd name="connsiteX4" fmla="*/ 4588 w 51848"/>
                <a:gd name="connsiteY4" fmla="*/ 71681 h 132230"/>
                <a:gd name="connsiteX5" fmla="*/ 42396 w 51848"/>
                <a:gd name="connsiteY5" fmla="*/ 130828 h 132230"/>
                <a:gd name="connsiteX6" fmla="*/ 50130 w 51848"/>
                <a:gd name="connsiteY6" fmla="*/ 123038 h 13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8" h="132230">
                  <a:moveTo>
                    <a:pt x="50846" y="123038"/>
                  </a:moveTo>
                  <a:cubicBezTo>
                    <a:pt x="35494" y="107890"/>
                    <a:pt x="24667" y="88689"/>
                    <a:pt x="19625" y="67641"/>
                  </a:cubicBezTo>
                  <a:cubicBezTo>
                    <a:pt x="15687" y="47113"/>
                    <a:pt x="15687" y="26007"/>
                    <a:pt x="19625" y="5464"/>
                  </a:cubicBezTo>
                  <a:cubicBezTo>
                    <a:pt x="20342" y="-306"/>
                    <a:pt x="11749" y="-1893"/>
                    <a:pt x="9171" y="2579"/>
                  </a:cubicBezTo>
                  <a:cubicBezTo>
                    <a:pt x="-1198" y="24146"/>
                    <a:pt x="-2844" y="48916"/>
                    <a:pt x="4588" y="71681"/>
                  </a:cubicBezTo>
                  <a:cubicBezTo>
                    <a:pt x="10932" y="94806"/>
                    <a:pt x="24123" y="115435"/>
                    <a:pt x="42396" y="130828"/>
                  </a:cubicBezTo>
                  <a:cubicBezTo>
                    <a:pt x="47695" y="135300"/>
                    <a:pt x="55286" y="128087"/>
                    <a:pt x="50130" y="1230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6" name="Freeform: Shape 2515">
              <a:extLst>
                <a:ext uri="{FF2B5EF4-FFF2-40B4-BE49-F238E27FC236}">
                  <a16:creationId xmlns:a16="http://schemas.microsoft.com/office/drawing/2014/main" id="{35B0790E-8677-0A47-52CA-BC50DFD88E1A}"/>
                </a:ext>
              </a:extLst>
            </p:cNvPr>
            <p:cNvSpPr/>
            <p:nvPr/>
          </p:nvSpPr>
          <p:spPr>
            <a:xfrm>
              <a:off x="9822940" y="3146962"/>
              <a:ext cx="42291" cy="115428"/>
            </a:xfrm>
            <a:custGeom>
              <a:avLst/>
              <a:gdLst>
                <a:gd name="connsiteX0" fmla="*/ 40852 w 42291"/>
                <a:gd name="connsiteY0" fmla="*/ 107091 h 115428"/>
                <a:gd name="connsiteX1" fmla="*/ 15933 w 42291"/>
                <a:gd name="connsiteY1" fmla="*/ 65255 h 115428"/>
                <a:gd name="connsiteX2" fmla="*/ 14071 w 42291"/>
                <a:gd name="connsiteY2" fmla="*/ 6108 h 115428"/>
                <a:gd name="connsiteX3" fmla="*/ 4619 w 42291"/>
                <a:gd name="connsiteY3" fmla="*/ 3511 h 115428"/>
                <a:gd name="connsiteX4" fmla="*/ 4619 w 42291"/>
                <a:gd name="connsiteY4" fmla="*/ 70304 h 115428"/>
                <a:gd name="connsiteX5" fmla="*/ 35839 w 42291"/>
                <a:gd name="connsiteY5" fmla="*/ 115026 h 115428"/>
                <a:gd name="connsiteX6" fmla="*/ 41897 w 42291"/>
                <a:gd name="connsiteY6" fmla="*/ 112688 h 115428"/>
                <a:gd name="connsiteX7" fmla="*/ 40422 w 42291"/>
                <a:gd name="connsiteY7" fmla="*/ 107091 h 1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91" h="115428">
                  <a:moveTo>
                    <a:pt x="40852" y="107091"/>
                  </a:moveTo>
                  <a:cubicBezTo>
                    <a:pt x="27719" y="96704"/>
                    <a:pt x="18854" y="81816"/>
                    <a:pt x="15933" y="65255"/>
                  </a:cubicBezTo>
                  <a:cubicBezTo>
                    <a:pt x="11450" y="45852"/>
                    <a:pt x="10820" y="25756"/>
                    <a:pt x="14071" y="6108"/>
                  </a:cubicBezTo>
                  <a:cubicBezTo>
                    <a:pt x="14930" y="49"/>
                    <a:pt x="6338" y="-2692"/>
                    <a:pt x="4619" y="3511"/>
                  </a:cubicBezTo>
                  <a:cubicBezTo>
                    <a:pt x="-1540" y="25338"/>
                    <a:pt x="-1540" y="48477"/>
                    <a:pt x="4619" y="70304"/>
                  </a:cubicBezTo>
                  <a:cubicBezTo>
                    <a:pt x="8801" y="88755"/>
                    <a:pt x="20014" y="104826"/>
                    <a:pt x="35839" y="115026"/>
                  </a:cubicBezTo>
                  <a:cubicBezTo>
                    <a:pt x="38144" y="116064"/>
                    <a:pt x="40866" y="115026"/>
                    <a:pt x="41897" y="112688"/>
                  </a:cubicBezTo>
                  <a:cubicBezTo>
                    <a:pt x="42770" y="110712"/>
                    <a:pt x="42155" y="108375"/>
                    <a:pt x="40422" y="1070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7" name="Freeform: Shape 2516">
              <a:extLst>
                <a:ext uri="{FF2B5EF4-FFF2-40B4-BE49-F238E27FC236}">
                  <a16:creationId xmlns:a16="http://schemas.microsoft.com/office/drawing/2014/main" id="{B74031D1-C5C5-B2F7-D5A1-60619B35EE50}"/>
                </a:ext>
              </a:extLst>
            </p:cNvPr>
            <p:cNvSpPr/>
            <p:nvPr/>
          </p:nvSpPr>
          <p:spPr>
            <a:xfrm>
              <a:off x="9825157" y="3108648"/>
              <a:ext cx="67897" cy="151086"/>
            </a:xfrm>
            <a:custGeom>
              <a:avLst/>
              <a:gdLst>
                <a:gd name="connsiteX0" fmla="*/ 65559 w 67897"/>
                <a:gd name="connsiteY0" fmla="*/ 141221 h 151086"/>
                <a:gd name="connsiteX1" fmla="*/ 22595 w 67897"/>
                <a:gd name="connsiteY1" fmla="*/ 79333 h 151086"/>
                <a:gd name="connsiteX2" fmla="*/ 16437 w 67897"/>
                <a:gd name="connsiteY2" fmla="*/ 5759 h 151086"/>
                <a:gd name="connsiteX3" fmla="*/ 4693 w 67897"/>
                <a:gd name="connsiteY3" fmla="*/ 4172 h 151086"/>
                <a:gd name="connsiteX4" fmla="*/ 59257 w 67897"/>
                <a:gd name="connsiteY4" fmla="*/ 150166 h 151086"/>
                <a:gd name="connsiteX5" fmla="*/ 66131 w 67897"/>
                <a:gd name="connsiteY5" fmla="*/ 141221 h 15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897" h="151086">
                  <a:moveTo>
                    <a:pt x="65559" y="141221"/>
                  </a:moveTo>
                  <a:cubicBezTo>
                    <a:pt x="46067" y="124775"/>
                    <a:pt x="31245" y="103424"/>
                    <a:pt x="22595" y="79333"/>
                  </a:cubicBezTo>
                  <a:cubicBezTo>
                    <a:pt x="14833" y="55631"/>
                    <a:pt x="12713" y="30428"/>
                    <a:pt x="16437" y="5759"/>
                  </a:cubicBezTo>
                  <a:cubicBezTo>
                    <a:pt x="17296" y="-1165"/>
                    <a:pt x="6555" y="-2031"/>
                    <a:pt x="4693" y="4172"/>
                  </a:cubicBezTo>
                  <a:cubicBezTo>
                    <a:pt x="-11633" y="57694"/>
                    <a:pt x="16580" y="117851"/>
                    <a:pt x="59257" y="150166"/>
                  </a:cubicBezTo>
                  <a:cubicBezTo>
                    <a:pt x="64413" y="153916"/>
                    <a:pt x="71144" y="145260"/>
                    <a:pt x="66131" y="1412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8" name="Freeform: Shape 2517">
              <a:extLst>
                <a:ext uri="{FF2B5EF4-FFF2-40B4-BE49-F238E27FC236}">
                  <a16:creationId xmlns:a16="http://schemas.microsoft.com/office/drawing/2014/main" id="{9CE375A0-C5B5-F965-702D-2B311B69ED4B}"/>
                </a:ext>
              </a:extLst>
            </p:cNvPr>
            <p:cNvSpPr/>
            <p:nvPr/>
          </p:nvSpPr>
          <p:spPr>
            <a:xfrm>
              <a:off x="9858058" y="3140518"/>
              <a:ext cx="59664" cy="125734"/>
            </a:xfrm>
            <a:custGeom>
              <a:avLst/>
              <a:gdLst>
                <a:gd name="connsiteX0" fmla="*/ 58149 w 59664"/>
                <a:gd name="connsiteY0" fmla="*/ 116852 h 125734"/>
                <a:gd name="connsiteX1" fmla="*/ 25067 w 59664"/>
                <a:gd name="connsiteY1" fmla="*/ 64918 h 125734"/>
                <a:gd name="connsiteX2" fmla="*/ 11748 w 59664"/>
                <a:gd name="connsiteY2" fmla="*/ 5770 h 125734"/>
                <a:gd name="connsiteX3" fmla="*/ 6020 w 59664"/>
                <a:gd name="connsiteY3" fmla="*/ 0 h 125734"/>
                <a:gd name="connsiteX4" fmla="*/ 291 w 59664"/>
                <a:gd name="connsiteY4" fmla="*/ 5770 h 125734"/>
                <a:gd name="connsiteX5" fmla="*/ 50846 w 59664"/>
                <a:gd name="connsiteY5" fmla="*/ 124209 h 125734"/>
                <a:gd name="connsiteX6" fmla="*/ 58149 w 59664"/>
                <a:gd name="connsiteY6" fmla="*/ 124209 h 125734"/>
                <a:gd name="connsiteX7" fmla="*/ 58149 w 59664"/>
                <a:gd name="connsiteY7" fmla="*/ 116852 h 12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664" h="125734">
                  <a:moveTo>
                    <a:pt x="58149" y="116852"/>
                  </a:moveTo>
                  <a:cubicBezTo>
                    <a:pt x="43986" y="101777"/>
                    <a:pt x="32772" y="84163"/>
                    <a:pt x="25067" y="64918"/>
                  </a:cubicBezTo>
                  <a:cubicBezTo>
                    <a:pt x="17935" y="45919"/>
                    <a:pt x="13453" y="26011"/>
                    <a:pt x="11748" y="5770"/>
                  </a:cubicBezTo>
                  <a:cubicBezTo>
                    <a:pt x="11748" y="2582"/>
                    <a:pt x="9185" y="0"/>
                    <a:pt x="6020" y="0"/>
                  </a:cubicBezTo>
                  <a:cubicBezTo>
                    <a:pt x="2855" y="0"/>
                    <a:pt x="291" y="2582"/>
                    <a:pt x="291" y="5770"/>
                  </a:cubicBezTo>
                  <a:cubicBezTo>
                    <a:pt x="-2601" y="51112"/>
                    <a:pt x="16174" y="95126"/>
                    <a:pt x="50846" y="124209"/>
                  </a:cubicBezTo>
                  <a:cubicBezTo>
                    <a:pt x="52865" y="126244"/>
                    <a:pt x="56130" y="126244"/>
                    <a:pt x="58149" y="124209"/>
                  </a:cubicBezTo>
                  <a:cubicBezTo>
                    <a:pt x="60169" y="122175"/>
                    <a:pt x="60169" y="118886"/>
                    <a:pt x="58149" y="1168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9" name="Freeform: Shape 2518">
              <a:extLst>
                <a:ext uri="{FF2B5EF4-FFF2-40B4-BE49-F238E27FC236}">
                  <a16:creationId xmlns:a16="http://schemas.microsoft.com/office/drawing/2014/main" id="{A95C7F6E-FEAE-FF11-236B-E251523D9397}"/>
                </a:ext>
              </a:extLst>
            </p:cNvPr>
            <p:cNvSpPr/>
            <p:nvPr/>
          </p:nvSpPr>
          <p:spPr>
            <a:xfrm>
              <a:off x="9882507" y="3135309"/>
              <a:ext cx="60837" cy="131134"/>
            </a:xfrm>
            <a:custGeom>
              <a:avLst/>
              <a:gdLst>
                <a:gd name="connsiteX0" fmla="*/ 59623 w 60837"/>
                <a:gd name="connsiteY0" fmla="*/ 124225 h 131134"/>
                <a:gd name="connsiteX1" fmla="*/ 23390 w 60837"/>
                <a:gd name="connsiteY1" fmla="*/ 69550 h 131134"/>
                <a:gd name="connsiteX2" fmla="*/ 15083 w 60837"/>
                <a:gd name="connsiteY2" fmla="*/ 6075 h 131134"/>
                <a:gd name="connsiteX3" fmla="*/ 8797 w 60837"/>
                <a:gd name="connsiteY3" fmla="*/ 1 h 131134"/>
                <a:gd name="connsiteX4" fmla="*/ 3054 w 60837"/>
                <a:gd name="connsiteY4" fmla="*/ 4344 h 131134"/>
                <a:gd name="connsiteX5" fmla="*/ 54897 w 60837"/>
                <a:gd name="connsiteY5" fmla="*/ 130428 h 131134"/>
                <a:gd name="connsiteX6" fmla="*/ 59623 w 60837"/>
                <a:gd name="connsiteY6" fmla="*/ 124225 h 13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" h="131134">
                  <a:moveTo>
                    <a:pt x="59623" y="124225"/>
                  </a:moveTo>
                  <a:cubicBezTo>
                    <a:pt x="43353" y="109208"/>
                    <a:pt x="30923" y="90453"/>
                    <a:pt x="23390" y="69550"/>
                  </a:cubicBezTo>
                  <a:cubicBezTo>
                    <a:pt x="16287" y="49195"/>
                    <a:pt x="13451" y="27584"/>
                    <a:pt x="15083" y="6075"/>
                  </a:cubicBezTo>
                  <a:cubicBezTo>
                    <a:pt x="15011" y="2656"/>
                    <a:pt x="12191" y="-71"/>
                    <a:pt x="8797" y="1"/>
                  </a:cubicBezTo>
                  <a:cubicBezTo>
                    <a:pt x="6161" y="59"/>
                    <a:pt x="3841" y="1805"/>
                    <a:pt x="3054" y="4344"/>
                  </a:cubicBezTo>
                  <a:cubicBezTo>
                    <a:pt x="-9120" y="52239"/>
                    <a:pt x="16516" y="102730"/>
                    <a:pt x="54897" y="130428"/>
                  </a:cubicBezTo>
                  <a:cubicBezTo>
                    <a:pt x="58477" y="133169"/>
                    <a:pt x="63060" y="127254"/>
                    <a:pt x="59623" y="1242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0" name="Freeform: Shape 2519">
              <a:extLst>
                <a:ext uri="{FF2B5EF4-FFF2-40B4-BE49-F238E27FC236}">
                  <a16:creationId xmlns:a16="http://schemas.microsoft.com/office/drawing/2014/main" id="{0C480D1A-B4EC-7DBE-E87E-9623579067CE}"/>
                </a:ext>
              </a:extLst>
            </p:cNvPr>
            <p:cNvSpPr/>
            <p:nvPr/>
          </p:nvSpPr>
          <p:spPr>
            <a:xfrm>
              <a:off x="9907544" y="3110322"/>
              <a:ext cx="56948" cy="153262"/>
            </a:xfrm>
            <a:custGeom>
              <a:avLst/>
              <a:gdLst>
                <a:gd name="connsiteX0" fmla="*/ 55638 w 56948"/>
                <a:gd name="connsiteY0" fmla="*/ 145605 h 153262"/>
                <a:gd name="connsiteX1" fmla="*/ 15967 w 56948"/>
                <a:gd name="connsiteY1" fmla="*/ 6537 h 153262"/>
                <a:gd name="connsiteX2" fmla="*/ 11357 w 56948"/>
                <a:gd name="connsiteY2" fmla="*/ 74 h 153262"/>
                <a:gd name="connsiteX3" fmla="*/ 5226 w 56948"/>
                <a:gd name="connsiteY3" fmla="*/ 3652 h 153262"/>
                <a:gd name="connsiteX4" fmla="*/ 49336 w 56948"/>
                <a:gd name="connsiteY4" fmla="*/ 151953 h 153262"/>
                <a:gd name="connsiteX5" fmla="*/ 55638 w 56948"/>
                <a:gd name="connsiteY5" fmla="*/ 151953 h 153262"/>
                <a:gd name="connsiteX6" fmla="*/ 55638 w 56948"/>
                <a:gd name="connsiteY6" fmla="*/ 145605 h 153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48" h="153262">
                  <a:moveTo>
                    <a:pt x="55638" y="145605"/>
                  </a:moveTo>
                  <a:cubicBezTo>
                    <a:pt x="22226" y="107665"/>
                    <a:pt x="7647" y="56553"/>
                    <a:pt x="15967" y="6537"/>
                  </a:cubicBezTo>
                  <a:cubicBezTo>
                    <a:pt x="16469" y="3464"/>
                    <a:pt x="14406" y="579"/>
                    <a:pt x="11357" y="74"/>
                  </a:cubicBezTo>
                  <a:cubicBezTo>
                    <a:pt x="8721" y="-359"/>
                    <a:pt x="6157" y="1142"/>
                    <a:pt x="5226" y="3652"/>
                  </a:cubicBezTo>
                  <a:cubicBezTo>
                    <a:pt x="-9553" y="57519"/>
                    <a:pt x="7590" y="115152"/>
                    <a:pt x="49336" y="151953"/>
                  </a:cubicBezTo>
                  <a:cubicBezTo>
                    <a:pt x="51084" y="153699"/>
                    <a:pt x="53890" y="153699"/>
                    <a:pt x="55638" y="151953"/>
                  </a:cubicBezTo>
                  <a:cubicBezTo>
                    <a:pt x="57385" y="150193"/>
                    <a:pt x="57385" y="147351"/>
                    <a:pt x="55638" y="14560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1" name="Freeform: Shape 2520">
              <a:extLst>
                <a:ext uri="{FF2B5EF4-FFF2-40B4-BE49-F238E27FC236}">
                  <a16:creationId xmlns:a16="http://schemas.microsoft.com/office/drawing/2014/main" id="{F1FBF9A3-7600-66E8-23B6-FC89D89539FD}"/>
                </a:ext>
              </a:extLst>
            </p:cNvPr>
            <p:cNvSpPr/>
            <p:nvPr/>
          </p:nvSpPr>
          <p:spPr>
            <a:xfrm>
              <a:off x="9923162" y="3116158"/>
              <a:ext cx="68030" cy="150380"/>
            </a:xfrm>
            <a:custGeom>
              <a:avLst/>
              <a:gdLst>
                <a:gd name="connsiteX0" fmla="*/ 66801 w 68030"/>
                <a:gd name="connsiteY0" fmla="*/ 140780 h 150380"/>
                <a:gd name="connsiteX1" fmla="*/ 25556 w 68030"/>
                <a:gd name="connsiteY1" fmla="*/ 78603 h 150380"/>
                <a:gd name="connsiteX2" fmla="*/ 14385 w 68030"/>
                <a:gd name="connsiteY2" fmla="*/ 6472 h 150380"/>
                <a:gd name="connsiteX3" fmla="*/ 1353 w 68030"/>
                <a:gd name="connsiteY3" fmla="*/ 4741 h 150380"/>
                <a:gd name="connsiteX4" fmla="*/ 58638 w 68030"/>
                <a:gd name="connsiteY4" fmla="*/ 149003 h 150380"/>
                <a:gd name="connsiteX5" fmla="*/ 66372 w 68030"/>
                <a:gd name="connsiteY5" fmla="*/ 141213 h 15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30" h="150380">
                  <a:moveTo>
                    <a:pt x="66801" y="140780"/>
                  </a:moveTo>
                  <a:cubicBezTo>
                    <a:pt x="48828" y="123238"/>
                    <a:pt x="34764" y="102046"/>
                    <a:pt x="25556" y="78603"/>
                  </a:cubicBezTo>
                  <a:cubicBezTo>
                    <a:pt x="17206" y="55521"/>
                    <a:pt x="13412" y="31026"/>
                    <a:pt x="14385" y="6472"/>
                  </a:cubicBezTo>
                  <a:cubicBezTo>
                    <a:pt x="14385" y="-741"/>
                    <a:pt x="2498" y="-2761"/>
                    <a:pt x="1353" y="4741"/>
                  </a:cubicBezTo>
                  <a:cubicBezTo>
                    <a:pt x="-5822" y="59604"/>
                    <a:pt x="15875" y="114264"/>
                    <a:pt x="58638" y="149003"/>
                  </a:cubicBezTo>
                  <a:cubicBezTo>
                    <a:pt x="63936" y="153331"/>
                    <a:pt x="71384" y="146550"/>
                    <a:pt x="66372" y="1412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2" name="Freeform: Shape 2521">
              <a:extLst>
                <a:ext uri="{FF2B5EF4-FFF2-40B4-BE49-F238E27FC236}">
                  <a16:creationId xmlns:a16="http://schemas.microsoft.com/office/drawing/2014/main" id="{6546FE50-6F42-4159-8F7D-F662966D3119}"/>
                </a:ext>
              </a:extLst>
            </p:cNvPr>
            <p:cNvSpPr/>
            <p:nvPr/>
          </p:nvSpPr>
          <p:spPr>
            <a:xfrm>
              <a:off x="9950071" y="3116486"/>
              <a:ext cx="60355" cy="146168"/>
            </a:xfrm>
            <a:custGeom>
              <a:avLst/>
              <a:gdLst>
                <a:gd name="connsiteX0" fmla="*/ 59368 w 60355"/>
                <a:gd name="connsiteY0" fmla="*/ 137567 h 146168"/>
                <a:gd name="connsiteX1" fmla="*/ 24998 w 60355"/>
                <a:gd name="connsiteY1" fmla="*/ 76544 h 146168"/>
                <a:gd name="connsiteX2" fmla="*/ 15402 w 60355"/>
                <a:gd name="connsiteY2" fmla="*/ 6000 h 146168"/>
                <a:gd name="connsiteX3" fmla="*/ 10204 w 60355"/>
                <a:gd name="connsiteY3" fmla="*/ 13 h 146168"/>
                <a:gd name="connsiteX4" fmla="*/ 4375 w 60355"/>
                <a:gd name="connsiteY4" fmla="*/ 4413 h 146168"/>
                <a:gd name="connsiteX5" fmla="*/ 9674 w 60355"/>
                <a:gd name="connsiteY5" fmla="*/ 80727 h 146168"/>
                <a:gd name="connsiteX6" fmla="*/ 50489 w 60355"/>
                <a:gd name="connsiteY6" fmla="*/ 144491 h 146168"/>
                <a:gd name="connsiteX7" fmla="*/ 59368 w 60355"/>
                <a:gd name="connsiteY7" fmla="*/ 137567 h 14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55" h="146168">
                  <a:moveTo>
                    <a:pt x="59368" y="137567"/>
                  </a:moveTo>
                  <a:cubicBezTo>
                    <a:pt x="45205" y="118899"/>
                    <a:pt x="33648" y="98371"/>
                    <a:pt x="24998" y="76544"/>
                  </a:cubicBezTo>
                  <a:cubicBezTo>
                    <a:pt x="17522" y="53823"/>
                    <a:pt x="14271" y="29904"/>
                    <a:pt x="15402" y="6000"/>
                  </a:cubicBezTo>
                  <a:cubicBezTo>
                    <a:pt x="15603" y="2898"/>
                    <a:pt x="13283" y="215"/>
                    <a:pt x="10204" y="13"/>
                  </a:cubicBezTo>
                  <a:cubicBezTo>
                    <a:pt x="7440" y="-175"/>
                    <a:pt x="4963" y="1701"/>
                    <a:pt x="4375" y="4413"/>
                  </a:cubicBezTo>
                  <a:cubicBezTo>
                    <a:pt x="-2929" y="29673"/>
                    <a:pt x="-1038" y="56737"/>
                    <a:pt x="9674" y="80727"/>
                  </a:cubicBezTo>
                  <a:cubicBezTo>
                    <a:pt x="19197" y="104357"/>
                    <a:pt x="33047" y="125997"/>
                    <a:pt x="50489" y="144491"/>
                  </a:cubicBezTo>
                  <a:cubicBezTo>
                    <a:pt x="54786" y="149252"/>
                    <a:pt x="63235" y="142904"/>
                    <a:pt x="59368" y="13756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3" name="Freeform: Shape 2522">
              <a:extLst>
                <a:ext uri="{FF2B5EF4-FFF2-40B4-BE49-F238E27FC236}">
                  <a16:creationId xmlns:a16="http://schemas.microsoft.com/office/drawing/2014/main" id="{AF894A58-AB99-0584-430C-4ACB623650D2}"/>
                </a:ext>
              </a:extLst>
            </p:cNvPr>
            <p:cNvSpPr/>
            <p:nvPr/>
          </p:nvSpPr>
          <p:spPr>
            <a:xfrm>
              <a:off x="9975195" y="3132710"/>
              <a:ext cx="57980" cy="125532"/>
            </a:xfrm>
            <a:custGeom>
              <a:avLst/>
              <a:gdLst>
                <a:gd name="connsiteX0" fmla="*/ 56443 w 57980"/>
                <a:gd name="connsiteY0" fmla="*/ 115428 h 125532"/>
                <a:gd name="connsiteX1" fmla="*/ 13479 w 57980"/>
                <a:gd name="connsiteY1" fmla="*/ 6366 h 125532"/>
                <a:gd name="connsiteX2" fmla="*/ 1018 w 57980"/>
                <a:gd name="connsiteY2" fmla="*/ 4635 h 125532"/>
                <a:gd name="connsiteX3" fmla="*/ 47563 w 57980"/>
                <a:gd name="connsiteY3" fmla="*/ 123939 h 125532"/>
                <a:gd name="connsiteX4" fmla="*/ 56012 w 57980"/>
                <a:gd name="connsiteY4" fmla="*/ 115428 h 12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80" h="125532">
                  <a:moveTo>
                    <a:pt x="56443" y="115428"/>
                  </a:moveTo>
                  <a:cubicBezTo>
                    <a:pt x="27713" y="86662"/>
                    <a:pt x="12147" y="47148"/>
                    <a:pt x="13479" y="6366"/>
                  </a:cubicBezTo>
                  <a:cubicBezTo>
                    <a:pt x="13479" y="-703"/>
                    <a:pt x="2164" y="-2723"/>
                    <a:pt x="1018" y="4635"/>
                  </a:cubicBezTo>
                  <a:cubicBezTo>
                    <a:pt x="-4552" y="49774"/>
                    <a:pt x="12977" y="94697"/>
                    <a:pt x="47563" y="123939"/>
                  </a:cubicBezTo>
                  <a:cubicBezTo>
                    <a:pt x="53291" y="128988"/>
                    <a:pt x="61884" y="120910"/>
                    <a:pt x="56012" y="11542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4" name="Freeform: Shape 2523">
              <a:extLst>
                <a:ext uri="{FF2B5EF4-FFF2-40B4-BE49-F238E27FC236}">
                  <a16:creationId xmlns:a16="http://schemas.microsoft.com/office/drawing/2014/main" id="{EFB1C029-9E65-17D6-C5BC-CB041F4F26D8}"/>
                </a:ext>
              </a:extLst>
            </p:cNvPr>
            <p:cNvSpPr/>
            <p:nvPr/>
          </p:nvSpPr>
          <p:spPr>
            <a:xfrm>
              <a:off x="10002502" y="3135103"/>
              <a:ext cx="56137" cy="127257"/>
            </a:xfrm>
            <a:custGeom>
              <a:avLst/>
              <a:gdLst>
                <a:gd name="connsiteX0" fmla="*/ 54913 w 56137"/>
                <a:gd name="connsiteY0" fmla="*/ 118516 h 127257"/>
                <a:gd name="connsiteX1" fmla="*/ 23406 w 56137"/>
                <a:gd name="connsiteY1" fmla="*/ 63408 h 127257"/>
                <a:gd name="connsiteX2" fmla="*/ 15959 w 56137"/>
                <a:gd name="connsiteY2" fmla="*/ 34556 h 127257"/>
                <a:gd name="connsiteX3" fmla="*/ 11663 w 56137"/>
                <a:gd name="connsiteY3" fmla="*/ 3251 h 127257"/>
                <a:gd name="connsiteX4" fmla="*/ 5433 w 56137"/>
                <a:gd name="connsiteY4" fmla="*/ 294 h 127257"/>
                <a:gd name="connsiteX5" fmla="*/ 2497 w 56137"/>
                <a:gd name="connsiteY5" fmla="*/ 3251 h 127257"/>
                <a:gd name="connsiteX6" fmla="*/ 1352 w 56137"/>
                <a:gd name="connsiteY6" fmla="*/ 36576 h 127257"/>
                <a:gd name="connsiteX7" fmla="*/ 10088 w 56137"/>
                <a:gd name="connsiteY7" fmla="*/ 69612 h 127257"/>
                <a:gd name="connsiteX8" fmla="*/ 48039 w 56137"/>
                <a:gd name="connsiteY8" fmla="*/ 126018 h 127257"/>
                <a:gd name="connsiteX9" fmla="*/ 54913 w 56137"/>
                <a:gd name="connsiteY9" fmla="*/ 125614 h 127257"/>
                <a:gd name="connsiteX10" fmla="*/ 54913 w 56137"/>
                <a:gd name="connsiteY10" fmla="*/ 119093 h 12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37" h="127257">
                  <a:moveTo>
                    <a:pt x="54913" y="118516"/>
                  </a:moveTo>
                  <a:cubicBezTo>
                    <a:pt x="41122" y="102258"/>
                    <a:pt x="30438" y="83576"/>
                    <a:pt x="23406" y="63408"/>
                  </a:cubicBezTo>
                  <a:cubicBezTo>
                    <a:pt x="20241" y="53988"/>
                    <a:pt x="17764" y="44337"/>
                    <a:pt x="15959" y="34556"/>
                  </a:cubicBezTo>
                  <a:cubicBezTo>
                    <a:pt x="14097" y="24169"/>
                    <a:pt x="14097" y="13494"/>
                    <a:pt x="11663" y="3251"/>
                  </a:cubicBezTo>
                  <a:cubicBezTo>
                    <a:pt x="10761" y="698"/>
                    <a:pt x="7968" y="-630"/>
                    <a:pt x="5433" y="294"/>
                  </a:cubicBezTo>
                  <a:cubicBezTo>
                    <a:pt x="4073" y="784"/>
                    <a:pt x="2984" y="1866"/>
                    <a:pt x="2497" y="3251"/>
                  </a:cubicBezTo>
                  <a:cubicBezTo>
                    <a:pt x="-381" y="14128"/>
                    <a:pt x="-783" y="25525"/>
                    <a:pt x="1352" y="36576"/>
                  </a:cubicBezTo>
                  <a:cubicBezTo>
                    <a:pt x="2827" y="47929"/>
                    <a:pt x="5763" y="59023"/>
                    <a:pt x="10088" y="69612"/>
                  </a:cubicBezTo>
                  <a:cubicBezTo>
                    <a:pt x="18494" y="90977"/>
                    <a:pt x="31440" y="110236"/>
                    <a:pt x="48039" y="126018"/>
                  </a:cubicBezTo>
                  <a:cubicBezTo>
                    <a:pt x="50044" y="127821"/>
                    <a:pt x="53123" y="127633"/>
                    <a:pt x="54913" y="125614"/>
                  </a:cubicBezTo>
                  <a:cubicBezTo>
                    <a:pt x="56545" y="123753"/>
                    <a:pt x="56545" y="120954"/>
                    <a:pt x="54913" y="1190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5" name="Freeform: Shape 2524">
              <a:extLst>
                <a:ext uri="{FF2B5EF4-FFF2-40B4-BE49-F238E27FC236}">
                  <a16:creationId xmlns:a16="http://schemas.microsoft.com/office/drawing/2014/main" id="{F5A941F9-5E8C-732F-816F-61D952A4EA61}"/>
                </a:ext>
              </a:extLst>
            </p:cNvPr>
            <p:cNvSpPr/>
            <p:nvPr/>
          </p:nvSpPr>
          <p:spPr>
            <a:xfrm>
              <a:off x="10028527" y="3101376"/>
              <a:ext cx="59679" cy="158735"/>
            </a:xfrm>
            <a:custGeom>
              <a:avLst/>
              <a:gdLst>
                <a:gd name="connsiteX0" fmla="*/ 59679 w 59679"/>
                <a:gd name="connsiteY0" fmla="*/ 158158 h 158735"/>
                <a:gd name="connsiteX1" fmla="*/ 48223 w 59679"/>
                <a:gd name="connsiteY1" fmla="*/ 138683 h 158735"/>
                <a:gd name="connsiteX2" fmla="*/ 38484 w 59679"/>
                <a:gd name="connsiteY2" fmla="*/ 122093 h 158735"/>
                <a:gd name="connsiteX3" fmla="*/ 22301 w 59679"/>
                <a:gd name="connsiteY3" fmla="*/ 84007 h 158735"/>
                <a:gd name="connsiteX4" fmla="*/ 15140 w 59679"/>
                <a:gd name="connsiteY4" fmla="*/ 44913 h 158735"/>
                <a:gd name="connsiteX5" fmla="*/ 13995 w 59679"/>
                <a:gd name="connsiteY5" fmla="*/ 4663 h 158735"/>
                <a:gd name="connsiteX6" fmla="*/ 9741 w 59679"/>
                <a:gd name="connsiteY6" fmla="*/ 4 h 158735"/>
                <a:gd name="connsiteX7" fmla="*/ 5259 w 59679"/>
                <a:gd name="connsiteY7" fmla="*/ 3365 h 158735"/>
                <a:gd name="connsiteX8" fmla="*/ 9412 w 59679"/>
                <a:gd name="connsiteY8" fmla="*/ 88768 h 158735"/>
                <a:gd name="connsiteX9" fmla="*/ 27743 w 59679"/>
                <a:gd name="connsiteY9" fmla="*/ 126998 h 158735"/>
                <a:gd name="connsiteX10" fmla="*/ 41062 w 59679"/>
                <a:gd name="connsiteY10" fmla="*/ 144309 h 158735"/>
                <a:gd name="connsiteX11" fmla="*/ 59107 w 59679"/>
                <a:gd name="connsiteY11" fmla="*/ 158735 h 158735"/>
                <a:gd name="connsiteX12" fmla="*/ 59107 w 59679"/>
                <a:gd name="connsiteY12" fmla="*/ 158735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79" h="158735">
                  <a:moveTo>
                    <a:pt x="59679" y="158158"/>
                  </a:moveTo>
                  <a:cubicBezTo>
                    <a:pt x="55498" y="151883"/>
                    <a:pt x="51674" y="145391"/>
                    <a:pt x="48223" y="138683"/>
                  </a:cubicBezTo>
                  <a:cubicBezTo>
                    <a:pt x="44929" y="133201"/>
                    <a:pt x="41492" y="127863"/>
                    <a:pt x="38484" y="122093"/>
                  </a:cubicBezTo>
                  <a:cubicBezTo>
                    <a:pt x="31839" y="109975"/>
                    <a:pt x="26411" y="97222"/>
                    <a:pt x="22301" y="84007"/>
                  </a:cubicBezTo>
                  <a:cubicBezTo>
                    <a:pt x="18563" y="71269"/>
                    <a:pt x="16172" y="58156"/>
                    <a:pt x="15140" y="44913"/>
                  </a:cubicBezTo>
                  <a:cubicBezTo>
                    <a:pt x="14138" y="31496"/>
                    <a:pt x="15140" y="18080"/>
                    <a:pt x="13995" y="4663"/>
                  </a:cubicBezTo>
                  <a:cubicBezTo>
                    <a:pt x="14095" y="2197"/>
                    <a:pt x="12190" y="105"/>
                    <a:pt x="9741" y="4"/>
                  </a:cubicBezTo>
                  <a:cubicBezTo>
                    <a:pt x="7650" y="-83"/>
                    <a:pt x="5774" y="1317"/>
                    <a:pt x="5259" y="3365"/>
                  </a:cubicBezTo>
                  <a:cubicBezTo>
                    <a:pt x="-2976" y="31482"/>
                    <a:pt x="-1501" y="61589"/>
                    <a:pt x="9412" y="88768"/>
                  </a:cubicBezTo>
                  <a:cubicBezTo>
                    <a:pt x="13909" y="102228"/>
                    <a:pt x="20067" y="115082"/>
                    <a:pt x="27743" y="126998"/>
                  </a:cubicBezTo>
                  <a:cubicBezTo>
                    <a:pt x="31696" y="133129"/>
                    <a:pt x="36150" y="138928"/>
                    <a:pt x="41062" y="144309"/>
                  </a:cubicBezTo>
                  <a:cubicBezTo>
                    <a:pt x="46719" y="149546"/>
                    <a:pt x="52748" y="154379"/>
                    <a:pt x="59107" y="158735"/>
                  </a:cubicBezTo>
                  <a:lnTo>
                    <a:pt x="59107" y="158735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6" name="Freeform: Shape 2525">
              <a:extLst>
                <a:ext uri="{FF2B5EF4-FFF2-40B4-BE49-F238E27FC236}">
                  <a16:creationId xmlns:a16="http://schemas.microsoft.com/office/drawing/2014/main" id="{4832FCDB-92C4-3804-C0FF-77C84AEDA40A}"/>
                </a:ext>
              </a:extLst>
            </p:cNvPr>
            <p:cNvSpPr/>
            <p:nvPr/>
          </p:nvSpPr>
          <p:spPr>
            <a:xfrm>
              <a:off x="10049478" y="3107198"/>
              <a:ext cx="69526" cy="153789"/>
            </a:xfrm>
            <a:custGeom>
              <a:avLst/>
              <a:gdLst>
                <a:gd name="connsiteX0" fmla="*/ 67801 w 69526"/>
                <a:gd name="connsiteY0" fmla="*/ 142815 h 153789"/>
                <a:gd name="connsiteX1" fmla="*/ 26555 w 69526"/>
                <a:gd name="connsiteY1" fmla="*/ 78907 h 153789"/>
                <a:gd name="connsiteX2" fmla="*/ 12234 w 69526"/>
                <a:gd name="connsiteY2" fmla="*/ 5478 h 153789"/>
                <a:gd name="connsiteX3" fmla="*/ 1350 w 69526"/>
                <a:gd name="connsiteY3" fmla="*/ 4035 h 153789"/>
                <a:gd name="connsiteX4" fmla="*/ 58635 w 69526"/>
                <a:gd name="connsiteY4" fmla="*/ 152336 h 153789"/>
                <a:gd name="connsiteX5" fmla="*/ 68087 w 69526"/>
                <a:gd name="connsiteY5" fmla="*/ 151196 h 153789"/>
                <a:gd name="connsiteX6" fmla="*/ 68087 w 69526"/>
                <a:gd name="connsiteY6" fmla="*/ 142815 h 1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26" h="153789">
                  <a:moveTo>
                    <a:pt x="67801" y="142815"/>
                  </a:moveTo>
                  <a:cubicBezTo>
                    <a:pt x="49971" y="124479"/>
                    <a:pt x="35950" y="102753"/>
                    <a:pt x="26555" y="78907"/>
                  </a:cubicBezTo>
                  <a:cubicBezTo>
                    <a:pt x="18062" y="55320"/>
                    <a:pt x="13236" y="30551"/>
                    <a:pt x="12234" y="5478"/>
                  </a:cubicBezTo>
                  <a:cubicBezTo>
                    <a:pt x="12234" y="-293"/>
                    <a:pt x="2209" y="-2601"/>
                    <a:pt x="1350" y="4035"/>
                  </a:cubicBezTo>
                  <a:cubicBezTo>
                    <a:pt x="-6384" y="58133"/>
                    <a:pt x="19967" y="115117"/>
                    <a:pt x="58635" y="152336"/>
                  </a:cubicBezTo>
                  <a:cubicBezTo>
                    <a:pt x="61556" y="154659"/>
                    <a:pt x="65795" y="154139"/>
                    <a:pt x="68087" y="151196"/>
                  </a:cubicBezTo>
                  <a:cubicBezTo>
                    <a:pt x="70006" y="148744"/>
                    <a:pt x="70006" y="145282"/>
                    <a:pt x="68087" y="1428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7" name="Freeform: Shape 2526">
              <a:extLst>
                <a:ext uri="{FF2B5EF4-FFF2-40B4-BE49-F238E27FC236}">
                  <a16:creationId xmlns:a16="http://schemas.microsoft.com/office/drawing/2014/main" id="{4B036FCB-81B3-3D4D-585B-47644E59CD48}"/>
                </a:ext>
              </a:extLst>
            </p:cNvPr>
            <p:cNvSpPr/>
            <p:nvPr/>
          </p:nvSpPr>
          <p:spPr>
            <a:xfrm>
              <a:off x="10082395" y="3096866"/>
              <a:ext cx="66870" cy="160525"/>
            </a:xfrm>
            <a:custGeom>
              <a:avLst/>
              <a:gdLst>
                <a:gd name="connsiteX0" fmla="*/ 65817 w 66870"/>
                <a:gd name="connsiteY0" fmla="*/ 153868 h 160525"/>
                <a:gd name="connsiteX1" fmla="*/ 25575 w 66870"/>
                <a:gd name="connsiteY1" fmla="*/ 86209 h 160525"/>
                <a:gd name="connsiteX2" fmla="*/ 15264 w 66870"/>
                <a:gd name="connsiteY2" fmla="*/ 6000 h 160525"/>
                <a:gd name="connsiteX3" fmla="*/ 10065 w 66870"/>
                <a:gd name="connsiteY3" fmla="*/ 13 h 160525"/>
                <a:gd name="connsiteX4" fmla="*/ 4236 w 66870"/>
                <a:gd name="connsiteY4" fmla="*/ 4413 h 160525"/>
                <a:gd name="connsiteX5" fmla="*/ 12113 w 66870"/>
                <a:gd name="connsiteY5" fmla="*/ 90970 h 160525"/>
                <a:gd name="connsiteX6" fmla="*/ 60233 w 66870"/>
                <a:gd name="connsiteY6" fmla="*/ 159350 h 160525"/>
                <a:gd name="connsiteX7" fmla="*/ 65817 w 66870"/>
                <a:gd name="connsiteY7" fmla="*/ 153579 h 16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70" h="160525">
                  <a:moveTo>
                    <a:pt x="65817" y="153868"/>
                  </a:moveTo>
                  <a:cubicBezTo>
                    <a:pt x="48961" y="133585"/>
                    <a:pt x="35371" y="110748"/>
                    <a:pt x="25575" y="86209"/>
                  </a:cubicBezTo>
                  <a:cubicBezTo>
                    <a:pt x="16667" y="60487"/>
                    <a:pt x="13144" y="33164"/>
                    <a:pt x="15264" y="6000"/>
                  </a:cubicBezTo>
                  <a:cubicBezTo>
                    <a:pt x="15464" y="2898"/>
                    <a:pt x="13144" y="215"/>
                    <a:pt x="10065" y="13"/>
                  </a:cubicBezTo>
                  <a:cubicBezTo>
                    <a:pt x="7316" y="-175"/>
                    <a:pt x="4824" y="1701"/>
                    <a:pt x="4236" y="4413"/>
                  </a:cubicBezTo>
                  <a:cubicBezTo>
                    <a:pt x="-3425" y="33294"/>
                    <a:pt x="-633" y="63978"/>
                    <a:pt x="12113" y="90970"/>
                  </a:cubicBezTo>
                  <a:cubicBezTo>
                    <a:pt x="23455" y="116778"/>
                    <a:pt x="39824" y="140019"/>
                    <a:pt x="60233" y="159350"/>
                  </a:cubicBezTo>
                  <a:cubicBezTo>
                    <a:pt x="63956" y="162956"/>
                    <a:pt x="69112" y="157475"/>
                    <a:pt x="65817" y="15357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8" name="Freeform: Shape 2527">
              <a:extLst>
                <a:ext uri="{FF2B5EF4-FFF2-40B4-BE49-F238E27FC236}">
                  <a16:creationId xmlns:a16="http://schemas.microsoft.com/office/drawing/2014/main" id="{A9417A72-5A68-AAE6-FC04-F5BD80B15098}"/>
                </a:ext>
              </a:extLst>
            </p:cNvPr>
            <p:cNvSpPr/>
            <p:nvPr/>
          </p:nvSpPr>
          <p:spPr>
            <a:xfrm>
              <a:off x="10009191" y="3099018"/>
              <a:ext cx="53744" cy="158631"/>
            </a:xfrm>
            <a:custGeom>
              <a:avLst/>
              <a:gdLst>
                <a:gd name="connsiteX0" fmla="*/ 53237 w 53744"/>
                <a:gd name="connsiteY0" fmla="*/ 151572 h 158631"/>
                <a:gd name="connsiteX1" fmla="*/ 13854 w 53744"/>
                <a:gd name="connsiteY1" fmla="*/ 5435 h 158631"/>
                <a:gd name="connsiteX2" fmla="*/ 7810 w 53744"/>
                <a:gd name="connsiteY2" fmla="*/ 10 h 158631"/>
                <a:gd name="connsiteX3" fmla="*/ 2684 w 53744"/>
                <a:gd name="connsiteY3" fmla="*/ 3992 h 158631"/>
                <a:gd name="connsiteX4" fmla="*/ 45648 w 53744"/>
                <a:gd name="connsiteY4" fmla="*/ 157198 h 158631"/>
                <a:gd name="connsiteX5" fmla="*/ 52951 w 53744"/>
                <a:gd name="connsiteY5" fmla="*/ 151572 h 15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44" h="158631">
                  <a:moveTo>
                    <a:pt x="53237" y="151572"/>
                  </a:moveTo>
                  <a:cubicBezTo>
                    <a:pt x="23063" y="109231"/>
                    <a:pt x="9085" y="57340"/>
                    <a:pt x="13854" y="5435"/>
                  </a:cubicBezTo>
                  <a:cubicBezTo>
                    <a:pt x="13668" y="2246"/>
                    <a:pt x="10962" y="-177"/>
                    <a:pt x="7810" y="10"/>
                  </a:cubicBezTo>
                  <a:cubicBezTo>
                    <a:pt x="5448" y="140"/>
                    <a:pt x="3414" y="1727"/>
                    <a:pt x="2684" y="3992"/>
                  </a:cubicBezTo>
                  <a:cubicBezTo>
                    <a:pt x="-6769" y="58985"/>
                    <a:pt x="9028" y="115319"/>
                    <a:pt x="45648" y="157198"/>
                  </a:cubicBezTo>
                  <a:cubicBezTo>
                    <a:pt x="49085" y="161237"/>
                    <a:pt x="56102" y="155899"/>
                    <a:pt x="52951" y="1515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9" name="Freeform: Shape 2528">
              <a:extLst>
                <a:ext uri="{FF2B5EF4-FFF2-40B4-BE49-F238E27FC236}">
                  <a16:creationId xmlns:a16="http://schemas.microsoft.com/office/drawing/2014/main" id="{2AA56AE9-BA50-332F-A6E8-6744F50B3B24}"/>
                </a:ext>
              </a:extLst>
            </p:cNvPr>
            <p:cNvSpPr/>
            <p:nvPr/>
          </p:nvSpPr>
          <p:spPr>
            <a:xfrm>
              <a:off x="9758094" y="3131903"/>
              <a:ext cx="50760" cy="137104"/>
            </a:xfrm>
            <a:custGeom>
              <a:avLst/>
              <a:gdLst>
                <a:gd name="connsiteX0" fmla="*/ 49272 w 50760"/>
                <a:gd name="connsiteY0" fmla="*/ 128352 h 137104"/>
                <a:gd name="connsiteX1" fmla="*/ 18911 w 50760"/>
                <a:gd name="connsiteY1" fmla="*/ 69927 h 137104"/>
                <a:gd name="connsiteX2" fmla="*/ 13755 w 50760"/>
                <a:gd name="connsiteY2" fmla="*/ 5441 h 137104"/>
                <a:gd name="connsiteX3" fmla="*/ 7997 w 50760"/>
                <a:gd name="connsiteY3" fmla="*/ 3 h 137104"/>
                <a:gd name="connsiteX4" fmla="*/ 2871 w 50760"/>
                <a:gd name="connsiteY4" fmla="*/ 3855 h 137104"/>
                <a:gd name="connsiteX5" fmla="*/ 42541 w 50760"/>
                <a:gd name="connsiteY5" fmla="*/ 135565 h 137104"/>
                <a:gd name="connsiteX6" fmla="*/ 49558 w 50760"/>
                <a:gd name="connsiteY6" fmla="*/ 128497 h 1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60" h="137104">
                  <a:moveTo>
                    <a:pt x="49272" y="128352"/>
                  </a:moveTo>
                  <a:cubicBezTo>
                    <a:pt x="35294" y="111171"/>
                    <a:pt x="24954" y="91292"/>
                    <a:pt x="18911" y="69927"/>
                  </a:cubicBezTo>
                  <a:cubicBezTo>
                    <a:pt x="13554" y="48879"/>
                    <a:pt x="11808" y="27081"/>
                    <a:pt x="13755" y="5441"/>
                  </a:cubicBezTo>
                  <a:cubicBezTo>
                    <a:pt x="13655" y="2340"/>
                    <a:pt x="11077" y="-98"/>
                    <a:pt x="7997" y="3"/>
                  </a:cubicBezTo>
                  <a:cubicBezTo>
                    <a:pt x="5649" y="75"/>
                    <a:pt x="3602" y="1619"/>
                    <a:pt x="2871" y="3855"/>
                  </a:cubicBezTo>
                  <a:cubicBezTo>
                    <a:pt x="-6753" y="51692"/>
                    <a:pt x="8156" y="101188"/>
                    <a:pt x="42541" y="135565"/>
                  </a:cubicBezTo>
                  <a:cubicBezTo>
                    <a:pt x="47123" y="140182"/>
                    <a:pt x="53425" y="133402"/>
                    <a:pt x="49558" y="12849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0" name="Freeform: Shape 2529">
              <a:extLst>
                <a:ext uri="{FF2B5EF4-FFF2-40B4-BE49-F238E27FC236}">
                  <a16:creationId xmlns:a16="http://schemas.microsoft.com/office/drawing/2014/main" id="{51A88AC1-20DA-6DAC-BC5A-523314F59DD1}"/>
                </a:ext>
              </a:extLst>
            </p:cNvPr>
            <p:cNvSpPr/>
            <p:nvPr/>
          </p:nvSpPr>
          <p:spPr>
            <a:xfrm>
              <a:off x="8842109" y="3138769"/>
              <a:ext cx="92420" cy="122513"/>
            </a:xfrm>
            <a:custGeom>
              <a:avLst/>
              <a:gdLst>
                <a:gd name="connsiteX0" fmla="*/ 91659 w 92420"/>
                <a:gd name="connsiteY0" fmla="*/ 116005 h 122513"/>
                <a:gd name="connsiteX1" fmla="*/ 5731 w 92420"/>
                <a:gd name="connsiteY1" fmla="*/ 2038 h 122513"/>
                <a:gd name="connsiteX2" fmla="*/ 3 w 92420"/>
                <a:gd name="connsiteY2" fmla="*/ 2903 h 122513"/>
                <a:gd name="connsiteX3" fmla="*/ 87506 w 92420"/>
                <a:gd name="connsiteY3" fmla="*/ 121919 h 122513"/>
                <a:gd name="connsiteX4" fmla="*/ 90943 w 92420"/>
                <a:gd name="connsiteY4" fmla="*/ 116005 h 1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20" h="122513">
                  <a:moveTo>
                    <a:pt x="91659" y="116005"/>
                  </a:moveTo>
                  <a:cubicBezTo>
                    <a:pt x="53278" y="88451"/>
                    <a:pt x="13179" y="51808"/>
                    <a:pt x="5731" y="2038"/>
                  </a:cubicBezTo>
                  <a:cubicBezTo>
                    <a:pt x="5731" y="-1136"/>
                    <a:pt x="-140" y="-415"/>
                    <a:pt x="3" y="2903"/>
                  </a:cubicBezTo>
                  <a:cubicBezTo>
                    <a:pt x="2581" y="57146"/>
                    <a:pt x="44542" y="95087"/>
                    <a:pt x="87506" y="121919"/>
                  </a:cubicBezTo>
                  <a:cubicBezTo>
                    <a:pt x="91230" y="124372"/>
                    <a:pt x="94380" y="118601"/>
                    <a:pt x="90943" y="11600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1" name="Freeform: Shape 2530">
              <a:extLst>
                <a:ext uri="{FF2B5EF4-FFF2-40B4-BE49-F238E27FC236}">
                  <a16:creationId xmlns:a16="http://schemas.microsoft.com/office/drawing/2014/main" id="{6F69440D-891D-AE13-8858-6EF557278CEE}"/>
                </a:ext>
              </a:extLst>
            </p:cNvPr>
            <p:cNvSpPr/>
            <p:nvPr/>
          </p:nvSpPr>
          <p:spPr>
            <a:xfrm>
              <a:off x="8944364" y="3155779"/>
              <a:ext cx="58104" cy="102124"/>
            </a:xfrm>
            <a:custGeom>
              <a:avLst/>
              <a:gdLst>
                <a:gd name="connsiteX0" fmla="*/ 56858 w 58104"/>
                <a:gd name="connsiteY0" fmla="*/ 93080 h 102124"/>
                <a:gd name="connsiteX1" fmla="*/ 7736 w 58104"/>
                <a:gd name="connsiteY1" fmla="*/ 2772 h 102124"/>
                <a:gd name="connsiteX2" fmla="*/ 2 w 58104"/>
                <a:gd name="connsiteY2" fmla="*/ 3926 h 102124"/>
                <a:gd name="connsiteX3" fmla="*/ 15898 w 58104"/>
                <a:gd name="connsiteY3" fmla="*/ 55717 h 102124"/>
                <a:gd name="connsiteX4" fmla="*/ 50126 w 58104"/>
                <a:gd name="connsiteY4" fmla="*/ 100582 h 102124"/>
                <a:gd name="connsiteX5" fmla="*/ 56858 w 58104"/>
                <a:gd name="connsiteY5" fmla="*/ 93802 h 10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04" h="102124">
                  <a:moveTo>
                    <a:pt x="56858" y="93080"/>
                  </a:moveTo>
                  <a:cubicBezTo>
                    <a:pt x="32498" y="68138"/>
                    <a:pt x="15498" y="36876"/>
                    <a:pt x="7736" y="2772"/>
                  </a:cubicBezTo>
                  <a:cubicBezTo>
                    <a:pt x="7736" y="-1555"/>
                    <a:pt x="-141" y="-546"/>
                    <a:pt x="2" y="3926"/>
                  </a:cubicBezTo>
                  <a:cubicBezTo>
                    <a:pt x="789" y="22276"/>
                    <a:pt x="6274" y="40122"/>
                    <a:pt x="15898" y="55717"/>
                  </a:cubicBezTo>
                  <a:cubicBezTo>
                    <a:pt x="25652" y="71888"/>
                    <a:pt x="37123" y="86920"/>
                    <a:pt x="50126" y="100582"/>
                  </a:cubicBezTo>
                  <a:cubicBezTo>
                    <a:pt x="54280" y="105198"/>
                    <a:pt x="60867" y="98418"/>
                    <a:pt x="56858" y="938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2" name="Freeform: Shape 2531">
              <a:extLst>
                <a:ext uri="{FF2B5EF4-FFF2-40B4-BE49-F238E27FC236}">
                  <a16:creationId xmlns:a16="http://schemas.microsoft.com/office/drawing/2014/main" id="{9327B841-9E9F-D055-A32B-42B3D3C85266}"/>
                </a:ext>
              </a:extLst>
            </p:cNvPr>
            <p:cNvSpPr/>
            <p:nvPr/>
          </p:nvSpPr>
          <p:spPr>
            <a:xfrm>
              <a:off x="10304982" y="3100568"/>
              <a:ext cx="54266" cy="163685"/>
            </a:xfrm>
            <a:custGeom>
              <a:avLst/>
              <a:gdLst>
                <a:gd name="connsiteX0" fmla="*/ 52751 w 54266"/>
                <a:gd name="connsiteY0" fmla="*/ 154350 h 163685"/>
                <a:gd name="connsiteX1" fmla="*/ 16662 w 54266"/>
                <a:gd name="connsiteY1" fmla="*/ 87701 h 163685"/>
                <a:gd name="connsiteX2" fmla="*/ 25970 w 54266"/>
                <a:gd name="connsiteY2" fmla="*/ 6626 h 163685"/>
                <a:gd name="connsiteX3" fmla="*/ 16231 w 54266"/>
                <a:gd name="connsiteY3" fmla="*/ 2442 h 163685"/>
                <a:gd name="connsiteX4" fmla="*/ 44874 w 54266"/>
                <a:gd name="connsiteY4" fmla="*/ 162285 h 163685"/>
                <a:gd name="connsiteX5" fmla="*/ 52607 w 54266"/>
                <a:gd name="connsiteY5" fmla="*/ 154350 h 16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66" h="163685">
                  <a:moveTo>
                    <a:pt x="52751" y="154350"/>
                  </a:moveTo>
                  <a:cubicBezTo>
                    <a:pt x="34563" y="136101"/>
                    <a:pt x="22103" y="112961"/>
                    <a:pt x="16662" y="87701"/>
                  </a:cubicBezTo>
                  <a:cubicBezTo>
                    <a:pt x="11606" y="60349"/>
                    <a:pt x="14843" y="32088"/>
                    <a:pt x="25970" y="6626"/>
                  </a:cubicBezTo>
                  <a:cubicBezTo>
                    <a:pt x="28262" y="856"/>
                    <a:pt x="19239" y="-2607"/>
                    <a:pt x="16231" y="2442"/>
                  </a:cubicBezTo>
                  <a:cubicBezTo>
                    <a:pt x="-13499" y="55747"/>
                    <a:pt x="-1484" y="122814"/>
                    <a:pt x="44874" y="162285"/>
                  </a:cubicBezTo>
                  <a:cubicBezTo>
                    <a:pt x="50173" y="166757"/>
                    <a:pt x="57620" y="159544"/>
                    <a:pt x="52607" y="1543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3" name="Freeform: Shape 2532">
              <a:extLst>
                <a:ext uri="{FF2B5EF4-FFF2-40B4-BE49-F238E27FC236}">
                  <a16:creationId xmlns:a16="http://schemas.microsoft.com/office/drawing/2014/main" id="{8354A2B2-D4FC-3C04-4E29-D5DE31DAC6A1}"/>
                </a:ext>
              </a:extLst>
            </p:cNvPr>
            <p:cNvSpPr/>
            <p:nvPr/>
          </p:nvSpPr>
          <p:spPr>
            <a:xfrm>
              <a:off x="10329894" y="3114946"/>
              <a:ext cx="56196" cy="149680"/>
            </a:xfrm>
            <a:custGeom>
              <a:avLst/>
              <a:gdLst>
                <a:gd name="connsiteX0" fmla="*/ 54476 w 56196"/>
                <a:gd name="connsiteY0" fmla="*/ 140982 h 149680"/>
                <a:gd name="connsiteX1" fmla="*/ 19389 w 56196"/>
                <a:gd name="connsiteY1" fmla="*/ 84575 h 149680"/>
                <a:gd name="connsiteX2" fmla="*/ 19389 w 56196"/>
                <a:gd name="connsiteY2" fmla="*/ 6097 h 149680"/>
                <a:gd name="connsiteX3" fmla="*/ 16095 w 56196"/>
                <a:gd name="connsiteY3" fmla="*/ 182 h 149680"/>
                <a:gd name="connsiteX4" fmla="*/ 10224 w 56196"/>
                <a:gd name="connsiteY4" fmla="*/ 3500 h 149680"/>
                <a:gd name="connsiteX5" fmla="*/ 48605 w 56196"/>
                <a:gd name="connsiteY5" fmla="*/ 148916 h 149680"/>
                <a:gd name="connsiteX6" fmla="*/ 54619 w 56196"/>
                <a:gd name="connsiteY6" fmla="*/ 140982 h 1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96" h="149680">
                  <a:moveTo>
                    <a:pt x="54476" y="140982"/>
                  </a:moveTo>
                  <a:cubicBezTo>
                    <a:pt x="37291" y="126253"/>
                    <a:pt x="25117" y="106561"/>
                    <a:pt x="19389" y="84575"/>
                  </a:cubicBezTo>
                  <a:cubicBezTo>
                    <a:pt x="13947" y="58709"/>
                    <a:pt x="13947" y="31963"/>
                    <a:pt x="19389" y="6097"/>
                  </a:cubicBezTo>
                  <a:cubicBezTo>
                    <a:pt x="20105" y="3543"/>
                    <a:pt x="18673" y="904"/>
                    <a:pt x="16095" y="182"/>
                  </a:cubicBezTo>
                  <a:cubicBezTo>
                    <a:pt x="13517" y="-539"/>
                    <a:pt x="10940" y="947"/>
                    <a:pt x="10224" y="3500"/>
                  </a:cubicBezTo>
                  <a:cubicBezTo>
                    <a:pt x="-12418" y="55045"/>
                    <a:pt x="3492" y="115505"/>
                    <a:pt x="48605" y="148916"/>
                  </a:cubicBezTo>
                  <a:cubicBezTo>
                    <a:pt x="53187" y="152090"/>
                    <a:pt x="59059" y="144588"/>
                    <a:pt x="54619" y="1409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4" name="Freeform: Shape 2533">
              <a:extLst>
                <a:ext uri="{FF2B5EF4-FFF2-40B4-BE49-F238E27FC236}">
                  <a16:creationId xmlns:a16="http://schemas.microsoft.com/office/drawing/2014/main" id="{0F840361-4FCD-A366-F2E8-245FA70D5DBD}"/>
                </a:ext>
              </a:extLst>
            </p:cNvPr>
            <p:cNvSpPr/>
            <p:nvPr/>
          </p:nvSpPr>
          <p:spPr>
            <a:xfrm>
              <a:off x="10353058" y="3129987"/>
              <a:ext cx="66171" cy="126433"/>
            </a:xfrm>
            <a:custGeom>
              <a:avLst/>
              <a:gdLst>
                <a:gd name="connsiteX0" fmla="*/ 64681 w 66171"/>
                <a:gd name="connsiteY0" fmla="*/ 122190 h 126433"/>
                <a:gd name="connsiteX1" fmla="*/ 51219 w 66171"/>
                <a:gd name="connsiteY1" fmla="*/ 110937 h 126433"/>
                <a:gd name="connsiteX2" fmla="*/ 41194 w 66171"/>
                <a:gd name="connsiteY2" fmla="*/ 98675 h 126433"/>
                <a:gd name="connsiteX3" fmla="*/ 25871 w 66171"/>
                <a:gd name="connsiteY3" fmla="*/ 69823 h 126433"/>
                <a:gd name="connsiteX4" fmla="*/ 15272 w 66171"/>
                <a:gd name="connsiteY4" fmla="*/ 7213 h 126433"/>
                <a:gd name="connsiteX5" fmla="*/ 8112 w 66171"/>
                <a:gd name="connsiteY5" fmla="*/ 0 h 126433"/>
                <a:gd name="connsiteX6" fmla="*/ 951 w 66171"/>
                <a:gd name="connsiteY6" fmla="*/ 7213 h 126433"/>
                <a:gd name="connsiteX7" fmla="*/ 12981 w 66171"/>
                <a:gd name="connsiteY7" fmla="*/ 81076 h 126433"/>
                <a:gd name="connsiteX8" fmla="*/ 33891 w 66171"/>
                <a:gd name="connsiteY8" fmla="*/ 111515 h 126433"/>
                <a:gd name="connsiteX9" fmla="*/ 64681 w 66171"/>
                <a:gd name="connsiteY9" fmla="*/ 125941 h 126433"/>
                <a:gd name="connsiteX10" fmla="*/ 65970 w 66171"/>
                <a:gd name="connsiteY10" fmla="*/ 122969 h 126433"/>
                <a:gd name="connsiteX11" fmla="*/ 64681 w 66171"/>
                <a:gd name="connsiteY11" fmla="*/ 121613 h 12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171" h="126433">
                  <a:moveTo>
                    <a:pt x="64681" y="122190"/>
                  </a:moveTo>
                  <a:cubicBezTo>
                    <a:pt x="59239" y="119867"/>
                    <a:pt x="54513" y="115958"/>
                    <a:pt x="51219" y="110937"/>
                  </a:cubicBezTo>
                  <a:cubicBezTo>
                    <a:pt x="47639" y="107042"/>
                    <a:pt x="44345" y="102960"/>
                    <a:pt x="41194" y="98675"/>
                  </a:cubicBezTo>
                  <a:cubicBezTo>
                    <a:pt x="34892" y="89789"/>
                    <a:pt x="29737" y="80094"/>
                    <a:pt x="25871" y="69823"/>
                  </a:cubicBezTo>
                  <a:cubicBezTo>
                    <a:pt x="18567" y="49770"/>
                    <a:pt x="14987" y="28549"/>
                    <a:pt x="15272" y="7213"/>
                  </a:cubicBezTo>
                  <a:cubicBezTo>
                    <a:pt x="15272" y="3231"/>
                    <a:pt x="12122" y="0"/>
                    <a:pt x="8112" y="0"/>
                  </a:cubicBezTo>
                  <a:cubicBezTo>
                    <a:pt x="4102" y="0"/>
                    <a:pt x="951" y="3231"/>
                    <a:pt x="951" y="7213"/>
                  </a:cubicBezTo>
                  <a:cubicBezTo>
                    <a:pt x="-2056" y="32488"/>
                    <a:pt x="2097" y="58123"/>
                    <a:pt x="12981" y="81076"/>
                  </a:cubicBezTo>
                  <a:cubicBezTo>
                    <a:pt x="18137" y="92357"/>
                    <a:pt x="25297" y="102643"/>
                    <a:pt x="33891" y="111515"/>
                  </a:cubicBezTo>
                  <a:cubicBezTo>
                    <a:pt x="42053" y="119449"/>
                    <a:pt x="52508" y="128682"/>
                    <a:pt x="64681" y="125941"/>
                  </a:cubicBezTo>
                  <a:cubicBezTo>
                    <a:pt x="65827" y="125493"/>
                    <a:pt x="66543" y="124166"/>
                    <a:pt x="65970" y="122969"/>
                  </a:cubicBezTo>
                  <a:cubicBezTo>
                    <a:pt x="65827" y="122349"/>
                    <a:pt x="65254" y="121844"/>
                    <a:pt x="64681" y="1216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5" name="Freeform: Shape 2534">
              <a:extLst>
                <a:ext uri="{FF2B5EF4-FFF2-40B4-BE49-F238E27FC236}">
                  <a16:creationId xmlns:a16="http://schemas.microsoft.com/office/drawing/2014/main" id="{84262DE0-A118-CF9B-AEF7-88D0D5B32E58}"/>
                </a:ext>
              </a:extLst>
            </p:cNvPr>
            <p:cNvSpPr/>
            <p:nvPr/>
          </p:nvSpPr>
          <p:spPr>
            <a:xfrm>
              <a:off x="10380147" y="3146416"/>
              <a:ext cx="68692" cy="121314"/>
            </a:xfrm>
            <a:custGeom>
              <a:avLst/>
              <a:gdLst>
                <a:gd name="connsiteX0" fmla="*/ 66234 w 68692"/>
                <a:gd name="connsiteY0" fmla="*/ 111243 h 121314"/>
                <a:gd name="connsiteX1" fmla="*/ 10954 w 68692"/>
                <a:gd name="connsiteY1" fmla="*/ 4633 h 121314"/>
                <a:gd name="connsiteX2" fmla="*/ 1789 w 68692"/>
                <a:gd name="connsiteY2" fmla="*/ 3335 h 121314"/>
                <a:gd name="connsiteX3" fmla="*/ 60936 w 68692"/>
                <a:gd name="connsiteY3" fmla="*/ 120476 h 121314"/>
                <a:gd name="connsiteX4" fmla="*/ 66234 w 68692"/>
                <a:gd name="connsiteY4" fmla="*/ 111243 h 12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92" h="121314">
                  <a:moveTo>
                    <a:pt x="66234" y="111243"/>
                  </a:moveTo>
                  <a:cubicBezTo>
                    <a:pt x="33009" y="85752"/>
                    <a:pt x="12673" y="46685"/>
                    <a:pt x="10954" y="4633"/>
                  </a:cubicBezTo>
                  <a:cubicBezTo>
                    <a:pt x="10954" y="-272"/>
                    <a:pt x="2935" y="-2147"/>
                    <a:pt x="1789" y="3335"/>
                  </a:cubicBezTo>
                  <a:cubicBezTo>
                    <a:pt x="-7663" y="50508"/>
                    <a:pt x="21552" y="96961"/>
                    <a:pt x="60936" y="120476"/>
                  </a:cubicBezTo>
                  <a:cubicBezTo>
                    <a:pt x="66950" y="124082"/>
                    <a:pt x="71820" y="115138"/>
                    <a:pt x="66234" y="1112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6" name="Freeform: Shape 2535">
              <a:extLst>
                <a:ext uri="{FF2B5EF4-FFF2-40B4-BE49-F238E27FC236}">
                  <a16:creationId xmlns:a16="http://schemas.microsoft.com/office/drawing/2014/main" id="{528A4E6B-8329-6E16-271A-3E237D17A239}"/>
                </a:ext>
              </a:extLst>
            </p:cNvPr>
            <p:cNvSpPr/>
            <p:nvPr/>
          </p:nvSpPr>
          <p:spPr>
            <a:xfrm>
              <a:off x="10415382" y="3125242"/>
              <a:ext cx="40334" cy="127945"/>
            </a:xfrm>
            <a:custGeom>
              <a:avLst/>
              <a:gdLst>
                <a:gd name="connsiteX0" fmla="*/ 39735 w 40334"/>
                <a:gd name="connsiteY0" fmla="*/ 123906 h 127945"/>
                <a:gd name="connsiteX1" fmla="*/ 18683 w 40334"/>
                <a:gd name="connsiteY1" fmla="*/ 4890 h 127945"/>
                <a:gd name="connsiteX2" fmla="*/ 15246 w 40334"/>
                <a:gd name="connsiteY2" fmla="*/ 57 h 127945"/>
                <a:gd name="connsiteX3" fmla="*/ 11236 w 40334"/>
                <a:gd name="connsiteY3" fmla="*/ 1716 h 127945"/>
                <a:gd name="connsiteX4" fmla="*/ 2643 w 40334"/>
                <a:gd name="connsiteY4" fmla="*/ 68509 h 127945"/>
                <a:gd name="connsiteX5" fmla="*/ 36441 w 40334"/>
                <a:gd name="connsiteY5" fmla="*/ 127224 h 127945"/>
                <a:gd name="connsiteX6" fmla="*/ 39735 w 40334"/>
                <a:gd name="connsiteY6" fmla="*/ 123906 h 1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34" h="127945">
                  <a:moveTo>
                    <a:pt x="39735" y="123906"/>
                  </a:moveTo>
                  <a:cubicBezTo>
                    <a:pt x="14816" y="89644"/>
                    <a:pt x="7083" y="45702"/>
                    <a:pt x="18683" y="4890"/>
                  </a:cubicBezTo>
                  <a:cubicBezTo>
                    <a:pt x="19112" y="2611"/>
                    <a:pt x="17537" y="447"/>
                    <a:pt x="15246" y="57"/>
                  </a:cubicBezTo>
                  <a:cubicBezTo>
                    <a:pt x="13671" y="-202"/>
                    <a:pt x="12095" y="432"/>
                    <a:pt x="11236" y="1716"/>
                  </a:cubicBezTo>
                  <a:cubicBezTo>
                    <a:pt x="209" y="22129"/>
                    <a:pt x="-2799" y="45947"/>
                    <a:pt x="2643" y="68509"/>
                  </a:cubicBezTo>
                  <a:cubicBezTo>
                    <a:pt x="7655" y="91115"/>
                    <a:pt x="19399" y="111615"/>
                    <a:pt x="36441" y="127224"/>
                  </a:cubicBezTo>
                  <a:cubicBezTo>
                    <a:pt x="38733" y="129388"/>
                    <a:pt x="41597" y="126214"/>
                    <a:pt x="39735" y="1239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7" name="Freeform: Shape 2536">
              <a:extLst>
                <a:ext uri="{FF2B5EF4-FFF2-40B4-BE49-F238E27FC236}">
                  <a16:creationId xmlns:a16="http://schemas.microsoft.com/office/drawing/2014/main" id="{59DDCBC6-60E9-4201-CF98-4B2CB87FD16B}"/>
                </a:ext>
              </a:extLst>
            </p:cNvPr>
            <p:cNvSpPr/>
            <p:nvPr/>
          </p:nvSpPr>
          <p:spPr>
            <a:xfrm>
              <a:off x="10438115" y="3119542"/>
              <a:ext cx="55130" cy="141460"/>
            </a:xfrm>
            <a:custGeom>
              <a:avLst/>
              <a:gdLst>
                <a:gd name="connsiteX0" fmla="*/ 53236 w 55130"/>
                <a:gd name="connsiteY0" fmla="*/ 132059 h 141460"/>
                <a:gd name="connsiteX1" fmla="*/ 18579 w 55130"/>
                <a:gd name="connsiteY1" fmla="*/ 5108 h 141460"/>
                <a:gd name="connsiteX2" fmla="*/ 11275 w 55130"/>
                <a:gd name="connsiteY2" fmla="*/ 1934 h 141460"/>
                <a:gd name="connsiteX3" fmla="*/ 3971 w 55130"/>
                <a:gd name="connsiteY3" fmla="*/ 75941 h 141460"/>
                <a:gd name="connsiteX4" fmla="*/ 45359 w 55130"/>
                <a:gd name="connsiteY4" fmla="*/ 139993 h 141460"/>
                <a:gd name="connsiteX5" fmla="*/ 53236 w 55130"/>
                <a:gd name="connsiteY5" fmla="*/ 132059 h 14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30" h="141460">
                  <a:moveTo>
                    <a:pt x="53236" y="132059"/>
                  </a:moveTo>
                  <a:cubicBezTo>
                    <a:pt x="18005" y="101331"/>
                    <a:pt x="8840" y="49252"/>
                    <a:pt x="18579" y="5108"/>
                  </a:cubicBezTo>
                  <a:cubicBezTo>
                    <a:pt x="19438" y="780"/>
                    <a:pt x="13566" y="-2105"/>
                    <a:pt x="11275" y="1934"/>
                  </a:cubicBezTo>
                  <a:cubicBezTo>
                    <a:pt x="-612" y="24713"/>
                    <a:pt x="-3190" y="51257"/>
                    <a:pt x="3971" y="75941"/>
                  </a:cubicBezTo>
                  <a:cubicBezTo>
                    <a:pt x="10844" y="101100"/>
                    <a:pt x="25309" y="123489"/>
                    <a:pt x="45359" y="139993"/>
                  </a:cubicBezTo>
                  <a:cubicBezTo>
                    <a:pt x="50801" y="144753"/>
                    <a:pt x="58821" y="136819"/>
                    <a:pt x="53236" y="132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8" name="Freeform: Shape 2537">
              <a:extLst>
                <a:ext uri="{FF2B5EF4-FFF2-40B4-BE49-F238E27FC236}">
                  <a16:creationId xmlns:a16="http://schemas.microsoft.com/office/drawing/2014/main" id="{24E08381-2107-595C-BA75-9F21DA7419F9}"/>
                </a:ext>
              </a:extLst>
            </p:cNvPr>
            <p:cNvSpPr/>
            <p:nvPr/>
          </p:nvSpPr>
          <p:spPr>
            <a:xfrm>
              <a:off x="10399087" y="3110625"/>
              <a:ext cx="48166" cy="149226"/>
            </a:xfrm>
            <a:custGeom>
              <a:avLst/>
              <a:gdLst>
                <a:gd name="connsiteX0" fmla="*/ 47294 w 48166"/>
                <a:gd name="connsiteY0" fmla="*/ 143139 h 149226"/>
                <a:gd name="connsiteX1" fmla="*/ 14069 w 48166"/>
                <a:gd name="connsiteY1" fmla="*/ 3205 h 149226"/>
                <a:gd name="connsiteX2" fmla="*/ 7482 w 48166"/>
                <a:gd name="connsiteY2" fmla="*/ 2339 h 149226"/>
                <a:gd name="connsiteX3" fmla="*/ 4617 w 48166"/>
                <a:gd name="connsiteY3" fmla="*/ 79808 h 149226"/>
                <a:gd name="connsiteX4" fmla="*/ 42425 w 48166"/>
                <a:gd name="connsiteY4" fmla="*/ 148044 h 149226"/>
                <a:gd name="connsiteX5" fmla="*/ 47294 w 48166"/>
                <a:gd name="connsiteY5" fmla="*/ 143139 h 14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66" h="149226">
                  <a:moveTo>
                    <a:pt x="47294" y="143139"/>
                  </a:moveTo>
                  <a:cubicBezTo>
                    <a:pt x="15501" y="104910"/>
                    <a:pt x="8913" y="51244"/>
                    <a:pt x="14069" y="3205"/>
                  </a:cubicBezTo>
                  <a:cubicBezTo>
                    <a:pt x="14069" y="-834"/>
                    <a:pt x="8770" y="-979"/>
                    <a:pt x="7482" y="2339"/>
                  </a:cubicBezTo>
                  <a:cubicBezTo>
                    <a:pt x="-1398" y="27225"/>
                    <a:pt x="-2400" y="54317"/>
                    <a:pt x="4617" y="79808"/>
                  </a:cubicBezTo>
                  <a:cubicBezTo>
                    <a:pt x="11778" y="105213"/>
                    <a:pt x="24666" y="128583"/>
                    <a:pt x="42425" y="148044"/>
                  </a:cubicBezTo>
                  <a:cubicBezTo>
                    <a:pt x="45289" y="151506"/>
                    <a:pt x="50159" y="146601"/>
                    <a:pt x="47294" y="1431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9" name="Freeform: Shape 2538">
              <a:extLst>
                <a:ext uri="{FF2B5EF4-FFF2-40B4-BE49-F238E27FC236}">
                  <a16:creationId xmlns:a16="http://schemas.microsoft.com/office/drawing/2014/main" id="{CC8C5546-3344-DBC0-12FE-323B2750B06D}"/>
                </a:ext>
              </a:extLst>
            </p:cNvPr>
            <p:cNvSpPr/>
            <p:nvPr/>
          </p:nvSpPr>
          <p:spPr>
            <a:xfrm>
              <a:off x="10461696" y="3146072"/>
              <a:ext cx="60381" cy="121486"/>
            </a:xfrm>
            <a:custGeom>
              <a:avLst/>
              <a:gdLst>
                <a:gd name="connsiteX0" fmla="*/ 57295 w 60381"/>
                <a:gd name="connsiteY0" fmla="*/ 110866 h 121486"/>
                <a:gd name="connsiteX1" fmla="*/ 12326 w 60381"/>
                <a:gd name="connsiteY1" fmla="*/ 4112 h 121486"/>
                <a:gd name="connsiteX2" fmla="*/ 8029 w 60381"/>
                <a:gd name="connsiteY2" fmla="*/ 1 h 121486"/>
                <a:gd name="connsiteX3" fmla="*/ 4162 w 60381"/>
                <a:gd name="connsiteY3" fmla="*/ 3102 h 121486"/>
                <a:gd name="connsiteX4" fmla="*/ 8459 w 60381"/>
                <a:gd name="connsiteY4" fmla="*/ 75233 h 121486"/>
                <a:gd name="connsiteX5" fmla="*/ 51423 w 60381"/>
                <a:gd name="connsiteY5" fmla="*/ 120820 h 121486"/>
                <a:gd name="connsiteX6" fmla="*/ 57438 w 60381"/>
                <a:gd name="connsiteY6" fmla="*/ 110433 h 12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1" h="121486">
                  <a:moveTo>
                    <a:pt x="57295" y="110866"/>
                  </a:moveTo>
                  <a:cubicBezTo>
                    <a:pt x="19343" y="89515"/>
                    <a:pt x="9319" y="44938"/>
                    <a:pt x="12326" y="4112"/>
                  </a:cubicBezTo>
                  <a:cubicBezTo>
                    <a:pt x="12326" y="1804"/>
                    <a:pt x="10321" y="-43"/>
                    <a:pt x="8029" y="1"/>
                  </a:cubicBezTo>
                  <a:cubicBezTo>
                    <a:pt x="6311" y="44"/>
                    <a:pt x="4592" y="1299"/>
                    <a:pt x="4162" y="3102"/>
                  </a:cubicBezTo>
                  <a:cubicBezTo>
                    <a:pt x="-2568" y="26934"/>
                    <a:pt x="-1136" y="52382"/>
                    <a:pt x="8459" y="75233"/>
                  </a:cubicBezTo>
                  <a:cubicBezTo>
                    <a:pt x="17052" y="95040"/>
                    <a:pt x="32232" y="111169"/>
                    <a:pt x="51423" y="120820"/>
                  </a:cubicBezTo>
                  <a:cubicBezTo>
                    <a:pt x="58154" y="124138"/>
                    <a:pt x="64169" y="114184"/>
                    <a:pt x="57438" y="110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0" name="Freeform: Shape 2539">
              <a:extLst>
                <a:ext uri="{FF2B5EF4-FFF2-40B4-BE49-F238E27FC236}">
                  <a16:creationId xmlns:a16="http://schemas.microsoft.com/office/drawing/2014/main" id="{CC378A89-7301-A390-7ADD-3F4E9F68E5E7}"/>
                </a:ext>
              </a:extLst>
            </p:cNvPr>
            <p:cNvSpPr/>
            <p:nvPr/>
          </p:nvSpPr>
          <p:spPr>
            <a:xfrm>
              <a:off x="10482365" y="3115592"/>
              <a:ext cx="48118" cy="140438"/>
            </a:xfrm>
            <a:custGeom>
              <a:avLst/>
              <a:gdLst>
                <a:gd name="connsiteX0" fmla="*/ 46938 w 48118"/>
                <a:gd name="connsiteY0" fmla="*/ 130382 h 140438"/>
                <a:gd name="connsiteX1" fmla="*/ 22305 w 48118"/>
                <a:gd name="connsiteY1" fmla="*/ 5451 h 140438"/>
                <a:gd name="connsiteX2" fmla="*/ 14285 w 48118"/>
                <a:gd name="connsiteY2" fmla="*/ 1989 h 140438"/>
                <a:gd name="connsiteX3" fmla="*/ 38058 w 48118"/>
                <a:gd name="connsiteY3" fmla="*/ 139182 h 140438"/>
                <a:gd name="connsiteX4" fmla="*/ 46938 w 48118"/>
                <a:gd name="connsiteY4" fmla="*/ 137883 h 140438"/>
                <a:gd name="connsiteX5" fmla="*/ 46938 w 48118"/>
                <a:gd name="connsiteY5" fmla="*/ 130382 h 14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18" h="140438">
                  <a:moveTo>
                    <a:pt x="46938" y="130382"/>
                  </a:moveTo>
                  <a:cubicBezTo>
                    <a:pt x="16290" y="96596"/>
                    <a:pt x="6837" y="48470"/>
                    <a:pt x="22305" y="5451"/>
                  </a:cubicBezTo>
                  <a:cubicBezTo>
                    <a:pt x="23880" y="546"/>
                    <a:pt x="17006" y="-2050"/>
                    <a:pt x="14285" y="1989"/>
                  </a:cubicBezTo>
                  <a:cubicBezTo>
                    <a:pt x="-13499" y="45268"/>
                    <a:pt x="1825" y="105424"/>
                    <a:pt x="38058" y="139182"/>
                  </a:cubicBezTo>
                  <a:cubicBezTo>
                    <a:pt x="40779" y="141274"/>
                    <a:pt x="44789" y="140697"/>
                    <a:pt x="46938" y="137883"/>
                  </a:cubicBezTo>
                  <a:cubicBezTo>
                    <a:pt x="48513" y="135662"/>
                    <a:pt x="48513" y="132632"/>
                    <a:pt x="46938" y="1303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1" name="Freeform: Shape 2540">
              <a:extLst>
                <a:ext uri="{FF2B5EF4-FFF2-40B4-BE49-F238E27FC236}">
                  <a16:creationId xmlns:a16="http://schemas.microsoft.com/office/drawing/2014/main" id="{E2607EA6-F12C-A553-B35C-8BDFB68486B0}"/>
                </a:ext>
              </a:extLst>
            </p:cNvPr>
            <p:cNvSpPr/>
            <p:nvPr/>
          </p:nvSpPr>
          <p:spPr>
            <a:xfrm>
              <a:off x="10511107" y="3124404"/>
              <a:ext cx="49358" cy="135574"/>
            </a:xfrm>
            <a:custGeom>
              <a:avLst/>
              <a:gdLst>
                <a:gd name="connsiteX0" fmla="*/ 48699 w 49358"/>
                <a:gd name="connsiteY0" fmla="*/ 131957 h 135574"/>
                <a:gd name="connsiteX1" fmla="*/ 16476 w 49358"/>
                <a:gd name="connsiteY1" fmla="*/ 71944 h 135574"/>
                <a:gd name="connsiteX2" fmla="*/ 17335 w 49358"/>
                <a:gd name="connsiteY2" fmla="*/ 5439 h 135574"/>
                <a:gd name="connsiteX3" fmla="*/ 9602 w 49358"/>
                <a:gd name="connsiteY3" fmla="*/ 2121 h 135574"/>
                <a:gd name="connsiteX4" fmla="*/ 4016 w 49358"/>
                <a:gd name="connsiteY4" fmla="*/ 74252 h 135574"/>
                <a:gd name="connsiteX5" fmla="*/ 45549 w 49358"/>
                <a:gd name="connsiteY5" fmla="*/ 134986 h 135574"/>
                <a:gd name="connsiteX6" fmla="*/ 48699 w 49358"/>
                <a:gd name="connsiteY6" fmla="*/ 131812 h 13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58" h="135574">
                  <a:moveTo>
                    <a:pt x="48699" y="131957"/>
                  </a:moveTo>
                  <a:cubicBezTo>
                    <a:pt x="32517" y="115482"/>
                    <a:pt x="21202" y="94651"/>
                    <a:pt x="16476" y="71944"/>
                  </a:cubicBezTo>
                  <a:cubicBezTo>
                    <a:pt x="11320" y="50031"/>
                    <a:pt x="11751" y="27208"/>
                    <a:pt x="17335" y="5439"/>
                  </a:cubicBezTo>
                  <a:cubicBezTo>
                    <a:pt x="18481" y="967"/>
                    <a:pt x="11751" y="-2351"/>
                    <a:pt x="9602" y="2121"/>
                  </a:cubicBezTo>
                  <a:cubicBezTo>
                    <a:pt x="-852" y="24684"/>
                    <a:pt x="-2857" y="50319"/>
                    <a:pt x="4016" y="74252"/>
                  </a:cubicBezTo>
                  <a:cubicBezTo>
                    <a:pt x="11177" y="98358"/>
                    <a:pt x="25785" y="119594"/>
                    <a:pt x="45549" y="134986"/>
                  </a:cubicBezTo>
                  <a:cubicBezTo>
                    <a:pt x="47697" y="136862"/>
                    <a:pt x="50704" y="133832"/>
                    <a:pt x="48699" y="1318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2" name="Freeform: Shape 2541">
              <a:extLst>
                <a:ext uri="{FF2B5EF4-FFF2-40B4-BE49-F238E27FC236}">
                  <a16:creationId xmlns:a16="http://schemas.microsoft.com/office/drawing/2014/main" id="{8D4D5A62-72A8-473F-F139-4CBCC19D5872}"/>
                </a:ext>
              </a:extLst>
            </p:cNvPr>
            <p:cNvSpPr/>
            <p:nvPr/>
          </p:nvSpPr>
          <p:spPr>
            <a:xfrm>
              <a:off x="10529347" y="3156156"/>
              <a:ext cx="63636" cy="109379"/>
            </a:xfrm>
            <a:custGeom>
              <a:avLst/>
              <a:gdLst>
                <a:gd name="connsiteX0" fmla="*/ 60534 w 63636"/>
                <a:gd name="connsiteY0" fmla="*/ 100349 h 109379"/>
                <a:gd name="connsiteX1" fmla="*/ 23871 w 63636"/>
                <a:gd name="connsiteY1" fmla="*/ 65149 h 109379"/>
                <a:gd name="connsiteX2" fmla="*/ 13846 w 63636"/>
                <a:gd name="connsiteY2" fmla="*/ 5281 h 109379"/>
                <a:gd name="connsiteX3" fmla="*/ 8834 w 63636"/>
                <a:gd name="connsiteY3" fmla="*/ 1 h 109379"/>
                <a:gd name="connsiteX4" fmla="*/ 3678 w 63636"/>
                <a:gd name="connsiteY4" fmla="*/ 3982 h 109379"/>
                <a:gd name="connsiteX5" fmla="*/ 11412 w 63636"/>
                <a:gd name="connsiteY5" fmla="*/ 73228 h 109379"/>
                <a:gd name="connsiteX6" fmla="*/ 58099 w 63636"/>
                <a:gd name="connsiteY6" fmla="*/ 109149 h 109379"/>
                <a:gd name="connsiteX7" fmla="*/ 60534 w 63636"/>
                <a:gd name="connsiteY7" fmla="*/ 100349 h 10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36" h="109379">
                  <a:moveTo>
                    <a:pt x="60534" y="100349"/>
                  </a:moveTo>
                  <a:cubicBezTo>
                    <a:pt x="44351" y="93699"/>
                    <a:pt x="31318" y="81119"/>
                    <a:pt x="23871" y="65149"/>
                  </a:cubicBezTo>
                  <a:cubicBezTo>
                    <a:pt x="15708" y="46309"/>
                    <a:pt x="12271" y="25766"/>
                    <a:pt x="13846" y="5281"/>
                  </a:cubicBezTo>
                  <a:cubicBezTo>
                    <a:pt x="13846" y="2410"/>
                    <a:pt x="11555" y="44"/>
                    <a:pt x="8834" y="1"/>
                  </a:cubicBezTo>
                  <a:cubicBezTo>
                    <a:pt x="6399" y="-43"/>
                    <a:pt x="4251" y="1617"/>
                    <a:pt x="3678" y="3982"/>
                  </a:cubicBezTo>
                  <a:cubicBezTo>
                    <a:pt x="-3196" y="27165"/>
                    <a:pt x="-332" y="52151"/>
                    <a:pt x="11412" y="73228"/>
                  </a:cubicBezTo>
                  <a:cubicBezTo>
                    <a:pt x="21723" y="90886"/>
                    <a:pt x="38478" y="103768"/>
                    <a:pt x="58099" y="109149"/>
                  </a:cubicBezTo>
                  <a:cubicBezTo>
                    <a:pt x="63684" y="110880"/>
                    <a:pt x="65976" y="102369"/>
                    <a:pt x="60534" y="10034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3" name="Freeform: Shape 2542">
              <a:extLst>
                <a:ext uri="{FF2B5EF4-FFF2-40B4-BE49-F238E27FC236}">
                  <a16:creationId xmlns:a16="http://schemas.microsoft.com/office/drawing/2014/main" id="{685998B7-B60F-B4DF-8209-2C00162B073A}"/>
                </a:ext>
              </a:extLst>
            </p:cNvPr>
            <p:cNvSpPr/>
            <p:nvPr/>
          </p:nvSpPr>
          <p:spPr>
            <a:xfrm>
              <a:off x="10561668" y="3131807"/>
              <a:ext cx="39579" cy="125359"/>
            </a:xfrm>
            <a:custGeom>
              <a:avLst/>
              <a:gdLst>
                <a:gd name="connsiteX0" fmla="*/ 37951 w 39579"/>
                <a:gd name="connsiteY0" fmla="*/ 118206 h 125359"/>
                <a:gd name="connsiteX1" fmla="*/ 14464 w 39579"/>
                <a:gd name="connsiteY1" fmla="*/ 71032 h 125359"/>
                <a:gd name="connsiteX2" fmla="*/ 19763 w 39579"/>
                <a:gd name="connsiteY2" fmla="*/ 4383 h 125359"/>
                <a:gd name="connsiteX3" fmla="*/ 10741 w 39579"/>
                <a:gd name="connsiteY3" fmla="*/ 3229 h 125359"/>
                <a:gd name="connsiteX4" fmla="*/ 1718 w 39579"/>
                <a:gd name="connsiteY4" fmla="*/ 77091 h 125359"/>
                <a:gd name="connsiteX5" fmla="*/ 34084 w 39579"/>
                <a:gd name="connsiteY5" fmla="*/ 124698 h 125359"/>
                <a:gd name="connsiteX6" fmla="*/ 37951 w 39579"/>
                <a:gd name="connsiteY6" fmla="*/ 118206 h 12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79" h="125359">
                  <a:moveTo>
                    <a:pt x="37951" y="118206"/>
                  </a:moveTo>
                  <a:cubicBezTo>
                    <a:pt x="24059" y="106319"/>
                    <a:pt x="15610" y="89310"/>
                    <a:pt x="14464" y="71032"/>
                  </a:cubicBezTo>
                  <a:cubicBezTo>
                    <a:pt x="14035" y="48701"/>
                    <a:pt x="15897" y="26369"/>
                    <a:pt x="19763" y="4383"/>
                  </a:cubicBezTo>
                  <a:cubicBezTo>
                    <a:pt x="19763" y="-1099"/>
                    <a:pt x="12459" y="-1387"/>
                    <a:pt x="10741" y="3229"/>
                  </a:cubicBezTo>
                  <a:cubicBezTo>
                    <a:pt x="716" y="26470"/>
                    <a:pt x="-2291" y="52105"/>
                    <a:pt x="1718" y="77091"/>
                  </a:cubicBezTo>
                  <a:cubicBezTo>
                    <a:pt x="5729" y="96711"/>
                    <a:pt x="17329" y="113878"/>
                    <a:pt x="34084" y="124698"/>
                  </a:cubicBezTo>
                  <a:cubicBezTo>
                    <a:pt x="38095" y="127439"/>
                    <a:pt x="41819" y="120947"/>
                    <a:pt x="37951" y="1182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4" name="Freeform: Shape 2543">
              <a:extLst>
                <a:ext uri="{FF2B5EF4-FFF2-40B4-BE49-F238E27FC236}">
                  <a16:creationId xmlns:a16="http://schemas.microsoft.com/office/drawing/2014/main" id="{D68FD218-3710-C654-659C-322E2C58F1F5}"/>
                </a:ext>
              </a:extLst>
            </p:cNvPr>
            <p:cNvSpPr/>
            <p:nvPr/>
          </p:nvSpPr>
          <p:spPr>
            <a:xfrm>
              <a:off x="10581669" y="3141502"/>
              <a:ext cx="56142" cy="124425"/>
            </a:xfrm>
            <a:custGeom>
              <a:avLst/>
              <a:gdLst>
                <a:gd name="connsiteX0" fmla="*/ 51462 w 56142"/>
                <a:gd name="connsiteY0" fmla="*/ 113561 h 124425"/>
                <a:gd name="connsiteX1" fmla="*/ 39861 w 56142"/>
                <a:gd name="connsiteY1" fmla="*/ 103895 h 124425"/>
                <a:gd name="connsiteX2" fmla="*/ 31556 w 56142"/>
                <a:gd name="connsiteY2" fmla="*/ 91489 h 124425"/>
                <a:gd name="connsiteX3" fmla="*/ 20099 w 56142"/>
                <a:gd name="connsiteY3" fmla="*/ 64512 h 124425"/>
                <a:gd name="connsiteX4" fmla="*/ 17234 w 56142"/>
                <a:gd name="connsiteY4" fmla="*/ 6807 h 124425"/>
                <a:gd name="connsiteX5" fmla="*/ 7782 w 56142"/>
                <a:gd name="connsiteY5" fmla="*/ 2768 h 124425"/>
                <a:gd name="connsiteX6" fmla="*/ 5920 w 56142"/>
                <a:gd name="connsiteY6" fmla="*/ 73168 h 124425"/>
                <a:gd name="connsiteX7" fmla="*/ 23106 w 56142"/>
                <a:gd name="connsiteY7" fmla="*/ 104905 h 124425"/>
                <a:gd name="connsiteX8" fmla="*/ 51748 w 56142"/>
                <a:gd name="connsiteY8" fmla="*/ 124380 h 124425"/>
                <a:gd name="connsiteX9" fmla="*/ 56044 w 56142"/>
                <a:gd name="connsiteY9" fmla="*/ 118235 h 124425"/>
                <a:gd name="connsiteX10" fmla="*/ 51748 w 56142"/>
                <a:gd name="connsiteY10" fmla="*/ 113849 h 12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42" h="124425">
                  <a:moveTo>
                    <a:pt x="51462" y="113561"/>
                  </a:moveTo>
                  <a:cubicBezTo>
                    <a:pt x="46449" y="113561"/>
                    <a:pt x="42726" y="107501"/>
                    <a:pt x="39861" y="103895"/>
                  </a:cubicBezTo>
                  <a:cubicBezTo>
                    <a:pt x="36854" y="99971"/>
                    <a:pt x="33990" y="95816"/>
                    <a:pt x="31556" y="91489"/>
                  </a:cubicBezTo>
                  <a:cubicBezTo>
                    <a:pt x="26543" y="83035"/>
                    <a:pt x="22820" y="73961"/>
                    <a:pt x="20099" y="64512"/>
                  </a:cubicBezTo>
                  <a:cubicBezTo>
                    <a:pt x="15229" y="45685"/>
                    <a:pt x="14227" y="26037"/>
                    <a:pt x="17234" y="6807"/>
                  </a:cubicBezTo>
                  <a:cubicBezTo>
                    <a:pt x="18094" y="1469"/>
                    <a:pt x="10503" y="-3147"/>
                    <a:pt x="7782" y="2768"/>
                  </a:cubicBezTo>
                  <a:cubicBezTo>
                    <a:pt x="-1957" y="25100"/>
                    <a:pt x="-2529" y="50345"/>
                    <a:pt x="5920" y="73168"/>
                  </a:cubicBezTo>
                  <a:cubicBezTo>
                    <a:pt x="9930" y="84608"/>
                    <a:pt x="15659" y="95326"/>
                    <a:pt x="23106" y="104905"/>
                  </a:cubicBezTo>
                  <a:cubicBezTo>
                    <a:pt x="29837" y="113561"/>
                    <a:pt x="39289" y="125246"/>
                    <a:pt x="51748" y="124380"/>
                  </a:cubicBezTo>
                  <a:cubicBezTo>
                    <a:pt x="54613" y="123904"/>
                    <a:pt x="56618" y="121149"/>
                    <a:pt x="56044" y="118235"/>
                  </a:cubicBezTo>
                  <a:cubicBezTo>
                    <a:pt x="55759" y="115984"/>
                    <a:pt x="54040" y="114224"/>
                    <a:pt x="51748" y="11384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5" name="Freeform: Shape 2544">
              <a:extLst>
                <a:ext uri="{FF2B5EF4-FFF2-40B4-BE49-F238E27FC236}">
                  <a16:creationId xmlns:a16="http://schemas.microsoft.com/office/drawing/2014/main" id="{82DD0492-5113-3594-B8A1-F56C207E68F9}"/>
                </a:ext>
              </a:extLst>
            </p:cNvPr>
            <p:cNvSpPr/>
            <p:nvPr/>
          </p:nvSpPr>
          <p:spPr>
            <a:xfrm>
              <a:off x="10540476" y="3121561"/>
              <a:ext cx="48193" cy="137543"/>
            </a:xfrm>
            <a:custGeom>
              <a:avLst/>
              <a:gdLst>
                <a:gd name="connsiteX0" fmla="*/ 47400 w 48193"/>
                <a:gd name="connsiteY0" fmla="*/ 129606 h 137543"/>
                <a:gd name="connsiteX1" fmla="*/ 18757 w 48193"/>
                <a:gd name="connsiteY1" fmla="*/ 70459 h 137543"/>
                <a:gd name="connsiteX2" fmla="*/ 18757 w 48193"/>
                <a:gd name="connsiteY2" fmla="*/ 5974 h 137543"/>
                <a:gd name="connsiteX3" fmla="*/ 10165 w 48193"/>
                <a:gd name="connsiteY3" fmla="*/ 2367 h 137543"/>
                <a:gd name="connsiteX4" fmla="*/ 40382 w 48193"/>
                <a:gd name="connsiteY4" fmla="*/ 136098 h 137543"/>
                <a:gd name="connsiteX5" fmla="*/ 46970 w 48193"/>
                <a:gd name="connsiteY5" fmla="*/ 129606 h 13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93" h="137543">
                  <a:moveTo>
                    <a:pt x="47400" y="129606"/>
                  </a:moveTo>
                  <a:cubicBezTo>
                    <a:pt x="33222" y="112554"/>
                    <a:pt x="23340" y="92242"/>
                    <a:pt x="18757" y="70459"/>
                  </a:cubicBezTo>
                  <a:cubicBezTo>
                    <a:pt x="14890" y="49137"/>
                    <a:pt x="14890" y="27295"/>
                    <a:pt x="18757" y="5974"/>
                  </a:cubicBezTo>
                  <a:cubicBezTo>
                    <a:pt x="18757" y="1213"/>
                    <a:pt x="12886" y="-2682"/>
                    <a:pt x="10165" y="2367"/>
                  </a:cubicBezTo>
                  <a:cubicBezTo>
                    <a:pt x="-13323" y="46656"/>
                    <a:pt x="6870" y="103350"/>
                    <a:pt x="40382" y="136098"/>
                  </a:cubicBezTo>
                  <a:cubicBezTo>
                    <a:pt x="44678" y="140426"/>
                    <a:pt x="50837" y="134078"/>
                    <a:pt x="46970" y="1296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6" name="Freeform: Shape 2545">
              <a:extLst>
                <a:ext uri="{FF2B5EF4-FFF2-40B4-BE49-F238E27FC236}">
                  <a16:creationId xmlns:a16="http://schemas.microsoft.com/office/drawing/2014/main" id="{6DE1BFEA-33E2-81E2-8C6D-20365270AD43}"/>
                </a:ext>
              </a:extLst>
            </p:cNvPr>
            <p:cNvSpPr/>
            <p:nvPr/>
          </p:nvSpPr>
          <p:spPr>
            <a:xfrm>
              <a:off x="10610432" y="3118965"/>
              <a:ext cx="42213" cy="147229"/>
            </a:xfrm>
            <a:custGeom>
              <a:avLst/>
              <a:gdLst>
                <a:gd name="connsiteX0" fmla="*/ 40171 w 42213"/>
                <a:gd name="connsiteY0" fmla="*/ 137973 h 147229"/>
                <a:gd name="connsiteX1" fmla="*/ 14106 w 42213"/>
                <a:gd name="connsiteY1" fmla="*/ 79547 h 147229"/>
                <a:gd name="connsiteX2" fmla="*/ 21554 w 42213"/>
                <a:gd name="connsiteY2" fmla="*/ 7416 h 147229"/>
                <a:gd name="connsiteX3" fmla="*/ 10956 w 42213"/>
                <a:gd name="connsiteY3" fmla="*/ 2944 h 147229"/>
                <a:gd name="connsiteX4" fmla="*/ 2363 w 42213"/>
                <a:gd name="connsiteY4" fmla="*/ 85462 h 147229"/>
                <a:gd name="connsiteX5" fmla="*/ 35588 w 42213"/>
                <a:gd name="connsiteY5" fmla="*/ 146485 h 147229"/>
                <a:gd name="connsiteX6" fmla="*/ 40171 w 42213"/>
                <a:gd name="connsiteY6" fmla="*/ 138550 h 14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13" h="147229">
                  <a:moveTo>
                    <a:pt x="40171" y="137973"/>
                  </a:moveTo>
                  <a:cubicBezTo>
                    <a:pt x="22126" y="124845"/>
                    <a:pt x="16541" y="100465"/>
                    <a:pt x="14106" y="79547"/>
                  </a:cubicBezTo>
                  <a:cubicBezTo>
                    <a:pt x="11959" y="55239"/>
                    <a:pt x="14536" y="30758"/>
                    <a:pt x="21554" y="7416"/>
                  </a:cubicBezTo>
                  <a:cubicBezTo>
                    <a:pt x="23272" y="1357"/>
                    <a:pt x="13677" y="-3259"/>
                    <a:pt x="10956" y="2944"/>
                  </a:cubicBezTo>
                  <a:cubicBezTo>
                    <a:pt x="358" y="29055"/>
                    <a:pt x="-2649" y="57692"/>
                    <a:pt x="2363" y="85462"/>
                  </a:cubicBezTo>
                  <a:cubicBezTo>
                    <a:pt x="4511" y="109582"/>
                    <a:pt x="16541" y="131727"/>
                    <a:pt x="35588" y="146485"/>
                  </a:cubicBezTo>
                  <a:cubicBezTo>
                    <a:pt x="40601" y="149658"/>
                    <a:pt x="44897" y="141868"/>
                    <a:pt x="40171" y="1385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7" name="Freeform: Shape 2546">
              <a:extLst>
                <a:ext uri="{FF2B5EF4-FFF2-40B4-BE49-F238E27FC236}">
                  <a16:creationId xmlns:a16="http://schemas.microsoft.com/office/drawing/2014/main" id="{C07A1C2F-9656-B7AB-0962-0936F24DFEA3}"/>
                </a:ext>
              </a:extLst>
            </p:cNvPr>
            <p:cNvSpPr/>
            <p:nvPr/>
          </p:nvSpPr>
          <p:spPr>
            <a:xfrm>
              <a:off x="10631087" y="3104099"/>
              <a:ext cx="41312" cy="161173"/>
            </a:xfrm>
            <a:custGeom>
              <a:avLst/>
              <a:gdLst>
                <a:gd name="connsiteX0" fmla="*/ 38563 w 41312"/>
                <a:gd name="connsiteY0" fmla="*/ 149232 h 161173"/>
                <a:gd name="connsiteX1" fmla="*/ 14646 w 41312"/>
                <a:gd name="connsiteY1" fmla="*/ 82728 h 161173"/>
                <a:gd name="connsiteX2" fmla="*/ 30687 w 41312"/>
                <a:gd name="connsiteY2" fmla="*/ 5692 h 161173"/>
                <a:gd name="connsiteX3" fmla="*/ 23383 w 41312"/>
                <a:gd name="connsiteY3" fmla="*/ 1364 h 161173"/>
                <a:gd name="connsiteX4" fmla="*/ 612 w 41312"/>
                <a:gd name="connsiteY4" fmla="*/ 87921 h 161173"/>
                <a:gd name="connsiteX5" fmla="*/ 32119 w 41312"/>
                <a:gd name="connsiteY5" fmla="*/ 160052 h 161173"/>
                <a:gd name="connsiteX6" fmla="*/ 38563 w 41312"/>
                <a:gd name="connsiteY6" fmla="*/ 149088 h 16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12" h="161173">
                  <a:moveTo>
                    <a:pt x="38563" y="149232"/>
                  </a:moveTo>
                  <a:cubicBezTo>
                    <a:pt x="18943" y="134806"/>
                    <a:pt x="14933" y="105954"/>
                    <a:pt x="14646" y="82728"/>
                  </a:cubicBezTo>
                  <a:cubicBezTo>
                    <a:pt x="16222" y="56386"/>
                    <a:pt x="21521" y="30433"/>
                    <a:pt x="30687" y="5692"/>
                  </a:cubicBezTo>
                  <a:cubicBezTo>
                    <a:pt x="31832" y="1652"/>
                    <a:pt x="26246" y="-2098"/>
                    <a:pt x="23383" y="1364"/>
                  </a:cubicBezTo>
                  <a:cubicBezTo>
                    <a:pt x="5767" y="26523"/>
                    <a:pt x="-2396" y="57251"/>
                    <a:pt x="612" y="87921"/>
                  </a:cubicBezTo>
                  <a:cubicBezTo>
                    <a:pt x="1758" y="114898"/>
                    <a:pt x="8488" y="144328"/>
                    <a:pt x="32119" y="160052"/>
                  </a:cubicBezTo>
                  <a:cubicBezTo>
                    <a:pt x="38993" y="164669"/>
                    <a:pt x="45008" y="153849"/>
                    <a:pt x="38563" y="1490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8" name="Freeform: Shape 2547">
              <a:extLst>
                <a:ext uri="{FF2B5EF4-FFF2-40B4-BE49-F238E27FC236}">
                  <a16:creationId xmlns:a16="http://schemas.microsoft.com/office/drawing/2014/main" id="{5A16EBD4-45E6-A04C-742D-613A30AF96D9}"/>
                </a:ext>
              </a:extLst>
            </p:cNvPr>
            <p:cNvSpPr/>
            <p:nvPr/>
          </p:nvSpPr>
          <p:spPr>
            <a:xfrm>
              <a:off x="10652170" y="3130987"/>
              <a:ext cx="51643" cy="134212"/>
            </a:xfrm>
            <a:custGeom>
              <a:avLst/>
              <a:gdLst>
                <a:gd name="connsiteX0" fmla="*/ 48128 w 51643"/>
                <a:gd name="connsiteY0" fmla="*/ 123931 h 134212"/>
                <a:gd name="connsiteX1" fmla="*/ 28938 w 51643"/>
                <a:gd name="connsiteY1" fmla="*/ 98108 h 134212"/>
                <a:gd name="connsiteX2" fmla="*/ 18627 w 51643"/>
                <a:gd name="connsiteY2" fmla="*/ 68534 h 134212"/>
                <a:gd name="connsiteX3" fmla="*/ 16335 w 51643"/>
                <a:gd name="connsiteY3" fmla="*/ 5059 h 134212"/>
                <a:gd name="connsiteX4" fmla="*/ 6883 w 51643"/>
                <a:gd name="connsiteY4" fmla="*/ 2462 h 134212"/>
                <a:gd name="connsiteX5" fmla="*/ 5307 w 51643"/>
                <a:gd name="connsiteY5" fmla="*/ 74593 h 134212"/>
                <a:gd name="connsiteX6" fmla="*/ 19629 w 51643"/>
                <a:gd name="connsiteY6" fmla="*/ 107918 h 134212"/>
                <a:gd name="connsiteX7" fmla="*/ 43402 w 51643"/>
                <a:gd name="connsiteY7" fmla="*/ 133596 h 134212"/>
                <a:gd name="connsiteX8" fmla="*/ 48845 w 51643"/>
                <a:gd name="connsiteY8" fmla="*/ 124075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643" h="134212">
                  <a:moveTo>
                    <a:pt x="48128" y="123931"/>
                  </a:moveTo>
                  <a:cubicBezTo>
                    <a:pt x="39249" y="117511"/>
                    <a:pt x="32518" y="108495"/>
                    <a:pt x="28938" y="98108"/>
                  </a:cubicBezTo>
                  <a:cubicBezTo>
                    <a:pt x="24356" y="88673"/>
                    <a:pt x="20917" y="78748"/>
                    <a:pt x="18627" y="68534"/>
                  </a:cubicBezTo>
                  <a:cubicBezTo>
                    <a:pt x="15190" y="47558"/>
                    <a:pt x="14330" y="26222"/>
                    <a:pt x="16335" y="5059"/>
                  </a:cubicBezTo>
                  <a:cubicBezTo>
                    <a:pt x="16335" y="298"/>
                    <a:pt x="9031" y="-2154"/>
                    <a:pt x="6883" y="2462"/>
                  </a:cubicBezTo>
                  <a:cubicBezTo>
                    <a:pt x="-1710" y="25631"/>
                    <a:pt x="-2282" y="51064"/>
                    <a:pt x="5307" y="74593"/>
                  </a:cubicBezTo>
                  <a:cubicBezTo>
                    <a:pt x="8602" y="86279"/>
                    <a:pt x="13472" y="97487"/>
                    <a:pt x="19629" y="107918"/>
                  </a:cubicBezTo>
                  <a:cubicBezTo>
                    <a:pt x="24784" y="118708"/>
                    <a:pt x="33092" y="127667"/>
                    <a:pt x="43402" y="133596"/>
                  </a:cubicBezTo>
                  <a:cubicBezTo>
                    <a:pt x="49703" y="136626"/>
                    <a:pt x="55145" y="127682"/>
                    <a:pt x="48845" y="1240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9" name="Freeform: Shape 2548">
              <a:extLst>
                <a:ext uri="{FF2B5EF4-FFF2-40B4-BE49-F238E27FC236}">
                  <a16:creationId xmlns:a16="http://schemas.microsoft.com/office/drawing/2014/main" id="{F76A42FD-9C6F-5908-4F15-260F5B2B0A70}"/>
                </a:ext>
              </a:extLst>
            </p:cNvPr>
            <p:cNvSpPr/>
            <p:nvPr/>
          </p:nvSpPr>
          <p:spPr>
            <a:xfrm>
              <a:off x="10674339" y="3128045"/>
              <a:ext cx="49852" cy="133841"/>
            </a:xfrm>
            <a:custGeom>
              <a:avLst/>
              <a:gdLst>
                <a:gd name="connsiteX0" fmla="*/ 47870 w 49852"/>
                <a:gd name="connsiteY0" fmla="*/ 124709 h 133841"/>
                <a:gd name="connsiteX1" fmla="*/ 11637 w 49852"/>
                <a:gd name="connsiteY1" fmla="*/ 4395 h 133841"/>
                <a:gd name="connsiteX2" fmla="*/ 2901 w 49852"/>
                <a:gd name="connsiteY2" fmla="*/ 3240 h 133841"/>
                <a:gd name="connsiteX3" fmla="*/ 43430 w 49852"/>
                <a:gd name="connsiteY3" fmla="*/ 133076 h 133841"/>
                <a:gd name="connsiteX4" fmla="*/ 47870 w 49852"/>
                <a:gd name="connsiteY4" fmla="*/ 125286 h 13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52" h="133841">
                  <a:moveTo>
                    <a:pt x="47870" y="124709"/>
                  </a:moveTo>
                  <a:cubicBezTo>
                    <a:pt x="9488" y="95856"/>
                    <a:pt x="14787" y="46519"/>
                    <a:pt x="11637" y="4395"/>
                  </a:cubicBezTo>
                  <a:cubicBezTo>
                    <a:pt x="11637" y="-222"/>
                    <a:pt x="3761" y="-2097"/>
                    <a:pt x="2901" y="3240"/>
                  </a:cubicBezTo>
                  <a:cubicBezTo>
                    <a:pt x="-4833" y="49116"/>
                    <a:pt x="1039" y="104945"/>
                    <a:pt x="43430" y="133076"/>
                  </a:cubicBezTo>
                  <a:cubicBezTo>
                    <a:pt x="48300" y="136250"/>
                    <a:pt x="52452" y="128748"/>
                    <a:pt x="47870" y="1252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0" name="Freeform: Shape 2549">
              <a:extLst>
                <a:ext uri="{FF2B5EF4-FFF2-40B4-BE49-F238E27FC236}">
                  <a16:creationId xmlns:a16="http://schemas.microsoft.com/office/drawing/2014/main" id="{B71E5814-AF06-6F01-BB8F-C6A4C7CC10DC}"/>
                </a:ext>
              </a:extLst>
            </p:cNvPr>
            <p:cNvSpPr/>
            <p:nvPr/>
          </p:nvSpPr>
          <p:spPr>
            <a:xfrm>
              <a:off x="10691392" y="3117271"/>
              <a:ext cx="64822" cy="148842"/>
            </a:xfrm>
            <a:custGeom>
              <a:avLst/>
              <a:gdLst>
                <a:gd name="connsiteX0" fmla="*/ 62610 w 64822"/>
                <a:gd name="connsiteY0" fmla="*/ 138080 h 148842"/>
                <a:gd name="connsiteX1" fmla="*/ 14204 w 64822"/>
                <a:gd name="connsiteY1" fmla="*/ 4061 h 148842"/>
                <a:gd name="connsiteX2" fmla="*/ 5898 w 64822"/>
                <a:gd name="connsiteY2" fmla="*/ 2906 h 148842"/>
                <a:gd name="connsiteX3" fmla="*/ 53016 w 64822"/>
                <a:gd name="connsiteY3" fmla="*/ 147168 h 148842"/>
                <a:gd name="connsiteX4" fmla="*/ 62610 w 64822"/>
                <a:gd name="connsiteY4" fmla="*/ 137503 h 148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22" h="148842">
                  <a:moveTo>
                    <a:pt x="62610" y="138080"/>
                  </a:moveTo>
                  <a:cubicBezTo>
                    <a:pt x="25805" y="103962"/>
                    <a:pt x="7760" y="54004"/>
                    <a:pt x="14204" y="4061"/>
                  </a:cubicBezTo>
                  <a:cubicBezTo>
                    <a:pt x="14204" y="-989"/>
                    <a:pt x="7473" y="-1277"/>
                    <a:pt x="5898" y="2906"/>
                  </a:cubicBezTo>
                  <a:cubicBezTo>
                    <a:pt x="-11717" y="55129"/>
                    <a:pt x="11914" y="113699"/>
                    <a:pt x="53016" y="147168"/>
                  </a:cubicBezTo>
                  <a:cubicBezTo>
                    <a:pt x="59603" y="152650"/>
                    <a:pt x="69199" y="143417"/>
                    <a:pt x="62610" y="1375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1" name="Freeform: Shape 2550">
              <a:extLst>
                <a:ext uri="{FF2B5EF4-FFF2-40B4-BE49-F238E27FC236}">
                  <a16:creationId xmlns:a16="http://schemas.microsoft.com/office/drawing/2014/main" id="{B1CDFD17-3FEA-0AD2-2902-89AE425BDFCC}"/>
                </a:ext>
              </a:extLst>
            </p:cNvPr>
            <p:cNvSpPr/>
            <p:nvPr/>
          </p:nvSpPr>
          <p:spPr>
            <a:xfrm>
              <a:off x="10715515" y="3113479"/>
              <a:ext cx="64230" cy="148068"/>
            </a:xfrm>
            <a:custGeom>
              <a:avLst/>
              <a:gdLst>
                <a:gd name="connsiteX0" fmla="*/ 62548 w 64230"/>
                <a:gd name="connsiteY0" fmla="*/ 139708 h 148068"/>
                <a:gd name="connsiteX1" fmla="*/ 23594 w 64230"/>
                <a:gd name="connsiteY1" fmla="*/ 76810 h 148068"/>
                <a:gd name="connsiteX2" fmla="*/ 14857 w 64230"/>
                <a:gd name="connsiteY2" fmla="*/ 4679 h 148068"/>
                <a:gd name="connsiteX3" fmla="*/ 5406 w 64230"/>
                <a:gd name="connsiteY3" fmla="*/ 3380 h 148068"/>
                <a:gd name="connsiteX4" fmla="*/ 8413 w 64230"/>
                <a:gd name="connsiteY4" fmla="*/ 81859 h 148068"/>
                <a:gd name="connsiteX5" fmla="*/ 55244 w 64230"/>
                <a:gd name="connsiteY5" fmla="*/ 146777 h 148068"/>
                <a:gd name="connsiteX6" fmla="*/ 62548 w 64230"/>
                <a:gd name="connsiteY6" fmla="*/ 139420 h 1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30" h="148068">
                  <a:moveTo>
                    <a:pt x="62548" y="139708"/>
                  </a:moveTo>
                  <a:cubicBezTo>
                    <a:pt x="44646" y="122295"/>
                    <a:pt x="31183" y="100685"/>
                    <a:pt x="23594" y="76810"/>
                  </a:cubicBezTo>
                  <a:cubicBezTo>
                    <a:pt x="16575" y="53454"/>
                    <a:pt x="13568" y="29045"/>
                    <a:pt x="14857" y="4679"/>
                  </a:cubicBezTo>
                  <a:cubicBezTo>
                    <a:pt x="14857" y="-1092"/>
                    <a:pt x="7124" y="-1525"/>
                    <a:pt x="5406" y="3380"/>
                  </a:cubicBezTo>
                  <a:cubicBezTo>
                    <a:pt x="-2758" y="29088"/>
                    <a:pt x="-1611" y="56858"/>
                    <a:pt x="8413" y="81859"/>
                  </a:cubicBezTo>
                  <a:cubicBezTo>
                    <a:pt x="18009" y="107278"/>
                    <a:pt x="34192" y="129682"/>
                    <a:pt x="55244" y="146777"/>
                  </a:cubicBezTo>
                  <a:cubicBezTo>
                    <a:pt x="60256" y="150960"/>
                    <a:pt x="67560" y="144036"/>
                    <a:pt x="62548" y="1394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2" name="Freeform: Shape 2551">
              <a:extLst>
                <a:ext uri="{FF2B5EF4-FFF2-40B4-BE49-F238E27FC236}">
                  <a16:creationId xmlns:a16="http://schemas.microsoft.com/office/drawing/2014/main" id="{32FB4BEE-5661-9A7B-067E-6C3099E4AEC7}"/>
                </a:ext>
              </a:extLst>
            </p:cNvPr>
            <p:cNvSpPr/>
            <p:nvPr/>
          </p:nvSpPr>
          <p:spPr>
            <a:xfrm>
              <a:off x="10740141" y="3114570"/>
              <a:ext cx="86262" cy="152230"/>
            </a:xfrm>
            <a:custGeom>
              <a:avLst/>
              <a:gdLst>
                <a:gd name="connsiteX0" fmla="*/ 82318 w 86262"/>
                <a:gd name="connsiteY0" fmla="*/ 141070 h 152230"/>
                <a:gd name="connsiteX1" fmla="*/ 29473 w 86262"/>
                <a:gd name="connsiteY1" fmla="*/ 83365 h 152230"/>
                <a:gd name="connsiteX2" fmla="*/ 12286 w 86262"/>
                <a:gd name="connsiteY2" fmla="*/ 4454 h 152230"/>
                <a:gd name="connsiteX3" fmla="*/ 7274 w 86262"/>
                <a:gd name="connsiteY3" fmla="*/ 10 h 152230"/>
                <a:gd name="connsiteX4" fmla="*/ 3121 w 86262"/>
                <a:gd name="connsiteY4" fmla="*/ 3156 h 152230"/>
                <a:gd name="connsiteX5" fmla="*/ 15867 w 86262"/>
                <a:gd name="connsiteY5" fmla="*/ 92742 h 152230"/>
                <a:gd name="connsiteX6" fmla="*/ 79454 w 86262"/>
                <a:gd name="connsiteY6" fmla="*/ 152033 h 152230"/>
                <a:gd name="connsiteX7" fmla="*/ 86041 w 86262"/>
                <a:gd name="connsiteY7" fmla="*/ 148283 h 152230"/>
                <a:gd name="connsiteX8" fmla="*/ 82318 w 86262"/>
                <a:gd name="connsiteY8" fmla="*/ 141647 h 15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62" h="152230">
                  <a:moveTo>
                    <a:pt x="82318" y="141070"/>
                  </a:moveTo>
                  <a:cubicBezTo>
                    <a:pt x="57255" y="133424"/>
                    <a:pt x="39354" y="105581"/>
                    <a:pt x="29473" y="83365"/>
                  </a:cubicBezTo>
                  <a:cubicBezTo>
                    <a:pt x="18732" y="58408"/>
                    <a:pt x="13003" y="31618"/>
                    <a:pt x="12286" y="4454"/>
                  </a:cubicBezTo>
                  <a:cubicBezTo>
                    <a:pt x="12143" y="1828"/>
                    <a:pt x="9851" y="-163"/>
                    <a:pt x="7274" y="10"/>
                  </a:cubicBezTo>
                  <a:cubicBezTo>
                    <a:pt x="5413" y="126"/>
                    <a:pt x="3694" y="1366"/>
                    <a:pt x="3121" y="3156"/>
                  </a:cubicBezTo>
                  <a:cubicBezTo>
                    <a:pt x="-3753" y="33580"/>
                    <a:pt x="830" y="65476"/>
                    <a:pt x="15867" y="92742"/>
                  </a:cubicBezTo>
                  <a:cubicBezTo>
                    <a:pt x="28756" y="117988"/>
                    <a:pt x="50382" y="145830"/>
                    <a:pt x="79454" y="152033"/>
                  </a:cubicBezTo>
                  <a:cubicBezTo>
                    <a:pt x="82318" y="152827"/>
                    <a:pt x="85181" y="151153"/>
                    <a:pt x="86041" y="148283"/>
                  </a:cubicBezTo>
                  <a:cubicBezTo>
                    <a:pt x="86900" y="145412"/>
                    <a:pt x="85181" y="142440"/>
                    <a:pt x="82318" y="1416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3" name="Freeform: Shape 2552">
              <a:extLst>
                <a:ext uri="{FF2B5EF4-FFF2-40B4-BE49-F238E27FC236}">
                  <a16:creationId xmlns:a16="http://schemas.microsoft.com/office/drawing/2014/main" id="{33251615-DBD9-877D-202B-402B988667E6}"/>
                </a:ext>
              </a:extLst>
            </p:cNvPr>
            <p:cNvSpPr/>
            <p:nvPr/>
          </p:nvSpPr>
          <p:spPr>
            <a:xfrm>
              <a:off x="10772887" y="3128786"/>
              <a:ext cx="69785" cy="136574"/>
            </a:xfrm>
            <a:custGeom>
              <a:avLst/>
              <a:gdLst>
                <a:gd name="connsiteX0" fmla="*/ 67473 w 69785"/>
                <a:gd name="connsiteY0" fmla="*/ 127430 h 136574"/>
                <a:gd name="connsiteX1" fmla="*/ 42984 w 69785"/>
                <a:gd name="connsiteY1" fmla="*/ 103482 h 136574"/>
                <a:gd name="connsiteX2" fmla="*/ 25798 w 69785"/>
                <a:gd name="connsiteY2" fmla="*/ 71745 h 136574"/>
                <a:gd name="connsiteX3" fmla="*/ 9758 w 69785"/>
                <a:gd name="connsiteY3" fmla="*/ 3221 h 136574"/>
                <a:gd name="connsiteX4" fmla="*/ 4029 w 69785"/>
                <a:gd name="connsiteY4" fmla="*/ 220 h 136574"/>
                <a:gd name="connsiteX5" fmla="*/ 1022 w 69785"/>
                <a:gd name="connsiteY5" fmla="*/ 3221 h 136574"/>
                <a:gd name="connsiteX6" fmla="*/ 14342 w 69785"/>
                <a:gd name="connsiteY6" fmla="*/ 80112 h 136574"/>
                <a:gd name="connsiteX7" fmla="*/ 63749 w 69785"/>
                <a:gd name="connsiteY7" fmla="*/ 136230 h 136574"/>
                <a:gd name="connsiteX8" fmla="*/ 67473 w 69785"/>
                <a:gd name="connsiteY8" fmla="*/ 127430 h 13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85" h="136574">
                  <a:moveTo>
                    <a:pt x="67473" y="127430"/>
                  </a:moveTo>
                  <a:cubicBezTo>
                    <a:pt x="57306" y="121919"/>
                    <a:pt x="48711" y="113610"/>
                    <a:pt x="42984" y="103482"/>
                  </a:cubicBezTo>
                  <a:cubicBezTo>
                    <a:pt x="36252" y="93471"/>
                    <a:pt x="30525" y="82839"/>
                    <a:pt x="25798" y="71745"/>
                  </a:cubicBezTo>
                  <a:cubicBezTo>
                    <a:pt x="17635" y="49659"/>
                    <a:pt x="12336" y="26634"/>
                    <a:pt x="9758" y="3221"/>
                  </a:cubicBezTo>
                  <a:cubicBezTo>
                    <a:pt x="9043" y="797"/>
                    <a:pt x="6464" y="-559"/>
                    <a:pt x="4029" y="220"/>
                  </a:cubicBezTo>
                  <a:cubicBezTo>
                    <a:pt x="2597" y="667"/>
                    <a:pt x="1452" y="1793"/>
                    <a:pt x="1022" y="3221"/>
                  </a:cubicBezTo>
                  <a:cubicBezTo>
                    <a:pt x="-2271" y="29621"/>
                    <a:pt x="2454" y="56381"/>
                    <a:pt x="14342" y="80112"/>
                  </a:cubicBezTo>
                  <a:cubicBezTo>
                    <a:pt x="23508" y="104190"/>
                    <a:pt x="41122" y="124112"/>
                    <a:pt x="63749" y="136230"/>
                  </a:cubicBezTo>
                  <a:cubicBezTo>
                    <a:pt x="68761" y="138394"/>
                    <a:pt x="72342" y="129738"/>
                    <a:pt x="67473" y="12743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4" name="Freeform: Shape 2553">
              <a:extLst>
                <a:ext uri="{FF2B5EF4-FFF2-40B4-BE49-F238E27FC236}">
                  <a16:creationId xmlns:a16="http://schemas.microsoft.com/office/drawing/2014/main" id="{47B2C738-7026-A69B-60BB-B220F040A64A}"/>
                </a:ext>
              </a:extLst>
            </p:cNvPr>
            <p:cNvSpPr/>
            <p:nvPr/>
          </p:nvSpPr>
          <p:spPr>
            <a:xfrm>
              <a:off x="10796072" y="3117061"/>
              <a:ext cx="61818" cy="144536"/>
            </a:xfrm>
            <a:custGeom>
              <a:avLst/>
              <a:gdLst>
                <a:gd name="connsiteX0" fmla="*/ 60041 w 61818"/>
                <a:gd name="connsiteY0" fmla="*/ 135261 h 144536"/>
                <a:gd name="connsiteX1" fmla="*/ 21230 w 61818"/>
                <a:gd name="connsiteY1" fmla="*/ 74670 h 144536"/>
                <a:gd name="connsiteX2" fmla="*/ 14070 w 61818"/>
                <a:gd name="connsiteY2" fmla="*/ 4415 h 144536"/>
                <a:gd name="connsiteX3" fmla="*/ 5191 w 61818"/>
                <a:gd name="connsiteY3" fmla="*/ 3117 h 144536"/>
                <a:gd name="connsiteX4" fmla="*/ 52308 w 61818"/>
                <a:gd name="connsiteY4" fmla="*/ 143051 h 144536"/>
                <a:gd name="connsiteX5" fmla="*/ 60041 w 61818"/>
                <a:gd name="connsiteY5" fmla="*/ 135261 h 1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18" h="144536">
                  <a:moveTo>
                    <a:pt x="60041" y="135261"/>
                  </a:moveTo>
                  <a:cubicBezTo>
                    <a:pt x="41852" y="118973"/>
                    <a:pt x="28534" y="98027"/>
                    <a:pt x="21230" y="74670"/>
                  </a:cubicBezTo>
                  <a:cubicBezTo>
                    <a:pt x="14500" y="51892"/>
                    <a:pt x="12208" y="28074"/>
                    <a:pt x="14070" y="4415"/>
                  </a:cubicBezTo>
                  <a:cubicBezTo>
                    <a:pt x="14070" y="-923"/>
                    <a:pt x="6766" y="-1500"/>
                    <a:pt x="5191" y="3117"/>
                  </a:cubicBezTo>
                  <a:cubicBezTo>
                    <a:pt x="-11709" y="53464"/>
                    <a:pt x="14928" y="109870"/>
                    <a:pt x="52308" y="143051"/>
                  </a:cubicBezTo>
                  <a:cubicBezTo>
                    <a:pt x="57607" y="147811"/>
                    <a:pt x="65339" y="140021"/>
                    <a:pt x="60041" y="13526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5" name="Freeform: Shape 2554">
              <a:extLst>
                <a:ext uri="{FF2B5EF4-FFF2-40B4-BE49-F238E27FC236}">
                  <a16:creationId xmlns:a16="http://schemas.microsoft.com/office/drawing/2014/main" id="{9FDD9B07-D2B3-D425-9346-3EB53767361D}"/>
                </a:ext>
              </a:extLst>
            </p:cNvPr>
            <p:cNvSpPr/>
            <p:nvPr/>
          </p:nvSpPr>
          <p:spPr>
            <a:xfrm>
              <a:off x="10821731" y="3107527"/>
              <a:ext cx="63127" cy="157583"/>
            </a:xfrm>
            <a:custGeom>
              <a:avLst/>
              <a:gdLst>
                <a:gd name="connsiteX0" fmla="*/ 61306 w 63127"/>
                <a:gd name="connsiteY0" fmla="*/ 147247 h 157583"/>
                <a:gd name="connsiteX1" fmla="*/ 20778 w 63127"/>
                <a:gd name="connsiteY1" fmla="*/ 86224 h 157583"/>
                <a:gd name="connsiteX2" fmla="*/ 22066 w 63127"/>
                <a:gd name="connsiteY2" fmla="*/ 5149 h 157583"/>
                <a:gd name="connsiteX3" fmla="*/ 19346 w 63127"/>
                <a:gd name="connsiteY3" fmla="*/ 158 h 157583"/>
                <a:gd name="connsiteX4" fmla="*/ 14762 w 63127"/>
                <a:gd name="connsiteY4" fmla="*/ 1975 h 157583"/>
                <a:gd name="connsiteX5" fmla="*/ 5596 w 63127"/>
                <a:gd name="connsiteY5" fmla="*/ 90408 h 157583"/>
                <a:gd name="connsiteX6" fmla="*/ 54146 w 63127"/>
                <a:gd name="connsiteY6" fmla="*/ 156624 h 157583"/>
                <a:gd name="connsiteX7" fmla="*/ 61306 w 63127"/>
                <a:gd name="connsiteY7" fmla="*/ 147247 h 15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127" h="157583">
                  <a:moveTo>
                    <a:pt x="61306" y="147247"/>
                  </a:moveTo>
                  <a:cubicBezTo>
                    <a:pt x="42260" y="131292"/>
                    <a:pt x="28082" y="110100"/>
                    <a:pt x="20778" y="86224"/>
                  </a:cubicBezTo>
                  <a:cubicBezTo>
                    <a:pt x="14189" y="59550"/>
                    <a:pt x="14619" y="31592"/>
                    <a:pt x="22066" y="5149"/>
                  </a:cubicBezTo>
                  <a:cubicBezTo>
                    <a:pt x="22640" y="2999"/>
                    <a:pt x="21493" y="763"/>
                    <a:pt x="19346" y="158"/>
                  </a:cubicBezTo>
                  <a:cubicBezTo>
                    <a:pt x="17627" y="-347"/>
                    <a:pt x="15622" y="388"/>
                    <a:pt x="14762" y="1975"/>
                  </a:cubicBezTo>
                  <a:cubicBezTo>
                    <a:pt x="-991" y="28678"/>
                    <a:pt x="-4285" y="60993"/>
                    <a:pt x="5596" y="90408"/>
                  </a:cubicBezTo>
                  <a:cubicBezTo>
                    <a:pt x="14332" y="117125"/>
                    <a:pt x="31375" y="140322"/>
                    <a:pt x="54146" y="156624"/>
                  </a:cubicBezTo>
                  <a:cubicBezTo>
                    <a:pt x="59588" y="160519"/>
                    <a:pt x="66462" y="151575"/>
                    <a:pt x="61306" y="1472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6" name="Freeform: Shape 2555">
              <a:extLst>
                <a:ext uri="{FF2B5EF4-FFF2-40B4-BE49-F238E27FC236}">
                  <a16:creationId xmlns:a16="http://schemas.microsoft.com/office/drawing/2014/main" id="{B098D09E-A1C3-0470-F032-F5262D6586FE}"/>
                </a:ext>
              </a:extLst>
            </p:cNvPr>
            <p:cNvSpPr/>
            <p:nvPr/>
          </p:nvSpPr>
          <p:spPr>
            <a:xfrm>
              <a:off x="10850727" y="3147334"/>
              <a:ext cx="56248" cy="113502"/>
            </a:xfrm>
            <a:custGeom>
              <a:avLst/>
              <a:gdLst>
                <a:gd name="connsiteX0" fmla="*/ 53792 w 56248"/>
                <a:gd name="connsiteY0" fmla="*/ 103257 h 113502"/>
                <a:gd name="connsiteX1" fmla="*/ 12546 w 56248"/>
                <a:gd name="connsiteY1" fmla="*/ 6601 h 113502"/>
                <a:gd name="connsiteX2" fmla="*/ 8823 w 56248"/>
                <a:gd name="connsiteY2" fmla="*/ 181 h 113502"/>
                <a:gd name="connsiteX3" fmla="*/ 2522 w 56248"/>
                <a:gd name="connsiteY3" fmla="*/ 3860 h 113502"/>
                <a:gd name="connsiteX4" fmla="*/ 48206 w 56248"/>
                <a:gd name="connsiteY4" fmla="*/ 112634 h 113502"/>
                <a:gd name="connsiteX5" fmla="*/ 53792 w 56248"/>
                <a:gd name="connsiteY5" fmla="*/ 103257 h 11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48" h="113502">
                  <a:moveTo>
                    <a:pt x="53792" y="103257"/>
                  </a:moveTo>
                  <a:cubicBezTo>
                    <a:pt x="22286" y="82136"/>
                    <a:pt x="6103" y="44210"/>
                    <a:pt x="12546" y="6601"/>
                  </a:cubicBezTo>
                  <a:cubicBezTo>
                    <a:pt x="13263" y="3817"/>
                    <a:pt x="11688" y="931"/>
                    <a:pt x="8823" y="181"/>
                  </a:cubicBezTo>
                  <a:cubicBezTo>
                    <a:pt x="6103" y="-569"/>
                    <a:pt x="3237" y="1076"/>
                    <a:pt x="2522" y="3860"/>
                  </a:cubicBezTo>
                  <a:cubicBezTo>
                    <a:pt x="-7074" y="46244"/>
                    <a:pt x="11258" y="90056"/>
                    <a:pt x="48206" y="112634"/>
                  </a:cubicBezTo>
                  <a:cubicBezTo>
                    <a:pt x="54222" y="116384"/>
                    <a:pt x="59521" y="107008"/>
                    <a:pt x="53792" y="1032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7" name="Freeform: Shape 2556">
              <a:extLst>
                <a:ext uri="{FF2B5EF4-FFF2-40B4-BE49-F238E27FC236}">
                  <a16:creationId xmlns:a16="http://schemas.microsoft.com/office/drawing/2014/main" id="{2AB392CE-7B24-F4FD-6153-15693F13F7EA}"/>
                </a:ext>
              </a:extLst>
            </p:cNvPr>
            <p:cNvSpPr/>
            <p:nvPr/>
          </p:nvSpPr>
          <p:spPr>
            <a:xfrm>
              <a:off x="10879057" y="3132929"/>
              <a:ext cx="48923" cy="126344"/>
            </a:xfrm>
            <a:custGeom>
              <a:avLst/>
              <a:gdLst>
                <a:gd name="connsiteX0" fmla="*/ 47518 w 48923"/>
                <a:gd name="connsiteY0" fmla="*/ 118382 h 126344"/>
                <a:gd name="connsiteX1" fmla="*/ 14006 w 48923"/>
                <a:gd name="connsiteY1" fmla="*/ 4127 h 126344"/>
                <a:gd name="connsiteX2" fmla="*/ 10139 w 48923"/>
                <a:gd name="connsiteY2" fmla="*/ 1 h 126344"/>
                <a:gd name="connsiteX3" fmla="*/ 6129 w 48923"/>
                <a:gd name="connsiteY3" fmla="*/ 2973 h 126344"/>
                <a:gd name="connsiteX4" fmla="*/ 42076 w 48923"/>
                <a:gd name="connsiteY4" fmla="*/ 125595 h 126344"/>
                <a:gd name="connsiteX5" fmla="*/ 47518 w 48923"/>
                <a:gd name="connsiteY5" fmla="*/ 118382 h 12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23" h="126344">
                  <a:moveTo>
                    <a:pt x="47518" y="118382"/>
                  </a:moveTo>
                  <a:cubicBezTo>
                    <a:pt x="13290" y="90540"/>
                    <a:pt x="13290" y="44520"/>
                    <a:pt x="14006" y="4127"/>
                  </a:cubicBezTo>
                  <a:cubicBezTo>
                    <a:pt x="14006" y="1891"/>
                    <a:pt x="12288" y="44"/>
                    <a:pt x="10139" y="1"/>
                  </a:cubicBezTo>
                  <a:cubicBezTo>
                    <a:pt x="8278" y="-42"/>
                    <a:pt x="6559" y="1184"/>
                    <a:pt x="6129" y="2973"/>
                  </a:cubicBezTo>
                  <a:cubicBezTo>
                    <a:pt x="-9337" y="47377"/>
                    <a:pt x="5127" y="96801"/>
                    <a:pt x="42076" y="125595"/>
                  </a:cubicBezTo>
                  <a:cubicBezTo>
                    <a:pt x="46086" y="128625"/>
                    <a:pt x="51528" y="121700"/>
                    <a:pt x="47518" y="1183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8" name="Freeform: Shape 2557">
              <a:extLst>
                <a:ext uri="{FF2B5EF4-FFF2-40B4-BE49-F238E27FC236}">
                  <a16:creationId xmlns:a16="http://schemas.microsoft.com/office/drawing/2014/main" id="{2661D2B6-8799-7475-BF75-626162C869A3}"/>
                </a:ext>
              </a:extLst>
            </p:cNvPr>
            <p:cNvSpPr/>
            <p:nvPr/>
          </p:nvSpPr>
          <p:spPr>
            <a:xfrm>
              <a:off x="10892858" y="3117395"/>
              <a:ext cx="56030" cy="145496"/>
            </a:xfrm>
            <a:custGeom>
              <a:avLst/>
              <a:gdLst>
                <a:gd name="connsiteX0" fmla="*/ 54625 w 56030"/>
                <a:gd name="connsiteY0" fmla="*/ 134782 h 145496"/>
                <a:gd name="connsiteX1" fmla="*/ 21687 w 56030"/>
                <a:gd name="connsiteY1" fmla="*/ 73759 h 145496"/>
                <a:gd name="connsiteX2" fmla="*/ 16960 w 56030"/>
                <a:gd name="connsiteY2" fmla="*/ 38848 h 145496"/>
                <a:gd name="connsiteX3" fmla="*/ 20540 w 56030"/>
                <a:gd name="connsiteY3" fmla="*/ 4802 h 145496"/>
                <a:gd name="connsiteX4" fmla="*/ 11231 w 56030"/>
                <a:gd name="connsiteY4" fmla="*/ 2205 h 145496"/>
                <a:gd name="connsiteX5" fmla="*/ 6505 w 56030"/>
                <a:gd name="connsiteY5" fmla="*/ 77943 h 145496"/>
                <a:gd name="connsiteX6" fmla="*/ 46176 w 56030"/>
                <a:gd name="connsiteY6" fmla="*/ 143438 h 145496"/>
                <a:gd name="connsiteX7" fmla="*/ 54625 w 56030"/>
                <a:gd name="connsiteY7" fmla="*/ 134782 h 14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30" h="145496">
                  <a:moveTo>
                    <a:pt x="54625" y="134782"/>
                  </a:moveTo>
                  <a:cubicBezTo>
                    <a:pt x="39873" y="116706"/>
                    <a:pt x="28704" y="96004"/>
                    <a:pt x="21687" y="73759"/>
                  </a:cubicBezTo>
                  <a:cubicBezTo>
                    <a:pt x="18391" y="62435"/>
                    <a:pt x="16816" y="50663"/>
                    <a:pt x="16960" y="38848"/>
                  </a:cubicBezTo>
                  <a:cubicBezTo>
                    <a:pt x="17533" y="27451"/>
                    <a:pt x="18821" y="16083"/>
                    <a:pt x="20540" y="4802"/>
                  </a:cubicBezTo>
                  <a:cubicBezTo>
                    <a:pt x="20540" y="-824"/>
                    <a:pt x="13809" y="-1257"/>
                    <a:pt x="11231" y="2205"/>
                  </a:cubicBezTo>
                  <a:cubicBezTo>
                    <a:pt x="-4666" y="22979"/>
                    <a:pt x="-1229" y="54717"/>
                    <a:pt x="6505" y="77943"/>
                  </a:cubicBezTo>
                  <a:cubicBezTo>
                    <a:pt x="15528" y="102078"/>
                    <a:pt x="28989" y="124294"/>
                    <a:pt x="46176" y="143438"/>
                  </a:cubicBezTo>
                  <a:cubicBezTo>
                    <a:pt x="51044" y="149497"/>
                    <a:pt x="59352" y="140841"/>
                    <a:pt x="54625" y="1347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9" name="Freeform: Shape 2558">
              <a:extLst>
                <a:ext uri="{FF2B5EF4-FFF2-40B4-BE49-F238E27FC236}">
                  <a16:creationId xmlns:a16="http://schemas.microsoft.com/office/drawing/2014/main" id="{2764FF5C-6FAC-4DE3-03B7-0C55B7FBC28A}"/>
                </a:ext>
              </a:extLst>
            </p:cNvPr>
            <p:cNvSpPr/>
            <p:nvPr/>
          </p:nvSpPr>
          <p:spPr>
            <a:xfrm>
              <a:off x="10910865" y="3092848"/>
              <a:ext cx="61418" cy="169868"/>
            </a:xfrm>
            <a:custGeom>
              <a:avLst/>
              <a:gdLst>
                <a:gd name="connsiteX0" fmla="*/ 59388 w 61418"/>
                <a:gd name="connsiteY0" fmla="*/ 159906 h 169868"/>
                <a:gd name="connsiteX1" fmla="*/ 18573 w 61418"/>
                <a:gd name="connsiteY1" fmla="*/ 88641 h 169868"/>
                <a:gd name="connsiteX2" fmla="*/ 21582 w 61418"/>
                <a:gd name="connsiteY2" fmla="*/ 7854 h 169868"/>
                <a:gd name="connsiteX3" fmla="*/ 10554 w 61418"/>
                <a:gd name="connsiteY3" fmla="*/ 3094 h 169868"/>
                <a:gd name="connsiteX4" fmla="*/ 51083 w 61418"/>
                <a:gd name="connsiteY4" fmla="*/ 168273 h 169868"/>
                <a:gd name="connsiteX5" fmla="*/ 59388 w 61418"/>
                <a:gd name="connsiteY5" fmla="*/ 159906 h 16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18" h="169868">
                  <a:moveTo>
                    <a:pt x="59388" y="159906"/>
                  </a:moveTo>
                  <a:cubicBezTo>
                    <a:pt x="39625" y="140345"/>
                    <a:pt x="25447" y="115705"/>
                    <a:pt x="18573" y="88641"/>
                  </a:cubicBezTo>
                  <a:cubicBezTo>
                    <a:pt x="12703" y="61895"/>
                    <a:pt x="13848" y="34096"/>
                    <a:pt x="21582" y="7854"/>
                  </a:cubicBezTo>
                  <a:cubicBezTo>
                    <a:pt x="23300" y="1363"/>
                    <a:pt x="13418" y="-3398"/>
                    <a:pt x="10554" y="3094"/>
                  </a:cubicBezTo>
                  <a:cubicBezTo>
                    <a:pt x="-14651" y="58058"/>
                    <a:pt x="7832" y="129467"/>
                    <a:pt x="51083" y="168273"/>
                  </a:cubicBezTo>
                  <a:cubicBezTo>
                    <a:pt x="56668" y="173323"/>
                    <a:pt x="65404" y="165244"/>
                    <a:pt x="59388" y="1599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0" name="Freeform: Shape 2559">
              <a:extLst>
                <a:ext uri="{FF2B5EF4-FFF2-40B4-BE49-F238E27FC236}">
                  <a16:creationId xmlns:a16="http://schemas.microsoft.com/office/drawing/2014/main" id="{77A5405E-2D77-9060-9783-31AD050AA07F}"/>
                </a:ext>
              </a:extLst>
            </p:cNvPr>
            <p:cNvSpPr/>
            <p:nvPr/>
          </p:nvSpPr>
          <p:spPr>
            <a:xfrm>
              <a:off x="10931717" y="3085410"/>
              <a:ext cx="59937" cy="175739"/>
            </a:xfrm>
            <a:custGeom>
              <a:avLst/>
              <a:gdLst>
                <a:gd name="connsiteX0" fmla="*/ 58586 w 59937"/>
                <a:gd name="connsiteY0" fmla="*/ 166623 h 175739"/>
                <a:gd name="connsiteX1" fmla="*/ 21638 w 59937"/>
                <a:gd name="connsiteY1" fmla="*/ 90308 h 175739"/>
                <a:gd name="connsiteX2" fmla="*/ 20635 w 59937"/>
                <a:gd name="connsiteY2" fmla="*/ 6059 h 175739"/>
                <a:gd name="connsiteX3" fmla="*/ 18488 w 59937"/>
                <a:gd name="connsiteY3" fmla="*/ 361 h 175739"/>
                <a:gd name="connsiteX4" fmla="*/ 12759 w 59937"/>
                <a:gd name="connsiteY4" fmla="*/ 2597 h 175739"/>
                <a:gd name="connsiteX5" fmla="*/ 5168 w 59937"/>
                <a:gd name="connsiteY5" fmla="*/ 90308 h 175739"/>
                <a:gd name="connsiteX6" fmla="*/ 48132 w 59937"/>
                <a:gd name="connsiteY6" fmla="*/ 173114 h 175739"/>
                <a:gd name="connsiteX7" fmla="*/ 58873 w 59937"/>
                <a:gd name="connsiteY7" fmla="*/ 166623 h 17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37" h="175739">
                  <a:moveTo>
                    <a:pt x="58586" y="166623"/>
                  </a:moveTo>
                  <a:cubicBezTo>
                    <a:pt x="42833" y="143050"/>
                    <a:pt x="30374" y="117357"/>
                    <a:pt x="21638" y="90308"/>
                  </a:cubicBezTo>
                  <a:cubicBezTo>
                    <a:pt x="14621" y="62711"/>
                    <a:pt x="14191" y="33815"/>
                    <a:pt x="20635" y="6059"/>
                  </a:cubicBezTo>
                  <a:cubicBezTo>
                    <a:pt x="21638" y="3866"/>
                    <a:pt x="20635" y="1313"/>
                    <a:pt x="18488" y="361"/>
                  </a:cubicBezTo>
                  <a:cubicBezTo>
                    <a:pt x="16196" y="-591"/>
                    <a:pt x="13761" y="404"/>
                    <a:pt x="12759" y="2597"/>
                  </a:cubicBezTo>
                  <a:cubicBezTo>
                    <a:pt x="-4141" y="27843"/>
                    <a:pt x="-1562" y="62177"/>
                    <a:pt x="5168" y="90308"/>
                  </a:cubicBezTo>
                  <a:cubicBezTo>
                    <a:pt x="14047" y="120444"/>
                    <a:pt x="28655" y="148561"/>
                    <a:pt x="48132" y="173114"/>
                  </a:cubicBezTo>
                  <a:cubicBezTo>
                    <a:pt x="52716" y="179462"/>
                    <a:pt x="63313" y="173114"/>
                    <a:pt x="58873" y="1666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1" name="Freeform: Shape 2560">
              <a:extLst>
                <a:ext uri="{FF2B5EF4-FFF2-40B4-BE49-F238E27FC236}">
                  <a16:creationId xmlns:a16="http://schemas.microsoft.com/office/drawing/2014/main" id="{42B094C2-1B87-A206-B0FF-9528E8C78609}"/>
                </a:ext>
              </a:extLst>
            </p:cNvPr>
            <p:cNvSpPr/>
            <p:nvPr/>
          </p:nvSpPr>
          <p:spPr>
            <a:xfrm>
              <a:off x="10957754" y="3151335"/>
              <a:ext cx="48786" cy="104553"/>
            </a:xfrm>
            <a:custGeom>
              <a:avLst/>
              <a:gdLst>
                <a:gd name="connsiteX0" fmla="*/ 45869 w 48786"/>
                <a:gd name="connsiteY0" fmla="*/ 93773 h 104553"/>
                <a:gd name="connsiteX1" fmla="*/ 20234 w 48786"/>
                <a:gd name="connsiteY1" fmla="*/ 54678 h 104553"/>
                <a:gd name="connsiteX2" fmla="*/ 7057 w 48786"/>
                <a:gd name="connsiteY2" fmla="*/ 2888 h 104553"/>
                <a:gd name="connsiteX3" fmla="*/ 2905 w 48786"/>
                <a:gd name="connsiteY3" fmla="*/ 75 h 104553"/>
                <a:gd name="connsiteX4" fmla="*/ 40 w 48786"/>
                <a:gd name="connsiteY4" fmla="*/ 2888 h 104553"/>
                <a:gd name="connsiteX5" fmla="*/ 9206 w 48786"/>
                <a:gd name="connsiteY5" fmla="*/ 61314 h 104553"/>
                <a:gd name="connsiteX6" fmla="*/ 40140 w 48786"/>
                <a:gd name="connsiteY6" fmla="*/ 103872 h 104553"/>
                <a:gd name="connsiteX7" fmla="*/ 45869 w 48786"/>
                <a:gd name="connsiteY7" fmla="*/ 93773 h 10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86" h="104553">
                  <a:moveTo>
                    <a:pt x="45869" y="93773"/>
                  </a:moveTo>
                  <a:cubicBezTo>
                    <a:pt x="33553" y="83747"/>
                    <a:pt x="24531" y="70085"/>
                    <a:pt x="20234" y="54678"/>
                  </a:cubicBezTo>
                  <a:cubicBezTo>
                    <a:pt x="13360" y="38160"/>
                    <a:pt x="8919" y="20704"/>
                    <a:pt x="7057" y="2888"/>
                  </a:cubicBezTo>
                  <a:cubicBezTo>
                    <a:pt x="6629" y="941"/>
                    <a:pt x="4767" y="-329"/>
                    <a:pt x="2905" y="75"/>
                  </a:cubicBezTo>
                  <a:cubicBezTo>
                    <a:pt x="1474" y="363"/>
                    <a:pt x="327" y="1474"/>
                    <a:pt x="40" y="2888"/>
                  </a:cubicBezTo>
                  <a:cubicBezTo>
                    <a:pt x="-388" y="22767"/>
                    <a:pt x="2619" y="42560"/>
                    <a:pt x="9206" y="61314"/>
                  </a:cubicBezTo>
                  <a:cubicBezTo>
                    <a:pt x="13790" y="78929"/>
                    <a:pt x="24817" y="94134"/>
                    <a:pt x="40140" y="103872"/>
                  </a:cubicBezTo>
                  <a:cubicBezTo>
                    <a:pt x="46728" y="107189"/>
                    <a:pt x="52456" y="97524"/>
                    <a:pt x="45869" y="937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2" name="Freeform: Shape 2561">
              <a:extLst>
                <a:ext uri="{FF2B5EF4-FFF2-40B4-BE49-F238E27FC236}">
                  <a16:creationId xmlns:a16="http://schemas.microsoft.com/office/drawing/2014/main" id="{00D6D138-2D26-3CEF-3A52-740FE3716C92}"/>
                </a:ext>
              </a:extLst>
            </p:cNvPr>
            <p:cNvSpPr/>
            <p:nvPr/>
          </p:nvSpPr>
          <p:spPr>
            <a:xfrm>
              <a:off x="10972500" y="3136636"/>
              <a:ext cx="60127" cy="124716"/>
            </a:xfrm>
            <a:custGeom>
              <a:avLst/>
              <a:gdLst>
                <a:gd name="connsiteX0" fmla="*/ 56615 w 60127"/>
                <a:gd name="connsiteY0" fmla="*/ 114099 h 124716"/>
                <a:gd name="connsiteX1" fmla="*/ 20525 w 60127"/>
                <a:gd name="connsiteY1" fmla="*/ 75004 h 124716"/>
                <a:gd name="connsiteX2" fmla="*/ 16228 w 60127"/>
                <a:gd name="connsiteY2" fmla="*/ 6191 h 124716"/>
                <a:gd name="connsiteX3" fmla="*/ 9784 w 60127"/>
                <a:gd name="connsiteY3" fmla="*/ 2 h 124716"/>
                <a:gd name="connsiteX4" fmla="*/ 3912 w 60127"/>
                <a:gd name="connsiteY4" fmla="*/ 4460 h 124716"/>
                <a:gd name="connsiteX5" fmla="*/ 8209 w 60127"/>
                <a:gd name="connsiteY5" fmla="*/ 82938 h 124716"/>
                <a:gd name="connsiteX6" fmla="*/ 53750 w 60127"/>
                <a:gd name="connsiteY6" fmla="*/ 124630 h 124716"/>
                <a:gd name="connsiteX7" fmla="*/ 60052 w 60127"/>
                <a:gd name="connsiteY7" fmla="*/ 120201 h 124716"/>
                <a:gd name="connsiteX8" fmla="*/ 56615 w 60127"/>
                <a:gd name="connsiteY8" fmla="*/ 114099 h 12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27" h="124716">
                  <a:moveTo>
                    <a:pt x="56615" y="114099"/>
                  </a:moveTo>
                  <a:cubicBezTo>
                    <a:pt x="39572" y="106842"/>
                    <a:pt x="26539" y="92618"/>
                    <a:pt x="20525" y="75004"/>
                  </a:cubicBezTo>
                  <a:cubicBezTo>
                    <a:pt x="14796" y="52557"/>
                    <a:pt x="13221" y="29201"/>
                    <a:pt x="16228" y="6191"/>
                  </a:cubicBezTo>
                  <a:cubicBezTo>
                    <a:pt x="16085" y="2685"/>
                    <a:pt x="13221" y="-84"/>
                    <a:pt x="9784" y="2"/>
                  </a:cubicBezTo>
                  <a:cubicBezTo>
                    <a:pt x="7062" y="74"/>
                    <a:pt x="4772" y="1863"/>
                    <a:pt x="3912" y="4460"/>
                  </a:cubicBezTo>
                  <a:cubicBezTo>
                    <a:pt x="-2532" y="30456"/>
                    <a:pt x="-957" y="57808"/>
                    <a:pt x="8209" y="82938"/>
                  </a:cubicBezTo>
                  <a:cubicBezTo>
                    <a:pt x="16228" y="103164"/>
                    <a:pt x="32984" y="118542"/>
                    <a:pt x="53750" y="124630"/>
                  </a:cubicBezTo>
                  <a:cubicBezTo>
                    <a:pt x="56757" y="125164"/>
                    <a:pt x="59478" y="123187"/>
                    <a:pt x="60052" y="120201"/>
                  </a:cubicBezTo>
                  <a:cubicBezTo>
                    <a:pt x="60480" y="117590"/>
                    <a:pt x="59048" y="115022"/>
                    <a:pt x="56615" y="1140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3" name="Freeform: Shape 2562">
              <a:extLst>
                <a:ext uri="{FF2B5EF4-FFF2-40B4-BE49-F238E27FC236}">
                  <a16:creationId xmlns:a16="http://schemas.microsoft.com/office/drawing/2014/main" id="{44AFCE3B-B77F-DEE6-6776-EDE02C68B3E3}"/>
                </a:ext>
              </a:extLst>
            </p:cNvPr>
            <p:cNvSpPr/>
            <p:nvPr/>
          </p:nvSpPr>
          <p:spPr>
            <a:xfrm>
              <a:off x="10991843" y="3106018"/>
              <a:ext cx="65216" cy="153411"/>
            </a:xfrm>
            <a:custGeom>
              <a:avLst/>
              <a:gdLst>
                <a:gd name="connsiteX0" fmla="*/ 63623 w 65216"/>
                <a:gd name="connsiteY0" fmla="*/ 144283 h 153411"/>
                <a:gd name="connsiteX1" fmla="*/ 17937 w 65216"/>
                <a:gd name="connsiteY1" fmla="*/ 6369 h 153411"/>
                <a:gd name="connsiteX2" fmla="*/ 9058 w 65216"/>
                <a:gd name="connsiteY2" fmla="*/ 2618 h 153411"/>
                <a:gd name="connsiteX3" fmla="*/ 6911 w 65216"/>
                <a:gd name="connsiteY3" fmla="*/ 85136 h 153411"/>
                <a:gd name="connsiteX4" fmla="*/ 57321 w 65216"/>
                <a:gd name="connsiteY4" fmla="*/ 152506 h 153411"/>
                <a:gd name="connsiteX5" fmla="*/ 63623 w 65216"/>
                <a:gd name="connsiteY5" fmla="*/ 144283 h 1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216" h="153411">
                  <a:moveTo>
                    <a:pt x="63623" y="144283"/>
                  </a:moveTo>
                  <a:cubicBezTo>
                    <a:pt x="23092" y="110959"/>
                    <a:pt x="11063" y="56572"/>
                    <a:pt x="17937" y="6369"/>
                  </a:cubicBezTo>
                  <a:cubicBezTo>
                    <a:pt x="18654" y="1464"/>
                    <a:pt x="11636" y="-3008"/>
                    <a:pt x="9058" y="2618"/>
                  </a:cubicBezTo>
                  <a:cubicBezTo>
                    <a:pt x="-2255" y="28802"/>
                    <a:pt x="-2972" y="58390"/>
                    <a:pt x="6911" y="85136"/>
                  </a:cubicBezTo>
                  <a:cubicBezTo>
                    <a:pt x="16505" y="112228"/>
                    <a:pt x="34120" y="135714"/>
                    <a:pt x="57321" y="152506"/>
                  </a:cubicBezTo>
                  <a:cubicBezTo>
                    <a:pt x="61904" y="156113"/>
                    <a:pt x="68205" y="148034"/>
                    <a:pt x="63623" y="14428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4" name="Freeform: Shape 2563">
              <a:extLst>
                <a:ext uri="{FF2B5EF4-FFF2-40B4-BE49-F238E27FC236}">
                  <a16:creationId xmlns:a16="http://schemas.microsoft.com/office/drawing/2014/main" id="{B46576A8-BFF2-E9D0-506A-30A3659E8087}"/>
                </a:ext>
              </a:extLst>
            </p:cNvPr>
            <p:cNvSpPr/>
            <p:nvPr/>
          </p:nvSpPr>
          <p:spPr>
            <a:xfrm>
              <a:off x="11013737" y="3097913"/>
              <a:ext cx="58678" cy="159277"/>
            </a:xfrm>
            <a:custGeom>
              <a:avLst/>
              <a:gdLst>
                <a:gd name="connsiteX0" fmla="*/ 57339 w 58678"/>
                <a:gd name="connsiteY0" fmla="*/ 150225 h 159277"/>
                <a:gd name="connsiteX1" fmla="*/ 18672 w 58678"/>
                <a:gd name="connsiteY1" fmla="*/ 77085 h 159277"/>
                <a:gd name="connsiteX2" fmla="*/ 31131 w 58678"/>
                <a:gd name="connsiteY2" fmla="*/ 6685 h 159277"/>
                <a:gd name="connsiteX3" fmla="*/ 25259 w 58678"/>
                <a:gd name="connsiteY3" fmla="*/ 770 h 159277"/>
                <a:gd name="connsiteX4" fmla="*/ 1772 w 58678"/>
                <a:gd name="connsiteY4" fmla="*/ 77085 h 159277"/>
                <a:gd name="connsiteX5" fmla="*/ 50035 w 58678"/>
                <a:gd name="connsiteY5" fmla="*/ 157583 h 159277"/>
                <a:gd name="connsiteX6" fmla="*/ 57339 w 58678"/>
                <a:gd name="connsiteY6" fmla="*/ 150225 h 15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78" h="159277">
                  <a:moveTo>
                    <a:pt x="57339" y="150225"/>
                  </a:moveTo>
                  <a:cubicBezTo>
                    <a:pt x="38864" y="129278"/>
                    <a:pt x="25546" y="104206"/>
                    <a:pt x="18672" y="77085"/>
                  </a:cubicBezTo>
                  <a:cubicBezTo>
                    <a:pt x="13801" y="52877"/>
                    <a:pt x="18242" y="27704"/>
                    <a:pt x="31131" y="6685"/>
                  </a:cubicBezTo>
                  <a:cubicBezTo>
                    <a:pt x="33137" y="3222"/>
                    <a:pt x="28983" y="-1971"/>
                    <a:pt x="25259" y="770"/>
                  </a:cubicBezTo>
                  <a:cubicBezTo>
                    <a:pt x="2202" y="17505"/>
                    <a:pt x="-3383" y="50540"/>
                    <a:pt x="1772" y="77085"/>
                  </a:cubicBezTo>
                  <a:cubicBezTo>
                    <a:pt x="7644" y="109544"/>
                    <a:pt x="28696" y="134068"/>
                    <a:pt x="50035" y="157583"/>
                  </a:cubicBezTo>
                  <a:cubicBezTo>
                    <a:pt x="54618" y="162632"/>
                    <a:pt x="61636" y="155274"/>
                    <a:pt x="57339" y="1502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5" name="Freeform: Shape 2564">
              <a:extLst>
                <a:ext uri="{FF2B5EF4-FFF2-40B4-BE49-F238E27FC236}">
                  <a16:creationId xmlns:a16="http://schemas.microsoft.com/office/drawing/2014/main" id="{0F0D63AD-72E9-77E9-8D39-529D231FFDD9}"/>
                </a:ext>
              </a:extLst>
            </p:cNvPr>
            <p:cNvSpPr/>
            <p:nvPr/>
          </p:nvSpPr>
          <p:spPr>
            <a:xfrm>
              <a:off x="11044868" y="3136299"/>
              <a:ext cx="43720" cy="117917"/>
            </a:xfrm>
            <a:custGeom>
              <a:avLst/>
              <a:gdLst>
                <a:gd name="connsiteX0" fmla="*/ 42247 w 43720"/>
                <a:gd name="connsiteY0" fmla="*/ 108809 h 117917"/>
                <a:gd name="connsiteX1" fmla="*/ 19620 w 43720"/>
                <a:gd name="connsiteY1" fmla="*/ 58894 h 117917"/>
                <a:gd name="connsiteX2" fmla="*/ 14751 w 43720"/>
                <a:gd name="connsiteY2" fmla="*/ 4940 h 117917"/>
                <a:gd name="connsiteX3" fmla="*/ 9309 w 43720"/>
                <a:gd name="connsiteY3" fmla="*/ 7 h 117917"/>
                <a:gd name="connsiteX4" fmla="*/ 4725 w 43720"/>
                <a:gd name="connsiteY4" fmla="*/ 3498 h 117917"/>
                <a:gd name="connsiteX5" fmla="*/ 4725 w 43720"/>
                <a:gd name="connsiteY5" fmla="*/ 63078 h 117917"/>
                <a:gd name="connsiteX6" fmla="*/ 33368 w 43720"/>
                <a:gd name="connsiteY6" fmla="*/ 116022 h 117917"/>
                <a:gd name="connsiteX7" fmla="*/ 42677 w 43720"/>
                <a:gd name="connsiteY7" fmla="*/ 108809 h 1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20" h="117917">
                  <a:moveTo>
                    <a:pt x="42247" y="108809"/>
                  </a:moveTo>
                  <a:cubicBezTo>
                    <a:pt x="31506" y="93863"/>
                    <a:pt x="23772" y="76898"/>
                    <a:pt x="19620" y="58894"/>
                  </a:cubicBezTo>
                  <a:cubicBezTo>
                    <a:pt x="16611" y="41063"/>
                    <a:pt x="14893" y="23031"/>
                    <a:pt x="14751" y="4940"/>
                  </a:cubicBezTo>
                  <a:cubicBezTo>
                    <a:pt x="14608" y="2070"/>
                    <a:pt x="12173" y="-138"/>
                    <a:pt x="9309" y="7"/>
                  </a:cubicBezTo>
                  <a:cubicBezTo>
                    <a:pt x="7304" y="108"/>
                    <a:pt x="5442" y="1493"/>
                    <a:pt x="4725" y="3498"/>
                  </a:cubicBezTo>
                  <a:cubicBezTo>
                    <a:pt x="-1575" y="22843"/>
                    <a:pt x="-1575" y="43733"/>
                    <a:pt x="4725" y="63078"/>
                  </a:cubicBezTo>
                  <a:cubicBezTo>
                    <a:pt x="10598" y="82481"/>
                    <a:pt x="20335" y="100485"/>
                    <a:pt x="33368" y="116022"/>
                  </a:cubicBezTo>
                  <a:cubicBezTo>
                    <a:pt x="37522" y="121360"/>
                    <a:pt x="46831" y="114291"/>
                    <a:pt x="42677" y="1088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6" name="Freeform: Shape 2565">
              <a:extLst>
                <a:ext uri="{FF2B5EF4-FFF2-40B4-BE49-F238E27FC236}">
                  <a16:creationId xmlns:a16="http://schemas.microsoft.com/office/drawing/2014/main" id="{8445C317-2096-5ABD-F61E-E28C780A4A5B}"/>
                </a:ext>
              </a:extLst>
            </p:cNvPr>
            <p:cNvSpPr/>
            <p:nvPr/>
          </p:nvSpPr>
          <p:spPr>
            <a:xfrm>
              <a:off x="11062230" y="3154261"/>
              <a:ext cx="52186" cy="109455"/>
            </a:xfrm>
            <a:custGeom>
              <a:avLst/>
              <a:gdLst>
                <a:gd name="connsiteX0" fmla="*/ 51379 w 52186"/>
                <a:gd name="connsiteY0" fmla="*/ 100801 h 109455"/>
                <a:gd name="connsiteX1" fmla="*/ 10564 w 52186"/>
                <a:gd name="connsiteY1" fmla="*/ 5011 h 109455"/>
                <a:gd name="connsiteX2" fmla="*/ 683 w 52186"/>
                <a:gd name="connsiteY2" fmla="*/ 3569 h 109455"/>
                <a:gd name="connsiteX3" fmla="*/ 43647 w 52186"/>
                <a:gd name="connsiteY3" fmla="*/ 108014 h 109455"/>
                <a:gd name="connsiteX4" fmla="*/ 50807 w 52186"/>
                <a:gd name="connsiteY4" fmla="*/ 107942 h 109455"/>
                <a:gd name="connsiteX5" fmla="*/ 50664 w 52186"/>
                <a:gd name="connsiteY5" fmla="*/ 100801 h 10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86" h="109455">
                  <a:moveTo>
                    <a:pt x="51379" y="100801"/>
                  </a:moveTo>
                  <a:cubicBezTo>
                    <a:pt x="28035" y="74026"/>
                    <a:pt x="13714" y="40485"/>
                    <a:pt x="10564" y="5011"/>
                  </a:cubicBezTo>
                  <a:cubicBezTo>
                    <a:pt x="10564" y="-38"/>
                    <a:pt x="1541" y="-2491"/>
                    <a:pt x="683" y="3569"/>
                  </a:cubicBezTo>
                  <a:cubicBezTo>
                    <a:pt x="-3614" y="43486"/>
                    <a:pt x="12569" y="82840"/>
                    <a:pt x="43647" y="108014"/>
                  </a:cubicBezTo>
                  <a:cubicBezTo>
                    <a:pt x="45652" y="109962"/>
                    <a:pt x="48802" y="109933"/>
                    <a:pt x="50807" y="107942"/>
                  </a:cubicBezTo>
                  <a:cubicBezTo>
                    <a:pt x="52669" y="105951"/>
                    <a:pt x="52669" y="102749"/>
                    <a:pt x="50664" y="10080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7" name="Freeform: Shape 2566">
              <a:extLst>
                <a:ext uri="{FF2B5EF4-FFF2-40B4-BE49-F238E27FC236}">
                  <a16:creationId xmlns:a16="http://schemas.microsoft.com/office/drawing/2014/main" id="{205CA2DB-F96D-B078-3939-AF8123B98BE9}"/>
                </a:ext>
              </a:extLst>
            </p:cNvPr>
            <p:cNvSpPr/>
            <p:nvPr/>
          </p:nvSpPr>
          <p:spPr>
            <a:xfrm>
              <a:off x="11081473" y="3133461"/>
              <a:ext cx="53224" cy="122358"/>
            </a:xfrm>
            <a:custGeom>
              <a:avLst/>
              <a:gdLst>
                <a:gd name="connsiteX0" fmla="*/ 52043 w 53224"/>
                <a:gd name="connsiteY0" fmla="*/ 115398 h 122358"/>
                <a:gd name="connsiteX1" fmla="*/ 20681 w 53224"/>
                <a:gd name="connsiteY1" fmla="*/ 62598 h 122358"/>
                <a:gd name="connsiteX2" fmla="*/ 8793 w 53224"/>
                <a:gd name="connsiteY2" fmla="*/ 3595 h 122358"/>
                <a:gd name="connsiteX3" fmla="*/ 1776 w 53224"/>
                <a:gd name="connsiteY3" fmla="*/ 2585 h 122358"/>
                <a:gd name="connsiteX4" fmla="*/ 8078 w 53224"/>
                <a:gd name="connsiteY4" fmla="*/ 67071 h 122358"/>
                <a:gd name="connsiteX5" fmla="*/ 46314 w 53224"/>
                <a:gd name="connsiteY5" fmla="*/ 121169 h 122358"/>
                <a:gd name="connsiteX6" fmla="*/ 52043 w 53224"/>
                <a:gd name="connsiteY6" fmla="*/ 121169 h 122358"/>
                <a:gd name="connsiteX7" fmla="*/ 52043 w 53224"/>
                <a:gd name="connsiteY7" fmla="*/ 115398 h 12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24" h="122358">
                  <a:moveTo>
                    <a:pt x="52043" y="115398"/>
                  </a:moveTo>
                  <a:cubicBezTo>
                    <a:pt x="38152" y="100164"/>
                    <a:pt x="27411" y="82189"/>
                    <a:pt x="20681" y="62598"/>
                  </a:cubicBezTo>
                  <a:cubicBezTo>
                    <a:pt x="13663" y="43700"/>
                    <a:pt x="9653" y="23777"/>
                    <a:pt x="8793" y="3595"/>
                  </a:cubicBezTo>
                  <a:cubicBezTo>
                    <a:pt x="8793" y="-300"/>
                    <a:pt x="2349" y="-1598"/>
                    <a:pt x="1776" y="2585"/>
                  </a:cubicBezTo>
                  <a:cubicBezTo>
                    <a:pt x="-1948" y="24253"/>
                    <a:pt x="200" y="46557"/>
                    <a:pt x="8078" y="67071"/>
                  </a:cubicBezTo>
                  <a:cubicBezTo>
                    <a:pt x="16670" y="87714"/>
                    <a:pt x="29846" y="106180"/>
                    <a:pt x="46314" y="121169"/>
                  </a:cubicBezTo>
                  <a:cubicBezTo>
                    <a:pt x="47891" y="122755"/>
                    <a:pt x="50468" y="122755"/>
                    <a:pt x="52043" y="121169"/>
                  </a:cubicBezTo>
                  <a:cubicBezTo>
                    <a:pt x="53618" y="119582"/>
                    <a:pt x="53618" y="116985"/>
                    <a:pt x="52043" y="1153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8" name="Freeform: Shape 2567">
              <a:extLst>
                <a:ext uri="{FF2B5EF4-FFF2-40B4-BE49-F238E27FC236}">
                  <a16:creationId xmlns:a16="http://schemas.microsoft.com/office/drawing/2014/main" id="{A988097D-BA21-C175-CA05-5E2E7971A20E}"/>
                </a:ext>
              </a:extLst>
            </p:cNvPr>
            <p:cNvSpPr/>
            <p:nvPr/>
          </p:nvSpPr>
          <p:spPr>
            <a:xfrm>
              <a:off x="11095090" y="3138615"/>
              <a:ext cx="65668" cy="122730"/>
            </a:xfrm>
            <a:custGeom>
              <a:avLst/>
              <a:gdLst>
                <a:gd name="connsiteX0" fmla="*/ 64348 w 65668"/>
                <a:gd name="connsiteY0" fmla="*/ 112985 h 122730"/>
                <a:gd name="connsiteX1" fmla="*/ 28975 w 65668"/>
                <a:gd name="connsiteY1" fmla="*/ 61051 h 122730"/>
                <a:gd name="connsiteX2" fmla="*/ 9927 w 65668"/>
                <a:gd name="connsiteY2" fmla="*/ 3346 h 122730"/>
                <a:gd name="connsiteX3" fmla="*/ 4054 w 65668"/>
                <a:gd name="connsiteY3" fmla="*/ 215 h 122730"/>
                <a:gd name="connsiteX4" fmla="*/ 904 w 65668"/>
                <a:gd name="connsiteY4" fmla="*/ 3346 h 122730"/>
                <a:gd name="connsiteX5" fmla="*/ 15225 w 65668"/>
                <a:gd name="connsiteY5" fmla="*/ 67254 h 122730"/>
                <a:gd name="connsiteX6" fmla="*/ 56757 w 65668"/>
                <a:gd name="connsiteY6" fmla="*/ 120919 h 122730"/>
                <a:gd name="connsiteX7" fmla="*/ 64348 w 65668"/>
                <a:gd name="connsiteY7" fmla="*/ 113273 h 12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668" h="122730">
                  <a:moveTo>
                    <a:pt x="64348" y="112985"/>
                  </a:moveTo>
                  <a:cubicBezTo>
                    <a:pt x="51315" y="96611"/>
                    <a:pt x="39429" y="79257"/>
                    <a:pt x="28975" y="61051"/>
                  </a:cubicBezTo>
                  <a:cubicBezTo>
                    <a:pt x="19379" y="43076"/>
                    <a:pt x="12933" y="23543"/>
                    <a:pt x="9927" y="3346"/>
                  </a:cubicBezTo>
                  <a:cubicBezTo>
                    <a:pt x="9212" y="836"/>
                    <a:pt x="6490" y="-563"/>
                    <a:pt x="4054" y="215"/>
                  </a:cubicBezTo>
                  <a:cubicBezTo>
                    <a:pt x="2479" y="691"/>
                    <a:pt x="1334" y="1860"/>
                    <a:pt x="904" y="3346"/>
                  </a:cubicBezTo>
                  <a:cubicBezTo>
                    <a:pt x="-2246" y="25692"/>
                    <a:pt x="2909" y="48428"/>
                    <a:pt x="15225" y="67254"/>
                  </a:cubicBezTo>
                  <a:cubicBezTo>
                    <a:pt x="27255" y="86542"/>
                    <a:pt x="41148" y="104531"/>
                    <a:pt x="56757" y="120919"/>
                  </a:cubicBezTo>
                  <a:cubicBezTo>
                    <a:pt x="61483" y="126257"/>
                    <a:pt x="68643" y="118611"/>
                    <a:pt x="64348" y="1132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9" name="Freeform: Shape 2568">
              <a:extLst>
                <a:ext uri="{FF2B5EF4-FFF2-40B4-BE49-F238E27FC236}">
                  <a16:creationId xmlns:a16="http://schemas.microsoft.com/office/drawing/2014/main" id="{E6D63BBD-E795-3DD2-36F4-F2B84336A27B}"/>
                </a:ext>
              </a:extLst>
            </p:cNvPr>
            <p:cNvSpPr/>
            <p:nvPr/>
          </p:nvSpPr>
          <p:spPr>
            <a:xfrm>
              <a:off x="11125681" y="3109886"/>
              <a:ext cx="56313" cy="153770"/>
            </a:xfrm>
            <a:custGeom>
              <a:avLst/>
              <a:gdLst>
                <a:gd name="connsiteX0" fmla="*/ 54809 w 56313"/>
                <a:gd name="connsiteY0" fmla="*/ 144888 h 153770"/>
                <a:gd name="connsiteX1" fmla="*/ 15856 w 56313"/>
                <a:gd name="connsiteY1" fmla="*/ 5098 h 153770"/>
                <a:gd name="connsiteX2" fmla="*/ 8695 w 56313"/>
                <a:gd name="connsiteY2" fmla="*/ 2068 h 153770"/>
                <a:gd name="connsiteX3" fmla="*/ 47505 w 56313"/>
                <a:gd name="connsiteY3" fmla="*/ 152245 h 153770"/>
                <a:gd name="connsiteX4" fmla="*/ 54809 w 56313"/>
                <a:gd name="connsiteY4" fmla="*/ 152245 h 153770"/>
                <a:gd name="connsiteX5" fmla="*/ 54809 w 56313"/>
                <a:gd name="connsiteY5" fmla="*/ 144888 h 15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313" h="153770">
                  <a:moveTo>
                    <a:pt x="54809" y="144888"/>
                  </a:moveTo>
                  <a:cubicBezTo>
                    <a:pt x="20868" y="106961"/>
                    <a:pt x="6547" y="55258"/>
                    <a:pt x="15856" y="5098"/>
                  </a:cubicBezTo>
                  <a:cubicBezTo>
                    <a:pt x="15856" y="1202"/>
                    <a:pt x="10557" y="-2404"/>
                    <a:pt x="8695" y="2068"/>
                  </a:cubicBezTo>
                  <a:cubicBezTo>
                    <a:pt x="-13217" y="54002"/>
                    <a:pt x="8695" y="115169"/>
                    <a:pt x="47505" y="152245"/>
                  </a:cubicBezTo>
                  <a:cubicBezTo>
                    <a:pt x="49511" y="154279"/>
                    <a:pt x="52804" y="154279"/>
                    <a:pt x="54809" y="152245"/>
                  </a:cubicBezTo>
                  <a:cubicBezTo>
                    <a:pt x="56815" y="150211"/>
                    <a:pt x="56815" y="146922"/>
                    <a:pt x="54809" y="1448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0" name="Freeform: Shape 2569">
              <a:extLst>
                <a:ext uri="{FF2B5EF4-FFF2-40B4-BE49-F238E27FC236}">
                  <a16:creationId xmlns:a16="http://schemas.microsoft.com/office/drawing/2014/main" id="{D925BA22-F8E5-7317-3108-C970F3FCB4DA}"/>
                </a:ext>
              </a:extLst>
            </p:cNvPr>
            <p:cNvSpPr/>
            <p:nvPr/>
          </p:nvSpPr>
          <p:spPr>
            <a:xfrm>
              <a:off x="11133923" y="3105386"/>
              <a:ext cx="66796" cy="154775"/>
            </a:xfrm>
            <a:custGeom>
              <a:avLst/>
              <a:gdLst>
                <a:gd name="connsiteX0" fmla="*/ 65757 w 66796"/>
                <a:gd name="connsiteY0" fmla="*/ 143473 h 154775"/>
                <a:gd name="connsiteX1" fmla="*/ 26230 w 66796"/>
                <a:gd name="connsiteY1" fmla="*/ 79132 h 154775"/>
                <a:gd name="connsiteX2" fmla="*/ 11909 w 66796"/>
                <a:gd name="connsiteY2" fmla="*/ 3251 h 154775"/>
                <a:gd name="connsiteX3" fmla="*/ 7757 w 66796"/>
                <a:gd name="connsiteY3" fmla="*/ 33 h 154775"/>
                <a:gd name="connsiteX4" fmla="*/ 4748 w 66796"/>
                <a:gd name="connsiteY4" fmla="*/ 2385 h 154775"/>
                <a:gd name="connsiteX5" fmla="*/ 11481 w 66796"/>
                <a:gd name="connsiteY5" fmla="*/ 83460 h 154775"/>
                <a:gd name="connsiteX6" fmla="*/ 56163 w 66796"/>
                <a:gd name="connsiteY6" fmla="*/ 152562 h 154775"/>
                <a:gd name="connsiteX7" fmla="*/ 65185 w 66796"/>
                <a:gd name="connsiteY7" fmla="*/ 143473 h 15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796" h="154775">
                  <a:moveTo>
                    <a:pt x="65757" y="143473"/>
                  </a:moveTo>
                  <a:cubicBezTo>
                    <a:pt x="49861" y="123825"/>
                    <a:pt x="36686" y="102200"/>
                    <a:pt x="26230" y="79132"/>
                  </a:cubicBezTo>
                  <a:cubicBezTo>
                    <a:pt x="16636" y="54997"/>
                    <a:pt x="11766" y="29232"/>
                    <a:pt x="11909" y="3251"/>
                  </a:cubicBezTo>
                  <a:cubicBezTo>
                    <a:pt x="11624" y="1202"/>
                    <a:pt x="9762" y="-240"/>
                    <a:pt x="7757" y="33"/>
                  </a:cubicBezTo>
                  <a:cubicBezTo>
                    <a:pt x="6323" y="207"/>
                    <a:pt x="5178" y="1115"/>
                    <a:pt x="4748" y="2385"/>
                  </a:cubicBezTo>
                  <a:cubicBezTo>
                    <a:pt x="-3414" y="29275"/>
                    <a:pt x="-979" y="58315"/>
                    <a:pt x="11481" y="83460"/>
                  </a:cubicBezTo>
                  <a:cubicBezTo>
                    <a:pt x="22793" y="108648"/>
                    <a:pt x="37831" y="131947"/>
                    <a:pt x="56163" y="152562"/>
                  </a:cubicBezTo>
                  <a:cubicBezTo>
                    <a:pt x="61462" y="159053"/>
                    <a:pt x="70484" y="149821"/>
                    <a:pt x="65185" y="1434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1" name="Freeform: Shape 2570">
              <a:extLst>
                <a:ext uri="{FF2B5EF4-FFF2-40B4-BE49-F238E27FC236}">
                  <a16:creationId xmlns:a16="http://schemas.microsoft.com/office/drawing/2014/main" id="{721C58F1-EB09-1A50-FCB7-C4EA3CD11AA8}"/>
                </a:ext>
              </a:extLst>
            </p:cNvPr>
            <p:cNvSpPr/>
            <p:nvPr/>
          </p:nvSpPr>
          <p:spPr>
            <a:xfrm>
              <a:off x="11153912" y="3132577"/>
              <a:ext cx="62714" cy="127068"/>
            </a:xfrm>
            <a:custGeom>
              <a:avLst/>
              <a:gdLst>
                <a:gd name="connsiteX0" fmla="*/ 60807 w 62714"/>
                <a:gd name="connsiteY0" fmla="*/ 120610 h 127068"/>
                <a:gd name="connsiteX1" fmla="*/ 42618 w 62714"/>
                <a:gd name="connsiteY1" fmla="*/ 93488 h 127068"/>
                <a:gd name="connsiteX2" fmla="*/ 26005 w 62714"/>
                <a:gd name="connsiteY2" fmla="*/ 65790 h 127068"/>
                <a:gd name="connsiteX3" fmla="*/ 11684 w 62714"/>
                <a:gd name="connsiteY3" fmla="*/ 4335 h 127068"/>
                <a:gd name="connsiteX4" fmla="*/ 6528 w 62714"/>
                <a:gd name="connsiteY4" fmla="*/ 21 h 127068"/>
                <a:gd name="connsiteX5" fmla="*/ 2518 w 62714"/>
                <a:gd name="connsiteY5" fmla="*/ 3181 h 127068"/>
                <a:gd name="connsiteX6" fmla="*/ 12257 w 62714"/>
                <a:gd name="connsiteY6" fmla="*/ 70406 h 127068"/>
                <a:gd name="connsiteX7" fmla="*/ 31019 w 62714"/>
                <a:gd name="connsiteY7" fmla="*/ 99259 h 127068"/>
                <a:gd name="connsiteX8" fmla="*/ 42905 w 62714"/>
                <a:gd name="connsiteY8" fmla="*/ 112675 h 127068"/>
                <a:gd name="connsiteX9" fmla="*/ 57226 w 62714"/>
                <a:gd name="connsiteY9" fmla="*/ 125370 h 127068"/>
                <a:gd name="connsiteX10" fmla="*/ 61665 w 62714"/>
                <a:gd name="connsiteY10" fmla="*/ 120898 h 12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14" h="127068">
                  <a:moveTo>
                    <a:pt x="60807" y="120610"/>
                  </a:moveTo>
                  <a:cubicBezTo>
                    <a:pt x="54076" y="112387"/>
                    <a:pt x="48777" y="102432"/>
                    <a:pt x="42618" y="93488"/>
                  </a:cubicBezTo>
                  <a:cubicBezTo>
                    <a:pt x="36459" y="84616"/>
                    <a:pt x="31019" y="75369"/>
                    <a:pt x="26005" y="65790"/>
                  </a:cubicBezTo>
                  <a:cubicBezTo>
                    <a:pt x="16554" y="46690"/>
                    <a:pt x="11684" y="25656"/>
                    <a:pt x="11684" y="4335"/>
                  </a:cubicBezTo>
                  <a:cubicBezTo>
                    <a:pt x="11397" y="1709"/>
                    <a:pt x="9107" y="-224"/>
                    <a:pt x="6528" y="21"/>
                  </a:cubicBezTo>
                  <a:cubicBezTo>
                    <a:pt x="4667" y="180"/>
                    <a:pt x="3091" y="1421"/>
                    <a:pt x="2518" y="3181"/>
                  </a:cubicBezTo>
                  <a:cubicBezTo>
                    <a:pt x="-2924" y="26017"/>
                    <a:pt x="515" y="50094"/>
                    <a:pt x="12257" y="70406"/>
                  </a:cubicBezTo>
                  <a:cubicBezTo>
                    <a:pt x="17556" y="80606"/>
                    <a:pt x="23858" y="90257"/>
                    <a:pt x="31019" y="99259"/>
                  </a:cubicBezTo>
                  <a:cubicBezTo>
                    <a:pt x="34741" y="103962"/>
                    <a:pt x="38751" y="108448"/>
                    <a:pt x="42905" y="112675"/>
                  </a:cubicBezTo>
                  <a:cubicBezTo>
                    <a:pt x="47344" y="117147"/>
                    <a:pt x="52643" y="120754"/>
                    <a:pt x="57226" y="125370"/>
                  </a:cubicBezTo>
                  <a:cubicBezTo>
                    <a:pt x="61808" y="129986"/>
                    <a:pt x="64244" y="124072"/>
                    <a:pt x="61665" y="1208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2" name="Freeform: Shape 2571">
              <a:extLst>
                <a:ext uri="{FF2B5EF4-FFF2-40B4-BE49-F238E27FC236}">
                  <a16:creationId xmlns:a16="http://schemas.microsoft.com/office/drawing/2014/main" id="{8277435A-80B0-C13B-BC25-D23F11066F1E}"/>
                </a:ext>
              </a:extLst>
            </p:cNvPr>
            <p:cNvSpPr/>
            <p:nvPr/>
          </p:nvSpPr>
          <p:spPr>
            <a:xfrm>
              <a:off x="11266542" y="3133389"/>
              <a:ext cx="70976" cy="131832"/>
            </a:xfrm>
            <a:custGeom>
              <a:avLst/>
              <a:gdLst>
                <a:gd name="connsiteX0" fmla="*/ 68619 w 70976"/>
                <a:gd name="connsiteY0" fmla="*/ 121241 h 131832"/>
                <a:gd name="connsiteX1" fmla="*/ 25655 w 70976"/>
                <a:gd name="connsiteY1" fmla="*/ 68441 h 131832"/>
                <a:gd name="connsiteX2" fmla="*/ 9329 w 70976"/>
                <a:gd name="connsiteY2" fmla="*/ 3523 h 131832"/>
                <a:gd name="connsiteX3" fmla="*/ 2311 w 70976"/>
                <a:gd name="connsiteY3" fmla="*/ 2657 h 131832"/>
                <a:gd name="connsiteX4" fmla="*/ 63033 w 70976"/>
                <a:gd name="connsiteY4" fmla="*/ 130906 h 131832"/>
                <a:gd name="connsiteX5" fmla="*/ 68619 w 70976"/>
                <a:gd name="connsiteY5" fmla="*/ 121241 h 13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76" h="131832">
                  <a:moveTo>
                    <a:pt x="68619" y="121241"/>
                  </a:moveTo>
                  <a:cubicBezTo>
                    <a:pt x="50431" y="107262"/>
                    <a:pt x="35679" y="89185"/>
                    <a:pt x="25655" y="68441"/>
                  </a:cubicBezTo>
                  <a:cubicBezTo>
                    <a:pt x="16346" y="47970"/>
                    <a:pt x="10904" y="25970"/>
                    <a:pt x="9329" y="3523"/>
                  </a:cubicBezTo>
                  <a:cubicBezTo>
                    <a:pt x="9329" y="-228"/>
                    <a:pt x="3170" y="-1670"/>
                    <a:pt x="2311" y="2657"/>
                  </a:cubicBezTo>
                  <a:cubicBezTo>
                    <a:pt x="-8860" y="52428"/>
                    <a:pt x="21931" y="104651"/>
                    <a:pt x="63033" y="130906"/>
                  </a:cubicBezTo>
                  <a:cubicBezTo>
                    <a:pt x="69191" y="134801"/>
                    <a:pt x="74061" y="125424"/>
                    <a:pt x="68619" y="1212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3" name="Freeform: Shape 2572">
              <a:extLst>
                <a:ext uri="{FF2B5EF4-FFF2-40B4-BE49-F238E27FC236}">
                  <a16:creationId xmlns:a16="http://schemas.microsoft.com/office/drawing/2014/main" id="{31820C51-FF98-1216-8279-AD522FEF7D0B}"/>
                </a:ext>
              </a:extLst>
            </p:cNvPr>
            <p:cNvSpPr/>
            <p:nvPr/>
          </p:nvSpPr>
          <p:spPr>
            <a:xfrm>
              <a:off x="11290767" y="3136044"/>
              <a:ext cx="68538" cy="130324"/>
            </a:xfrm>
            <a:custGeom>
              <a:avLst/>
              <a:gdLst>
                <a:gd name="connsiteX0" fmla="*/ 67164 w 68538"/>
                <a:gd name="connsiteY0" fmla="*/ 121759 h 130324"/>
                <a:gd name="connsiteX1" fmla="*/ 26062 w 68538"/>
                <a:gd name="connsiteY1" fmla="*/ 68959 h 130324"/>
                <a:gd name="connsiteX2" fmla="*/ 11741 w 68538"/>
                <a:gd name="connsiteY2" fmla="*/ 4618 h 130324"/>
                <a:gd name="connsiteX3" fmla="*/ 2575 w 68538"/>
                <a:gd name="connsiteY3" fmla="*/ 3320 h 130324"/>
                <a:gd name="connsiteX4" fmla="*/ 61005 w 68538"/>
                <a:gd name="connsiteY4" fmla="*/ 129549 h 130324"/>
                <a:gd name="connsiteX5" fmla="*/ 67021 w 68538"/>
                <a:gd name="connsiteY5" fmla="*/ 121759 h 13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38" h="130324">
                  <a:moveTo>
                    <a:pt x="67164" y="121759"/>
                  </a:moveTo>
                  <a:cubicBezTo>
                    <a:pt x="49549" y="107607"/>
                    <a:pt x="35515" y="89531"/>
                    <a:pt x="26062" y="68959"/>
                  </a:cubicBezTo>
                  <a:cubicBezTo>
                    <a:pt x="17755" y="48474"/>
                    <a:pt x="12886" y="26719"/>
                    <a:pt x="11741" y="4618"/>
                  </a:cubicBezTo>
                  <a:cubicBezTo>
                    <a:pt x="11741" y="-431"/>
                    <a:pt x="3864" y="-2018"/>
                    <a:pt x="2575" y="3320"/>
                  </a:cubicBezTo>
                  <a:cubicBezTo>
                    <a:pt x="-9311" y="51936"/>
                    <a:pt x="21622" y="103582"/>
                    <a:pt x="61005" y="129549"/>
                  </a:cubicBezTo>
                  <a:cubicBezTo>
                    <a:pt x="65589" y="132723"/>
                    <a:pt x="71318" y="125365"/>
                    <a:pt x="67021" y="1217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4" name="Freeform: Shape 2573">
              <a:extLst>
                <a:ext uri="{FF2B5EF4-FFF2-40B4-BE49-F238E27FC236}">
                  <a16:creationId xmlns:a16="http://schemas.microsoft.com/office/drawing/2014/main" id="{5856EE9A-4549-AE4A-21DA-C6E3D751D729}"/>
                </a:ext>
              </a:extLst>
            </p:cNvPr>
            <p:cNvSpPr/>
            <p:nvPr/>
          </p:nvSpPr>
          <p:spPr>
            <a:xfrm>
              <a:off x="11312950" y="3122739"/>
              <a:ext cx="66588" cy="137923"/>
            </a:xfrm>
            <a:custGeom>
              <a:avLst/>
              <a:gdLst>
                <a:gd name="connsiteX0" fmla="*/ 64601 w 66588"/>
                <a:gd name="connsiteY0" fmla="*/ 127418 h 137923"/>
                <a:gd name="connsiteX1" fmla="*/ 15194 w 66588"/>
                <a:gd name="connsiteY1" fmla="*/ 3930 h 137923"/>
                <a:gd name="connsiteX2" fmla="*/ 7746 w 66588"/>
                <a:gd name="connsiteY2" fmla="*/ 1910 h 137923"/>
                <a:gd name="connsiteX3" fmla="*/ 9035 w 66588"/>
                <a:gd name="connsiteY3" fmla="*/ 78658 h 137923"/>
                <a:gd name="connsiteX4" fmla="*/ 56152 w 66588"/>
                <a:gd name="connsiteY4" fmla="*/ 136362 h 137923"/>
                <a:gd name="connsiteX5" fmla="*/ 64601 w 66588"/>
                <a:gd name="connsiteY5" fmla="*/ 127851 h 13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88" h="137923">
                  <a:moveTo>
                    <a:pt x="64601" y="127418"/>
                  </a:moveTo>
                  <a:cubicBezTo>
                    <a:pt x="29515" y="96604"/>
                    <a:pt x="11040" y="50685"/>
                    <a:pt x="15194" y="3930"/>
                  </a:cubicBezTo>
                  <a:cubicBezTo>
                    <a:pt x="15194" y="35"/>
                    <a:pt x="9465" y="-1552"/>
                    <a:pt x="7746" y="1910"/>
                  </a:cubicBezTo>
                  <a:cubicBezTo>
                    <a:pt x="-2995" y="26449"/>
                    <a:pt x="-2566" y="54508"/>
                    <a:pt x="9035" y="78658"/>
                  </a:cubicBezTo>
                  <a:cubicBezTo>
                    <a:pt x="20063" y="101350"/>
                    <a:pt x="36246" y="121114"/>
                    <a:pt x="56152" y="136362"/>
                  </a:cubicBezTo>
                  <a:cubicBezTo>
                    <a:pt x="62023" y="141411"/>
                    <a:pt x="70474" y="133044"/>
                    <a:pt x="64601" y="1278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5" name="Freeform: Shape 2574">
              <a:extLst>
                <a:ext uri="{FF2B5EF4-FFF2-40B4-BE49-F238E27FC236}">
                  <a16:creationId xmlns:a16="http://schemas.microsoft.com/office/drawing/2014/main" id="{D5345D69-64E8-1FD5-27F2-96F6879CD516}"/>
                </a:ext>
              </a:extLst>
            </p:cNvPr>
            <p:cNvSpPr/>
            <p:nvPr/>
          </p:nvSpPr>
          <p:spPr>
            <a:xfrm>
              <a:off x="11335774" y="3101637"/>
              <a:ext cx="65093" cy="156401"/>
            </a:xfrm>
            <a:custGeom>
              <a:avLst/>
              <a:gdLst>
                <a:gd name="connsiteX0" fmla="*/ 64118 w 65093"/>
                <a:gd name="connsiteY0" fmla="*/ 147799 h 156401"/>
                <a:gd name="connsiteX1" fmla="*/ 20152 w 65093"/>
                <a:gd name="connsiteY1" fmla="*/ 8154 h 156401"/>
                <a:gd name="connsiteX2" fmla="*/ 8410 w 65093"/>
                <a:gd name="connsiteY2" fmla="*/ 3249 h 156401"/>
                <a:gd name="connsiteX3" fmla="*/ 55095 w 65093"/>
                <a:gd name="connsiteY3" fmla="*/ 154724 h 156401"/>
                <a:gd name="connsiteX4" fmla="*/ 64118 w 65093"/>
                <a:gd name="connsiteY4" fmla="*/ 147799 h 15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93" h="156401">
                  <a:moveTo>
                    <a:pt x="64118" y="147799"/>
                  </a:moveTo>
                  <a:cubicBezTo>
                    <a:pt x="34617" y="107118"/>
                    <a:pt x="6833" y="60377"/>
                    <a:pt x="20152" y="8154"/>
                  </a:cubicBezTo>
                  <a:cubicBezTo>
                    <a:pt x="22014" y="1374"/>
                    <a:pt x="11560" y="-3531"/>
                    <a:pt x="8410" y="3249"/>
                  </a:cubicBezTo>
                  <a:cubicBezTo>
                    <a:pt x="-16653" y="58213"/>
                    <a:pt x="18864" y="115052"/>
                    <a:pt x="55095" y="154724"/>
                  </a:cubicBezTo>
                  <a:cubicBezTo>
                    <a:pt x="59392" y="159484"/>
                    <a:pt x="67985" y="153137"/>
                    <a:pt x="64118" y="1477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6" name="Freeform: Shape 2575">
              <a:extLst>
                <a:ext uri="{FF2B5EF4-FFF2-40B4-BE49-F238E27FC236}">
                  <a16:creationId xmlns:a16="http://schemas.microsoft.com/office/drawing/2014/main" id="{6274E477-737E-F40F-C059-91CD5F9B515F}"/>
                </a:ext>
              </a:extLst>
            </p:cNvPr>
            <p:cNvSpPr/>
            <p:nvPr/>
          </p:nvSpPr>
          <p:spPr>
            <a:xfrm>
              <a:off x="11366292" y="3111678"/>
              <a:ext cx="56949" cy="148087"/>
            </a:xfrm>
            <a:custGeom>
              <a:avLst/>
              <a:gdLst>
                <a:gd name="connsiteX0" fmla="*/ 55512 w 56949"/>
                <a:gd name="connsiteY0" fmla="*/ 136459 h 148087"/>
                <a:gd name="connsiteX1" fmla="*/ 22144 w 56949"/>
                <a:gd name="connsiteY1" fmla="*/ 75148 h 148087"/>
                <a:gd name="connsiteX2" fmla="*/ 23289 w 56949"/>
                <a:gd name="connsiteY2" fmla="*/ 7634 h 148087"/>
                <a:gd name="connsiteX3" fmla="*/ 12118 w 56949"/>
                <a:gd name="connsiteY3" fmla="*/ 2873 h 148087"/>
                <a:gd name="connsiteX4" fmla="*/ 5101 w 56949"/>
                <a:gd name="connsiteY4" fmla="*/ 78755 h 148087"/>
                <a:gd name="connsiteX5" fmla="*/ 46059 w 56949"/>
                <a:gd name="connsiteY5" fmla="*/ 145836 h 148087"/>
                <a:gd name="connsiteX6" fmla="*/ 55512 w 56949"/>
                <a:gd name="connsiteY6" fmla="*/ 136459 h 14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49" h="148087">
                  <a:moveTo>
                    <a:pt x="55512" y="136459"/>
                  </a:moveTo>
                  <a:cubicBezTo>
                    <a:pt x="40476" y="118398"/>
                    <a:pt x="29161" y="97581"/>
                    <a:pt x="22144" y="75148"/>
                  </a:cubicBezTo>
                  <a:cubicBezTo>
                    <a:pt x="15698" y="53062"/>
                    <a:pt x="15985" y="29490"/>
                    <a:pt x="23289" y="7634"/>
                  </a:cubicBezTo>
                  <a:cubicBezTo>
                    <a:pt x="25581" y="709"/>
                    <a:pt x="15698" y="-2898"/>
                    <a:pt x="12118" y="2873"/>
                  </a:cubicBezTo>
                  <a:cubicBezTo>
                    <a:pt x="-1056" y="25926"/>
                    <a:pt x="-3635" y="53639"/>
                    <a:pt x="5101" y="78755"/>
                  </a:cubicBezTo>
                  <a:cubicBezTo>
                    <a:pt x="13980" y="103741"/>
                    <a:pt x="27873" y="126577"/>
                    <a:pt x="46059" y="145836"/>
                  </a:cubicBezTo>
                  <a:cubicBezTo>
                    <a:pt x="51788" y="152473"/>
                    <a:pt x="60381" y="142951"/>
                    <a:pt x="55512" y="1364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7" name="Freeform: Shape 2576">
              <a:extLst>
                <a:ext uri="{FF2B5EF4-FFF2-40B4-BE49-F238E27FC236}">
                  <a16:creationId xmlns:a16="http://schemas.microsoft.com/office/drawing/2014/main" id="{F82CE90E-AD1B-586E-8465-8A33B5292737}"/>
                </a:ext>
              </a:extLst>
            </p:cNvPr>
            <p:cNvSpPr/>
            <p:nvPr/>
          </p:nvSpPr>
          <p:spPr>
            <a:xfrm>
              <a:off x="11389639" y="3125975"/>
              <a:ext cx="62471" cy="131525"/>
            </a:xfrm>
            <a:custGeom>
              <a:avLst/>
              <a:gdLst>
                <a:gd name="connsiteX0" fmla="*/ 60520 w 62471"/>
                <a:gd name="connsiteY0" fmla="*/ 120288 h 131525"/>
                <a:gd name="connsiteX1" fmla="*/ 23715 w 62471"/>
                <a:gd name="connsiteY1" fmla="*/ 67632 h 131525"/>
                <a:gd name="connsiteX2" fmla="*/ 14549 w 62471"/>
                <a:gd name="connsiteY2" fmla="*/ 5023 h 131525"/>
                <a:gd name="connsiteX3" fmla="*/ 9824 w 62471"/>
                <a:gd name="connsiteY3" fmla="*/ 2 h 131525"/>
                <a:gd name="connsiteX4" fmla="*/ 4954 w 62471"/>
                <a:gd name="connsiteY4" fmla="*/ 3724 h 131525"/>
                <a:gd name="connsiteX5" fmla="*/ 52645 w 62471"/>
                <a:gd name="connsiteY5" fmla="*/ 130386 h 131525"/>
                <a:gd name="connsiteX6" fmla="*/ 60520 w 62471"/>
                <a:gd name="connsiteY6" fmla="*/ 120288 h 13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471" h="131525">
                  <a:moveTo>
                    <a:pt x="60520" y="120288"/>
                  </a:moveTo>
                  <a:cubicBezTo>
                    <a:pt x="44052" y="106179"/>
                    <a:pt x="31306" y="88060"/>
                    <a:pt x="23715" y="67632"/>
                  </a:cubicBezTo>
                  <a:cubicBezTo>
                    <a:pt x="17128" y="47436"/>
                    <a:pt x="14119" y="26258"/>
                    <a:pt x="14549" y="5023"/>
                  </a:cubicBezTo>
                  <a:cubicBezTo>
                    <a:pt x="14549" y="2311"/>
                    <a:pt x="12544" y="60"/>
                    <a:pt x="9824" y="2"/>
                  </a:cubicBezTo>
                  <a:cubicBezTo>
                    <a:pt x="7532" y="-70"/>
                    <a:pt x="5527" y="1488"/>
                    <a:pt x="4954" y="3724"/>
                  </a:cubicBezTo>
                  <a:cubicBezTo>
                    <a:pt x="-11801" y="49888"/>
                    <a:pt x="16411" y="102688"/>
                    <a:pt x="52645" y="130386"/>
                  </a:cubicBezTo>
                  <a:cubicBezTo>
                    <a:pt x="58515" y="134858"/>
                    <a:pt x="66106" y="125049"/>
                    <a:pt x="60520" y="1202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8" name="Freeform: Shape 2577">
              <a:extLst>
                <a:ext uri="{FF2B5EF4-FFF2-40B4-BE49-F238E27FC236}">
                  <a16:creationId xmlns:a16="http://schemas.microsoft.com/office/drawing/2014/main" id="{CC6BA8B8-4DC0-06E5-509F-34FE3C9EBAD9}"/>
                </a:ext>
              </a:extLst>
            </p:cNvPr>
            <p:cNvSpPr/>
            <p:nvPr/>
          </p:nvSpPr>
          <p:spPr>
            <a:xfrm>
              <a:off x="11411713" y="3129699"/>
              <a:ext cx="59145" cy="131524"/>
            </a:xfrm>
            <a:custGeom>
              <a:avLst/>
              <a:gdLst>
                <a:gd name="connsiteX0" fmla="*/ 57351 w 59145"/>
                <a:gd name="connsiteY0" fmla="*/ 120603 h 131524"/>
                <a:gd name="connsiteX1" fmla="*/ 14387 w 59145"/>
                <a:gd name="connsiteY1" fmla="*/ 7213 h 131524"/>
                <a:gd name="connsiteX2" fmla="*/ 7227 w 59145"/>
                <a:gd name="connsiteY2" fmla="*/ 0 h 131524"/>
                <a:gd name="connsiteX3" fmla="*/ 66 w 59145"/>
                <a:gd name="connsiteY3" fmla="*/ 7213 h 131524"/>
                <a:gd name="connsiteX4" fmla="*/ 48615 w 59145"/>
                <a:gd name="connsiteY4" fmla="*/ 129547 h 131524"/>
                <a:gd name="connsiteX5" fmla="*/ 57351 w 59145"/>
                <a:gd name="connsiteY5" fmla="*/ 120603 h 13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45" h="131524">
                  <a:moveTo>
                    <a:pt x="57351" y="120603"/>
                  </a:moveTo>
                  <a:cubicBezTo>
                    <a:pt x="31000" y="88649"/>
                    <a:pt x="15819" y="48761"/>
                    <a:pt x="14387" y="7213"/>
                  </a:cubicBezTo>
                  <a:cubicBezTo>
                    <a:pt x="14387" y="3231"/>
                    <a:pt x="11237" y="0"/>
                    <a:pt x="7227" y="0"/>
                  </a:cubicBezTo>
                  <a:cubicBezTo>
                    <a:pt x="3216" y="0"/>
                    <a:pt x="66" y="3231"/>
                    <a:pt x="66" y="7213"/>
                  </a:cubicBezTo>
                  <a:cubicBezTo>
                    <a:pt x="-1222" y="53002"/>
                    <a:pt x="16393" y="97276"/>
                    <a:pt x="48615" y="129547"/>
                  </a:cubicBezTo>
                  <a:cubicBezTo>
                    <a:pt x="54201" y="135462"/>
                    <a:pt x="62937" y="126806"/>
                    <a:pt x="57351" y="12060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9" name="Freeform: Shape 2578">
              <a:extLst>
                <a:ext uri="{FF2B5EF4-FFF2-40B4-BE49-F238E27FC236}">
                  <a16:creationId xmlns:a16="http://schemas.microsoft.com/office/drawing/2014/main" id="{B53E4362-B4F2-4BDC-682F-58975CC427ED}"/>
                </a:ext>
              </a:extLst>
            </p:cNvPr>
            <p:cNvSpPr/>
            <p:nvPr/>
          </p:nvSpPr>
          <p:spPr>
            <a:xfrm>
              <a:off x="11422138" y="3113155"/>
              <a:ext cx="71666" cy="150628"/>
            </a:xfrm>
            <a:custGeom>
              <a:avLst/>
              <a:gdLst>
                <a:gd name="connsiteX0" fmla="*/ 70557 w 71666"/>
                <a:gd name="connsiteY0" fmla="*/ 140177 h 150628"/>
                <a:gd name="connsiteX1" fmla="*/ 18284 w 71666"/>
                <a:gd name="connsiteY1" fmla="*/ 9331 h 150628"/>
                <a:gd name="connsiteX2" fmla="*/ 12985 w 71666"/>
                <a:gd name="connsiteY2" fmla="*/ 242 h 150628"/>
                <a:gd name="connsiteX3" fmla="*/ 3963 w 71666"/>
                <a:gd name="connsiteY3" fmla="*/ 5580 h 150628"/>
                <a:gd name="connsiteX4" fmla="*/ 61248 w 71666"/>
                <a:gd name="connsiteY4" fmla="*/ 148832 h 150628"/>
                <a:gd name="connsiteX5" fmla="*/ 69840 w 71666"/>
                <a:gd name="connsiteY5" fmla="*/ 148832 h 150628"/>
                <a:gd name="connsiteX6" fmla="*/ 69840 w 71666"/>
                <a:gd name="connsiteY6" fmla="*/ 140177 h 1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66" h="150628">
                  <a:moveTo>
                    <a:pt x="70557" y="140177"/>
                  </a:moveTo>
                  <a:cubicBezTo>
                    <a:pt x="37761" y="104832"/>
                    <a:pt x="9977" y="59823"/>
                    <a:pt x="18284" y="9331"/>
                  </a:cubicBezTo>
                  <a:cubicBezTo>
                    <a:pt x="19286" y="5349"/>
                    <a:pt x="16996" y="1281"/>
                    <a:pt x="12985" y="242"/>
                  </a:cubicBezTo>
                  <a:cubicBezTo>
                    <a:pt x="8975" y="-796"/>
                    <a:pt x="4964" y="1598"/>
                    <a:pt x="3963" y="5580"/>
                  </a:cubicBezTo>
                  <a:cubicBezTo>
                    <a:pt x="-12077" y="60833"/>
                    <a:pt x="23296" y="112911"/>
                    <a:pt x="61248" y="148832"/>
                  </a:cubicBezTo>
                  <a:cubicBezTo>
                    <a:pt x="63681" y="151227"/>
                    <a:pt x="67405" y="151227"/>
                    <a:pt x="69840" y="148832"/>
                  </a:cubicBezTo>
                  <a:cubicBezTo>
                    <a:pt x="72276" y="146437"/>
                    <a:pt x="72276" y="142571"/>
                    <a:pt x="69840" y="1401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0" name="Freeform: Shape 2579">
              <a:extLst>
                <a:ext uri="{FF2B5EF4-FFF2-40B4-BE49-F238E27FC236}">
                  <a16:creationId xmlns:a16="http://schemas.microsoft.com/office/drawing/2014/main" id="{53E08D82-B9D4-3EB0-1A2C-94AE41AA3888}"/>
                </a:ext>
              </a:extLst>
            </p:cNvPr>
            <p:cNvSpPr/>
            <p:nvPr/>
          </p:nvSpPr>
          <p:spPr>
            <a:xfrm>
              <a:off x="11450214" y="3128054"/>
              <a:ext cx="59650" cy="132550"/>
            </a:xfrm>
            <a:custGeom>
              <a:avLst/>
              <a:gdLst>
                <a:gd name="connsiteX0" fmla="*/ 57230 w 59650"/>
                <a:gd name="connsiteY0" fmla="*/ 122392 h 132550"/>
                <a:gd name="connsiteX1" fmla="*/ 14267 w 59650"/>
                <a:gd name="connsiteY1" fmla="*/ 5829 h 132550"/>
                <a:gd name="connsiteX2" fmla="*/ 2667 w 59650"/>
                <a:gd name="connsiteY2" fmla="*/ 4242 h 132550"/>
                <a:gd name="connsiteX3" fmla="*/ 49068 w 59650"/>
                <a:gd name="connsiteY3" fmla="*/ 131048 h 132550"/>
                <a:gd name="connsiteX4" fmla="*/ 57804 w 59650"/>
                <a:gd name="connsiteY4" fmla="*/ 122392 h 13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50" h="132550">
                  <a:moveTo>
                    <a:pt x="57230" y="122392"/>
                  </a:moveTo>
                  <a:cubicBezTo>
                    <a:pt x="25868" y="92285"/>
                    <a:pt x="9971" y="49280"/>
                    <a:pt x="14267" y="5829"/>
                  </a:cubicBezTo>
                  <a:cubicBezTo>
                    <a:pt x="14267" y="-951"/>
                    <a:pt x="4242" y="-2250"/>
                    <a:pt x="2667" y="4242"/>
                  </a:cubicBezTo>
                  <a:cubicBezTo>
                    <a:pt x="-7215" y="51964"/>
                    <a:pt x="10830" y="101186"/>
                    <a:pt x="49068" y="131048"/>
                  </a:cubicBezTo>
                  <a:cubicBezTo>
                    <a:pt x="55084" y="135953"/>
                    <a:pt x="63389" y="127730"/>
                    <a:pt x="57804" y="1223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1" name="Freeform: Shape 2580">
              <a:extLst>
                <a:ext uri="{FF2B5EF4-FFF2-40B4-BE49-F238E27FC236}">
                  <a16:creationId xmlns:a16="http://schemas.microsoft.com/office/drawing/2014/main" id="{FA4FFB34-8E09-81CA-0623-AEFDAFB556B6}"/>
                </a:ext>
              </a:extLst>
            </p:cNvPr>
            <p:cNvSpPr/>
            <p:nvPr/>
          </p:nvSpPr>
          <p:spPr>
            <a:xfrm>
              <a:off x="11476468" y="3123778"/>
              <a:ext cx="63106" cy="138125"/>
            </a:xfrm>
            <a:custGeom>
              <a:avLst/>
              <a:gdLst>
                <a:gd name="connsiteX0" fmla="*/ 60623 w 63106"/>
                <a:gd name="connsiteY0" fmla="*/ 127533 h 138125"/>
                <a:gd name="connsiteX1" fmla="*/ 23959 w 63106"/>
                <a:gd name="connsiteY1" fmla="*/ 77619 h 138125"/>
                <a:gd name="connsiteX2" fmla="*/ 11787 w 63106"/>
                <a:gd name="connsiteY2" fmla="*/ 4334 h 138125"/>
                <a:gd name="connsiteX3" fmla="*/ 3337 w 63106"/>
                <a:gd name="connsiteY3" fmla="*/ 3179 h 138125"/>
                <a:gd name="connsiteX4" fmla="*/ 55037 w 63106"/>
                <a:gd name="connsiteY4" fmla="*/ 137199 h 138125"/>
                <a:gd name="connsiteX5" fmla="*/ 60623 w 63106"/>
                <a:gd name="connsiteY5" fmla="*/ 127533 h 1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06" h="138125">
                  <a:moveTo>
                    <a:pt x="60623" y="127533"/>
                  </a:moveTo>
                  <a:cubicBezTo>
                    <a:pt x="43723" y="114982"/>
                    <a:pt x="30977" y="97585"/>
                    <a:pt x="23959" y="77619"/>
                  </a:cubicBezTo>
                  <a:cubicBezTo>
                    <a:pt x="16799" y="53830"/>
                    <a:pt x="12647" y="29190"/>
                    <a:pt x="11787" y="4334"/>
                  </a:cubicBezTo>
                  <a:cubicBezTo>
                    <a:pt x="11787" y="-283"/>
                    <a:pt x="4339" y="-2014"/>
                    <a:pt x="3337" y="3179"/>
                  </a:cubicBezTo>
                  <a:cubicBezTo>
                    <a:pt x="-8550" y="54320"/>
                    <a:pt x="11930" y="107553"/>
                    <a:pt x="55037" y="137199"/>
                  </a:cubicBezTo>
                  <a:cubicBezTo>
                    <a:pt x="61194" y="141094"/>
                    <a:pt x="66351" y="131717"/>
                    <a:pt x="60623" y="1275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2" name="Freeform: Shape 2581">
              <a:extLst>
                <a:ext uri="{FF2B5EF4-FFF2-40B4-BE49-F238E27FC236}">
                  <a16:creationId xmlns:a16="http://schemas.microsoft.com/office/drawing/2014/main" id="{7E01456A-CDAA-69F5-8118-CED0B0F97219}"/>
                </a:ext>
              </a:extLst>
            </p:cNvPr>
            <p:cNvSpPr/>
            <p:nvPr/>
          </p:nvSpPr>
          <p:spPr>
            <a:xfrm>
              <a:off x="11496737" y="3125774"/>
              <a:ext cx="64113" cy="127977"/>
            </a:xfrm>
            <a:custGeom>
              <a:avLst/>
              <a:gdLst>
                <a:gd name="connsiteX0" fmla="*/ 61262 w 64113"/>
                <a:gd name="connsiteY0" fmla="*/ 116448 h 127977"/>
                <a:gd name="connsiteX1" fmla="*/ 25029 w 64113"/>
                <a:gd name="connsiteY1" fmla="*/ 64226 h 127977"/>
                <a:gd name="connsiteX2" fmla="*/ 10708 w 64113"/>
                <a:gd name="connsiteY2" fmla="*/ 3347 h 127977"/>
                <a:gd name="connsiteX3" fmla="*/ 5266 w 64113"/>
                <a:gd name="connsiteY3" fmla="*/ 145 h 127977"/>
                <a:gd name="connsiteX4" fmla="*/ 2116 w 64113"/>
                <a:gd name="connsiteY4" fmla="*/ 3347 h 127977"/>
                <a:gd name="connsiteX5" fmla="*/ 52383 w 64113"/>
                <a:gd name="connsiteY5" fmla="*/ 126114 h 127977"/>
                <a:gd name="connsiteX6" fmla="*/ 61979 w 64113"/>
                <a:gd name="connsiteY6" fmla="*/ 116448 h 12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113" h="127977">
                  <a:moveTo>
                    <a:pt x="61262" y="116448"/>
                  </a:moveTo>
                  <a:cubicBezTo>
                    <a:pt x="45509" y="101965"/>
                    <a:pt x="33050" y="84119"/>
                    <a:pt x="25029" y="64226"/>
                  </a:cubicBezTo>
                  <a:cubicBezTo>
                    <a:pt x="18299" y="44462"/>
                    <a:pt x="13430" y="24063"/>
                    <a:pt x="10708" y="3347"/>
                  </a:cubicBezTo>
                  <a:cubicBezTo>
                    <a:pt x="10136" y="953"/>
                    <a:pt x="7701" y="-475"/>
                    <a:pt x="5266" y="145"/>
                  </a:cubicBezTo>
                  <a:cubicBezTo>
                    <a:pt x="3691" y="549"/>
                    <a:pt x="2546" y="1775"/>
                    <a:pt x="2116" y="3347"/>
                  </a:cubicBezTo>
                  <a:cubicBezTo>
                    <a:pt x="-8052" y="48646"/>
                    <a:pt x="20017" y="96685"/>
                    <a:pt x="52383" y="126114"/>
                  </a:cubicBezTo>
                  <a:cubicBezTo>
                    <a:pt x="58827" y="132029"/>
                    <a:pt x="68423" y="122508"/>
                    <a:pt x="61979" y="1164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3" name="Freeform: Shape 2582">
              <a:extLst>
                <a:ext uri="{FF2B5EF4-FFF2-40B4-BE49-F238E27FC236}">
                  <a16:creationId xmlns:a16="http://schemas.microsoft.com/office/drawing/2014/main" id="{A765640A-838F-4550-5036-A93820D54999}"/>
                </a:ext>
              </a:extLst>
            </p:cNvPr>
            <p:cNvSpPr/>
            <p:nvPr/>
          </p:nvSpPr>
          <p:spPr>
            <a:xfrm>
              <a:off x="11526957" y="3118733"/>
              <a:ext cx="66908" cy="143851"/>
            </a:xfrm>
            <a:custGeom>
              <a:avLst/>
              <a:gdLst>
                <a:gd name="connsiteX0" fmla="*/ 65987 w 66908"/>
                <a:gd name="connsiteY0" fmla="*/ 136041 h 143851"/>
                <a:gd name="connsiteX1" fmla="*/ 28750 w 66908"/>
                <a:gd name="connsiteY1" fmla="*/ 75595 h 143851"/>
                <a:gd name="connsiteX2" fmla="*/ 16291 w 66908"/>
                <a:gd name="connsiteY2" fmla="*/ 4907 h 143851"/>
                <a:gd name="connsiteX3" fmla="*/ 11135 w 66908"/>
                <a:gd name="connsiteY3" fmla="*/ 2 h 143851"/>
                <a:gd name="connsiteX4" fmla="*/ 6983 w 66908"/>
                <a:gd name="connsiteY4" fmla="*/ 2454 h 143851"/>
                <a:gd name="connsiteX5" fmla="*/ 11422 w 66908"/>
                <a:gd name="connsiteY5" fmla="*/ 79057 h 143851"/>
                <a:gd name="connsiteX6" fmla="*/ 57823 w 66908"/>
                <a:gd name="connsiteY6" fmla="*/ 142388 h 143851"/>
                <a:gd name="connsiteX7" fmla="*/ 65987 w 66908"/>
                <a:gd name="connsiteY7" fmla="*/ 136041 h 14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908" h="143851">
                  <a:moveTo>
                    <a:pt x="65987" y="136041"/>
                  </a:moveTo>
                  <a:cubicBezTo>
                    <a:pt x="51522" y="117243"/>
                    <a:pt x="39063" y="96989"/>
                    <a:pt x="28750" y="75595"/>
                  </a:cubicBezTo>
                  <a:cubicBezTo>
                    <a:pt x="19871" y="53119"/>
                    <a:pt x="15719" y="29071"/>
                    <a:pt x="16291" y="4907"/>
                  </a:cubicBezTo>
                  <a:cubicBezTo>
                    <a:pt x="16147" y="2122"/>
                    <a:pt x="13857" y="-70"/>
                    <a:pt x="11135" y="2"/>
                  </a:cubicBezTo>
                  <a:cubicBezTo>
                    <a:pt x="9417" y="59"/>
                    <a:pt x="7842" y="983"/>
                    <a:pt x="6983" y="2454"/>
                  </a:cubicBezTo>
                  <a:cubicBezTo>
                    <a:pt x="-5906" y="26113"/>
                    <a:pt x="1111" y="55831"/>
                    <a:pt x="11422" y="79057"/>
                  </a:cubicBezTo>
                  <a:cubicBezTo>
                    <a:pt x="23167" y="102658"/>
                    <a:pt x="38920" y="124067"/>
                    <a:pt x="57823" y="142388"/>
                  </a:cubicBezTo>
                  <a:cubicBezTo>
                    <a:pt x="61833" y="146572"/>
                    <a:pt x="69567" y="140946"/>
                    <a:pt x="65987" y="1360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4" name="Freeform: Shape 2583">
              <a:extLst>
                <a:ext uri="{FF2B5EF4-FFF2-40B4-BE49-F238E27FC236}">
                  <a16:creationId xmlns:a16="http://schemas.microsoft.com/office/drawing/2014/main" id="{4C3D436C-7A38-7AA9-BA64-D986A87DB020}"/>
                </a:ext>
              </a:extLst>
            </p:cNvPr>
            <p:cNvSpPr/>
            <p:nvPr/>
          </p:nvSpPr>
          <p:spPr>
            <a:xfrm>
              <a:off x="11549871" y="3122496"/>
              <a:ext cx="65646" cy="133973"/>
            </a:xfrm>
            <a:custGeom>
              <a:avLst/>
              <a:gdLst>
                <a:gd name="connsiteX0" fmla="*/ 63982 w 65646"/>
                <a:gd name="connsiteY0" fmla="*/ 125209 h 133973"/>
                <a:gd name="connsiteX1" fmla="*/ 10850 w 65646"/>
                <a:gd name="connsiteY1" fmla="*/ 3596 h 133973"/>
                <a:gd name="connsiteX2" fmla="*/ 5121 w 65646"/>
                <a:gd name="connsiteY2" fmla="*/ 148 h 133973"/>
                <a:gd name="connsiteX3" fmla="*/ 1684 w 65646"/>
                <a:gd name="connsiteY3" fmla="*/ 3596 h 133973"/>
                <a:gd name="connsiteX4" fmla="*/ 56678 w 65646"/>
                <a:gd name="connsiteY4" fmla="*/ 132566 h 133973"/>
                <a:gd name="connsiteX5" fmla="*/ 63982 w 65646"/>
                <a:gd name="connsiteY5" fmla="*/ 125209 h 1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646" h="133973">
                  <a:moveTo>
                    <a:pt x="63982" y="125209"/>
                  </a:moveTo>
                  <a:cubicBezTo>
                    <a:pt x="29897" y="93615"/>
                    <a:pt x="17007" y="48317"/>
                    <a:pt x="10850" y="3596"/>
                  </a:cubicBezTo>
                  <a:cubicBezTo>
                    <a:pt x="10277" y="1043"/>
                    <a:pt x="7698" y="-501"/>
                    <a:pt x="5121" y="148"/>
                  </a:cubicBezTo>
                  <a:cubicBezTo>
                    <a:pt x="3403" y="567"/>
                    <a:pt x="2113" y="1894"/>
                    <a:pt x="1684" y="3596"/>
                  </a:cubicBezTo>
                  <a:cubicBezTo>
                    <a:pt x="-7338" y="53367"/>
                    <a:pt x="21161" y="100540"/>
                    <a:pt x="56678" y="132566"/>
                  </a:cubicBezTo>
                  <a:cubicBezTo>
                    <a:pt x="61546" y="137038"/>
                    <a:pt x="68994" y="129825"/>
                    <a:pt x="63982" y="1252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5" name="Freeform: Shape 2584">
              <a:extLst>
                <a:ext uri="{FF2B5EF4-FFF2-40B4-BE49-F238E27FC236}">
                  <a16:creationId xmlns:a16="http://schemas.microsoft.com/office/drawing/2014/main" id="{3B9054B8-3A24-8E21-D2BE-8B0D3308CBF5}"/>
                </a:ext>
              </a:extLst>
            </p:cNvPr>
            <p:cNvSpPr/>
            <p:nvPr/>
          </p:nvSpPr>
          <p:spPr>
            <a:xfrm>
              <a:off x="11573132" y="3114998"/>
              <a:ext cx="70615" cy="144024"/>
            </a:xfrm>
            <a:custGeom>
              <a:avLst/>
              <a:gdLst>
                <a:gd name="connsiteX0" fmla="*/ 68789 w 70615"/>
                <a:gd name="connsiteY0" fmla="*/ 133573 h 144024"/>
                <a:gd name="connsiteX1" fmla="*/ 29406 w 70615"/>
                <a:gd name="connsiteY1" fmla="*/ 72261 h 144024"/>
                <a:gd name="connsiteX2" fmla="*/ 10789 w 70615"/>
                <a:gd name="connsiteY2" fmla="*/ 3593 h 144024"/>
                <a:gd name="connsiteX3" fmla="*/ 4487 w 70615"/>
                <a:gd name="connsiteY3" fmla="*/ 217 h 144024"/>
                <a:gd name="connsiteX4" fmla="*/ 1193 w 70615"/>
                <a:gd name="connsiteY4" fmla="*/ 3593 h 144024"/>
                <a:gd name="connsiteX5" fmla="*/ 12936 w 70615"/>
                <a:gd name="connsiteY5" fmla="*/ 79475 h 144024"/>
                <a:gd name="connsiteX6" fmla="*/ 60197 w 70615"/>
                <a:gd name="connsiteY6" fmla="*/ 142229 h 144024"/>
                <a:gd name="connsiteX7" fmla="*/ 68789 w 70615"/>
                <a:gd name="connsiteY7" fmla="*/ 142229 h 144024"/>
                <a:gd name="connsiteX8" fmla="*/ 68789 w 70615"/>
                <a:gd name="connsiteY8" fmla="*/ 133573 h 144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615" h="144024">
                  <a:moveTo>
                    <a:pt x="68789" y="133573"/>
                  </a:moveTo>
                  <a:cubicBezTo>
                    <a:pt x="52749" y="115223"/>
                    <a:pt x="39432" y="94550"/>
                    <a:pt x="29406" y="72261"/>
                  </a:cubicBezTo>
                  <a:cubicBezTo>
                    <a:pt x="20527" y="50175"/>
                    <a:pt x="14369" y="27137"/>
                    <a:pt x="10789" y="3593"/>
                  </a:cubicBezTo>
                  <a:cubicBezTo>
                    <a:pt x="9929" y="924"/>
                    <a:pt x="7209" y="-591"/>
                    <a:pt x="4487" y="217"/>
                  </a:cubicBezTo>
                  <a:cubicBezTo>
                    <a:pt x="2912" y="708"/>
                    <a:pt x="1623" y="1977"/>
                    <a:pt x="1193" y="3593"/>
                  </a:cubicBezTo>
                  <a:cubicBezTo>
                    <a:pt x="-2244" y="29502"/>
                    <a:pt x="1767" y="55859"/>
                    <a:pt x="12936" y="79475"/>
                  </a:cubicBezTo>
                  <a:cubicBezTo>
                    <a:pt x="23249" y="104057"/>
                    <a:pt x="39432" y="125639"/>
                    <a:pt x="60197" y="142229"/>
                  </a:cubicBezTo>
                  <a:cubicBezTo>
                    <a:pt x="62632" y="144624"/>
                    <a:pt x="66356" y="144624"/>
                    <a:pt x="68789" y="142229"/>
                  </a:cubicBezTo>
                  <a:cubicBezTo>
                    <a:pt x="71224" y="139834"/>
                    <a:pt x="71224" y="135968"/>
                    <a:pt x="68789" y="1335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6" name="Freeform: Shape 2585">
              <a:extLst>
                <a:ext uri="{FF2B5EF4-FFF2-40B4-BE49-F238E27FC236}">
                  <a16:creationId xmlns:a16="http://schemas.microsoft.com/office/drawing/2014/main" id="{E062084F-57FF-B0C9-F6A3-0A191F3B6ED4}"/>
                </a:ext>
              </a:extLst>
            </p:cNvPr>
            <p:cNvSpPr/>
            <p:nvPr/>
          </p:nvSpPr>
          <p:spPr>
            <a:xfrm>
              <a:off x="11591737" y="3120855"/>
              <a:ext cx="64811" cy="132575"/>
            </a:xfrm>
            <a:custGeom>
              <a:avLst/>
              <a:gdLst>
                <a:gd name="connsiteX0" fmla="*/ 62931 w 64811"/>
                <a:gd name="connsiteY0" fmla="*/ 122090 h 132575"/>
                <a:gd name="connsiteX1" fmla="*/ 8796 w 64811"/>
                <a:gd name="connsiteY1" fmla="*/ 3074 h 132575"/>
                <a:gd name="connsiteX2" fmla="*/ 490 w 64811"/>
                <a:gd name="connsiteY2" fmla="*/ 4228 h 132575"/>
                <a:gd name="connsiteX3" fmla="*/ 12806 w 64811"/>
                <a:gd name="connsiteY3" fmla="*/ 73041 h 132575"/>
                <a:gd name="connsiteX4" fmla="*/ 54052 w 64811"/>
                <a:gd name="connsiteY4" fmla="*/ 130746 h 132575"/>
                <a:gd name="connsiteX5" fmla="*/ 62931 w 64811"/>
                <a:gd name="connsiteY5" fmla="*/ 130673 h 132575"/>
                <a:gd name="connsiteX6" fmla="*/ 62931 w 64811"/>
                <a:gd name="connsiteY6" fmla="*/ 121657 h 13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11" h="132575">
                  <a:moveTo>
                    <a:pt x="62931" y="122090"/>
                  </a:moveTo>
                  <a:cubicBezTo>
                    <a:pt x="32856" y="89213"/>
                    <a:pt x="13810" y="47535"/>
                    <a:pt x="8796" y="3074"/>
                  </a:cubicBezTo>
                  <a:cubicBezTo>
                    <a:pt x="8796" y="-1975"/>
                    <a:pt x="777" y="-244"/>
                    <a:pt x="490" y="4228"/>
                  </a:cubicBezTo>
                  <a:cubicBezTo>
                    <a:pt x="-1515" y="27858"/>
                    <a:pt x="2639" y="51618"/>
                    <a:pt x="12806" y="73041"/>
                  </a:cubicBezTo>
                  <a:cubicBezTo>
                    <a:pt x="22689" y="94795"/>
                    <a:pt x="36724" y="114386"/>
                    <a:pt x="54052" y="130746"/>
                  </a:cubicBezTo>
                  <a:cubicBezTo>
                    <a:pt x="56487" y="133212"/>
                    <a:pt x="60496" y="133183"/>
                    <a:pt x="62931" y="130673"/>
                  </a:cubicBezTo>
                  <a:cubicBezTo>
                    <a:pt x="65509" y="128163"/>
                    <a:pt x="65366" y="124124"/>
                    <a:pt x="62931" y="1216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7" name="Freeform: Shape 2586">
              <a:extLst>
                <a:ext uri="{FF2B5EF4-FFF2-40B4-BE49-F238E27FC236}">
                  <a16:creationId xmlns:a16="http://schemas.microsoft.com/office/drawing/2014/main" id="{4FCF152E-D86E-CBFB-363E-1F64AE7CAA03}"/>
                </a:ext>
              </a:extLst>
            </p:cNvPr>
            <p:cNvSpPr/>
            <p:nvPr/>
          </p:nvSpPr>
          <p:spPr>
            <a:xfrm>
              <a:off x="11503025" y="3097945"/>
              <a:ext cx="63529" cy="161963"/>
            </a:xfrm>
            <a:custGeom>
              <a:avLst/>
              <a:gdLst>
                <a:gd name="connsiteX0" fmla="*/ 62709 w 63529"/>
                <a:gd name="connsiteY0" fmla="*/ 154376 h 161963"/>
                <a:gd name="connsiteX1" fmla="*/ 23612 w 63529"/>
                <a:gd name="connsiteY1" fmla="*/ 84409 h 161963"/>
                <a:gd name="connsiteX2" fmla="*/ 17883 w 63529"/>
                <a:gd name="connsiteY2" fmla="*/ 5210 h 161963"/>
                <a:gd name="connsiteX3" fmla="*/ 14876 w 63529"/>
                <a:gd name="connsiteY3" fmla="*/ 132 h 161963"/>
                <a:gd name="connsiteX4" fmla="*/ 10292 w 63529"/>
                <a:gd name="connsiteY4" fmla="*/ 2036 h 161963"/>
                <a:gd name="connsiteX5" fmla="*/ 8144 w 63529"/>
                <a:gd name="connsiteY5" fmla="*/ 85852 h 161963"/>
                <a:gd name="connsiteX6" fmla="*/ 54975 w 63529"/>
                <a:gd name="connsiteY6" fmla="*/ 160436 h 161963"/>
                <a:gd name="connsiteX7" fmla="*/ 62709 w 63529"/>
                <a:gd name="connsiteY7" fmla="*/ 154376 h 16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29" h="161963">
                  <a:moveTo>
                    <a:pt x="62709" y="154376"/>
                  </a:moveTo>
                  <a:cubicBezTo>
                    <a:pt x="46669" y="132939"/>
                    <a:pt x="33493" y="109395"/>
                    <a:pt x="23612" y="84409"/>
                  </a:cubicBezTo>
                  <a:cubicBezTo>
                    <a:pt x="14446" y="59063"/>
                    <a:pt x="12441" y="31624"/>
                    <a:pt x="17883" y="5210"/>
                  </a:cubicBezTo>
                  <a:cubicBezTo>
                    <a:pt x="18456" y="2974"/>
                    <a:pt x="17166" y="694"/>
                    <a:pt x="14876" y="132"/>
                  </a:cubicBezTo>
                  <a:cubicBezTo>
                    <a:pt x="13156" y="-330"/>
                    <a:pt x="11296" y="449"/>
                    <a:pt x="10292" y="2036"/>
                  </a:cubicBezTo>
                  <a:cubicBezTo>
                    <a:pt x="-2597" y="28292"/>
                    <a:pt x="-3456" y="58961"/>
                    <a:pt x="8144" y="85852"/>
                  </a:cubicBezTo>
                  <a:cubicBezTo>
                    <a:pt x="19601" y="113118"/>
                    <a:pt x="35354" y="138320"/>
                    <a:pt x="54975" y="160436"/>
                  </a:cubicBezTo>
                  <a:cubicBezTo>
                    <a:pt x="58555" y="164763"/>
                    <a:pt x="66002" y="158993"/>
                    <a:pt x="62709" y="1543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8" name="Freeform: Shape 2587">
              <a:extLst>
                <a:ext uri="{FF2B5EF4-FFF2-40B4-BE49-F238E27FC236}">
                  <a16:creationId xmlns:a16="http://schemas.microsoft.com/office/drawing/2014/main" id="{484A2173-F62B-7E4C-BBB0-567642BCCDA0}"/>
                </a:ext>
              </a:extLst>
            </p:cNvPr>
            <p:cNvSpPr/>
            <p:nvPr/>
          </p:nvSpPr>
          <p:spPr>
            <a:xfrm>
              <a:off x="11697868" y="3114173"/>
              <a:ext cx="50460" cy="148935"/>
            </a:xfrm>
            <a:custGeom>
              <a:avLst/>
              <a:gdLst>
                <a:gd name="connsiteX0" fmla="*/ 48169 w 50460"/>
                <a:gd name="connsiteY0" fmla="*/ 139014 h 148935"/>
                <a:gd name="connsiteX1" fmla="*/ 19527 w 50460"/>
                <a:gd name="connsiteY1" fmla="*/ 4274 h 148935"/>
                <a:gd name="connsiteX2" fmla="*/ 16663 w 50460"/>
                <a:gd name="connsiteY2" fmla="*/ 61 h 148935"/>
                <a:gd name="connsiteX3" fmla="*/ 13083 w 50460"/>
                <a:gd name="connsiteY3" fmla="*/ 1533 h 148935"/>
                <a:gd name="connsiteX4" fmla="*/ 40578 w 50460"/>
                <a:gd name="connsiteY4" fmla="*/ 147237 h 148935"/>
                <a:gd name="connsiteX5" fmla="*/ 48743 w 50460"/>
                <a:gd name="connsiteY5" fmla="*/ 147237 h 148935"/>
                <a:gd name="connsiteX6" fmla="*/ 48743 w 50460"/>
                <a:gd name="connsiteY6" fmla="*/ 139014 h 14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60" h="148935">
                  <a:moveTo>
                    <a:pt x="48169" y="139014"/>
                  </a:moveTo>
                  <a:cubicBezTo>
                    <a:pt x="17665" y="101376"/>
                    <a:pt x="6924" y="51217"/>
                    <a:pt x="19527" y="4274"/>
                  </a:cubicBezTo>
                  <a:cubicBezTo>
                    <a:pt x="19957" y="2312"/>
                    <a:pt x="18668" y="437"/>
                    <a:pt x="16663" y="61"/>
                  </a:cubicBezTo>
                  <a:cubicBezTo>
                    <a:pt x="15229" y="-198"/>
                    <a:pt x="13941" y="379"/>
                    <a:pt x="13083" y="1533"/>
                  </a:cubicBezTo>
                  <a:cubicBezTo>
                    <a:pt x="-13555" y="48418"/>
                    <a:pt x="2913" y="111605"/>
                    <a:pt x="40578" y="147237"/>
                  </a:cubicBezTo>
                  <a:cubicBezTo>
                    <a:pt x="42870" y="149502"/>
                    <a:pt x="46451" y="149502"/>
                    <a:pt x="48743" y="147237"/>
                  </a:cubicBezTo>
                  <a:cubicBezTo>
                    <a:pt x="51033" y="144972"/>
                    <a:pt x="51033" y="141279"/>
                    <a:pt x="48743" y="1390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9" name="Freeform: Shape 2588">
              <a:extLst>
                <a:ext uri="{FF2B5EF4-FFF2-40B4-BE49-F238E27FC236}">
                  <a16:creationId xmlns:a16="http://schemas.microsoft.com/office/drawing/2014/main" id="{19803B28-B264-8395-C399-2763DED018A5}"/>
                </a:ext>
              </a:extLst>
            </p:cNvPr>
            <p:cNvSpPr/>
            <p:nvPr/>
          </p:nvSpPr>
          <p:spPr>
            <a:xfrm>
              <a:off x="11712156" y="3116406"/>
              <a:ext cx="67682" cy="145924"/>
            </a:xfrm>
            <a:custGeom>
              <a:avLst/>
              <a:gdLst>
                <a:gd name="connsiteX0" fmla="*/ 66105 w 67682"/>
                <a:gd name="connsiteY0" fmla="*/ 137359 h 145924"/>
                <a:gd name="connsiteX1" fmla="*/ 14405 w 67682"/>
                <a:gd name="connsiteY1" fmla="*/ 4060 h 145924"/>
                <a:gd name="connsiteX2" fmla="*/ 6243 w 67682"/>
                <a:gd name="connsiteY2" fmla="*/ 2906 h 145924"/>
                <a:gd name="connsiteX3" fmla="*/ 60089 w 67682"/>
                <a:gd name="connsiteY3" fmla="*/ 145149 h 145924"/>
                <a:gd name="connsiteX4" fmla="*/ 66105 w 67682"/>
                <a:gd name="connsiteY4" fmla="*/ 137359 h 14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82" h="145924">
                  <a:moveTo>
                    <a:pt x="66105" y="137359"/>
                  </a:moveTo>
                  <a:cubicBezTo>
                    <a:pt x="27438" y="104669"/>
                    <a:pt x="7961" y="54451"/>
                    <a:pt x="14405" y="4060"/>
                  </a:cubicBezTo>
                  <a:cubicBezTo>
                    <a:pt x="14405" y="-989"/>
                    <a:pt x="7674" y="-1277"/>
                    <a:pt x="6243" y="2906"/>
                  </a:cubicBezTo>
                  <a:cubicBezTo>
                    <a:pt x="-13236" y="55995"/>
                    <a:pt x="15122" y="115142"/>
                    <a:pt x="60089" y="145149"/>
                  </a:cubicBezTo>
                  <a:cubicBezTo>
                    <a:pt x="64673" y="148322"/>
                    <a:pt x="70545" y="140965"/>
                    <a:pt x="66105" y="1373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0" name="Freeform: Shape 2589">
              <a:extLst>
                <a:ext uri="{FF2B5EF4-FFF2-40B4-BE49-F238E27FC236}">
                  <a16:creationId xmlns:a16="http://schemas.microsoft.com/office/drawing/2014/main" id="{22EC71D6-C531-A3A6-C858-948D41AF459A}"/>
                </a:ext>
              </a:extLst>
            </p:cNvPr>
            <p:cNvSpPr/>
            <p:nvPr/>
          </p:nvSpPr>
          <p:spPr>
            <a:xfrm>
              <a:off x="11739892" y="3132069"/>
              <a:ext cx="61327" cy="132663"/>
            </a:xfrm>
            <a:custGeom>
              <a:avLst/>
              <a:gdLst>
                <a:gd name="connsiteX0" fmla="*/ 59420 w 61327"/>
                <a:gd name="connsiteY0" fmla="*/ 122416 h 132663"/>
                <a:gd name="connsiteX1" fmla="*/ 24477 w 61327"/>
                <a:gd name="connsiteY1" fmla="*/ 68174 h 132663"/>
                <a:gd name="connsiteX2" fmla="*/ 14023 w 61327"/>
                <a:gd name="connsiteY2" fmla="*/ 5564 h 132663"/>
                <a:gd name="connsiteX3" fmla="*/ 7864 w 61327"/>
                <a:gd name="connsiteY3" fmla="*/ 10 h 132663"/>
                <a:gd name="connsiteX4" fmla="*/ 2565 w 61327"/>
                <a:gd name="connsiteY4" fmla="*/ 4121 h 132663"/>
                <a:gd name="connsiteX5" fmla="*/ 50827 w 61327"/>
                <a:gd name="connsiteY5" fmla="*/ 131072 h 132663"/>
                <a:gd name="connsiteX6" fmla="*/ 59420 w 61327"/>
                <a:gd name="connsiteY6" fmla="*/ 122416 h 13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27" h="132663">
                  <a:moveTo>
                    <a:pt x="59420" y="122416"/>
                  </a:moveTo>
                  <a:cubicBezTo>
                    <a:pt x="43954" y="107096"/>
                    <a:pt x="32068" y="88586"/>
                    <a:pt x="24477" y="68174"/>
                  </a:cubicBezTo>
                  <a:cubicBezTo>
                    <a:pt x="17746" y="47977"/>
                    <a:pt x="14309" y="26857"/>
                    <a:pt x="14023" y="5564"/>
                  </a:cubicBezTo>
                  <a:cubicBezTo>
                    <a:pt x="13879" y="2304"/>
                    <a:pt x="11014" y="-178"/>
                    <a:pt x="7864" y="10"/>
                  </a:cubicBezTo>
                  <a:cubicBezTo>
                    <a:pt x="5428" y="154"/>
                    <a:pt x="3282" y="1784"/>
                    <a:pt x="2565" y="4121"/>
                  </a:cubicBezTo>
                  <a:cubicBezTo>
                    <a:pt x="-8319" y="50429"/>
                    <a:pt x="16886" y="101209"/>
                    <a:pt x="50827" y="131072"/>
                  </a:cubicBezTo>
                  <a:cubicBezTo>
                    <a:pt x="56700" y="136121"/>
                    <a:pt x="65149" y="128042"/>
                    <a:pt x="59420" y="1224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1" name="Freeform: Shape 2590">
              <a:extLst>
                <a:ext uri="{FF2B5EF4-FFF2-40B4-BE49-F238E27FC236}">
                  <a16:creationId xmlns:a16="http://schemas.microsoft.com/office/drawing/2014/main" id="{903F972A-AEBA-1F82-C3ED-B69E7FFFCF36}"/>
                </a:ext>
              </a:extLst>
            </p:cNvPr>
            <p:cNvSpPr/>
            <p:nvPr/>
          </p:nvSpPr>
          <p:spPr>
            <a:xfrm>
              <a:off x="11760298" y="3103340"/>
              <a:ext cx="66251" cy="157097"/>
            </a:xfrm>
            <a:custGeom>
              <a:avLst/>
              <a:gdLst>
                <a:gd name="connsiteX0" fmla="*/ 64650 w 66251"/>
                <a:gd name="connsiteY0" fmla="*/ 148116 h 157097"/>
                <a:gd name="connsiteX1" fmla="*/ 24121 w 66251"/>
                <a:gd name="connsiteY1" fmla="*/ 82910 h 157097"/>
                <a:gd name="connsiteX2" fmla="*/ 17819 w 66251"/>
                <a:gd name="connsiteY2" fmla="*/ 45257 h 157097"/>
                <a:gd name="connsiteX3" fmla="*/ 23261 w 66251"/>
                <a:gd name="connsiteY3" fmla="*/ 6162 h 157097"/>
                <a:gd name="connsiteX4" fmla="*/ 15386 w 66251"/>
                <a:gd name="connsiteY4" fmla="*/ 1546 h 157097"/>
                <a:gd name="connsiteX5" fmla="*/ 6077 w 66251"/>
                <a:gd name="connsiteY5" fmla="*/ 85362 h 157097"/>
                <a:gd name="connsiteX6" fmla="*/ 57059 w 66251"/>
                <a:gd name="connsiteY6" fmla="*/ 155617 h 157097"/>
                <a:gd name="connsiteX7" fmla="*/ 64650 w 66251"/>
                <a:gd name="connsiteY7" fmla="*/ 148116 h 1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51" h="157097">
                  <a:moveTo>
                    <a:pt x="64650" y="148116"/>
                  </a:moveTo>
                  <a:cubicBezTo>
                    <a:pt x="46748" y="129535"/>
                    <a:pt x="32857" y="107304"/>
                    <a:pt x="24121" y="82910"/>
                  </a:cubicBezTo>
                  <a:cubicBezTo>
                    <a:pt x="19968" y="70791"/>
                    <a:pt x="17819" y="58068"/>
                    <a:pt x="17819" y="45257"/>
                  </a:cubicBezTo>
                  <a:cubicBezTo>
                    <a:pt x="18393" y="32086"/>
                    <a:pt x="20254" y="18987"/>
                    <a:pt x="23261" y="6162"/>
                  </a:cubicBezTo>
                  <a:cubicBezTo>
                    <a:pt x="23978" y="1834"/>
                    <a:pt x="18823" y="-2349"/>
                    <a:pt x="15386" y="1546"/>
                  </a:cubicBezTo>
                  <a:cubicBezTo>
                    <a:pt x="-4093" y="23330"/>
                    <a:pt x="-2516" y="59251"/>
                    <a:pt x="6077" y="85362"/>
                  </a:cubicBezTo>
                  <a:cubicBezTo>
                    <a:pt x="16674" y="112887"/>
                    <a:pt x="34289" y="137123"/>
                    <a:pt x="57059" y="155617"/>
                  </a:cubicBezTo>
                  <a:cubicBezTo>
                    <a:pt x="62215" y="160234"/>
                    <a:pt x="69519" y="153021"/>
                    <a:pt x="64650" y="1481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2" name="Freeform: Shape 2591">
              <a:extLst>
                <a:ext uri="{FF2B5EF4-FFF2-40B4-BE49-F238E27FC236}">
                  <a16:creationId xmlns:a16="http://schemas.microsoft.com/office/drawing/2014/main" id="{8E4714E6-8A26-3D4F-F4EF-33127A8898E5}"/>
                </a:ext>
              </a:extLst>
            </p:cNvPr>
            <p:cNvSpPr/>
            <p:nvPr/>
          </p:nvSpPr>
          <p:spPr>
            <a:xfrm>
              <a:off x="11789287" y="3161450"/>
              <a:ext cx="66784" cy="104338"/>
            </a:xfrm>
            <a:custGeom>
              <a:avLst/>
              <a:gdLst>
                <a:gd name="connsiteX0" fmla="*/ 64304 w 66784"/>
                <a:gd name="connsiteY0" fmla="*/ 93612 h 104338"/>
                <a:gd name="connsiteX1" fmla="*/ 11887 w 66784"/>
                <a:gd name="connsiteY1" fmla="*/ 4314 h 104338"/>
                <a:gd name="connsiteX2" fmla="*/ 1 w 66784"/>
                <a:gd name="connsiteY2" fmla="*/ 5901 h 104338"/>
                <a:gd name="connsiteX3" fmla="*/ 58575 w 66784"/>
                <a:gd name="connsiteY3" fmla="*/ 103422 h 104338"/>
                <a:gd name="connsiteX4" fmla="*/ 64304 w 66784"/>
                <a:gd name="connsiteY4" fmla="*/ 93612 h 10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84" h="104338">
                  <a:moveTo>
                    <a:pt x="64304" y="93612"/>
                  </a:moveTo>
                  <a:cubicBezTo>
                    <a:pt x="35805" y="72001"/>
                    <a:pt x="16900" y="39889"/>
                    <a:pt x="11887" y="4314"/>
                  </a:cubicBezTo>
                  <a:cubicBezTo>
                    <a:pt x="10742" y="-2466"/>
                    <a:pt x="-142" y="-735"/>
                    <a:pt x="1" y="5901"/>
                  </a:cubicBezTo>
                  <a:cubicBezTo>
                    <a:pt x="2007" y="46265"/>
                    <a:pt x="24060" y="82908"/>
                    <a:pt x="58575" y="103422"/>
                  </a:cubicBezTo>
                  <a:cubicBezTo>
                    <a:pt x="64877" y="107317"/>
                    <a:pt x="70033" y="97796"/>
                    <a:pt x="64304" y="936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3" name="Freeform: Shape 2592">
              <a:extLst>
                <a:ext uri="{FF2B5EF4-FFF2-40B4-BE49-F238E27FC236}">
                  <a16:creationId xmlns:a16="http://schemas.microsoft.com/office/drawing/2014/main" id="{163DDB68-53A5-66D4-AAD7-5CDC29FA59AD}"/>
                </a:ext>
              </a:extLst>
            </p:cNvPr>
            <p:cNvSpPr/>
            <p:nvPr/>
          </p:nvSpPr>
          <p:spPr>
            <a:xfrm>
              <a:off x="11813843" y="3119384"/>
              <a:ext cx="62124" cy="143317"/>
            </a:xfrm>
            <a:custGeom>
              <a:avLst/>
              <a:gdLst>
                <a:gd name="connsiteX0" fmla="*/ 60513 w 62124"/>
                <a:gd name="connsiteY0" fmla="*/ 134092 h 143317"/>
                <a:gd name="connsiteX1" fmla="*/ 22706 w 62124"/>
                <a:gd name="connsiteY1" fmla="*/ 73069 h 143317"/>
                <a:gd name="connsiteX2" fmla="*/ 10103 w 62124"/>
                <a:gd name="connsiteY2" fmla="*/ 3535 h 143317"/>
                <a:gd name="connsiteX3" fmla="*/ 3084 w 62124"/>
                <a:gd name="connsiteY3" fmla="*/ 2525 h 143317"/>
                <a:gd name="connsiteX4" fmla="*/ 52924 w 62124"/>
                <a:gd name="connsiteY4" fmla="*/ 141738 h 143317"/>
                <a:gd name="connsiteX5" fmla="*/ 60513 w 62124"/>
                <a:gd name="connsiteY5" fmla="*/ 141738 h 143317"/>
                <a:gd name="connsiteX6" fmla="*/ 60513 w 62124"/>
                <a:gd name="connsiteY6" fmla="*/ 134092 h 14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124" h="143317">
                  <a:moveTo>
                    <a:pt x="60513" y="134092"/>
                  </a:moveTo>
                  <a:cubicBezTo>
                    <a:pt x="43901" y="116593"/>
                    <a:pt x="31012" y="95819"/>
                    <a:pt x="22706" y="73069"/>
                  </a:cubicBezTo>
                  <a:cubicBezTo>
                    <a:pt x="15259" y="50593"/>
                    <a:pt x="11105" y="27194"/>
                    <a:pt x="10103" y="3535"/>
                  </a:cubicBezTo>
                  <a:cubicBezTo>
                    <a:pt x="10103" y="-360"/>
                    <a:pt x="4088" y="-1514"/>
                    <a:pt x="3084" y="2525"/>
                  </a:cubicBezTo>
                  <a:cubicBezTo>
                    <a:pt x="-9088" y="53305"/>
                    <a:pt x="16261" y="107548"/>
                    <a:pt x="52924" y="141738"/>
                  </a:cubicBezTo>
                  <a:cubicBezTo>
                    <a:pt x="55071" y="143844"/>
                    <a:pt x="58366" y="143844"/>
                    <a:pt x="60513" y="141738"/>
                  </a:cubicBezTo>
                  <a:cubicBezTo>
                    <a:pt x="62661" y="139631"/>
                    <a:pt x="62661" y="136198"/>
                    <a:pt x="60513" y="1340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4" name="Freeform: Shape 2593">
              <a:extLst>
                <a:ext uri="{FF2B5EF4-FFF2-40B4-BE49-F238E27FC236}">
                  <a16:creationId xmlns:a16="http://schemas.microsoft.com/office/drawing/2014/main" id="{61315193-979B-E6A9-FBCD-8D117AFCC962}"/>
                </a:ext>
              </a:extLst>
            </p:cNvPr>
            <p:cNvSpPr/>
            <p:nvPr/>
          </p:nvSpPr>
          <p:spPr>
            <a:xfrm>
              <a:off x="11829828" y="3139094"/>
              <a:ext cx="71523" cy="124301"/>
            </a:xfrm>
            <a:custGeom>
              <a:avLst/>
              <a:gdLst>
                <a:gd name="connsiteX0" fmla="*/ 69733 w 71523"/>
                <a:gd name="connsiteY0" fmla="*/ 114814 h 124301"/>
                <a:gd name="connsiteX1" fmla="*/ 28344 w 71523"/>
                <a:gd name="connsiteY1" fmla="*/ 64467 h 124301"/>
                <a:gd name="connsiteX2" fmla="*/ 9727 w 71523"/>
                <a:gd name="connsiteY2" fmla="*/ 3300 h 124301"/>
                <a:gd name="connsiteX3" fmla="*/ 992 w 71523"/>
                <a:gd name="connsiteY3" fmla="*/ 3300 h 124301"/>
                <a:gd name="connsiteX4" fmla="*/ 63146 w 71523"/>
                <a:gd name="connsiteY4" fmla="*/ 123470 h 124301"/>
                <a:gd name="connsiteX5" fmla="*/ 69733 w 71523"/>
                <a:gd name="connsiteY5" fmla="*/ 11481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23" h="124301">
                  <a:moveTo>
                    <a:pt x="69733" y="114814"/>
                  </a:moveTo>
                  <a:cubicBezTo>
                    <a:pt x="52405" y="101268"/>
                    <a:pt x="38370" y="84087"/>
                    <a:pt x="28344" y="64467"/>
                  </a:cubicBezTo>
                  <a:cubicBezTo>
                    <a:pt x="19322" y="45064"/>
                    <a:pt x="13021" y="24463"/>
                    <a:pt x="9727" y="3300"/>
                  </a:cubicBezTo>
                  <a:cubicBezTo>
                    <a:pt x="9727" y="-1028"/>
                    <a:pt x="1563" y="-1172"/>
                    <a:pt x="992" y="3300"/>
                  </a:cubicBezTo>
                  <a:cubicBezTo>
                    <a:pt x="-6026" y="51051"/>
                    <a:pt x="25194" y="97936"/>
                    <a:pt x="63146" y="123470"/>
                  </a:cubicBezTo>
                  <a:cubicBezTo>
                    <a:pt x="68158" y="126933"/>
                    <a:pt x="74747" y="118710"/>
                    <a:pt x="69733" y="1148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5" name="Freeform: Shape 2594">
              <a:extLst>
                <a:ext uri="{FF2B5EF4-FFF2-40B4-BE49-F238E27FC236}">
                  <a16:creationId xmlns:a16="http://schemas.microsoft.com/office/drawing/2014/main" id="{65038B3A-DDD6-C91C-A425-6D2693ED0583}"/>
                </a:ext>
              </a:extLst>
            </p:cNvPr>
            <p:cNvSpPr/>
            <p:nvPr/>
          </p:nvSpPr>
          <p:spPr>
            <a:xfrm>
              <a:off x="11846516" y="3121636"/>
              <a:ext cx="80368" cy="140397"/>
            </a:xfrm>
            <a:custGeom>
              <a:avLst/>
              <a:gdLst>
                <a:gd name="connsiteX0" fmla="*/ 78681 w 80368"/>
                <a:gd name="connsiteY0" fmla="*/ 132705 h 140397"/>
                <a:gd name="connsiteX1" fmla="*/ 27268 w 80368"/>
                <a:gd name="connsiteY1" fmla="*/ 75001 h 140397"/>
                <a:gd name="connsiteX2" fmla="*/ 14521 w 80368"/>
                <a:gd name="connsiteY2" fmla="*/ 39945 h 140397"/>
                <a:gd name="connsiteX3" fmla="*/ 9079 w 80368"/>
                <a:gd name="connsiteY3" fmla="*/ 2870 h 140397"/>
                <a:gd name="connsiteX4" fmla="*/ 1489 w 80368"/>
                <a:gd name="connsiteY4" fmla="*/ 2870 h 140397"/>
                <a:gd name="connsiteX5" fmla="*/ 16955 w 80368"/>
                <a:gd name="connsiteY5" fmla="*/ 81204 h 140397"/>
                <a:gd name="connsiteX6" fmla="*/ 74240 w 80368"/>
                <a:gd name="connsiteY6" fmla="*/ 140062 h 140397"/>
                <a:gd name="connsiteX7" fmla="*/ 79969 w 80368"/>
                <a:gd name="connsiteY7" fmla="*/ 137624 h 140397"/>
                <a:gd name="connsiteX8" fmla="*/ 78681 w 80368"/>
                <a:gd name="connsiteY8" fmla="*/ 132416 h 14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368" h="140397">
                  <a:moveTo>
                    <a:pt x="78681" y="132705"/>
                  </a:moveTo>
                  <a:cubicBezTo>
                    <a:pt x="57055" y="118092"/>
                    <a:pt x="39297" y="98256"/>
                    <a:pt x="27268" y="75001"/>
                  </a:cubicBezTo>
                  <a:cubicBezTo>
                    <a:pt x="21682" y="63878"/>
                    <a:pt x="17385" y="52106"/>
                    <a:pt x="14521" y="39945"/>
                  </a:cubicBezTo>
                  <a:cubicBezTo>
                    <a:pt x="11656" y="27682"/>
                    <a:pt x="10941" y="15132"/>
                    <a:pt x="9079" y="2870"/>
                  </a:cubicBezTo>
                  <a:cubicBezTo>
                    <a:pt x="9079" y="-1170"/>
                    <a:pt x="2349" y="-737"/>
                    <a:pt x="1489" y="2870"/>
                  </a:cubicBezTo>
                  <a:cubicBezTo>
                    <a:pt x="-2950" y="30005"/>
                    <a:pt x="2634" y="57833"/>
                    <a:pt x="16955" y="81204"/>
                  </a:cubicBezTo>
                  <a:cubicBezTo>
                    <a:pt x="30131" y="105858"/>
                    <a:pt x="50038" y="126256"/>
                    <a:pt x="74240" y="140062"/>
                  </a:cubicBezTo>
                  <a:cubicBezTo>
                    <a:pt x="76532" y="141000"/>
                    <a:pt x="79111" y="139904"/>
                    <a:pt x="79969" y="137624"/>
                  </a:cubicBezTo>
                  <a:cubicBezTo>
                    <a:pt x="80829" y="135778"/>
                    <a:pt x="80256" y="133657"/>
                    <a:pt x="78681" y="1324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6" name="Freeform: Shape 2595">
              <a:extLst>
                <a:ext uri="{FF2B5EF4-FFF2-40B4-BE49-F238E27FC236}">
                  <a16:creationId xmlns:a16="http://schemas.microsoft.com/office/drawing/2014/main" id="{76885377-5EDA-9F1C-7BCB-11D129ECBD04}"/>
                </a:ext>
              </a:extLst>
            </p:cNvPr>
            <p:cNvSpPr/>
            <p:nvPr/>
          </p:nvSpPr>
          <p:spPr>
            <a:xfrm>
              <a:off x="11875012" y="3137905"/>
              <a:ext cx="81416" cy="124727"/>
            </a:xfrm>
            <a:custGeom>
              <a:avLst/>
              <a:gdLst>
                <a:gd name="connsiteX0" fmla="*/ 80259 w 81416"/>
                <a:gd name="connsiteY0" fmla="*/ 118168 h 124727"/>
                <a:gd name="connsiteX1" fmla="*/ 10085 w 81416"/>
                <a:gd name="connsiteY1" fmla="*/ 4200 h 124727"/>
                <a:gd name="connsiteX2" fmla="*/ 4358 w 81416"/>
                <a:gd name="connsiteY2" fmla="*/ 75 h 124727"/>
                <a:gd name="connsiteX3" fmla="*/ 204 w 81416"/>
                <a:gd name="connsiteY3" fmla="*/ 4200 h 124727"/>
                <a:gd name="connsiteX4" fmla="*/ 21686 w 81416"/>
                <a:gd name="connsiteY4" fmla="*/ 74456 h 124727"/>
                <a:gd name="connsiteX5" fmla="*/ 75677 w 81416"/>
                <a:gd name="connsiteY5" fmla="*/ 124082 h 124727"/>
                <a:gd name="connsiteX6" fmla="*/ 80259 w 81416"/>
                <a:gd name="connsiteY6" fmla="*/ 118168 h 12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16" h="124727">
                  <a:moveTo>
                    <a:pt x="80259" y="118168"/>
                  </a:moveTo>
                  <a:cubicBezTo>
                    <a:pt x="45173" y="90325"/>
                    <a:pt x="14525" y="50220"/>
                    <a:pt x="10085" y="4200"/>
                  </a:cubicBezTo>
                  <a:cubicBezTo>
                    <a:pt x="9656" y="1445"/>
                    <a:pt x="7078" y="-401"/>
                    <a:pt x="4358" y="75"/>
                  </a:cubicBezTo>
                  <a:cubicBezTo>
                    <a:pt x="2209" y="435"/>
                    <a:pt x="634" y="2094"/>
                    <a:pt x="204" y="4200"/>
                  </a:cubicBezTo>
                  <a:cubicBezTo>
                    <a:pt x="-1371" y="29475"/>
                    <a:pt x="6219" y="54490"/>
                    <a:pt x="21686" y="74456"/>
                  </a:cubicBezTo>
                  <a:cubicBezTo>
                    <a:pt x="37009" y="93758"/>
                    <a:pt x="55197" y="110507"/>
                    <a:pt x="75677" y="124082"/>
                  </a:cubicBezTo>
                  <a:cubicBezTo>
                    <a:pt x="79114" y="126679"/>
                    <a:pt x="83553" y="120764"/>
                    <a:pt x="80259" y="11816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7" name="Freeform: Shape 2596">
              <a:extLst>
                <a:ext uri="{FF2B5EF4-FFF2-40B4-BE49-F238E27FC236}">
                  <a16:creationId xmlns:a16="http://schemas.microsoft.com/office/drawing/2014/main" id="{916846BD-71B9-4501-8888-66E332399FB0}"/>
                </a:ext>
              </a:extLst>
            </p:cNvPr>
            <p:cNvSpPr/>
            <p:nvPr/>
          </p:nvSpPr>
          <p:spPr>
            <a:xfrm>
              <a:off x="11898709" y="3115225"/>
              <a:ext cx="82734" cy="146982"/>
            </a:xfrm>
            <a:custGeom>
              <a:avLst/>
              <a:gdLst>
                <a:gd name="connsiteX0" fmla="*/ 81053 w 82734"/>
                <a:gd name="connsiteY0" fmla="*/ 136664 h 146982"/>
                <a:gd name="connsiteX1" fmla="*/ 33649 w 82734"/>
                <a:gd name="connsiteY1" fmla="*/ 75497 h 146982"/>
                <a:gd name="connsiteX2" fmla="*/ 9303 w 82734"/>
                <a:gd name="connsiteY2" fmla="*/ 3366 h 146982"/>
                <a:gd name="connsiteX3" fmla="*/ 137 w 82734"/>
                <a:gd name="connsiteY3" fmla="*/ 4665 h 146982"/>
                <a:gd name="connsiteX4" fmla="*/ 73892 w 82734"/>
                <a:gd name="connsiteY4" fmla="*/ 145897 h 146982"/>
                <a:gd name="connsiteX5" fmla="*/ 81053 w 82734"/>
                <a:gd name="connsiteY5" fmla="*/ 136664 h 14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34" h="146982">
                  <a:moveTo>
                    <a:pt x="81053" y="136664"/>
                  </a:moveTo>
                  <a:cubicBezTo>
                    <a:pt x="61718" y="119324"/>
                    <a:pt x="45678" y="98593"/>
                    <a:pt x="33649" y="75497"/>
                  </a:cubicBezTo>
                  <a:cubicBezTo>
                    <a:pt x="22478" y="52617"/>
                    <a:pt x="14315" y="28367"/>
                    <a:pt x="9303" y="3366"/>
                  </a:cubicBezTo>
                  <a:cubicBezTo>
                    <a:pt x="8156" y="-1972"/>
                    <a:pt x="281" y="-529"/>
                    <a:pt x="137" y="4665"/>
                  </a:cubicBezTo>
                  <a:cubicBezTo>
                    <a:pt x="-2441" y="60205"/>
                    <a:pt x="31643" y="113149"/>
                    <a:pt x="73892" y="145897"/>
                  </a:cubicBezTo>
                  <a:cubicBezTo>
                    <a:pt x="79191" y="150080"/>
                    <a:pt x="85922" y="141136"/>
                    <a:pt x="81053" y="1366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8" name="Freeform: Shape 2597">
              <a:extLst>
                <a:ext uri="{FF2B5EF4-FFF2-40B4-BE49-F238E27FC236}">
                  <a16:creationId xmlns:a16="http://schemas.microsoft.com/office/drawing/2014/main" id="{ECADF54D-9A62-4F7D-771C-A91BCEBB2A86}"/>
                </a:ext>
              </a:extLst>
            </p:cNvPr>
            <p:cNvSpPr/>
            <p:nvPr/>
          </p:nvSpPr>
          <p:spPr>
            <a:xfrm>
              <a:off x="11927917" y="3126577"/>
              <a:ext cx="85332" cy="132585"/>
            </a:xfrm>
            <a:custGeom>
              <a:avLst/>
              <a:gdLst>
                <a:gd name="connsiteX0" fmla="*/ 83207 w 85332"/>
                <a:gd name="connsiteY0" fmla="*/ 123292 h 132585"/>
                <a:gd name="connsiteX1" fmla="*/ 35947 w 85332"/>
                <a:gd name="connsiteY1" fmla="*/ 69771 h 132585"/>
                <a:gd name="connsiteX2" fmla="*/ 12031 w 85332"/>
                <a:gd name="connsiteY2" fmla="*/ 4420 h 132585"/>
                <a:gd name="connsiteX3" fmla="*/ 0 w 85332"/>
                <a:gd name="connsiteY3" fmla="*/ 6008 h 132585"/>
                <a:gd name="connsiteX4" fmla="*/ 78339 w 85332"/>
                <a:gd name="connsiteY4" fmla="*/ 131804 h 132585"/>
                <a:gd name="connsiteX5" fmla="*/ 83207 w 85332"/>
                <a:gd name="connsiteY5" fmla="*/ 123292 h 13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32" h="132585">
                  <a:moveTo>
                    <a:pt x="83207" y="123292"/>
                  </a:moveTo>
                  <a:cubicBezTo>
                    <a:pt x="64017" y="108866"/>
                    <a:pt x="47978" y="90660"/>
                    <a:pt x="35947" y="69771"/>
                  </a:cubicBezTo>
                  <a:cubicBezTo>
                    <a:pt x="24777" y="49344"/>
                    <a:pt x="16613" y="27300"/>
                    <a:pt x="12031" y="4420"/>
                  </a:cubicBezTo>
                  <a:cubicBezTo>
                    <a:pt x="10599" y="-2504"/>
                    <a:pt x="143" y="-773"/>
                    <a:pt x="0" y="6008"/>
                  </a:cubicBezTo>
                  <a:cubicBezTo>
                    <a:pt x="0" y="58230"/>
                    <a:pt x="34945" y="106269"/>
                    <a:pt x="78339" y="131804"/>
                  </a:cubicBezTo>
                  <a:cubicBezTo>
                    <a:pt x="83781" y="135122"/>
                    <a:pt x="88076" y="127043"/>
                    <a:pt x="83207" y="1232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9" name="Freeform: Shape 2598">
              <a:extLst>
                <a:ext uri="{FF2B5EF4-FFF2-40B4-BE49-F238E27FC236}">
                  <a16:creationId xmlns:a16="http://schemas.microsoft.com/office/drawing/2014/main" id="{BC80E903-945F-EB10-0A7D-333CC1D2DC97}"/>
                </a:ext>
              </a:extLst>
            </p:cNvPr>
            <p:cNvSpPr/>
            <p:nvPr/>
          </p:nvSpPr>
          <p:spPr>
            <a:xfrm>
              <a:off x="11953123" y="3131301"/>
              <a:ext cx="79828" cy="132522"/>
            </a:xfrm>
            <a:custGeom>
              <a:avLst/>
              <a:gdLst>
                <a:gd name="connsiteX0" fmla="*/ 78482 w 79828"/>
                <a:gd name="connsiteY0" fmla="*/ 124627 h 132522"/>
                <a:gd name="connsiteX1" fmla="*/ 35518 w 79828"/>
                <a:gd name="connsiteY1" fmla="*/ 68365 h 132522"/>
                <a:gd name="connsiteX2" fmla="*/ 9596 w 79828"/>
                <a:gd name="connsiteY2" fmla="*/ 3736 h 132522"/>
                <a:gd name="connsiteX3" fmla="*/ 3724 w 79828"/>
                <a:gd name="connsiteY3" fmla="*/ 144 h 132522"/>
                <a:gd name="connsiteX4" fmla="*/ 0 w 79828"/>
                <a:gd name="connsiteY4" fmla="*/ 5034 h 132522"/>
                <a:gd name="connsiteX5" fmla="*/ 22342 w 79828"/>
                <a:gd name="connsiteY5" fmla="*/ 75001 h 132522"/>
                <a:gd name="connsiteX6" fmla="*/ 71606 w 79828"/>
                <a:gd name="connsiteY6" fmla="*/ 131407 h 132522"/>
                <a:gd name="connsiteX7" fmla="*/ 78339 w 79828"/>
                <a:gd name="connsiteY7" fmla="*/ 124627 h 13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8" h="132522">
                  <a:moveTo>
                    <a:pt x="78482" y="124627"/>
                  </a:moveTo>
                  <a:cubicBezTo>
                    <a:pt x="61439" y="108109"/>
                    <a:pt x="46974" y="89153"/>
                    <a:pt x="35518" y="68365"/>
                  </a:cubicBezTo>
                  <a:cubicBezTo>
                    <a:pt x="25206" y="47519"/>
                    <a:pt x="16613" y="25909"/>
                    <a:pt x="9596" y="3736"/>
                  </a:cubicBezTo>
                  <a:cubicBezTo>
                    <a:pt x="9022" y="1110"/>
                    <a:pt x="6302" y="-506"/>
                    <a:pt x="3724" y="144"/>
                  </a:cubicBezTo>
                  <a:cubicBezTo>
                    <a:pt x="1434" y="706"/>
                    <a:pt x="0" y="2726"/>
                    <a:pt x="0" y="5034"/>
                  </a:cubicBezTo>
                  <a:cubicBezTo>
                    <a:pt x="1147" y="29948"/>
                    <a:pt x="8879" y="54097"/>
                    <a:pt x="22342" y="75001"/>
                  </a:cubicBezTo>
                  <a:cubicBezTo>
                    <a:pt x="35088" y="96770"/>
                    <a:pt x="51843" y="115914"/>
                    <a:pt x="71606" y="131407"/>
                  </a:cubicBezTo>
                  <a:cubicBezTo>
                    <a:pt x="76334" y="135014"/>
                    <a:pt x="82777" y="129099"/>
                    <a:pt x="78339" y="1246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0" name="Freeform: Shape 2599">
              <a:extLst>
                <a:ext uri="{FF2B5EF4-FFF2-40B4-BE49-F238E27FC236}">
                  <a16:creationId xmlns:a16="http://schemas.microsoft.com/office/drawing/2014/main" id="{36FADA17-A011-FB98-8E5E-F85648D2836E}"/>
                </a:ext>
              </a:extLst>
            </p:cNvPr>
            <p:cNvSpPr/>
            <p:nvPr/>
          </p:nvSpPr>
          <p:spPr>
            <a:xfrm>
              <a:off x="11995632" y="3113194"/>
              <a:ext cx="41986" cy="147927"/>
            </a:xfrm>
            <a:custGeom>
              <a:avLst/>
              <a:gdLst>
                <a:gd name="connsiteX0" fmla="*/ 41987 w 41986"/>
                <a:gd name="connsiteY0" fmla="*/ 147351 h 147927"/>
                <a:gd name="connsiteX1" fmla="*/ 34826 w 41986"/>
                <a:gd name="connsiteY1" fmla="*/ 129462 h 147927"/>
                <a:gd name="connsiteX2" fmla="*/ 27235 w 41986"/>
                <a:gd name="connsiteY2" fmla="*/ 110853 h 147927"/>
                <a:gd name="connsiteX3" fmla="*/ 17785 w 41986"/>
                <a:gd name="connsiteY3" fmla="*/ 76807 h 147927"/>
                <a:gd name="connsiteX4" fmla="*/ 14491 w 41986"/>
                <a:gd name="connsiteY4" fmla="*/ 3666 h 147927"/>
                <a:gd name="connsiteX5" fmla="*/ 6900 w 41986"/>
                <a:gd name="connsiteY5" fmla="*/ 2656 h 147927"/>
                <a:gd name="connsiteX6" fmla="*/ 4608 w 41986"/>
                <a:gd name="connsiteY6" fmla="*/ 80413 h 147927"/>
                <a:gd name="connsiteX7" fmla="*/ 17785 w 41986"/>
                <a:gd name="connsiteY7" fmla="*/ 116190 h 147927"/>
                <a:gd name="connsiteX8" fmla="*/ 27952 w 41986"/>
                <a:gd name="connsiteY8" fmla="*/ 133501 h 147927"/>
                <a:gd name="connsiteX9" fmla="*/ 41415 w 41986"/>
                <a:gd name="connsiteY9" fmla="*/ 147928 h 147927"/>
                <a:gd name="connsiteX10" fmla="*/ 41415 w 41986"/>
                <a:gd name="connsiteY10" fmla="*/ 147928 h 14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86" h="147927">
                  <a:moveTo>
                    <a:pt x="41987" y="147351"/>
                  </a:moveTo>
                  <a:cubicBezTo>
                    <a:pt x="39123" y="141724"/>
                    <a:pt x="37405" y="135377"/>
                    <a:pt x="34826" y="129462"/>
                  </a:cubicBezTo>
                  <a:cubicBezTo>
                    <a:pt x="32249" y="123548"/>
                    <a:pt x="29527" y="117200"/>
                    <a:pt x="27235" y="110853"/>
                  </a:cubicBezTo>
                  <a:cubicBezTo>
                    <a:pt x="23083" y="99788"/>
                    <a:pt x="19933" y="88406"/>
                    <a:pt x="17785" y="76807"/>
                  </a:cubicBezTo>
                  <a:cubicBezTo>
                    <a:pt x="13918" y="52628"/>
                    <a:pt x="12914" y="28090"/>
                    <a:pt x="14491" y="3666"/>
                  </a:cubicBezTo>
                  <a:cubicBezTo>
                    <a:pt x="14491" y="-806"/>
                    <a:pt x="8332" y="-1239"/>
                    <a:pt x="6900" y="2656"/>
                  </a:cubicBezTo>
                  <a:cubicBezTo>
                    <a:pt x="-1407" y="27787"/>
                    <a:pt x="-2266" y="54836"/>
                    <a:pt x="4608" y="80413"/>
                  </a:cubicBezTo>
                  <a:cubicBezTo>
                    <a:pt x="7759" y="92762"/>
                    <a:pt x="12199" y="104765"/>
                    <a:pt x="17785" y="116190"/>
                  </a:cubicBezTo>
                  <a:cubicBezTo>
                    <a:pt x="20791" y="122220"/>
                    <a:pt x="24085" y="128005"/>
                    <a:pt x="27952" y="133501"/>
                  </a:cubicBezTo>
                  <a:cubicBezTo>
                    <a:pt x="32106" y="138623"/>
                    <a:pt x="36544" y="143441"/>
                    <a:pt x="41415" y="147928"/>
                  </a:cubicBezTo>
                  <a:cubicBezTo>
                    <a:pt x="41415" y="147928"/>
                    <a:pt x="42273" y="147928"/>
                    <a:pt x="41415" y="14792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1" name="Freeform: Shape 2600">
              <a:extLst>
                <a:ext uri="{FF2B5EF4-FFF2-40B4-BE49-F238E27FC236}">
                  <a16:creationId xmlns:a16="http://schemas.microsoft.com/office/drawing/2014/main" id="{7AE0E62A-A627-0156-E1A2-FD2C8FFAFADC}"/>
                </a:ext>
              </a:extLst>
            </p:cNvPr>
            <p:cNvSpPr/>
            <p:nvPr/>
          </p:nvSpPr>
          <p:spPr>
            <a:xfrm>
              <a:off x="12018322" y="3110977"/>
              <a:ext cx="28492" cy="148445"/>
            </a:xfrm>
            <a:custGeom>
              <a:avLst/>
              <a:gdLst>
                <a:gd name="connsiteX0" fmla="*/ 27605 w 28492"/>
                <a:gd name="connsiteY0" fmla="*/ 142210 h 148445"/>
                <a:gd name="connsiteX1" fmla="*/ 15430 w 28492"/>
                <a:gd name="connsiteY1" fmla="*/ 73253 h 148445"/>
                <a:gd name="connsiteX2" fmla="*/ 11993 w 28492"/>
                <a:gd name="connsiteY2" fmla="*/ 4440 h 148445"/>
                <a:gd name="connsiteX3" fmla="*/ 3114 w 28492"/>
                <a:gd name="connsiteY3" fmla="*/ 3286 h 148445"/>
                <a:gd name="connsiteX4" fmla="*/ 3114 w 28492"/>
                <a:gd name="connsiteY4" fmla="*/ 74551 h 148445"/>
                <a:gd name="connsiteX5" fmla="*/ 18867 w 28492"/>
                <a:gd name="connsiteY5" fmla="*/ 144806 h 148445"/>
                <a:gd name="connsiteX6" fmla="*/ 24883 w 28492"/>
                <a:gd name="connsiteY6" fmla="*/ 148269 h 148445"/>
                <a:gd name="connsiteX7" fmla="*/ 28320 w 28492"/>
                <a:gd name="connsiteY7" fmla="*/ 142210 h 14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92" h="148445">
                  <a:moveTo>
                    <a:pt x="27605" y="142210"/>
                  </a:moveTo>
                  <a:cubicBezTo>
                    <a:pt x="21732" y="119575"/>
                    <a:pt x="17722" y="96522"/>
                    <a:pt x="15430" y="73253"/>
                  </a:cubicBezTo>
                  <a:cubicBezTo>
                    <a:pt x="13283" y="50315"/>
                    <a:pt x="14142" y="27378"/>
                    <a:pt x="11993" y="4440"/>
                  </a:cubicBezTo>
                  <a:cubicBezTo>
                    <a:pt x="11993" y="-321"/>
                    <a:pt x="4404" y="-2052"/>
                    <a:pt x="3114" y="3286"/>
                  </a:cubicBezTo>
                  <a:cubicBezTo>
                    <a:pt x="-1038" y="26858"/>
                    <a:pt x="-1038" y="50979"/>
                    <a:pt x="3114" y="74551"/>
                  </a:cubicBezTo>
                  <a:cubicBezTo>
                    <a:pt x="5979" y="98441"/>
                    <a:pt x="11278" y="121970"/>
                    <a:pt x="18867" y="144806"/>
                  </a:cubicBezTo>
                  <a:cubicBezTo>
                    <a:pt x="19584" y="147432"/>
                    <a:pt x="22306" y="148990"/>
                    <a:pt x="24883" y="148269"/>
                  </a:cubicBezTo>
                  <a:cubicBezTo>
                    <a:pt x="27461" y="147547"/>
                    <a:pt x="29036" y="144835"/>
                    <a:pt x="28320" y="1422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2" name="Freeform: Shape 2601">
              <a:extLst>
                <a:ext uri="{FF2B5EF4-FFF2-40B4-BE49-F238E27FC236}">
                  <a16:creationId xmlns:a16="http://schemas.microsoft.com/office/drawing/2014/main" id="{2692BFC4-9650-5E41-0FFD-FBB26462AF64}"/>
                </a:ext>
              </a:extLst>
            </p:cNvPr>
            <p:cNvSpPr/>
            <p:nvPr/>
          </p:nvSpPr>
          <p:spPr>
            <a:xfrm>
              <a:off x="12036330" y="3115078"/>
              <a:ext cx="20780" cy="149698"/>
            </a:xfrm>
            <a:custGeom>
              <a:avLst/>
              <a:gdLst>
                <a:gd name="connsiteX0" fmla="*/ 11314 w 20780"/>
                <a:gd name="connsiteY0" fmla="*/ 145322 h 149698"/>
                <a:gd name="connsiteX1" fmla="*/ 19763 w 20780"/>
                <a:gd name="connsiteY1" fmla="*/ 73192 h 149698"/>
                <a:gd name="connsiteX2" fmla="*/ 20622 w 20780"/>
                <a:gd name="connsiteY2" fmla="*/ 37703 h 149698"/>
                <a:gd name="connsiteX3" fmla="*/ 15753 w 20780"/>
                <a:gd name="connsiteY3" fmla="*/ 2503 h 149698"/>
                <a:gd name="connsiteX4" fmla="*/ 6731 w 20780"/>
                <a:gd name="connsiteY4" fmla="*/ 3657 h 149698"/>
                <a:gd name="connsiteX5" fmla="*/ 4154 w 20780"/>
                <a:gd name="connsiteY5" fmla="*/ 37703 h 149698"/>
                <a:gd name="connsiteX6" fmla="*/ 4154 w 20780"/>
                <a:gd name="connsiteY6" fmla="*/ 73192 h 149698"/>
                <a:gd name="connsiteX7" fmla="*/ 0 w 20780"/>
                <a:gd name="connsiteY7" fmla="*/ 143880 h 149698"/>
                <a:gd name="connsiteX8" fmla="*/ 6301 w 20780"/>
                <a:gd name="connsiteY8" fmla="*/ 149694 h 149698"/>
                <a:gd name="connsiteX9" fmla="*/ 11743 w 20780"/>
                <a:gd name="connsiteY9" fmla="*/ 145467 h 14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80" h="149698">
                  <a:moveTo>
                    <a:pt x="11314" y="145322"/>
                  </a:moveTo>
                  <a:cubicBezTo>
                    <a:pt x="15896" y="121519"/>
                    <a:pt x="18618" y="97413"/>
                    <a:pt x="19763" y="73192"/>
                  </a:cubicBezTo>
                  <a:cubicBezTo>
                    <a:pt x="19763" y="61362"/>
                    <a:pt x="20909" y="49533"/>
                    <a:pt x="20622" y="37703"/>
                  </a:cubicBezTo>
                  <a:cubicBezTo>
                    <a:pt x="21339" y="25758"/>
                    <a:pt x="19620" y="13799"/>
                    <a:pt x="15753" y="2503"/>
                  </a:cubicBezTo>
                  <a:cubicBezTo>
                    <a:pt x="14035" y="-1825"/>
                    <a:pt x="7877" y="51"/>
                    <a:pt x="6731" y="3657"/>
                  </a:cubicBezTo>
                  <a:cubicBezTo>
                    <a:pt x="4154" y="14823"/>
                    <a:pt x="3294" y="26292"/>
                    <a:pt x="4154" y="37703"/>
                  </a:cubicBezTo>
                  <a:cubicBezTo>
                    <a:pt x="4154" y="49533"/>
                    <a:pt x="4154" y="61362"/>
                    <a:pt x="4154" y="73192"/>
                  </a:cubicBezTo>
                  <a:cubicBezTo>
                    <a:pt x="4154" y="96851"/>
                    <a:pt x="1718" y="120365"/>
                    <a:pt x="0" y="143880"/>
                  </a:cubicBezTo>
                  <a:cubicBezTo>
                    <a:pt x="143" y="147227"/>
                    <a:pt x="2864" y="149824"/>
                    <a:pt x="6301" y="149694"/>
                  </a:cubicBezTo>
                  <a:cubicBezTo>
                    <a:pt x="8736" y="149592"/>
                    <a:pt x="11028" y="147905"/>
                    <a:pt x="11743" y="14546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3" name="Freeform: Shape 2602">
              <a:extLst>
                <a:ext uri="{FF2B5EF4-FFF2-40B4-BE49-F238E27FC236}">
                  <a16:creationId xmlns:a16="http://schemas.microsoft.com/office/drawing/2014/main" id="{3435A1A4-6CD1-E84A-6503-DB8A516CB17B}"/>
                </a:ext>
              </a:extLst>
            </p:cNvPr>
            <p:cNvSpPr/>
            <p:nvPr/>
          </p:nvSpPr>
          <p:spPr>
            <a:xfrm>
              <a:off x="12038692" y="3253187"/>
              <a:ext cx="13320" cy="15436"/>
            </a:xfrm>
            <a:custGeom>
              <a:avLst/>
              <a:gdLst>
                <a:gd name="connsiteX0" fmla="*/ 6660 w 13320"/>
                <a:gd name="connsiteY0" fmla="*/ 15436 h 15436"/>
                <a:gd name="connsiteX1" fmla="*/ 13247 w 13320"/>
                <a:gd name="connsiteY1" fmla="*/ 6665 h 15436"/>
                <a:gd name="connsiteX2" fmla="*/ 6660 w 13320"/>
                <a:gd name="connsiteY2" fmla="*/ 0 h 15436"/>
                <a:gd name="connsiteX3" fmla="*/ 73 w 13320"/>
                <a:gd name="connsiteY3" fmla="*/ 8771 h 15436"/>
                <a:gd name="connsiteX4" fmla="*/ 6660 w 13320"/>
                <a:gd name="connsiteY4" fmla="*/ 15436 h 1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" h="15436">
                  <a:moveTo>
                    <a:pt x="6660" y="15436"/>
                  </a:moveTo>
                  <a:cubicBezTo>
                    <a:pt x="10956" y="14859"/>
                    <a:pt x="13821" y="10920"/>
                    <a:pt x="13247" y="6665"/>
                  </a:cubicBezTo>
                  <a:cubicBezTo>
                    <a:pt x="12817" y="3203"/>
                    <a:pt x="10097" y="476"/>
                    <a:pt x="6660" y="0"/>
                  </a:cubicBezTo>
                  <a:cubicBezTo>
                    <a:pt x="2363" y="577"/>
                    <a:pt x="-500" y="4515"/>
                    <a:pt x="73" y="8771"/>
                  </a:cubicBezTo>
                  <a:cubicBezTo>
                    <a:pt x="501" y="12233"/>
                    <a:pt x="3223" y="14960"/>
                    <a:pt x="6660" y="1543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4" name="Freeform: Shape 2603">
              <a:extLst>
                <a:ext uri="{FF2B5EF4-FFF2-40B4-BE49-F238E27FC236}">
                  <a16:creationId xmlns:a16="http://schemas.microsoft.com/office/drawing/2014/main" id="{33DB0EEE-31E3-4C86-993F-30CB5C8D4F5A}"/>
                </a:ext>
              </a:extLst>
            </p:cNvPr>
            <p:cNvSpPr/>
            <p:nvPr/>
          </p:nvSpPr>
          <p:spPr>
            <a:xfrm>
              <a:off x="12040264" y="3124865"/>
              <a:ext cx="60287" cy="136925"/>
            </a:xfrm>
            <a:custGeom>
              <a:avLst/>
              <a:gdLst>
                <a:gd name="connsiteX0" fmla="*/ 7238 w 60287"/>
                <a:gd name="connsiteY0" fmla="*/ 136401 h 136925"/>
                <a:gd name="connsiteX1" fmla="*/ 47193 w 60287"/>
                <a:gd name="connsiteY1" fmla="*/ 85621 h 136925"/>
                <a:gd name="connsiteX2" fmla="*/ 57219 w 60287"/>
                <a:gd name="connsiteY2" fmla="*/ 45660 h 136925"/>
                <a:gd name="connsiteX3" fmla="*/ 59796 w 60287"/>
                <a:gd name="connsiteY3" fmla="*/ 3969 h 136925"/>
                <a:gd name="connsiteX4" fmla="*/ 55214 w 60287"/>
                <a:gd name="connsiteY4" fmla="*/ 16 h 136925"/>
                <a:gd name="connsiteX5" fmla="*/ 51490 w 60287"/>
                <a:gd name="connsiteY5" fmla="*/ 2814 h 136925"/>
                <a:gd name="connsiteX6" fmla="*/ 35020 w 60287"/>
                <a:gd name="connsiteY6" fmla="*/ 74945 h 136925"/>
                <a:gd name="connsiteX7" fmla="*/ 2797 w 60287"/>
                <a:gd name="connsiteY7" fmla="*/ 125870 h 136925"/>
                <a:gd name="connsiteX8" fmla="*/ 7238 w 60287"/>
                <a:gd name="connsiteY8" fmla="*/ 136545 h 13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87" h="136925">
                  <a:moveTo>
                    <a:pt x="7238" y="136401"/>
                  </a:moveTo>
                  <a:cubicBezTo>
                    <a:pt x="29435" y="128034"/>
                    <a:pt x="40032" y="107549"/>
                    <a:pt x="47193" y="85621"/>
                  </a:cubicBezTo>
                  <a:cubicBezTo>
                    <a:pt x="51490" y="72565"/>
                    <a:pt x="54927" y="59207"/>
                    <a:pt x="57219" y="45660"/>
                  </a:cubicBezTo>
                  <a:cubicBezTo>
                    <a:pt x="60082" y="31970"/>
                    <a:pt x="60942" y="17919"/>
                    <a:pt x="59796" y="3969"/>
                  </a:cubicBezTo>
                  <a:cubicBezTo>
                    <a:pt x="59652" y="1588"/>
                    <a:pt x="57505" y="-186"/>
                    <a:pt x="55214" y="16"/>
                  </a:cubicBezTo>
                  <a:cubicBezTo>
                    <a:pt x="53495" y="160"/>
                    <a:pt x="52063" y="1242"/>
                    <a:pt x="51490" y="2814"/>
                  </a:cubicBezTo>
                  <a:cubicBezTo>
                    <a:pt x="42897" y="25896"/>
                    <a:pt x="42181" y="51142"/>
                    <a:pt x="35020" y="74945"/>
                  </a:cubicBezTo>
                  <a:cubicBezTo>
                    <a:pt x="31153" y="95460"/>
                    <a:pt x="19697" y="113694"/>
                    <a:pt x="2797" y="125870"/>
                  </a:cubicBezTo>
                  <a:cubicBezTo>
                    <a:pt x="-2932" y="128899"/>
                    <a:pt x="935" y="138997"/>
                    <a:pt x="7238" y="13654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5" name="Freeform: Shape 2604">
              <a:extLst>
                <a:ext uri="{FF2B5EF4-FFF2-40B4-BE49-F238E27FC236}">
                  <a16:creationId xmlns:a16="http://schemas.microsoft.com/office/drawing/2014/main" id="{AAC5F178-9301-4FA2-2525-CFF32D6474BF}"/>
                </a:ext>
              </a:extLst>
            </p:cNvPr>
            <p:cNvSpPr/>
            <p:nvPr/>
          </p:nvSpPr>
          <p:spPr>
            <a:xfrm>
              <a:off x="12039641" y="3130122"/>
              <a:ext cx="41692" cy="126290"/>
            </a:xfrm>
            <a:custGeom>
              <a:avLst/>
              <a:gdLst>
                <a:gd name="connsiteX0" fmla="*/ 8576 w 41692"/>
                <a:gd name="connsiteY0" fmla="*/ 124219 h 126290"/>
                <a:gd name="connsiteX1" fmla="*/ 34928 w 41692"/>
                <a:gd name="connsiteY1" fmla="*/ 66515 h 126290"/>
                <a:gd name="connsiteX2" fmla="*/ 34928 w 41692"/>
                <a:gd name="connsiteY2" fmla="*/ 1452 h 126290"/>
                <a:gd name="connsiteX3" fmla="*/ 30201 w 41692"/>
                <a:gd name="connsiteY3" fmla="*/ 644 h 126290"/>
                <a:gd name="connsiteX4" fmla="*/ 28769 w 41692"/>
                <a:gd name="connsiteY4" fmla="*/ 4193 h 126290"/>
                <a:gd name="connsiteX5" fmla="*/ 23184 w 41692"/>
                <a:gd name="connsiteY5" fmla="*/ 64062 h 126290"/>
                <a:gd name="connsiteX6" fmla="*/ 1272 w 41692"/>
                <a:gd name="connsiteY6" fmla="*/ 116429 h 126290"/>
                <a:gd name="connsiteX7" fmla="*/ 9149 w 41692"/>
                <a:gd name="connsiteY7" fmla="*/ 124363 h 12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92" h="126290">
                  <a:moveTo>
                    <a:pt x="8576" y="124219"/>
                  </a:moveTo>
                  <a:cubicBezTo>
                    <a:pt x="21752" y="107355"/>
                    <a:pt x="30774" y="87577"/>
                    <a:pt x="34928" y="66515"/>
                  </a:cubicBezTo>
                  <a:cubicBezTo>
                    <a:pt x="39510" y="46174"/>
                    <a:pt x="47531" y="20062"/>
                    <a:pt x="34928" y="1452"/>
                  </a:cubicBezTo>
                  <a:cubicBezTo>
                    <a:pt x="33781" y="-106"/>
                    <a:pt x="31633" y="-466"/>
                    <a:pt x="30201" y="644"/>
                  </a:cubicBezTo>
                  <a:cubicBezTo>
                    <a:pt x="29056" y="1452"/>
                    <a:pt x="28482" y="2837"/>
                    <a:pt x="28769" y="4193"/>
                  </a:cubicBezTo>
                  <a:cubicBezTo>
                    <a:pt x="30918" y="24318"/>
                    <a:pt x="29056" y="44688"/>
                    <a:pt x="23184" y="64062"/>
                  </a:cubicBezTo>
                  <a:cubicBezTo>
                    <a:pt x="19747" y="82902"/>
                    <a:pt x="12299" y="100762"/>
                    <a:pt x="1272" y="116429"/>
                  </a:cubicBezTo>
                  <a:cubicBezTo>
                    <a:pt x="-3024" y="122055"/>
                    <a:pt x="4567" y="129990"/>
                    <a:pt x="9149" y="1243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6" name="Freeform: Shape 2605">
              <a:extLst>
                <a:ext uri="{FF2B5EF4-FFF2-40B4-BE49-F238E27FC236}">
                  <a16:creationId xmlns:a16="http://schemas.microsoft.com/office/drawing/2014/main" id="{7A5E72F2-5190-37CE-3E56-58D4B741005E}"/>
                </a:ext>
              </a:extLst>
            </p:cNvPr>
            <p:cNvSpPr/>
            <p:nvPr/>
          </p:nvSpPr>
          <p:spPr>
            <a:xfrm>
              <a:off x="11984841" y="3267479"/>
              <a:ext cx="77245" cy="128238"/>
            </a:xfrm>
            <a:custGeom>
              <a:avLst/>
              <a:gdLst>
                <a:gd name="connsiteX0" fmla="*/ 69248 w 77245"/>
                <a:gd name="connsiteY0" fmla="*/ 1144 h 128238"/>
                <a:gd name="connsiteX1" fmla="*/ 361 w 77245"/>
                <a:gd name="connsiteY1" fmla="*/ 124055 h 128238"/>
                <a:gd name="connsiteX2" fmla="*/ 4515 w 77245"/>
                <a:gd name="connsiteY2" fmla="*/ 128238 h 128238"/>
                <a:gd name="connsiteX3" fmla="*/ 8669 w 77245"/>
                <a:gd name="connsiteY3" fmla="*/ 124055 h 128238"/>
                <a:gd name="connsiteX4" fmla="*/ 75691 w 77245"/>
                <a:gd name="connsiteY4" fmla="*/ 7635 h 128238"/>
                <a:gd name="connsiteX5" fmla="*/ 69248 w 77245"/>
                <a:gd name="connsiteY5" fmla="*/ 1144 h 12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45" h="128238">
                  <a:moveTo>
                    <a:pt x="69248" y="1144"/>
                  </a:moveTo>
                  <a:cubicBezTo>
                    <a:pt x="33158" y="31150"/>
                    <a:pt x="-4077" y="73275"/>
                    <a:pt x="361" y="124055"/>
                  </a:cubicBezTo>
                  <a:cubicBezTo>
                    <a:pt x="361" y="126363"/>
                    <a:pt x="2223" y="128238"/>
                    <a:pt x="4515" y="128238"/>
                  </a:cubicBezTo>
                  <a:cubicBezTo>
                    <a:pt x="6807" y="128238"/>
                    <a:pt x="8669" y="126363"/>
                    <a:pt x="8669" y="124055"/>
                  </a:cubicBezTo>
                  <a:cubicBezTo>
                    <a:pt x="10961" y="75727"/>
                    <a:pt x="40318" y="37498"/>
                    <a:pt x="75691" y="7635"/>
                  </a:cubicBezTo>
                  <a:cubicBezTo>
                    <a:pt x="80275" y="3740"/>
                    <a:pt x="73688" y="-2607"/>
                    <a:pt x="69248" y="11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7" name="Freeform: Shape 2606">
              <a:extLst>
                <a:ext uri="{FF2B5EF4-FFF2-40B4-BE49-F238E27FC236}">
                  <a16:creationId xmlns:a16="http://schemas.microsoft.com/office/drawing/2014/main" id="{6053A6AA-1DC2-C818-3418-DE3C1E9CC626}"/>
                </a:ext>
              </a:extLst>
            </p:cNvPr>
            <p:cNvSpPr/>
            <p:nvPr/>
          </p:nvSpPr>
          <p:spPr>
            <a:xfrm>
              <a:off x="12040842" y="3283094"/>
              <a:ext cx="25457" cy="101721"/>
            </a:xfrm>
            <a:custGeom>
              <a:avLst/>
              <a:gdLst>
                <a:gd name="connsiteX0" fmla="*/ 17686 w 25457"/>
                <a:gd name="connsiteY0" fmla="*/ 1975 h 101721"/>
                <a:gd name="connsiteX1" fmla="*/ 5799 w 25457"/>
                <a:gd name="connsiteY1" fmla="*/ 99640 h 101721"/>
                <a:gd name="connsiteX2" fmla="*/ 11528 w 25457"/>
                <a:gd name="connsiteY2" fmla="*/ 98918 h 101721"/>
                <a:gd name="connsiteX3" fmla="*/ 10667 w 25457"/>
                <a:gd name="connsiteY3" fmla="*/ 52033 h 101721"/>
                <a:gd name="connsiteX4" fmla="*/ 24989 w 25457"/>
                <a:gd name="connsiteY4" fmla="*/ 6014 h 101721"/>
                <a:gd name="connsiteX5" fmla="*/ 18115 w 25457"/>
                <a:gd name="connsiteY5" fmla="*/ 1975 h 10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7" h="101721">
                  <a:moveTo>
                    <a:pt x="17686" y="1975"/>
                  </a:moveTo>
                  <a:cubicBezTo>
                    <a:pt x="2362" y="30827"/>
                    <a:pt x="-6517" y="68624"/>
                    <a:pt x="5799" y="99640"/>
                  </a:cubicBezTo>
                  <a:cubicBezTo>
                    <a:pt x="6946" y="102525"/>
                    <a:pt x="11814" y="102525"/>
                    <a:pt x="11528" y="98918"/>
                  </a:cubicBezTo>
                  <a:cubicBezTo>
                    <a:pt x="9809" y="83353"/>
                    <a:pt x="9522" y="67657"/>
                    <a:pt x="10667" y="52033"/>
                  </a:cubicBezTo>
                  <a:cubicBezTo>
                    <a:pt x="12529" y="35934"/>
                    <a:pt x="17400" y="20339"/>
                    <a:pt x="24989" y="6014"/>
                  </a:cubicBezTo>
                  <a:cubicBezTo>
                    <a:pt x="27281" y="1398"/>
                    <a:pt x="20550" y="-2498"/>
                    <a:pt x="18115" y="19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8" name="Freeform: Shape 2607">
              <a:extLst>
                <a:ext uri="{FF2B5EF4-FFF2-40B4-BE49-F238E27FC236}">
                  <a16:creationId xmlns:a16="http://schemas.microsoft.com/office/drawing/2014/main" id="{EC756119-49C5-5BDC-6F41-8D518F2BFBEA}"/>
                </a:ext>
              </a:extLst>
            </p:cNvPr>
            <p:cNvSpPr/>
            <p:nvPr/>
          </p:nvSpPr>
          <p:spPr>
            <a:xfrm>
              <a:off x="12052428" y="3278681"/>
              <a:ext cx="21375" cy="100882"/>
            </a:xfrm>
            <a:custGeom>
              <a:avLst/>
              <a:gdLst>
                <a:gd name="connsiteX0" fmla="*/ 11113 w 21375"/>
                <a:gd name="connsiteY0" fmla="*/ 3647 h 100882"/>
                <a:gd name="connsiteX1" fmla="*/ 3522 w 21375"/>
                <a:gd name="connsiteY1" fmla="*/ 98283 h 100882"/>
                <a:gd name="connsiteX2" fmla="*/ 7961 w 21375"/>
                <a:gd name="connsiteY2" fmla="*/ 100735 h 100882"/>
                <a:gd name="connsiteX3" fmla="*/ 10539 w 21375"/>
                <a:gd name="connsiteY3" fmla="*/ 97273 h 100882"/>
                <a:gd name="connsiteX4" fmla="*/ 12831 w 21375"/>
                <a:gd name="connsiteY4" fmla="*/ 51542 h 100882"/>
                <a:gd name="connsiteX5" fmla="*/ 21137 w 21375"/>
                <a:gd name="connsiteY5" fmla="*/ 6388 h 100882"/>
                <a:gd name="connsiteX6" fmla="*/ 11113 w 21375"/>
                <a:gd name="connsiteY6" fmla="*/ 3647 h 10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75" h="100882">
                  <a:moveTo>
                    <a:pt x="11113" y="3647"/>
                  </a:moveTo>
                  <a:cubicBezTo>
                    <a:pt x="-345" y="33812"/>
                    <a:pt x="-3065" y="66660"/>
                    <a:pt x="3522" y="98283"/>
                  </a:cubicBezTo>
                  <a:cubicBezTo>
                    <a:pt x="4096" y="100201"/>
                    <a:pt x="6101" y="101298"/>
                    <a:pt x="7961" y="100735"/>
                  </a:cubicBezTo>
                  <a:cubicBezTo>
                    <a:pt x="9538" y="100288"/>
                    <a:pt x="10539" y="98874"/>
                    <a:pt x="10539" y="97273"/>
                  </a:cubicBezTo>
                  <a:cubicBezTo>
                    <a:pt x="11256" y="82125"/>
                    <a:pt x="11541" y="66689"/>
                    <a:pt x="12831" y="51542"/>
                  </a:cubicBezTo>
                  <a:cubicBezTo>
                    <a:pt x="14263" y="36265"/>
                    <a:pt x="16983" y="21160"/>
                    <a:pt x="21137" y="6388"/>
                  </a:cubicBezTo>
                  <a:cubicBezTo>
                    <a:pt x="22999" y="-104"/>
                    <a:pt x="13403" y="-2700"/>
                    <a:pt x="11113" y="36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9" name="Freeform: Shape 2608">
              <a:extLst>
                <a:ext uri="{FF2B5EF4-FFF2-40B4-BE49-F238E27FC236}">
                  <a16:creationId xmlns:a16="http://schemas.microsoft.com/office/drawing/2014/main" id="{269684BC-9439-243F-D988-6D918B09D414}"/>
                </a:ext>
              </a:extLst>
            </p:cNvPr>
            <p:cNvSpPr/>
            <p:nvPr/>
          </p:nvSpPr>
          <p:spPr>
            <a:xfrm>
              <a:off x="12067408" y="3283301"/>
              <a:ext cx="56569" cy="89545"/>
            </a:xfrm>
            <a:custGeom>
              <a:avLst/>
              <a:gdLst>
                <a:gd name="connsiteX0" fmla="*/ 0 w 56569"/>
                <a:gd name="connsiteY0" fmla="*/ 5086 h 89545"/>
                <a:gd name="connsiteX1" fmla="*/ 13318 w 56569"/>
                <a:gd name="connsiteY1" fmla="*/ 58607 h 89545"/>
                <a:gd name="connsiteX2" fmla="*/ 50553 w 56569"/>
                <a:gd name="connsiteY2" fmla="*/ 89479 h 89545"/>
                <a:gd name="connsiteX3" fmla="*/ 54993 w 56569"/>
                <a:gd name="connsiteY3" fmla="*/ 81689 h 89545"/>
                <a:gd name="connsiteX4" fmla="*/ 25491 w 56569"/>
                <a:gd name="connsiteY4" fmla="*/ 51394 h 89545"/>
                <a:gd name="connsiteX5" fmla="*/ 11169 w 56569"/>
                <a:gd name="connsiteY5" fmla="*/ 5086 h 89545"/>
                <a:gd name="connsiteX6" fmla="*/ 715 w 56569"/>
                <a:gd name="connsiteY6" fmla="*/ 5086 h 8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69" h="89545">
                  <a:moveTo>
                    <a:pt x="0" y="5086"/>
                  </a:moveTo>
                  <a:cubicBezTo>
                    <a:pt x="285" y="23710"/>
                    <a:pt x="4869" y="42017"/>
                    <a:pt x="13318" y="58607"/>
                  </a:cubicBezTo>
                  <a:cubicBezTo>
                    <a:pt x="20478" y="74043"/>
                    <a:pt x="34085" y="85396"/>
                    <a:pt x="50553" y="89479"/>
                  </a:cubicBezTo>
                  <a:cubicBezTo>
                    <a:pt x="54563" y="90200"/>
                    <a:pt x="59004" y="84863"/>
                    <a:pt x="54993" y="81689"/>
                  </a:cubicBezTo>
                  <a:cubicBezTo>
                    <a:pt x="43536" y="73336"/>
                    <a:pt x="33511" y="63093"/>
                    <a:pt x="25491" y="51394"/>
                  </a:cubicBezTo>
                  <a:cubicBezTo>
                    <a:pt x="17328" y="37227"/>
                    <a:pt x="12459" y="21402"/>
                    <a:pt x="11169" y="5086"/>
                  </a:cubicBezTo>
                  <a:cubicBezTo>
                    <a:pt x="10454" y="-1550"/>
                    <a:pt x="285" y="-1839"/>
                    <a:pt x="715" y="50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0" name="Freeform: Shape 2609">
              <a:extLst>
                <a:ext uri="{FF2B5EF4-FFF2-40B4-BE49-F238E27FC236}">
                  <a16:creationId xmlns:a16="http://schemas.microsoft.com/office/drawing/2014/main" id="{AB5D6885-BF24-23E5-1A3E-368CB66D00EB}"/>
                </a:ext>
              </a:extLst>
            </p:cNvPr>
            <p:cNvSpPr/>
            <p:nvPr/>
          </p:nvSpPr>
          <p:spPr>
            <a:xfrm>
              <a:off x="12076538" y="3279172"/>
              <a:ext cx="115164" cy="44621"/>
            </a:xfrm>
            <a:custGeom>
              <a:avLst/>
              <a:gdLst>
                <a:gd name="connsiteX0" fmla="*/ 321 w 115164"/>
                <a:gd name="connsiteY0" fmla="*/ 3011 h 44621"/>
                <a:gd name="connsiteX1" fmla="*/ 50732 w 115164"/>
                <a:gd name="connsiteY1" fmla="*/ 40231 h 44621"/>
                <a:gd name="connsiteX2" fmla="*/ 112742 w 115164"/>
                <a:gd name="connsiteY2" fmla="*/ 35182 h 44621"/>
                <a:gd name="connsiteX3" fmla="*/ 114748 w 115164"/>
                <a:gd name="connsiteY3" fmla="*/ 29166 h 44621"/>
                <a:gd name="connsiteX4" fmla="*/ 109305 w 115164"/>
                <a:gd name="connsiteY4" fmla="*/ 26959 h 44621"/>
                <a:gd name="connsiteX5" fmla="*/ 53167 w 115164"/>
                <a:gd name="connsiteY5" fmla="*/ 27824 h 44621"/>
                <a:gd name="connsiteX6" fmla="*/ 3186 w 115164"/>
                <a:gd name="connsiteY6" fmla="*/ 270 h 44621"/>
                <a:gd name="connsiteX7" fmla="*/ 321 w 115164"/>
                <a:gd name="connsiteY7" fmla="*/ 3011 h 4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164" h="44621">
                  <a:moveTo>
                    <a:pt x="321" y="3011"/>
                  </a:moveTo>
                  <a:cubicBezTo>
                    <a:pt x="12493" y="20755"/>
                    <a:pt x="30253" y="33855"/>
                    <a:pt x="50732" y="40231"/>
                  </a:cubicBezTo>
                  <a:cubicBezTo>
                    <a:pt x="71212" y="47516"/>
                    <a:pt x="93696" y="45670"/>
                    <a:pt x="112742" y="35182"/>
                  </a:cubicBezTo>
                  <a:cubicBezTo>
                    <a:pt x="114891" y="34071"/>
                    <a:pt x="115751" y="31373"/>
                    <a:pt x="114748" y="29166"/>
                  </a:cubicBezTo>
                  <a:cubicBezTo>
                    <a:pt x="113746" y="27190"/>
                    <a:pt x="111454" y="26237"/>
                    <a:pt x="109305" y="26959"/>
                  </a:cubicBezTo>
                  <a:cubicBezTo>
                    <a:pt x="90976" y="31575"/>
                    <a:pt x="71640" y="31864"/>
                    <a:pt x="53167" y="27824"/>
                  </a:cubicBezTo>
                  <a:cubicBezTo>
                    <a:pt x="35409" y="20770"/>
                    <a:pt x="18652" y="11508"/>
                    <a:pt x="3186" y="270"/>
                  </a:cubicBezTo>
                  <a:cubicBezTo>
                    <a:pt x="1324" y="-739"/>
                    <a:pt x="-824" y="1280"/>
                    <a:pt x="321" y="30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1" name="Freeform: Shape 2610">
              <a:extLst>
                <a:ext uri="{FF2B5EF4-FFF2-40B4-BE49-F238E27FC236}">
                  <a16:creationId xmlns:a16="http://schemas.microsoft.com/office/drawing/2014/main" id="{57EFA141-70F1-7E7D-13FB-31FD44A606CB}"/>
                </a:ext>
              </a:extLst>
            </p:cNvPr>
            <p:cNvSpPr/>
            <p:nvPr/>
          </p:nvSpPr>
          <p:spPr>
            <a:xfrm>
              <a:off x="12077498" y="3246291"/>
              <a:ext cx="134756" cy="26934"/>
            </a:xfrm>
            <a:custGeom>
              <a:avLst/>
              <a:gdLst>
                <a:gd name="connsiteX0" fmla="*/ 4088 w 134756"/>
                <a:gd name="connsiteY0" fmla="*/ 21610 h 26934"/>
                <a:gd name="connsiteX1" fmla="*/ 132979 w 134756"/>
                <a:gd name="connsiteY1" fmla="*/ 7184 h 26934"/>
                <a:gd name="connsiteX2" fmla="*/ 134124 w 134756"/>
                <a:gd name="connsiteY2" fmla="*/ 1803 h 26934"/>
                <a:gd name="connsiteX3" fmla="*/ 129970 w 134756"/>
                <a:gd name="connsiteY3" fmla="*/ 115 h 26934"/>
                <a:gd name="connsiteX4" fmla="*/ 5806 w 134756"/>
                <a:gd name="connsiteY4" fmla="*/ 12522 h 26934"/>
                <a:gd name="connsiteX5" fmla="*/ 3371 w 134756"/>
                <a:gd name="connsiteY5" fmla="*/ 21466 h 2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56" h="26934">
                  <a:moveTo>
                    <a:pt x="4088" y="21610"/>
                  </a:moveTo>
                  <a:cubicBezTo>
                    <a:pt x="47336" y="32098"/>
                    <a:pt x="93022" y="26991"/>
                    <a:pt x="132979" y="7184"/>
                  </a:cubicBezTo>
                  <a:cubicBezTo>
                    <a:pt x="134841" y="6030"/>
                    <a:pt x="135269" y="3621"/>
                    <a:pt x="134124" y="1803"/>
                  </a:cubicBezTo>
                  <a:cubicBezTo>
                    <a:pt x="133264" y="390"/>
                    <a:pt x="131546" y="-288"/>
                    <a:pt x="129970" y="115"/>
                  </a:cubicBezTo>
                  <a:cubicBezTo>
                    <a:pt x="90159" y="14196"/>
                    <a:pt x="47623" y="18451"/>
                    <a:pt x="5806" y="12522"/>
                  </a:cubicBezTo>
                  <a:cubicBezTo>
                    <a:pt x="-66" y="11368"/>
                    <a:pt x="-2501" y="20312"/>
                    <a:pt x="3371" y="2146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2" name="Freeform: Shape 2611">
              <a:extLst>
                <a:ext uri="{FF2B5EF4-FFF2-40B4-BE49-F238E27FC236}">
                  <a16:creationId xmlns:a16="http://schemas.microsoft.com/office/drawing/2014/main" id="{EB7B4597-0B5E-56B3-070B-7BF23E5D0ABE}"/>
                </a:ext>
              </a:extLst>
            </p:cNvPr>
            <p:cNvSpPr/>
            <p:nvPr/>
          </p:nvSpPr>
          <p:spPr>
            <a:xfrm>
              <a:off x="12072057" y="3209103"/>
              <a:ext cx="93104" cy="52054"/>
            </a:xfrm>
            <a:custGeom>
              <a:avLst/>
              <a:gdLst>
                <a:gd name="connsiteX0" fmla="*/ 5232 w 93104"/>
                <a:gd name="connsiteY0" fmla="*/ 52018 h 52054"/>
                <a:gd name="connsiteX1" fmla="*/ 92448 w 93104"/>
                <a:gd name="connsiteY1" fmla="*/ 6720 h 52054"/>
                <a:gd name="connsiteX2" fmla="*/ 86577 w 93104"/>
                <a:gd name="connsiteY2" fmla="*/ 660 h 52054"/>
                <a:gd name="connsiteX3" fmla="*/ 47765 w 93104"/>
                <a:gd name="connsiteY3" fmla="*/ 25762 h 52054"/>
                <a:gd name="connsiteX4" fmla="*/ 3800 w 93104"/>
                <a:gd name="connsiteY4" fmla="*/ 41342 h 52054"/>
                <a:gd name="connsiteX5" fmla="*/ 5232 w 93104"/>
                <a:gd name="connsiteY5" fmla="*/ 52018 h 5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04" h="52054">
                  <a:moveTo>
                    <a:pt x="5232" y="52018"/>
                  </a:moveTo>
                  <a:cubicBezTo>
                    <a:pt x="39316" y="49955"/>
                    <a:pt x="70966" y="33509"/>
                    <a:pt x="92448" y="6720"/>
                  </a:cubicBezTo>
                  <a:cubicBezTo>
                    <a:pt x="94883" y="3113"/>
                    <a:pt x="90014" y="-1792"/>
                    <a:pt x="86577" y="660"/>
                  </a:cubicBezTo>
                  <a:cubicBezTo>
                    <a:pt x="74260" y="9864"/>
                    <a:pt x="61228" y="18246"/>
                    <a:pt x="47765" y="25762"/>
                  </a:cubicBezTo>
                  <a:cubicBezTo>
                    <a:pt x="33874" y="32975"/>
                    <a:pt x="19123" y="38226"/>
                    <a:pt x="3800" y="41342"/>
                  </a:cubicBezTo>
                  <a:cubicBezTo>
                    <a:pt x="-2072" y="42497"/>
                    <a:pt x="-784" y="52739"/>
                    <a:pt x="5232" y="520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3" name="Freeform: Shape 2612">
              <a:extLst>
                <a:ext uri="{FF2B5EF4-FFF2-40B4-BE49-F238E27FC236}">
                  <a16:creationId xmlns:a16="http://schemas.microsoft.com/office/drawing/2014/main" id="{F1694AEB-2C2A-7619-4CDF-5FB69810245E}"/>
                </a:ext>
              </a:extLst>
            </p:cNvPr>
            <p:cNvSpPr/>
            <p:nvPr/>
          </p:nvSpPr>
          <p:spPr>
            <a:xfrm>
              <a:off x="12060334" y="3173316"/>
              <a:ext cx="88278" cy="78140"/>
            </a:xfrm>
            <a:custGeom>
              <a:avLst/>
              <a:gdLst>
                <a:gd name="connsiteX0" fmla="*/ 8076 w 88278"/>
                <a:gd name="connsiteY0" fmla="*/ 78140 h 78140"/>
                <a:gd name="connsiteX1" fmla="*/ 88132 w 88278"/>
                <a:gd name="connsiteY1" fmla="*/ 6009 h 78140"/>
                <a:gd name="connsiteX2" fmla="*/ 85411 w 88278"/>
                <a:gd name="connsiteY2" fmla="*/ 383 h 78140"/>
                <a:gd name="connsiteX3" fmla="*/ 79539 w 88278"/>
                <a:gd name="connsiteY3" fmla="*/ 2258 h 78140"/>
                <a:gd name="connsiteX4" fmla="*/ 4639 w 88278"/>
                <a:gd name="connsiteY4" fmla="*/ 65301 h 78140"/>
                <a:gd name="connsiteX5" fmla="*/ 199 w 88278"/>
                <a:gd name="connsiteY5" fmla="*/ 73091 h 78140"/>
                <a:gd name="connsiteX6" fmla="*/ 8076 w 88278"/>
                <a:gd name="connsiteY6" fmla="*/ 77563 h 7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278" h="78140">
                  <a:moveTo>
                    <a:pt x="8076" y="78140"/>
                  </a:moveTo>
                  <a:cubicBezTo>
                    <a:pt x="43593" y="66426"/>
                    <a:pt x="72665" y="40257"/>
                    <a:pt x="88132" y="6009"/>
                  </a:cubicBezTo>
                  <a:cubicBezTo>
                    <a:pt x="88705" y="3716"/>
                    <a:pt x="87560" y="1306"/>
                    <a:pt x="85411" y="383"/>
                  </a:cubicBezTo>
                  <a:cubicBezTo>
                    <a:pt x="83263" y="-540"/>
                    <a:pt x="80828" y="253"/>
                    <a:pt x="79539" y="2258"/>
                  </a:cubicBezTo>
                  <a:cubicBezTo>
                    <a:pt x="60779" y="29769"/>
                    <a:pt x="34857" y="51567"/>
                    <a:pt x="4639" y="65301"/>
                  </a:cubicBezTo>
                  <a:cubicBezTo>
                    <a:pt x="1345" y="66282"/>
                    <a:pt x="-660" y="69715"/>
                    <a:pt x="199" y="73091"/>
                  </a:cubicBezTo>
                  <a:cubicBezTo>
                    <a:pt x="1202" y="76452"/>
                    <a:pt x="4639" y="78414"/>
                    <a:pt x="8076" y="775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4" name="Freeform: Shape 2613">
              <a:extLst>
                <a:ext uri="{FF2B5EF4-FFF2-40B4-BE49-F238E27FC236}">
                  <a16:creationId xmlns:a16="http://schemas.microsoft.com/office/drawing/2014/main" id="{F8BFFB45-9214-687D-EF77-AE2771E9A1AC}"/>
                </a:ext>
              </a:extLst>
            </p:cNvPr>
            <p:cNvSpPr/>
            <p:nvPr/>
          </p:nvSpPr>
          <p:spPr>
            <a:xfrm>
              <a:off x="12054083" y="3146793"/>
              <a:ext cx="61913" cy="104354"/>
            </a:xfrm>
            <a:custGeom>
              <a:avLst/>
              <a:gdLst>
                <a:gd name="connsiteX0" fmla="*/ 9745 w 61913"/>
                <a:gd name="connsiteY0" fmla="*/ 102210 h 104354"/>
                <a:gd name="connsiteX1" fmla="*/ 61873 w 61913"/>
                <a:gd name="connsiteY1" fmla="*/ 4256 h 104354"/>
                <a:gd name="connsiteX2" fmla="*/ 57721 w 61913"/>
                <a:gd name="connsiteY2" fmla="*/ 0 h 104354"/>
                <a:gd name="connsiteX3" fmla="*/ 53710 w 61913"/>
                <a:gd name="connsiteY3" fmla="*/ 3102 h 104354"/>
                <a:gd name="connsiteX4" fmla="*/ 33947 w 61913"/>
                <a:gd name="connsiteY4" fmla="*/ 50709 h 104354"/>
                <a:gd name="connsiteX5" fmla="*/ 1437 w 61913"/>
                <a:gd name="connsiteY5" fmla="*/ 93987 h 104354"/>
                <a:gd name="connsiteX6" fmla="*/ 9745 w 61913"/>
                <a:gd name="connsiteY6" fmla="*/ 102210 h 10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913" h="104354">
                  <a:moveTo>
                    <a:pt x="9745" y="102210"/>
                  </a:moveTo>
                  <a:cubicBezTo>
                    <a:pt x="33517" y="75089"/>
                    <a:pt x="63163" y="43063"/>
                    <a:pt x="61873" y="4256"/>
                  </a:cubicBezTo>
                  <a:cubicBezTo>
                    <a:pt x="61873" y="1948"/>
                    <a:pt x="60011" y="44"/>
                    <a:pt x="57721" y="0"/>
                  </a:cubicBezTo>
                  <a:cubicBezTo>
                    <a:pt x="55859" y="-28"/>
                    <a:pt x="54140" y="1256"/>
                    <a:pt x="53710" y="3102"/>
                  </a:cubicBezTo>
                  <a:cubicBezTo>
                    <a:pt x="49556" y="19894"/>
                    <a:pt x="42826" y="35936"/>
                    <a:pt x="33947" y="50709"/>
                  </a:cubicBezTo>
                  <a:cubicBezTo>
                    <a:pt x="24207" y="65986"/>
                    <a:pt x="13467" y="80455"/>
                    <a:pt x="1437" y="93987"/>
                  </a:cubicBezTo>
                  <a:cubicBezTo>
                    <a:pt x="-3288" y="99758"/>
                    <a:pt x="4731" y="108413"/>
                    <a:pt x="9745" y="1022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5" name="Freeform: Shape 2614">
              <a:extLst>
                <a:ext uri="{FF2B5EF4-FFF2-40B4-BE49-F238E27FC236}">
                  <a16:creationId xmlns:a16="http://schemas.microsoft.com/office/drawing/2014/main" id="{C372C279-BE31-00BD-2724-74801294617F}"/>
                </a:ext>
              </a:extLst>
            </p:cNvPr>
            <p:cNvSpPr/>
            <p:nvPr/>
          </p:nvSpPr>
          <p:spPr>
            <a:xfrm>
              <a:off x="12070113" y="3270664"/>
              <a:ext cx="109036" cy="34196"/>
            </a:xfrm>
            <a:custGeom>
              <a:avLst/>
              <a:gdLst>
                <a:gd name="connsiteX0" fmla="*/ 2307 w 109036"/>
                <a:gd name="connsiteY0" fmla="*/ 10510 h 34196"/>
                <a:gd name="connsiteX1" fmla="*/ 52432 w 109036"/>
                <a:gd name="connsiteY1" fmla="*/ 32437 h 34196"/>
                <a:gd name="connsiteX2" fmla="*/ 106852 w 109036"/>
                <a:gd name="connsiteY2" fmla="*/ 24070 h 34196"/>
                <a:gd name="connsiteX3" fmla="*/ 104561 w 109036"/>
                <a:gd name="connsiteY3" fmla="*/ 15126 h 34196"/>
                <a:gd name="connsiteX4" fmla="*/ 54437 w 109036"/>
                <a:gd name="connsiteY4" fmla="*/ 18011 h 34196"/>
                <a:gd name="connsiteX5" fmla="*/ 7749 w 109036"/>
                <a:gd name="connsiteY5" fmla="*/ 988 h 34196"/>
                <a:gd name="connsiteX6" fmla="*/ 2307 w 109036"/>
                <a:gd name="connsiteY6" fmla="*/ 10510 h 3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36" h="34196">
                  <a:moveTo>
                    <a:pt x="2307" y="10510"/>
                  </a:moveTo>
                  <a:cubicBezTo>
                    <a:pt x="16915" y="21950"/>
                    <a:pt x="34100" y="29480"/>
                    <a:pt x="52432" y="32437"/>
                  </a:cubicBezTo>
                  <a:cubicBezTo>
                    <a:pt x="70905" y="36477"/>
                    <a:pt x="90383" y="33505"/>
                    <a:pt x="106852" y="24070"/>
                  </a:cubicBezTo>
                  <a:cubicBezTo>
                    <a:pt x="110432" y="21618"/>
                    <a:pt x="109574" y="14549"/>
                    <a:pt x="104561" y="15126"/>
                  </a:cubicBezTo>
                  <a:cubicBezTo>
                    <a:pt x="87948" y="17953"/>
                    <a:pt x="71192" y="18920"/>
                    <a:pt x="54437" y="18011"/>
                  </a:cubicBezTo>
                  <a:cubicBezTo>
                    <a:pt x="37680" y="16497"/>
                    <a:pt x="21641" y="10625"/>
                    <a:pt x="7749" y="988"/>
                  </a:cubicBezTo>
                  <a:cubicBezTo>
                    <a:pt x="2021" y="-3051"/>
                    <a:pt x="-3135" y="6326"/>
                    <a:pt x="2307" y="105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6" name="Freeform: Shape 2615">
              <a:extLst>
                <a:ext uri="{FF2B5EF4-FFF2-40B4-BE49-F238E27FC236}">
                  <a16:creationId xmlns:a16="http://schemas.microsoft.com/office/drawing/2014/main" id="{C48C8F7F-9341-F238-19C9-4279EC1D74B1}"/>
                </a:ext>
              </a:extLst>
            </p:cNvPr>
            <p:cNvSpPr/>
            <p:nvPr/>
          </p:nvSpPr>
          <p:spPr>
            <a:xfrm>
              <a:off x="12068983" y="3274717"/>
              <a:ext cx="72695" cy="81700"/>
            </a:xfrm>
            <a:custGeom>
              <a:avLst/>
              <a:gdLst>
                <a:gd name="connsiteX0" fmla="*/ 572 w 72695"/>
                <a:gd name="connsiteY0" fmla="*/ 4004 h 81700"/>
                <a:gd name="connsiteX1" fmla="*/ 20478 w 72695"/>
                <a:gd name="connsiteY1" fmla="*/ 57814 h 81700"/>
                <a:gd name="connsiteX2" fmla="*/ 41530 w 72695"/>
                <a:gd name="connsiteY2" fmla="*/ 76567 h 81700"/>
                <a:gd name="connsiteX3" fmla="*/ 70173 w 72695"/>
                <a:gd name="connsiteY3" fmla="*/ 80463 h 81700"/>
                <a:gd name="connsiteX4" fmla="*/ 72465 w 72695"/>
                <a:gd name="connsiteY4" fmla="*/ 75673 h 81700"/>
                <a:gd name="connsiteX5" fmla="*/ 70173 w 72695"/>
                <a:gd name="connsiteY5" fmla="*/ 73394 h 81700"/>
                <a:gd name="connsiteX6" fmla="*/ 58860 w 72695"/>
                <a:gd name="connsiteY6" fmla="*/ 70076 h 81700"/>
                <a:gd name="connsiteX7" fmla="*/ 47259 w 72695"/>
                <a:gd name="connsiteY7" fmla="*/ 64594 h 81700"/>
                <a:gd name="connsiteX8" fmla="*/ 28356 w 72695"/>
                <a:gd name="connsiteY8" fmla="*/ 49302 h 81700"/>
                <a:gd name="connsiteX9" fmla="*/ 8306 w 72695"/>
                <a:gd name="connsiteY9" fmla="*/ 4004 h 81700"/>
                <a:gd name="connsiteX10" fmla="*/ 0 w 72695"/>
                <a:gd name="connsiteY10" fmla="*/ 4004 h 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695" h="81700">
                  <a:moveTo>
                    <a:pt x="572" y="4004"/>
                  </a:moveTo>
                  <a:cubicBezTo>
                    <a:pt x="0" y="23854"/>
                    <a:pt x="7161" y="43142"/>
                    <a:pt x="20478" y="57814"/>
                  </a:cubicBezTo>
                  <a:cubicBezTo>
                    <a:pt x="26207" y="65459"/>
                    <a:pt x="33368" y="71836"/>
                    <a:pt x="41530" y="76567"/>
                  </a:cubicBezTo>
                  <a:cubicBezTo>
                    <a:pt x="50268" y="81603"/>
                    <a:pt x="60435" y="83002"/>
                    <a:pt x="70173" y="80463"/>
                  </a:cubicBezTo>
                  <a:cubicBezTo>
                    <a:pt x="72178" y="79770"/>
                    <a:pt x="73182" y="77621"/>
                    <a:pt x="72465" y="75673"/>
                  </a:cubicBezTo>
                  <a:cubicBezTo>
                    <a:pt x="72035" y="74606"/>
                    <a:pt x="71176" y="73769"/>
                    <a:pt x="70173" y="73394"/>
                  </a:cubicBezTo>
                  <a:cubicBezTo>
                    <a:pt x="66308" y="72485"/>
                    <a:pt x="62584" y="71374"/>
                    <a:pt x="58860" y="70076"/>
                  </a:cubicBezTo>
                  <a:cubicBezTo>
                    <a:pt x="54993" y="68345"/>
                    <a:pt x="50983" y="66614"/>
                    <a:pt x="47259" y="64594"/>
                  </a:cubicBezTo>
                  <a:cubicBezTo>
                    <a:pt x="40099" y="60655"/>
                    <a:pt x="33655" y="55477"/>
                    <a:pt x="28356" y="49302"/>
                  </a:cubicBezTo>
                  <a:cubicBezTo>
                    <a:pt x="16326" y="37242"/>
                    <a:pt x="9166" y="21099"/>
                    <a:pt x="8306" y="4004"/>
                  </a:cubicBezTo>
                  <a:cubicBezTo>
                    <a:pt x="8306" y="-1478"/>
                    <a:pt x="572" y="-1189"/>
                    <a:pt x="0" y="40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7" name="Freeform: Shape 2616">
              <a:extLst>
                <a:ext uri="{FF2B5EF4-FFF2-40B4-BE49-F238E27FC236}">
                  <a16:creationId xmlns:a16="http://schemas.microsoft.com/office/drawing/2014/main" id="{317B2284-929F-0F6D-EFD0-3F4679A1F5E3}"/>
                </a:ext>
              </a:extLst>
            </p:cNvPr>
            <p:cNvSpPr/>
            <p:nvPr/>
          </p:nvSpPr>
          <p:spPr>
            <a:xfrm>
              <a:off x="11935651" y="3273693"/>
              <a:ext cx="80210" cy="112697"/>
            </a:xfrm>
            <a:custGeom>
              <a:avLst/>
              <a:gdLst>
                <a:gd name="connsiteX0" fmla="*/ 77479 w 80210"/>
                <a:gd name="connsiteY0" fmla="*/ 268 h 112697"/>
                <a:gd name="connsiteX1" fmla="*/ 0 w 80210"/>
                <a:gd name="connsiteY1" fmla="*/ 109474 h 112697"/>
                <a:gd name="connsiteX2" fmla="*/ 6587 w 80210"/>
                <a:gd name="connsiteY2" fmla="*/ 110340 h 112697"/>
                <a:gd name="connsiteX3" fmla="*/ 31508 w 80210"/>
                <a:gd name="connsiteY3" fmla="*/ 50615 h 112697"/>
                <a:gd name="connsiteX4" fmla="*/ 79340 w 80210"/>
                <a:gd name="connsiteY4" fmla="*/ 3297 h 112697"/>
                <a:gd name="connsiteX5" fmla="*/ 79914 w 80210"/>
                <a:gd name="connsiteY5" fmla="*/ 845 h 112697"/>
                <a:gd name="connsiteX6" fmla="*/ 77479 w 80210"/>
                <a:gd name="connsiteY6" fmla="*/ 268 h 11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210" h="112697">
                  <a:moveTo>
                    <a:pt x="77479" y="268"/>
                  </a:moveTo>
                  <a:cubicBezTo>
                    <a:pt x="37808" y="23783"/>
                    <a:pt x="4584" y="61867"/>
                    <a:pt x="0" y="109474"/>
                  </a:cubicBezTo>
                  <a:cubicBezTo>
                    <a:pt x="0" y="113225"/>
                    <a:pt x="5729" y="113946"/>
                    <a:pt x="6587" y="110340"/>
                  </a:cubicBezTo>
                  <a:cubicBezTo>
                    <a:pt x="11744" y="89234"/>
                    <a:pt x="20050" y="69066"/>
                    <a:pt x="31508" y="50615"/>
                  </a:cubicBezTo>
                  <a:cubicBezTo>
                    <a:pt x="43394" y="31212"/>
                    <a:pt x="59864" y="14982"/>
                    <a:pt x="79340" y="3297"/>
                  </a:cubicBezTo>
                  <a:cubicBezTo>
                    <a:pt x="80199" y="2778"/>
                    <a:pt x="80486" y="1681"/>
                    <a:pt x="79914" y="845"/>
                  </a:cubicBezTo>
                  <a:cubicBezTo>
                    <a:pt x="79340" y="8"/>
                    <a:pt x="78337" y="-252"/>
                    <a:pt x="77479" y="26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8" name="Freeform: Shape 2617">
              <a:extLst>
                <a:ext uri="{FF2B5EF4-FFF2-40B4-BE49-F238E27FC236}">
                  <a16:creationId xmlns:a16="http://schemas.microsoft.com/office/drawing/2014/main" id="{271BE409-53CD-D593-0E7B-5DEA28AA2746}"/>
                </a:ext>
              </a:extLst>
            </p:cNvPr>
            <p:cNvSpPr/>
            <p:nvPr/>
          </p:nvSpPr>
          <p:spPr>
            <a:xfrm>
              <a:off x="11898846" y="3262902"/>
              <a:ext cx="101502" cy="129506"/>
            </a:xfrm>
            <a:custGeom>
              <a:avLst/>
              <a:gdLst>
                <a:gd name="connsiteX0" fmla="*/ 94950 w 101502"/>
                <a:gd name="connsiteY0" fmla="*/ 672 h 129506"/>
                <a:gd name="connsiteX1" fmla="*/ 0 w 101502"/>
                <a:gd name="connsiteY1" fmla="*/ 125602 h 129506"/>
                <a:gd name="connsiteX2" fmla="*/ 7876 w 101502"/>
                <a:gd name="connsiteY2" fmla="*/ 126756 h 129506"/>
                <a:gd name="connsiteX3" fmla="*/ 42964 w 101502"/>
                <a:gd name="connsiteY3" fmla="*/ 61117 h 129506"/>
                <a:gd name="connsiteX4" fmla="*/ 100249 w 101502"/>
                <a:gd name="connsiteY4" fmla="*/ 7164 h 129506"/>
                <a:gd name="connsiteX5" fmla="*/ 95378 w 101502"/>
                <a:gd name="connsiteY5" fmla="*/ 672 h 12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502" h="129506">
                  <a:moveTo>
                    <a:pt x="94950" y="672"/>
                  </a:moveTo>
                  <a:cubicBezTo>
                    <a:pt x="54850" y="31977"/>
                    <a:pt x="6731" y="71649"/>
                    <a:pt x="0" y="125602"/>
                  </a:cubicBezTo>
                  <a:cubicBezTo>
                    <a:pt x="0" y="130363"/>
                    <a:pt x="6444" y="130796"/>
                    <a:pt x="7876" y="126756"/>
                  </a:cubicBezTo>
                  <a:cubicBezTo>
                    <a:pt x="15753" y="103011"/>
                    <a:pt x="27639" y="80809"/>
                    <a:pt x="42964" y="61117"/>
                  </a:cubicBezTo>
                  <a:cubicBezTo>
                    <a:pt x="60005" y="40978"/>
                    <a:pt x="79195" y="22874"/>
                    <a:pt x="100249" y="7164"/>
                  </a:cubicBezTo>
                  <a:cubicBezTo>
                    <a:pt x="103829" y="4278"/>
                    <a:pt x="98959" y="-2069"/>
                    <a:pt x="95378" y="67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9" name="Freeform: Shape 2618">
              <a:extLst>
                <a:ext uri="{FF2B5EF4-FFF2-40B4-BE49-F238E27FC236}">
                  <a16:creationId xmlns:a16="http://schemas.microsoft.com/office/drawing/2014/main" id="{48C3ECE5-5737-7356-B17E-BC48DEB5CD95}"/>
                </a:ext>
              </a:extLst>
            </p:cNvPr>
            <p:cNvSpPr/>
            <p:nvPr/>
          </p:nvSpPr>
          <p:spPr>
            <a:xfrm>
              <a:off x="11825604" y="3263819"/>
              <a:ext cx="114946" cy="103050"/>
            </a:xfrm>
            <a:custGeom>
              <a:avLst/>
              <a:gdLst>
                <a:gd name="connsiteX0" fmla="*/ 109189 w 114946"/>
                <a:gd name="connsiteY0" fmla="*/ 187 h 103050"/>
                <a:gd name="connsiteX1" fmla="*/ 489 w 114946"/>
                <a:gd name="connsiteY1" fmla="*/ 96843 h 103050"/>
                <a:gd name="connsiteX2" fmla="*/ 6791 w 114946"/>
                <a:gd name="connsiteY2" fmla="*/ 101747 h 103050"/>
                <a:gd name="connsiteX3" fmla="*/ 53909 w 114946"/>
                <a:gd name="connsiteY3" fmla="*/ 45485 h 103050"/>
                <a:gd name="connsiteX4" fmla="*/ 111194 w 114946"/>
                <a:gd name="connsiteY4" fmla="*/ 9997 h 103050"/>
                <a:gd name="connsiteX5" fmla="*/ 114774 w 114946"/>
                <a:gd name="connsiteY5" fmla="*/ 3721 h 103050"/>
                <a:gd name="connsiteX6" fmla="*/ 108472 w 114946"/>
                <a:gd name="connsiteY6" fmla="*/ 187 h 10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46" h="103050">
                  <a:moveTo>
                    <a:pt x="109189" y="187"/>
                  </a:moveTo>
                  <a:cubicBezTo>
                    <a:pt x="61211" y="14613"/>
                    <a:pt x="24549" y="54141"/>
                    <a:pt x="489" y="96843"/>
                  </a:cubicBezTo>
                  <a:cubicBezTo>
                    <a:pt x="-1658" y="100738"/>
                    <a:pt x="3784" y="105354"/>
                    <a:pt x="6791" y="101747"/>
                  </a:cubicBezTo>
                  <a:cubicBezTo>
                    <a:pt x="21399" y="82055"/>
                    <a:pt x="37152" y="63273"/>
                    <a:pt x="53909" y="45485"/>
                  </a:cubicBezTo>
                  <a:cubicBezTo>
                    <a:pt x="70090" y="29371"/>
                    <a:pt x="89712" y="17224"/>
                    <a:pt x="111194" y="9997"/>
                  </a:cubicBezTo>
                  <a:cubicBezTo>
                    <a:pt x="113914" y="9247"/>
                    <a:pt x="115489" y="6434"/>
                    <a:pt x="114774" y="3721"/>
                  </a:cubicBezTo>
                  <a:cubicBezTo>
                    <a:pt x="113914" y="1009"/>
                    <a:pt x="111194" y="-563"/>
                    <a:pt x="108472" y="18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0" name="Freeform: Shape 2619">
              <a:extLst>
                <a:ext uri="{FF2B5EF4-FFF2-40B4-BE49-F238E27FC236}">
                  <a16:creationId xmlns:a16="http://schemas.microsoft.com/office/drawing/2014/main" id="{23587981-1F25-2019-3329-5C9B7E4CF0D0}"/>
                </a:ext>
              </a:extLst>
            </p:cNvPr>
            <p:cNvSpPr/>
            <p:nvPr/>
          </p:nvSpPr>
          <p:spPr>
            <a:xfrm>
              <a:off x="11634904" y="3267325"/>
              <a:ext cx="113095" cy="136611"/>
            </a:xfrm>
            <a:custGeom>
              <a:avLst/>
              <a:gdLst>
                <a:gd name="connsiteX0" fmla="*/ 108841 w 113095"/>
                <a:gd name="connsiteY0" fmla="*/ 0 h 136611"/>
                <a:gd name="connsiteX1" fmla="*/ 0 w 113095"/>
                <a:gd name="connsiteY1" fmla="*/ 133875 h 136611"/>
                <a:gd name="connsiteX2" fmla="*/ 5299 w 113095"/>
                <a:gd name="connsiteY2" fmla="*/ 134740 h 136611"/>
                <a:gd name="connsiteX3" fmla="*/ 44682 w 113095"/>
                <a:gd name="connsiteY3" fmla="*/ 62610 h 136611"/>
                <a:gd name="connsiteX4" fmla="*/ 111850 w 113095"/>
                <a:gd name="connsiteY4" fmla="*/ 5626 h 136611"/>
                <a:gd name="connsiteX5" fmla="*/ 108841 w 113095"/>
                <a:gd name="connsiteY5" fmla="*/ 577 h 13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95" h="136611">
                  <a:moveTo>
                    <a:pt x="108841" y="0"/>
                  </a:moveTo>
                  <a:cubicBezTo>
                    <a:pt x="61439" y="30728"/>
                    <a:pt x="6587" y="72996"/>
                    <a:pt x="0" y="133875"/>
                  </a:cubicBezTo>
                  <a:cubicBezTo>
                    <a:pt x="0" y="137049"/>
                    <a:pt x="4584" y="137625"/>
                    <a:pt x="5299" y="134740"/>
                  </a:cubicBezTo>
                  <a:cubicBezTo>
                    <a:pt x="12890" y="108037"/>
                    <a:pt x="26351" y="83383"/>
                    <a:pt x="44682" y="62610"/>
                  </a:cubicBezTo>
                  <a:cubicBezTo>
                    <a:pt x="64732" y="40941"/>
                    <a:pt x="87216" y="21812"/>
                    <a:pt x="111850" y="5626"/>
                  </a:cubicBezTo>
                  <a:cubicBezTo>
                    <a:pt x="114857" y="3462"/>
                    <a:pt x="111850" y="-1587"/>
                    <a:pt x="108841" y="5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1" name="Freeform: Shape 2620">
              <a:extLst>
                <a:ext uri="{FF2B5EF4-FFF2-40B4-BE49-F238E27FC236}">
                  <a16:creationId xmlns:a16="http://schemas.microsoft.com/office/drawing/2014/main" id="{88365757-F5C8-2A43-28E7-8792871D9A9F}"/>
                </a:ext>
              </a:extLst>
            </p:cNvPr>
            <p:cNvSpPr/>
            <p:nvPr/>
          </p:nvSpPr>
          <p:spPr>
            <a:xfrm>
              <a:off x="11690172" y="3269350"/>
              <a:ext cx="113813" cy="147236"/>
            </a:xfrm>
            <a:custGeom>
              <a:avLst/>
              <a:gdLst>
                <a:gd name="connsiteX0" fmla="*/ 108568 w 113813"/>
                <a:gd name="connsiteY0" fmla="*/ 139 h 147236"/>
                <a:gd name="connsiteX1" fmla="*/ 33667 w 113813"/>
                <a:gd name="connsiteY1" fmla="*/ 55680 h 147236"/>
                <a:gd name="connsiteX2" fmla="*/ 12 w 113813"/>
                <a:gd name="connsiteY2" fmla="*/ 143824 h 147236"/>
                <a:gd name="connsiteX3" fmla="*/ 2734 w 113813"/>
                <a:gd name="connsiteY3" fmla="*/ 147214 h 147236"/>
                <a:gd name="connsiteX4" fmla="*/ 6028 w 113813"/>
                <a:gd name="connsiteY4" fmla="*/ 144545 h 147236"/>
                <a:gd name="connsiteX5" fmla="*/ 39396 w 113813"/>
                <a:gd name="connsiteY5" fmla="*/ 63037 h 147236"/>
                <a:gd name="connsiteX6" fmla="*/ 111002 w 113813"/>
                <a:gd name="connsiteY6" fmla="*/ 7496 h 147236"/>
                <a:gd name="connsiteX7" fmla="*/ 113724 w 113813"/>
                <a:gd name="connsiteY7" fmla="*/ 2808 h 147236"/>
                <a:gd name="connsiteX8" fmla="*/ 108997 w 113813"/>
                <a:gd name="connsiteY8" fmla="*/ 139 h 14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813" h="147236">
                  <a:moveTo>
                    <a:pt x="108568" y="139"/>
                  </a:moveTo>
                  <a:cubicBezTo>
                    <a:pt x="78064" y="9545"/>
                    <a:pt x="51712" y="29136"/>
                    <a:pt x="33667" y="55680"/>
                  </a:cubicBezTo>
                  <a:cubicBezTo>
                    <a:pt x="13905" y="80998"/>
                    <a:pt x="2161" y="111711"/>
                    <a:pt x="12" y="143824"/>
                  </a:cubicBezTo>
                  <a:cubicBezTo>
                    <a:pt x="-131" y="145497"/>
                    <a:pt x="1016" y="147012"/>
                    <a:pt x="2734" y="147214"/>
                  </a:cubicBezTo>
                  <a:cubicBezTo>
                    <a:pt x="4309" y="147416"/>
                    <a:pt x="5884" y="146219"/>
                    <a:pt x="6028" y="144545"/>
                  </a:cubicBezTo>
                  <a:cubicBezTo>
                    <a:pt x="11613" y="115404"/>
                    <a:pt x="22926" y="87691"/>
                    <a:pt x="39396" y="63037"/>
                  </a:cubicBezTo>
                  <a:cubicBezTo>
                    <a:pt x="56152" y="36695"/>
                    <a:pt x="81501" y="17046"/>
                    <a:pt x="111002" y="7496"/>
                  </a:cubicBezTo>
                  <a:cubicBezTo>
                    <a:pt x="113007" y="6934"/>
                    <a:pt x="114154" y="4842"/>
                    <a:pt x="113724" y="2808"/>
                  </a:cubicBezTo>
                  <a:cubicBezTo>
                    <a:pt x="113151" y="774"/>
                    <a:pt x="111002" y="-424"/>
                    <a:pt x="108997" y="1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2" name="Freeform: Shape 2621">
              <a:extLst>
                <a:ext uri="{FF2B5EF4-FFF2-40B4-BE49-F238E27FC236}">
                  <a16:creationId xmlns:a16="http://schemas.microsoft.com/office/drawing/2014/main" id="{4CDB980A-09CA-7436-EBD6-E3BEE79C980A}"/>
                </a:ext>
              </a:extLst>
            </p:cNvPr>
            <p:cNvSpPr/>
            <p:nvPr/>
          </p:nvSpPr>
          <p:spPr>
            <a:xfrm>
              <a:off x="11674564" y="3273955"/>
              <a:ext cx="103572" cy="132922"/>
            </a:xfrm>
            <a:custGeom>
              <a:avLst/>
              <a:gdLst>
                <a:gd name="connsiteX0" fmla="*/ 100260 w 103572"/>
                <a:gd name="connsiteY0" fmla="*/ 6 h 132922"/>
                <a:gd name="connsiteX1" fmla="*/ 11 w 103572"/>
                <a:gd name="connsiteY1" fmla="*/ 129842 h 132922"/>
                <a:gd name="connsiteX2" fmla="*/ 2731 w 103572"/>
                <a:gd name="connsiteY2" fmla="*/ 132915 h 132922"/>
                <a:gd name="connsiteX3" fmla="*/ 5453 w 103572"/>
                <a:gd name="connsiteY3" fmla="*/ 131284 h 132922"/>
                <a:gd name="connsiteX4" fmla="*/ 42115 w 103572"/>
                <a:gd name="connsiteY4" fmla="*/ 60596 h 132922"/>
                <a:gd name="connsiteX5" fmla="*/ 102695 w 103572"/>
                <a:gd name="connsiteY5" fmla="*/ 4767 h 132922"/>
                <a:gd name="connsiteX6" fmla="*/ 102838 w 103572"/>
                <a:gd name="connsiteY6" fmla="*/ 901 h 132922"/>
                <a:gd name="connsiteX7" fmla="*/ 99973 w 103572"/>
                <a:gd name="connsiteY7" fmla="*/ 151 h 13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572" h="132922">
                  <a:moveTo>
                    <a:pt x="100260" y="6"/>
                  </a:moveTo>
                  <a:cubicBezTo>
                    <a:pt x="54576" y="28858"/>
                    <a:pt x="12327" y="75599"/>
                    <a:pt x="11" y="129842"/>
                  </a:cubicBezTo>
                  <a:cubicBezTo>
                    <a:pt x="-132" y="131428"/>
                    <a:pt x="1156" y="132813"/>
                    <a:pt x="2731" y="132915"/>
                  </a:cubicBezTo>
                  <a:cubicBezTo>
                    <a:pt x="3878" y="133001"/>
                    <a:pt x="4880" y="132352"/>
                    <a:pt x="5453" y="131284"/>
                  </a:cubicBezTo>
                  <a:cubicBezTo>
                    <a:pt x="14332" y="106125"/>
                    <a:pt x="26648" y="82336"/>
                    <a:pt x="42115" y="60596"/>
                  </a:cubicBezTo>
                  <a:cubicBezTo>
                    <a:pt x="58728" y="38351"/>
                    <a:pt x="79208" y="19409"/>
                    <a:pt x="102695" y="4767"/>
                  </a:cubicBezTo>
                  <a:cubicBezTo>
                    <a:pt x="103840" y="3743"/>
                    <a:pt x="103840" y="2011"/>
                    <a:pt x="102838" y="901"/>
                  </a:cubicBezTo>
                  <a:cubicBezTo>
                    <a:pt x="102122" y="93"/>
                    <a:pt x="100977" y="-211"/>
                    <a:pt x="99973" y="1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3" name="Freeform: Shape 2622">
              <a:extLst>
                <a:ext uri="{FF2B5EF4-FFF2-40B4-BE49-F238E27FC236}">
                  <a16:creationId xmlns:a16="http://schemas.microsoft.com/office/drawing/2014/main" id="{621FF5D3-FB87-7C99-D051-BCB1210B165B}"/>
                </a:ext>
              </a:extLst>
            </p:cNvPr>
            <p:cNvSpPr/>
            <p:nvPr/>
          </p:nvSpPr>
          <p:spPr>
            <a:xfrm>
              <a:off x="11604208" y="3269905"/>
              <a:ext cx="94718" cy="107783"/>
            </a:xfrm>
            <a:custGeom>
              <a:avLst/>
              <a:gdLst>
                <a:gd name="connsiteX0" fmla="*/ 90417 w 94718"/>
                <a:gd name="connsiteY0" fmla="*/ 305 h 107783"/>
                <a:gd name="connsiteX1" fmla="*/ 49 w 94718"/>
                <a:gd name="connsiteY1" fmla="*/ 104606 h 107783"/>
                <a:gd name="connsiteX2" fmla="*/ 2341 w 94718"/>
                <a:gd name="connsiteY2" fmla="*/ 107751 h 107783"/>
                <a:gd name="connsiteX3" fmla="*/ 5204 w 94718"/>
                <a:gd name="connsiteY3" fmla="*/ 106193 h 107783"/>
                <a:gd name="connsiteX4" fmla="*/ 38001 w 94718"/>
                <a:gd name="connsiteY4" fmla="*/ 46325 h 107783"/>
                <a:gd name="connsiteX5" fmla="*/ 93280 w 94718"/>
                <a:gd name="connsiteY5" fmla="*/ 5210 h 107783"/>
                <a:gd name="connsiteX6" fmla="*/ 90417 w 94718"/>
                <a:gd name="connsiteY6" fmla="*/ 305 h 10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718" h="107783">
                  <a:moveTo>
                    <a:pt x="90417" y="305"/>
                  </a:moveTo>
                  <a:cubicBezTo>
                    <a:pt x="47453" y="18627"/>
                    <a:pt x="8641" y="58010"/>
                    <a:pt x="49" y="104606"/>
                  </a:cubicBezTo>
                  <a:cubicBezTo>
                    <a:pt x="-238" y="106107"/>
                    <a:pt x="766" y="107506"/>
                    <a:pt x="2341" y="107751"/>
                  </a:cubicBezTo>
                  <a:cubicBezTo>
                    <a:pt x="3486" y="107939"/>
                    <a:pt x="4633" y="107304"/>
                    <a:pt x="5204" y="106193"/>
                  </a:cubicBezTo>
                  <a:cubicBezTo>
                    <a:pt x="12222" y="84323"/>
                    <a:pt x="23393" y="64011"/>
                    <a:pt x="38001" y="46325"/>
                  </a:cubicBezTo>
                  <a:cubicBezTo>
                    <a:pt x="53182" y="28696"/>
                    <a:pt x="72085" y="14645"/>
                    <a:pt x="93280" y="5210"/>
                  </a:cubicBezTo>
                  <a:cubicBezTo>
                    <a:pt x="96717" y="3768"/>
                    <a:pt x="93280" y="-1282"/>
                    <a:pt x="90417" y="30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4" name="Freeform: Shape 2623">
              <a:extLst>
                <a:ext uri="{FF2B5EF4-FFF2-40B4-BE49-F238E27FC236}">
                  <a16:creationId xmlns:a16="http://schemas.microsoft.com/office/drawing/2014/main" id="{A65C840F-2355-2223-72D3-0BEEE6B5E31A}"/>
                </a:ext>
              </a:extLst>
            </p:cNvPr>
            <p:cNvSpPr/>
            <p:nvPr/>
          </p:nvSpPr>
          <p:spPr>
            <a:xfrm>
              <a:off x="11551557" y="3273562"/>
              <a:ext cx="108135" cy="99554"/>
            </a:xfrm>
            <a:custGeom>
              <a:avLst/>
              <a:gdLst>
                <a:gd name="connsiteX0" fmla="*/ 102680 w 108135"/>
                <a:gd name="connsiteY0" fmla="*/ 399 h 99554"/>
                <a:gd name="connsiteX1" fmla="*/ 141 w 108135"/>
                <a:gd name="connsiteY1" fmla="*/ 96477 h 99554"/>
                <a:gd name="connsiteX2" fmla="*/ 1573 w 108135"/>
                <a:gd name="connsiteY2" fmla="*/ 99420 h 99554"/>
                <a:gd name="connsiteX3" fmla="*/ 4006 w 108135"/>
                <a:gd name="connsiteY3" fmla="*/ 98785 h 99554"/>
                <a:gd name="connsiteX4" fmla="*/ 106404 w 108135"/>
                <a:gd name="connsiteY4" fmla="*/ 6746 h 99554"/>
                <a:gd name="connsiteX5" fmla="*/ 102680 w 108135"/>
                <a:gd name="connsiteY5" fmla="*/ 399 h 9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35" h="99554">
                  <a:moveTo>
                    <a:pt x="102680" y="399"/>
                  </a:moveTo>
                  <a:cubicBezTo>
                    <a:pt x="59573" y="21216"/>
                    <a:pt x="23913" y="54728"/>
                    <a:pt x="141" y="96477"/>
                  </a:cubicBezTo>
                  <a:cubicBezTo>
                    <a:pt x="-289" y="97675"/>
                    <a:pt x="285" y="99001"/>
                    <a:pt x="1573" y="99420"/>
                  </a:cubicBezTo>
                  <a:cubicBezTo>
                    <a:pt x="2431" y="99737"/>
                    <a:pt x="3435" y="99478"/>
                    <a:pt x="4006" y="98785"/>
                  </a:cubicBezTo>
                  <a:cubicBezTo>
                    <a:pt x="30072" y="60109"/>
                    <a:pt x="65302" y="28501"/>
                    <a:pt x="106404" y="6746"/>
                  </a:cubicBezTo>
                  <a:cubicBezTo>
                    <a:pt x="110558" y="4582"/>
                    <a:pt x="106404" y="-1621"/>
                    <a:pt x="102680" y="3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5" name="Freeform: Shape 2624">
              <a:extLst>
                <a:ext uri="{FF2B5EF4-FFF2-40B4-BE49-F238E27FC236}">
                  <a16:creationId xmlns:a16="http://schemas.microsoft.com/office/drawing/2014/main" id="{F28DD83B-1EDB-7293-E771-F23ED07DF471}"/>
                </a:ext>
              </a:extLst>
            </p:cNvPr>
            <p:cNvSpPr/>
            <p:nvPr/>
          </p:nvSpPr>
          <p:spPr>
            <a:xfrm>
              <a:off x="10787319" y="3266780"/>
              <a:ext cx="92272" cy="92459"/>
            </a:xfrm>
            <a:custGeom>
              <a:avLst/>
              <a:gdLst>
                <a:gd name="connsiteX0" fmla="*/ 87556 w 92272"/>
                <a:gd name="connsiteY0" fmla="*/ 256 h 92459"/>
                <a:gd name="connsiteX1" fmla="*/ 36858 w 92272"/>
                <a:gd name="connsiteY1" fmla="*/ 38053 h 92459"/>
                <a:gd name="connsiteX2" fmla="*/ 196 w 92272"/>
                <a:gd name="connsiteY2" fmla="*/ 88544 h 92459"/>
                <a:gd name="connsiteX3" fmla="*/ 1915 w 92272"/>
                <a:gd name="connsiteY3" fmla="*/ 92266 h 92459"/>
                <a:gd name="connsiteX4" fmla="*/ 5065 w 92272"/>
                <a:gd name="connsiteY4" fmla="*/ 91429 h 92459"/>
                <a:gd name="connsiteX5" fmla="*/ 42874 w 92272"/>
                <a:gd name="connsiteY5" fmla="*/ 44112 h 92459"/>
                <a:gd name="connsiteX6" fmla="*/ 90993 w 92272"/>
                <a:gd name="connsiteY6" fmla="*/ 6171 h 92459"/>
                <a:gd name="connsiteX7" fmla="*/ 91564 w 92272"/>
                <a:gd name="connsiteY7" fmla="*/ 1309 h 92459"/>
                <a:gd name="connsiteX8" fmla="*/ 87556 w 92272"/>
                <a:gd name="connsiteY8" fmla="*/ 256 h 9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72" h="92459">
                  <a:moveTo>
                    <a:pt x="87556" y="256"/>
                  </a:moveTo>
                  <a:cubicBezTo>
                    <a:pt x="68937" y="10340"/>
                    <a:pt x="51896" y="23078"/>
                    <a:pt x="36858" y="38053"/>
                  </a:cubicBezTo>
                  <a:cubicBezTo>
                    <a:pt x="21535" y="52421"/>
                    <a:pt x="9217" y="69545"/>
                    <a:pt x="196" y="88544"/>
                  </a:cubicBezTo>
                  <a:cubicBezTo>
                    <a:pt x="-377" y="90030"/>
                    <a:pt x="338" y="91704"/>
                    <a:pt x="1915" y="92266"/>
                  </a:cubicBezTo>
                  <a:cubicBezTo>
                    <a:pt x="2917" y="92713"/>
                    <a:pt x="4348" y="92367"/>
                    <a:pt x="5065" y="91429"/>
                  </a:cubicBezTo>
                  <a:cubicBezTo>
                    <a:pt x="16521" y="74767"/>
                    <a:pt x="29124" y="58956"/>
                    <a:pt x="42874" y="44112"/>
                  </a:cubicBezTo>
                  <a:cubicBezTo>
                    <a:pt x="57481" y="29758"/>
                    <a:pt x="73663" y="17048"/>
                    <a:pt x="90993" y="6171"/>
                  </a:cubicBezTo>
                  <a:cubicBezTo>
                    <a:pt x="92425" y="4973"/>
                    <a:pt x="92711" y="2795"/>
                    <a:pt x="91564" y="1309"/>
                  </a:cubicBezTo>
                  <a:cubicBezTo>
                    <a:pt x="90563" y="97"/>
                    <a:pt x="88988" y="-321"/>
                    <a:pt x="87556" y="2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6" name="Freeform: Shape 2625">
              <a:extLst>
                <a:ext uri="{FF2B5EF4-FFF2-40B4-BE49-F238E27FC236}">
                  <a16:creationId xmlns:a16="http://schemas.microsoft.com/office/drawing/2014/main" id="{AB2F20E4-0E31-2582-D046-4AD4645E2B39}"/>
                </a:ext>
              </a:extLst>
            </p:cNvPr>
            <p:cNvSpPr/>
            <p:nvPr/>
          </p:nvSpPr>
          <p:spPr>
            <a:xfrm>
              <a:off x="10876002" y="3268967"/>
              <a:ext cx="101158" cy="96928"/>
            </a:xfrm>
            <a:custGeom>
              <a:avLst/>
              <a:gdLst>
                <a:gd name="connsiteX0" fmla="*/ 95969 w 101158"/>
                <a:gd name="connsiteY0" fmla="*/ 377 h 96928"/>
                <a:gd name="connsiteX1" fmla="*/ 40118 w 101158"/>
                <a:gd name="connsiteY1" fmla="*/ 38895 h 96928"/>
                <a:gd name="connsiteX2" fmla="*/ 448 w 101158"/>
                <a:gd name="connsiteY2" fmla="*/ 92704 h 96928"/>
                <a:gd name="connsiteX3" fmla="*/ 1306 w 101158"/>
                <a:gd name="connsiteY3" fmla="*/ 96527 h 96928"/>
                <a:gd name="connsiteX4" fmla="*/ 5173 w 101158"/>
                <a:gd name="connsiteY4" fmla="*/ 95590 h 96928"/>
                <a:gd name="connsiteX5" fmla="*/ 46275 w 101158"/>
                <a:gd name="connsiteY5" fmla="*/ 45098 h 96928"/>
                <a:gd name="connsiteX6" fmla="*/ 99550 w 101158"/>
                <a:gd name="connsiteY6" fmla="*/ 6291 h 96928"/>
                <a:gd name="connsiteX7" fmla="*/ 95969 w 101158"/>
                <a:gd name="connsiteY7" fmla="*/ 377 h 9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58" h="96928">
                  <a:moveTo>
                    <a:pt x="95969" y="377"/>
                  </a:moveTo>
                  <a:cubicBezTo>
                    <a:pt x="75491" y="10360"/>
                    <a:pt x="56729" y="23343"/>
                    <a:pt x="40118" y="38895"/>
                  </a:cubicBezTo>
                  <a:cubicBezTo>
                    <a:pt x="23361" y="53826"/>
                    <a:pt x="9757" y="72162"/>
                    <a:pt x="448" y="92704"/>
                  </a:cubicBezTo>
                  <a:cubicBezTo>
                    <a:pt x="-413" y="94017"/>
                    <a:pt x="18" y="95734"/>
                    <a:pt x="1306" y="96527"/>
                  </a:cubicBezTo>
                  <a:cubicBezTo>
                    <a:pt x="2739" y="97321"/>
                    <a:pt x="4315" y="96902"/>
                    <a:pt x="5173" y="95590"/>
                  </a:cubicBezTo>
                  <a:cubicBezTo>
                    <a:pt x="17346" y="77586"/>
                    <a:pt x="31095" y="60693"/>
                    <a:pt x="46275" y="45098"/>
                  </a:cubicBezTo>
                  <a:cubicBezTo>
                    <a:pt x="62171" y="29763"/>
                    <a:pt x="80073" y="16693"/>
                    <a:pt x="99550" y="6291"/>
                  </a:cubicBezTo>
                  <a:cubicBezTo>
                    <a:pt x="103417" y="4128"/>
                    <a:pt x="99550" y="-1499"/>
                    <a:pt x="95969" y="3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7" name="Freeform: Shape 2626">
              <a:extLst>
                <a:ext uri="{FF2B5EF4-FFF2-40B4-BE49-F238E27FC236}">
                  <a16:creationId xmlns:a16="http://schemas.microsoft.com/office/drawing/2014/main" id="{D7AD556B-DDBD-1293-425F-92C545BABCEF}"/>
                </a:ext>
              </a:extLst>
            </p:cNvPr>
            <p:cNvSpPr/>
            <p:nvPr/>
          </p:nvSpPr>
          <p:spPr>
            <a:xfrm>
              <a:off x="8243115" y="3136846"/>
              <a:ext cx="176763" cy="108263"/>
            </a:xfrm>
            <a:custGeom>
              <a:avLst/>
              <a:gdLst>
                <a:gd name="connsiteX0" fmla="*/ 175230 w 176763"/>
                <a:gd name="connsiteY0" fmla="*/ 101337 h 108263"/>
                <a:gd name="connsiteX1" fmla="*/ 130261 w 176763"/>
                <a:gd name="connsiteY1" fmla="*/ 83882 h 108263"/>
                <a:gd name="connsiteX2" fmla="*/ 84863 w 176763"/>
                <a:gd name="connsiteY2" fmla="*/ 61377 h 108263"/>
                <a:gd name="connsiteX3" fmla="*/ 6239 w 176763"/>
                <a:gd name="connsiteY3" fmla="*/ 1220 h 108263"/>
                <a:gd name="connsiteX4" fmla="*/ 940 w 176763"/>
                <a:gd name="connsiteY4" fmla="*/ 6413 h 108263"/>
                <a:gd name="connsiteX5" fmla="*/ 77846 w 176763"/>
                <a:gd name="connsiteY5" fmla="*/ 73639 h 108263"/>
                <a:gd name="connsiteX6" fmla="*/ 122814 w 176763"/>
                <a:gd name="connsiteY6" fmla="*/ 95279 h 108263"/>
                <a:gd name="connsiteX7" fmla="*/ 173368 w 176763"/>
                <a:gd name="connsiteY7" fmla="*/ 108262 h 108263"/>
                <a:gd name="connsiteX8" fmla="*/ 176763 w 176763"/>
                <a:gd name="connsiteY8" fmla="*/ 105045 h 108263"/>
                <a:gd name="connsiteX9" fmla="*/ 175087 w 176763"/>
                <a:gd name="connsiteY9" fmla="*/ 102059 h 10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763" h="108263">
                  <a:moveTo>
                    <a:pt x="175230" y="101337"/>
                  </a:moveTo>
                  <a:cubicBezTo>
                    <a:pt x="160909" y="94124"/>
                    <a:pt x="145156" y="89797"/>
                    <a:pt x="130261" y="83882"/>
                  </a:cubicBezTo>
                  <a:cubicBezTo>
                    <a:pt x="114637" y="77433"/>
                    <a:pt x="99471" y="69917"/>
                    <a:pt x="84863" y="61377"/>
                  </a:cubicBezTo>
                  <a:cubicBezTo>
                    <a:pt x="56063" y="45032"/>
                    <a:pt x="29597" y="24792"/>
                    <a:pt x="6239" y="1220"/>
                  </a:cubicBezTo>
                  <a:cubicBezTo>
                    <a:pt x="2802" y="-2387"/>
                    <a:pt x="-2067" y="2807"/>
                    <a:pt x="940" y="6413"/>
                  </a:cubicBezTo>
                  <a:cubicBezTo>
                    <a:pt x="22408" y="33246"/>
                    <a:pt x="48458" y="56010"/>
                    <a:pt x="77846" y="73639"/>
                  </a:cubicBezTo>
                  <a:cubicBezTo>
                    <a:pt x="92267" y="82006"/>
                    <a:pt x="107290" y="89234"/>
                    <a:pt x="122814" y="95279"/>
                  </a:cubicBezTo>
                  <a:cubicBezTo>
                    <a:pt x="138754" y="102650"/>
                    <a:pt x="155882" y="107050"/>
                    <a:pt x="173368" y="108262"/>
                  </a:cubicBezTo>
                  <a:cubicBezTo>
                    <a:pt x="175187" y="108320"/>
                    <a:pt x="176705" y="106877"/>
                    <a:pt x="176763" y="105045"/>
                  </a:cubicBezTo>
                  <a:cubicBezTo>
                    <a:pt x="176791" y="103819"/>
                    <a:pt x="176146" y="102665"/>
                    <a:pt x="175087" y="102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8" name="Freeform: Shape 2627">
              <a:extLst>
                <a:ext uri="{FF2B5EF4-FFF2-40B4-BE49-F238E27FC236}">
                  <a16:creationId xmlns:a16="http://schemas.microsoft.com/office/drawing/2014/main" id="{4C2256E3-00E9-65A0-2253-34FD46D26B9F}"/>
                </a:ext>
              </a:extLst>
            </p:cNvPr>
            <p:cNvSpPr/>
            <p:nvPr/>
          </p:nvSpPr>
          <p:spPr>
            <a:xfrm>
              <a:off x="8244485" y="3226210"/>
              <a:ext cx="197101" cy="30150"/>
            </a:xfrm>
            <a:custGeom>
              <a:avLst/>
              <a:gdLst>
                <a:gd name="connsiteX0" fmla="*/ 5155 w 197101"/>
                <a:gd name="connsiteY0" fmla="*/ 10675 h 30150"/>
                <a:gd name="connsiteX1" fmla="*/ 193051 w 197101"/>
                <a:gd name="connsiteY1" fmla="*/ 30151 h 30150"/>
                <a:gd name="connsiteX2" fmla="*/ 194197 w 197101"/>
                <a:gd name="connsiteY2" fmla="*/ 22072 h 30150"/>
                <a:gd name="connsiteX3" fmla="*/ 5155 w 197101"/>
                <a:gd name="connsiteY3" fmla="*/ 0 h 30150"/>
                <a:gd name="connsiteX4" fmla="*/ 5155 w 197101"/>
                <a:gd name="connsiteY4" fmla="*/ 10675 h 3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01" h="30150">
                  <a:moveTo>
                    <a:pt x="5155" y="10675"/>
                  </a:moveTo>
                  <a:cubicBezTo>
                    <a:pt x="68026" y="14138"/>
                    <a:pt x="130467" y="23948"/>
                    <a:pt x="193051" y="30151"/>
                  </a:cubicBezTo>
                  <a:cubicBezTo>
                    <a:pt x="197777" y="30151"/>
                    <a:pt x="198636" y="23226"/>
                    <a:pt x="194197" y="22072"/>
                  </a:cubicBezTo>
                  <a:cubicBezTo>
                    <a:pt x="132057" y="8454"/>
                    <a:pt x="68742" y="1053"/>
                    <a:pt x="5155" y="0"/>
                  </a:cubicBezTo>
                  <a:cubicBezTo>
                    <a:pt x="-1718" y="0"/>
                    <a:pt x="-1718" y="10387"/>
                    <a:pt x="5155" y="106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9" name="Freeform: Shape 2628">
              <a:extLst>
                <a:ext uri="{FF2B5EF4-FFF2-40B4-BE49-F238E27FC236}">
                  <a16:creationId xmlns:a16="http://schemas.microsoft.com/office/drawing/2014/main" id="{13B35960-CFA3-C980-11DF-2A9F2D783714}"/>
                </a:ext>
              </a:extLst>
            </p:cNvPr>
            <p:cNvSpPr/>
            <p:nvPr/>
          </p:nvSpPr>
          <p:spPr>
            <a:xfrm>
              <a:off x="8229304" y="3239720"/>
              <a:ext cx="162260" cy="17663"/>
            </a:xfrm>
            <a:custGeom>
              <a:avLst/>
              <a:gdLst>
                <a:gd name="connsiteX0" fmla="*/ 5156 w 162260"/>
                <a:gd name="connsiteY0" fmla="*/ 17650 h 17663"/>
                <a:gd name="connsiteX1" fmla="*/ 158107 w 162260"/>
                <a:gd name="connsiteY1" fmla="*/ 9860 h 17663"/>
                <a:gd name="connsiteX2" fmla="*/ 162261 w 162260"/>
                <a:gd name="connsiteY2" fmla="*/ 5676 h 17663"/>
                <a:gd name="connsiteX3" fmla="*/ 158107 w 162260"/>
                <a:gd name="connsiteY3" fmla="*/ 1493 h 17663"/>
                <a:gd name="connsiteX4" fmla="*/ 5156 w 162260"/>
                <a:gd name="connsiteY4" fmla="*/ 6686 h 17663"/>
                <a:gd name="connsiteX5" fmla="*/ 5156 w 162260"/>
                <a:gd name="connsiteY5" fmla="*/ 17650 h 1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260" h="17663">
                  <a:moveTo>
                    <a:pt x="5156" y="17650"/>
                  </a:moveTo>
                  <a:cubicBezTo>
                    <a:pt x="55997" y="13755"/>
                    <a:pt x="107123" y="12313"/>
                    <a:pt x="158107" y="9860"/>
                  </a:cubicBezTo>
                  <a:cubicBezTo>
                    <a:pt x="160399" y="9860"/>
                    <a:pt x="162261" y="7984"/>
                    <a:pt x="162261" y="5676"/>
                  </a:cubicBezTo>
                  <a:cubicBezTo>
                    <a:pt x="162261" y="3368"/>
                    <a:pt x="160399" y="1493"/>
                    <a:pt x="158107" y="1493"/>
                  </a:cubicBezTo>
                  <a:cubicBezTo>
                    <a:pt x="107081" y="-1609"/>
                    <a:pt x="55868" y="122"/>
                    <a:pt x="5156" y="6686"/>
                  </a:cubicBezTo>
                  <a:cubicBezTo>
                    <a:pt x="-1575" y="7552"/>
                    <a:pt x="-1861" y="18083"/>
                    <a:pt x="5156" y="176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0" name="Freeform: Shape 2629">
              <a:extLst>
                <a:ext uri="{FF2B5EF4-FFF2-40B4-BE49-F238E27FC236}">
                  <a16:creationId xmlns:a16="http://schemas.microsoft.com/office/drawing/2014/main" id="{CE1C943B-893B-858B-C68A-E134EFD9502B}"/>
                </a:ext>
              </a:extLst>
            </p:cNvPr>
            <p:cNvSpPr/>
            <p:nvPr/>
          </p:nvSpPr>
          <p:spPr>
            <a:xfrm>
              <a:off x="8259902" y="3257485"/>
              <a:ext cx="144388" cy="74173"/>
            </a:xfrm>
            <a:custGeom>
              <a:avLst/>
              <a:gdLst>
                <a:gd name="connsiteX0" fmla="*/ 11220 w 144388"/>
                <a:gd name="connsiteY0" fmla="*/ 72594 h 74173"/>
                <a:gd name="connsiteX1" fmla="*/ 141401 w 144388"/>
                <a:gd name="connsiteY1" fmla="*/ 8686 h 74173"/>
                <a:gd name="connsiteX2" fmla="*/ 140112 w 144388"/>
                <a:gd name="connsiteY2" fmla="*/ 30 h 74173"/>
                <a:gd name="connsiteX3" fmla="*/ 2198 w 144388"/>
                <a:gd name="connsiteY3" fmla="*/ 63361 h 74173"/>
                <a:gd name="connsiteX4" fmla="*/ 11220 w 144388"/>
                <a:gd name="connsiteY4" fmla="*/ 72594 h 7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88" h="74173">
                  <a:moveTo>
                    <a:pt x="11220" y="72594"/>
                  </a:moveTo>
                  <a:cubicBezTo>
                    <a:pt x="50231" y="43222"/>
                    <a:pt x="94399" y="21540"/>
                    <a:pt x="141401" y="8686"/>
                  </a:cubicBezTo>
                  <a:cubicBezTo>
                    <a:pt x="145841" y="7387"/>
                    <a:pt x="145268" y="-547"/>
                    <a:pt x="140112" y="30"/>
                  </a:cubicBezTo>
                  <a:cubicBezTo>
                    <a:pt x="88713" y="6176"/>
                    <a:pt x="40508" y="28320"/>
                    <a:pt x="2198" y="63361"/>
                  </a:cubicBezTo>
                  <a:cubicBezTo>
                    <a:pt x="-4246" y="68987"/>
                    <a:pt x="4919" y="77787"/>
                    <a:pt x="11220" y="7259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1" name="Freeform: Shape 2630">
              <a:extLst>
                <a:ext uri="{FF2B5EF4-FFF2-40B4-BE49-F238E27FC236}">
                  <a16:creationId xmlns:a16="http://schemas.microsoft.com/office/drawing/2014/main" id="{B2770DC0-3AB5-F4F0-E5A8-F0EC94DC1946}"/>
                </a:ext>
              </a:extLst>
            </p:cNvPr>
            <p:cNvSpPr/>
            <p:nvPr/>
          </p:nvSpPr>
          <p:spPr>
            <a:xfrm>
              <a:off x="8314253" y="3283553"/>
              <a:ext cx="116027" cy="77438"/>
            </a:xfrm>
            <a:custGeom>
              <a:avLst/>
              <a:gdLst>
                <a:gd name="connsiteX0" fmla="*/ 11148 w 116027"/>
                <a:gd name="connsiteY0" fmla="*/ 75811 h 77438"/>
                <a:gd name="connsiteX1" fmla="*/ 113258 w 116027"/>
                <a:gd name="connsiteY1" fmla="*/ 10460 h 77438"/>
                <a:gd name="connsiteX2" fmla="*/ 108961 w 116027"/>
                <a:gd name="connsiteY2" fmla="*/ 217 h 77438"/>
                <a:gd name="connsiteX3" fmla="*/ 1982 w 116027"/>
                <a:gd name="connsiteY3" fmla="*/ 66578 h 77438"/>
                <a:gd name="connsiteX4" fmla="*/ 11148 w 116027"/>
                <a:gd name="connsiteY4" fmla="*/ 75811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27" h="77438">
                  <a:moveTo>
                    <a:pt x="11148" y="75811"/>
                  </a:moveTo>
                  <a:cubicBezTo>
                    <a:pt x="42153" y="49555"/>
                    <a:pt x="76481" y="27569"/>
                    <a:pt x="113258" y="10460"/>
                  </a:cubicBezTo>
                  <a:cubicBezTo>
                    <a:pt x="118986" y="7575"/>
                    <a:pt x="114977" y="-1514"/>
                    <a:pt x="108961" y="217"/>
                  </a:cubicBezTo>
                  <a:cubicBezTo>
                    <a:pt x="68146" y="12523"/>
                    <a:pt x="31268" y="35417"/>
                    <a:pt x="1982" y="66578"/>
                  </a:cubicBezTo>
                  <a:cubicBezTo>
                    <a:pt x="-4033" y="72637"/>
                    <a:pt x="4989" y="81004"/>
                    <a:pt x="11148" y="758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2" name="Freeform: Shape 2631">
              <a:extLst>
                <a:ext uri="{FF2B5EF4-FFF2-40B4-BE49-F238E27FC236}">
                  <a16:creationId xmlns:a16="http://schemas.microsoft.com/office/drawing/2014/main" id="{CA0AE4A5-7794-2E18-98E8-C6BC9FFDE020}"/>
                </a:ext>
              </a:extLst>
            </p:cNvPr>
            <p:cNvSpPr/>
            <p:nvPr/>
          </p:nvSpPr>
          <p:spPr>
            <a:xfrm>
              <a:off x="8307828" y="3093389"/>
              <a:ext cx="123244" cy="136683"/>
            </a:xfrm>
            <a:custGeom>
              <a:avLst/>
              <a:gdLst>
                <a:gd name="connsiteX0" fmla="*/ 120686 w 123244"/>
                <a:gd name="connsiteY0" fmla="*/ 127339 h 136683"/>
                <a:gd name="connsiteX1" fmla="*/ 6115 w 123244"/>
                <a:gd name="connsiteY1" fmla="*/ 1976 h 136683"/>
                <a:gd name="connsiteX2" fmla="*/ 1962 w 123244"/>
                <a:gd name="connsiteY2" fmla="*/ 245 h 136683"/>
                <a:gd name="connsiteX3" fmla="*/ 243 w 123244"/>
                <a:gd name="connsiteY3" fmla="*/ 4429 h 136683"/>
                <a:gd name="connsiteX4" fmla="*/ 113095 w 123244"/>
                <a:gd name="connsiteY4" fmla="*/ 135418 h 136683"/>
                <a:gd name="connsiteX5" fmla="*/ 120971 w 123244"/>
                <a:gd name="connsiteY5" fmla="*/ 127339 h 13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244" h="136683">
                  <a:moveTo>
                    <a:pt x="120686" y="127339"/>
                  </a:moveTo>
                  <a:cubicBezTo>
                    <a:pt x="76289" y="91418"/>
                    <a:pt x="33038" y="53189"/>
                    <a:pt x="6115" y="1976"/>
                  </a:cubicBezTo>
                  <a:cubicBezTo>
                    <a:pt x="5442" y="346"/>
                    <a:pt x="3580" y="-433"/>
                    <a:pt x="1962" y="245"/>
                  </a:cubicBezTo>
                  <a:cubicBezTo>
                    <a:pt x="344" y="923"/>
                    <a:pt x="-430" y="2798"/>
                    <a:pt x="243" y="4429"/>
                  </a:cubicBezTo>
                  <a:cubicBezTo>
                    <a:pt x="16713" y="62133"/>
                    <a:pt x="68556" y="100218"/>
                    <a:pt x="113095" y="135418"/>
                  </a:cubicBezTo>
                  <a:cubicBezTo>
                    <a:pt x="118680" y="139746"/>
                    <a:pt x="127416" y="131956"/>
                    <a:pt x="120971" y="1273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3" name="Freeform: Shape 2632">
              <a:extLst>
                <a:ext uri="{FF2B5EF4-FFF2-40B4-BE49-F238E27FC236}">
                  <a16:creationId xmlns:a16="http://schemas.microsoft.com/office/drawing/2014/main" id="{D22481D2-246C-DF4A-4F31-3649C7CE7BB6}"/>
                </a:ext>
              </a:extLst>
            </p:cNvPr>
            <p:cNvSpPr/>
            <p:nvPr/>
          </p:nvSpPr>
          <p:spPr>
            <a:xfrm>
              <a:off x="8234250" y="3250995"/>
              <a:ext cx="110067" cy="31525"/>
            </a:xfrm>
            <a:custGeom>
              <a:avLst/>
              <a:gdLst>
                <a:gd name="connsiteX0" fmla="*/ 6654 w 110067"/>
                <a:gd name="connsiteY0" fmla="*/ 31477 h 31525"/>
                <a:gd name="connsiteX1" fmla="*/ 106903 w 110067"/>
                <a:gd name="connsiteY1" fmla="*/ 9117 h 31525"/>
                <a:gd name="connsiteX2" fmla="*/ 105615 w 110067"/>
                <a:gd name="connsiteY2" fmla="*/ 28 h 31525"/>
                <a:gd name="connsiteX3" fmla="*/ 3790 w 110067"/>
                <a:gd name="connsiteY3" fmla="*/ 19359 h 31525"/>
                <a:gd name="connsiteX4" fmla="*/ 525 w 110067"/>
                <a:gd name="connsiteY4" fmla="*/ 27712 h 31525"/>
                <a:gd name="connsiteX5" fmla="*/ 7084 w 110067"/>
                <a:gd name="connsiteY5" fmla="*/ 31477 h 3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067" h="31525">
                  <a:moveTo>
                    <a:pt x="6654" y="31477"/>
                  </a:moveTo>
                  <a:cubicBezTo>
                    <a:pt x="39880" y="23831"/>
                    <a:pt x="73249" y="17051"/>
                    <a:pt x="106903" y="9117"/>
                  </a:cubicBezTo>
                  <a:cubicBezTo>
                    <a:pt x="111773" y="7962"/>
                    <a:pt x="110770" y="-549"/>
                    <a:pt x="105615" y="28"/>
                  </a:cubicBezTo>
                  <a:cubicBezTo>
                    <a:pt x="71244" y="3865"/>
                    <a:pt x="37202" y="10328"/>
                    <a:pt x="3790" y="19359"/>
                  </a:cubicBezTo>
                  <a:cubicBezTo>
                    <a:pt x="597" y="20758"/>
                    <a:pt x="-864" y="24495"/>
                    <a:pt x="525" y="27712"/>
                  </a:cubicBezTo>
                  <a:cubicBezTo>
                    <a:pt x="1642" y="30294"/>
                    <a:pt x="4321" y="31823"/>
                    <a:pt x="7084" y="314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4" name="Freeform: Shape 2633">
              <a:extLst>
                <a:ext uri="{FF2B5EF4-FFF2-40B4-BE49-F238E27FC236}">
                  <a16:creationId xmlns:a16="http://schemas.microsoft.com/office/drawing/2014/main" id="{58EAC3C4-D67B-C8D1-B3D5-DF25B2476407}"/>
                </a:ext>
              </a:extLst>
            </p:cNvPr>
            <p:cNvSpPr/>
            <p:nvPr/>
          </p:nvSpPr>
          <p:spPr>
            <a:xfrm>
              <a:off x="8455826" y="3093793"/>
              <a:ext cx="118098" cy="168568"/>
            </a:xfrm>
            <a:custGeom>
              <a:avLst/>
              <a:gdLst>
                <a:gd name="connsiteX0" fmla="*/ 116330 w 118098"/>
                <a:gd name="connsiteY0" fmla="*/ 158095 h 168568"/>
                <a:gd name="connsiteX1" fmla="*/ 8061 w 118098"/>
                <a:gd name="connsiteY1" fmla="*/ 2148 h 168568"/>
                <a:gd name="connsiteX2" fmla="*/ 185 w 118098"/>
                <a:gd name="connsiteY2" fmla="*/ 5610 h 168568"/>
                <a:gd name="connsiteX3" fmla="*/ 107451 w 118098"/>
                <a:gd name="connsiteY3" fmla="*/ 166895 h 168568"/>
                <a:gd name="connsiteX4" fmla="*/ 116330 w 118098"/>
                <a:gd name="connsiteY4" fmla="*/ 158095 h 16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98" h="168568">
                  <a:moveTo>
                    <a:pt x="116330" y="158095"/>
                  </a:moveTo>
                  <a:cubicBezTo>
                    <a:pt x="70187" y="113980"/>
                    <a:pt x="33367" y="60935"/>
                    <a:pt x="8061" y="2148"/>
                  </a:cubicBezTo>
                  <a:cubicBezTo>
                    <a:pt x="6056" y="-2324"/>
                    <a:pt x="-1248" y="850"/>
                    <a:pt x="185" y="5610"/>
                  </a:cubicBezTo>
                  <a:cubicBezTo>
                    <a:pt x="20048" y="68523"/>
                    <a:pt x="57255" y="124453"/>
                    <a:pt x="107451" y="166895"/>
                  </a:cubicBezTo>
                  <a:cubicBezTo>
                    <a:pt x="113466" y="172233"/>
                    <a:pt x="121772" y="163577"/>
                    <a:pt x="116330" y="1580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5" name="Freeform: Shape 2634">
              <a:extLst>
                <a:ext uri="{FF2B5EF4-FFF2-40B4-BE49-F238E27FC236}">
                  <a16:creationId xmlns:a16="http://schemas.microsoft.com/office/drawing/2014/main" id="{B229574B-0813-6753-1BED-2687F2C2AF16}"/>
                </a:ext>
              </a:extLst>
            </p:cNvPr>
            <p:cNvSpPr/>
            <p:nvPr/>
          </p:nvSpPr>
          <p:spPr>
            <a:xfrm>
              <a:off x="8421924" y="3124112"/>
              <a:ext cx="70082" cy="125351"/>
            </a:xfrm>
            <a:custGeom>
              <a:avLst/>
              <a:gdLst>
                <a:gd name="connsiteX0" fmla="*/ 68171 w 70082"/>
                <a:gd name="connsiteY0" fmla="*/ 114793 h 125351"/>
                <a:gd name="connsiteX1" fmla="*/ 9883 w 70082"/>
                <a:gd name="connsiteY1" fmla="*/ 3567 h 125351"/>
                <a:gd name="connsiteX2" fmla="*/ 2 w 70082"/>
                <a:gd name="connsiteY2" fmla="*/ 5009 h 125351"/>
                <a:gd name="connsiteX3" fmla="*/ 16471 w 70082"/>
                <a:gd name="connsiteY3" fmla="*/ 70216 h 125351"/>
                <a:gd name="connsiteX4" fmla="*/ 59435 w 70082"/>
                <a:gd name="connsiteY4" fmla="*/ 123737 h 125351"/>
                <a:gd name="connsiteX5" fmla="*/ 68314 w 70082"/>
                <a:gd name="connsiteY5" fmla="*/ 114793 h 12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082" h="125351">
                  <a:moveTo>
                    <a:pt x="68171" y="114793"/>
                  </a:moveTo>
                  <a:cubicBezTo>
                    <a:pt x="36807" y="85436"/>
                    <a:pt x="16256" y="46225"/>
                    <a:pt x="9883" y="3567"/>
                  </a:cubicBezTo>
                  <a:cubicBezTo>
                    <a:pt x="9024" y="-2059"/>
                    <a:pt x="-142" y="-617"/>
                    <a:pt x="2" y="5009"/>
                  </a:cubicBezTo>
                  <a:cubicBezTo>
                    <a:pt x="560" y="27716"/>
                    <a:pt x="6189" y="50005"/>
                    <a:pt x="16471" y="70216"/>
                  </a:cubicBezTo>
                  <a:cubicBezTo>
                    <a:pt x="27283" y="90643"/>
                    <a:pt x="41862" y="108806"/>
                    <a:pt x="59435" y="123737"/>
                  </a:cubicBezTo>
                  <a:cubicBezTo>
                    <a:pt x="65450" y="128930"/>
                    <a:pt x="73757" y="120419"/>
                    <a:pt x="68314" y="1147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6" name="Freeform: Shape 2635">
              <a:extLst>
                <a:ext uri="{FF2B5EF4-FFF2-40B4-BE49-F238E27FC236}">
                  <a16:creationId xmlns:a16="http://schemas.microsoft.com/office/drawing/2014/main" id="{F5EDBAE0-ED96-C7D9-AE3C-B6804701DC4A}"/>
                </a:ext>
              </a:extLst>
            </p:cNvPr>
            <p:cNvSpPr/>
            <p:nvPr/>
          </p:nvSpPr>
          <p:spPr>
            <a:xfrm>
              <a:off x="8518132" y="3113002"/>
              <a:ext cx="114417" cy="147416"/>
            </a:xfrm>
            <a:custGeom>
              <a:avLst/>
              <a:gdLst>
                <a:gd name="connsiteX0" fmla="*/ 112311 w 114417"/>
                <a:gd name="connsiteY0" fmla="*/ 138454 h 147416"/>
                <a:gd name="connsiteX1" fmla="*/ 8625 w 114417"/>
                <a:gd name="connsiteY1" fmla="*/ 2271 h 147416"/>
                <a:gd name="connsiteX2" fmla="*/ 176 w 114417"/>
                <a:gd name="connsiteY2" fmla="*/ 5877 h 147416"/>
                <a:gd name="connsiteX3" fmla="*/ 107442 w 114417"/>
                <a:gd name="connsiteY3" fmla="*/ 146533 h 147416"/>
                <a:gd name="connsiteX4" fmla="*/ 112311 w 114417"/>
                <a:gd name="connsiteY4" fmla="*/ 138166 h 14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417" h="147416">
                  <a:moveTo>
                    <a:pt x="112311" y="138454"/>
                  </a:moveTo>
                  <a:cubicBezTo>
                    <a:pt x="66240" y="103254"/>
                    <a:pt x="30422" y="56225"/>
                    <a:pt x="8625" y="2271"/>
                  </a:cubicBezTo>
                  <a:cubicBezTo>
                    <a:pt x="6477" y="-2490"/>
                    <a:pt x="-1256" y="973"/>
                    <a:pt x="176" y="5877"/>
                  </a:cubicBezTo>
                  <a:cubicBezTo>
                    <a:pt x="19137" y="63625"/>
                    <a:pt x="56945" y="113194"/>
                    <a:pt x="107442" y="146533"/>
                  </a:cubicBezTo>
                  <a:cubicBezTo>
                    <a:pt x="112455" y="150139"/>
                    <a:pt x="117324" y="141772"/>
                    <a:pt x="112311" y="13816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7" name="Freeform: Shape 2636">
              <a:extLst>
                <a:ext uri="{FF2B5EF4-FFF2-40B4-BE49-F238E27FC236}">
                  <a16:creationId xmlns:a16="http://schemas.microsoft.com/office/drawing/2014/main" id="{81D245A9-41F7-0127-DD96-8474420B5109}"/>
                </a:ext>
              </a:extLst>
            </p:cNvPr>
            <p:cNvSpPr/>
            <p:nvPr/>
          </p:nvSpPr>
          <p:spPr>
            <a:xfrm>
              <a:off x="8580413" y="3128002"/>
              <a:ext cx="127376" cy="123221"/>
            </a:xfrm>
            <a:custGeom>
              <a:avLst/>
              <a:gdLst>
                <a:gd name="connsiteX0" fmla="*/ 124788 w 127376"/>
                <a:gd name="connsiteY0" fmla="*/ 114221 h 123221"/>
                <a:gd name="connsiteX1" fmla="*/ 7926 w 127376"/>
                <a:gd name="connsiteY1" fmla="*/ 1697 h 123221"/>
                <a:gd name="connsiteX2" fmla="*/ 1697 w 127376"/>
                <a:gd name="connsiteY2" fmla="*/ 961 h 123221"/>
                <a:gd name="connsiteX3" fmla="*/ 336 w 127376"/>
                <a:gd name="connsiteY3" fmla="*/ 6169 h 123221"/>
                <a:gd name="connsiteX4" fmla="*/ 119632 w 127376"/>
                <a:gd name="connsiteY4" fmla="*/ 122588 h 123221"/>
                <a:gd name="connsiteX5" fmla="*/ 124788 w 127376"/>
                <a:gd name="connsiteY5" fmla="*/ 113644 h 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376" h="123221">
                  <a:moveTo>
                    <a:pt x="124788" y="114221"/>
                  </a:moveTo>
                  <a:cubicBezTo>
                    <a:pt x="77671" y="86379"/>
                    <a:pt x="37657" y="47846"/>
                    <a:pt x="7926" y="1697"/>
                  </a:cubicBezTo>
                  <a:cubicBezTo>
                    <a:pt x="6408" y="-236"/>
                    <a:pt x="3615" y="-568"/>
                    <a:pt x="1697" y="961"/>
                  </a:cubicBezTo>
                  <a:cubicBezTo>
                    <a:pt x="136" y="2202"/>
                    <a:pt x="-423" y="4323"/>
                    <a:pt x="336" y="6169"/>
                  </a:cubicBezTo>
                  <a:cubicBezTo>
                    <a:pt x="27088" y="56545"/>
                    <a:pt x="68792" y="97256"/>
                    <a:pt x="119632" y="122588"/>
                  </a:cubicBezTo>
                  <a:cubicBezTo>
                    <a:pt x="125504" y="125618"/>
                    <a:pt x="130660" y="116962"/>
                    <a:pt x="124788" y="1136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8" name="Freeform: Shape 2637">
              <a:extLst>
                <a:ext uri="{FF2B5EF4-FFF2-40B4-BE49-F238E27FC236}">
                  <a16:creationId xmlns:a16="http://schemas.microsoft.com/office/drawing/2014/main" id="{3EC8D49E-A599-E315-427E-EC7537E63D2F}"/>
                </a:ext>
              </a:extLst>
            </p:cNvPr>
            <p:cNvSpPr/>
            <p:nvPr/>
          </p:nvSpPr>
          <p:spPr>
            <a:xfrm>
              <a:off x="8540254" y="3137516"/>
              <a:ext cx="122780" cy="127515"/>
            </a:xfrm>
            <a:custGeom>
              <a:avLst/>
              <a:gdLst>
                <a:gd name="connsiteX0" fmla="*/ 121123 w 122780"/>
                <a:gd name="connsiteY0" fmla="*/ 119133 h 127515"/>
                <a:gd name="connsiteX1" fmla="*/ 58682 w 122780"/>
                <a:gd name="connsiteY1" fmla="*/ 66045 h 127515"/>
                <a:gd name="connsiteX2" fmla="*/ 9417 w 122780"/>
                <a:gd name="connsiteY2" fmla="*/ 2137 h 127515"/>
                <a:gd name="connsiteX3" fmla="*/ 394 w 122780"/>
                <a:gd name="connsiteY3" fmla="*/ 6032 h 127515"/>
                <a:gd name="connsiteX4" fmla="*/ 47798 w 122780"/>
                <a:gd name="connsiteY4" fmla="*/ 75711 h 127515"/>
                <a:gd name="connsiteX5" fmla="*/ 116397 w 122780"/>
                <a:gd name="connsiteY5" fmla="*/ 127212 h 127515"/>
                <a:gd name="connsiteX6" fmla="*/ 122484 w 122780"/>
                <a:gd name="connsiteY6" fmla="*/ 124428 h 127515"/>
                <a:gd name="connsiteX7" fmla="*/ 121123 w 122780"/>
                <a:gd name="connsiteY7" fmla="*/ 119133 h 12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780" h="127515">
                  <a:moveTo>
                    <a:pt x="121123" y="119133"/>
                  </a:moveTo>
                  <a:cubicBezTo>
                    <a:pt x="98581" y="103596"/>
                    <a:pt x="77672" y="85809"/>
                    <a:pt x="58682" y="66045"/>
                  </a:cubicBezTo>
                  <a:cubicBezTo>
                    <a:pt x="40910" y="45834"/>
                    <a:pt x="24454" y="24483"/>
                    <a:pt x="9417" y="2137"/>
                  </a:cubicBezTo>
                  <a:cubicBezTo>
                    <a:pt x="6410" y="-2047"/>
                    <a:pt x="-1897" y="262"/>
                    <a:pt x="394" y="6032"/>
                  </a:cubicBezTo>
                  <a:cubicBezTo>
                    <a:pt x="11350" y="32259"/>
                    <a:pt x="27476" y="55961"/>
                    <a:pt x="47798" y="75711"/>
                  </a:cubicBezTo>
                  <a:cubicBezTo>
                    <a:pt x="67719" y="96528"/>
                    <a:pt x="90891" y="113925"/>
                    <a:pt x="116397" y="127212"/>
                  </a:cubicBezTo>
                  <a:cubicBezTo>
                    <a:pt x="118846" y="128135"/>
                    <a:pt x="121567" y="126880"/>
                    <a:pt x="122484" y="124428"/>
                  </a:cubicBezTo>
                  <a:cubicBezTo>
                    <a:pt x="123171" y="122552"/>
                    <a:pt x="122641" y="120432"/>
                    <a:pt x="121123" y="1191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9" name="Freeform: Shape 2638">
              <a:extLst>
                <a:ext uri="{FF2B5EF4-FFF2-40B4-BE49-F238E27FC236}">
                  <a16:creationId xmlns:a16="http://schemas.microsoft.com/office/drawing/2014/main" id="{3A59DD65-733D-DB32-7834-1D2C0529A11A}"/>
                </a:ext>
              </a:extLst>
            </p:cNvPr>
            <p:cNvSpPr/>
            <p:nvPr/>
          </p:nvSpPr>
          <p:spPr>
            <a:xfrm>
              <a:off x="8689734" y="3261568"/>
              <a:ext cx="101639" cy="153998"/>
            </a:xfrm>
            <a:custGeom>
              <a:avLst/>
              <a:gdLst>
                <a:gd name="connsiteX0" fmla="*/ 88505 w 101639"/>
                <a:gd name="connsiteY0" fmla="*/ 1573 h 153998"/>
                <a:gd name="connsiteX1" fmla="*/ 29502 w 101639"/>
                <a:gd name="connsiteY1" fmla="*/ 66636 h 153998"/>
                <a:gd name="connsiteX2" fmla="*/ 0 w 101639"/>
                <a:gd name="connsiteY2" fmla="*/ 147566 h 153998"/>
                <a:gd name="connsiteX3" fmla="*/ 13032 w 101639"/>
                <a:gd name="connsiteY3" fmla="*/ 149442 h 153998"/>
                <a:gd name="connsiteX4" fmla="*/ 46114 w 101639"/>
                <a:gd name="connsiteY4" fmla="*/ 75147 h 153998"/>
                <a:gd name="connsiteX5" fmla="*/ 99103 w 101639"/>
                <a:gd name="connsiteY5" fmla="*/ 12393 h 153998"/>
                <a:gd name="connsiteX6" fmla="*/ 88505 w 101639"/>
                <a:gd name="connsiteY6" fmla="*/ 1718 h 15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39" h="153998">
                  <a:moveTo>
                    <a:pt x="88505" y="1573"/>
                  </a:moveTo>
                  <a:cubicBezTo>
                    <a:pt x="65420" y="19837"/>
                    <a:pt x="45484" y="41823"/>
                    <a:pt x="29502" y="66636"/>
                  </a:cubicBezTo>
                  <a:cubicBezTo>
                    <a:pt x="13090" y="90699"/>
                    <a:pt x="2950" y="118526"/>
                    <a:pt x="0" y="147566"/>
                  </a:cubicBezTo>
                  <a:cubicBezTo>
                    <a:pt x="0" y="155645"/>
                    <a:pt x="10454" y="155934"/>
                    <a:pt x="13032" y="149442"/>
                  </a:cubicBezTo>
                  <a:cubicBezTo>
                    <a:pt x="22026" y="123806"/>
                    <a:pt x="33082" y="98965"/>
                    <a:pt x="46114" y="75147"/>
                  </a:cubicBezTo>
                  <a:cubicBezTo>
                    <a:pt x="60307" y="51488"/>
                    <a:pt x="78194" y="30296"/>
                    <a:pt x="99103" y="12393"/>
                  </a:cubicBezTo>
                  <a:cubicBezTo>
                    <a:pt x="106550" y="6046"/>
                    <a:pt x="95953" y="-4053"/>
                    <a:pt x="88505" y="17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0" name="Freeform: Shape 2639">
              <a:extLst>
                <a:ext uri="{FF2B5EF4-FFF2-40B4-BE49-F238E27FC236}">
                  <a16:creationId xmlns:a16="http://schemas.microsoft.com/office/drawing/2014/main" id="{F969611D-DF51-E438-657B-5593D2F6C990}"/>
                </a:ext>
              </a:extLst>
            </p:cNvPr>
            <p:cNvSpPr/>
            <p:nvPr/>
          </p:nvSpPr>
          <p:spPr>
            <a:xfrm>
              <a:off x="9634915" y="3262366"/>
              <a:ext cx="79272" cy="82016"/>
            </a:xfrm>
            <a:custGeom>
              <a:avLst/>
              <a:gdLst>
                <a:gd name="connsiteX0" fmla="*/ 71915 w 79272"/>
                <a:gd name="connsiteY0" fmla="*/ 919 h 82016"/>
                <a:gd name="connsiteX1" fmla="*/ 309 w 79272"/>
                <a:gd name="connsiteY1" fmla="*/ 77522 h 82016"/>
                <a:gd name="connsiteX2" fmla="*/ 5465 w 79272"/>
                <a:gd name="connsiteY2" fmla="*/ 80552 h 82016"/>
                <a:gd name="connsiteX3" fmla="*/ 77072 w 79272"/>
                <a:gd name="connsiteY3" fmla="*/ 8421 h 82016"/>
                <a:gd name="connsiteX4" fmla="*/ 78647 w 79272"/>
                <a:gd name="connsiteY4" fmla="*/ 2218 h 82016"/>
                <a:gd name="connsiteX5" fmla="*/ 72489 w 79272"/>
                <a:gd name="connsiteY5" fmla="*/ 630 h 8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72" h="82016">
                  <a:moveTo>
                    <a:pt x="71915" y="919"/>
                  </a:moveTo>
                  <a:cubicBezTo>
                    <a:pt x="41182" y="18937"/>
                    <a:pt x="16306" y="45539"/>
                    <a:pt x="309" y="77522"/>
                  </a:cubicBezTo>
                  <a:cubicBezTo>
                    <a:pt x="-1266" y="80984"/>
                    <a:pt x="3603" y="83870"/>
                    <a:pt x="5465" y="80552"/>
                  </a:cubicBezTo>
                  <a:cubicBezTo>
                    <a:pt x="23109" y="50964"/>
                    <a:pt x="47698" y="26194"/>
                    <a:pt x="77072" y="8421"/>
                  </a:cubicBezTo>
                  <a:cubicBezTo>
                    <a:pt x="79205" y="7151"/>
                    <a:pt x="79907" y="4367"/>
                    <a:pt x="78647" y="2218"/>
                  </a:cubicBezTo>
                  <a:cubicBezTo>
                    <a:pt x="77386" y="68"/>
                    <a:pt x="74622" y="-639"/>
                    <a:pt x="72489" y="63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1" name="Freeform: Shape 2640">
              <a:extLst>
                <a:ext uri="{FF2B5EF4-FFF2-40B4-BE49-F238E27FC236}">
                  <a16:creationId xmlns:a16="http://schemas.microsoft.com/office/drawing/2014/main" id="{B44748EB-2528-E662-1A68-2731B9A23189}"/>
                </a:ext>
              </a:extLst>
            </p:cNvPr>
            <p:cNvSpPr/>
            <p:nvPr/>
          </p:nvSpPr>
          <p:spPr>
            <a:xfrm>
              <a:off x="9656752" y="3265132"/>
              <a:ext cx="100414" cy="111260"/>
            </a:xfrm>
            <a:custGeom>
              <a:avLst/>
              <a:gdLst>
                <a:gd name="connsiteX0" fmla="*/ 95048 w 100414"/>
                <a:gd name="connsiteY0" fmla="*/ 318 h 111260"/>
                <a:gd name="connsiteX1" fmla="*/ 37763 w 100414"/>
                <a:gd name="connsiteY1" fmla="*/ 41143 h 111260"/>
                <a:gd name="connsiteX2" fmla="*/ 241 w 100414"/>
                <a:gd name="connsiteY2" fmla="*/ 106494 h 111260"/>
                <a:gd name="connsiteX3" fmla="*/ 7115 w 100414"/>
                <a:gd name="connsiteY3" fmla="*/ 109379 h 111260"/>
                <a:gd name="connsiteX4" fmla="*/ 44208 w 100414"/>
                <a:gd name="connsiteY4" fmla="*/ 48789 h 111260"/>
                <a:gd name="connsiteX5" fmla="*/ 97053 w 100414"/>
                <a:gd name="connsiteY5" fmla="*/ 9983 h 111260"/>
                <a:gd name="connsiteX6" fmla="*/ 94475 w 100414"/>
                <a:gd name="connsiteY6" fmla="*/ 318 h 11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414" h="111260">
                  <a:moveTo>
                    <a:pt x="95048" y="318"/>
                  </a:moveTo>
                  <a:cubicBezTo>
                    <a:pt x="72736" y="8641"/>
                    <a:pt x="52986" y="22722"/>
                    <a:pt x="37763" y="41143"/>
                  </a:cubicBezTo>
                  <a:cubicBezTo>
                    <a:pt x="21551" y="60547"/>
                    <a:pt x="8848" y="82662"/>
                    <a:pt x="241" y="106494"/>
                  </a:cubicBezTo>
                  <a:cubicBezTo>
                    <a:pt x="-1334" y="110533"/>
                    <a:pt x="5253" y="113274"/>
                    <a:pt x="7115" y="109379"/>
                  </a:cubicBezTo>
                  <a:cubicBezTo>
                    <a:pt x="17312" y="87913"/>
                    <a:pt x="29743" y="67601"/>
                    <a:pt x="44208" y="48789"/>
                  </a:cubicBezTo>
                  <a:cubicBezTo>
                    <a:pt x="58242" y="31521"/>
                    <a:pt x="76430" y="18163"/>
                    <a:pt x="97053" y="9983"/>
                  </a:cubicBezTo>
                  <a:cubicBezTo>
                    <a:pt x="102924" y="7675"/>
                    <a:pt x="100490" y="-1846"/>
                    <a:pt x="94475" y="3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2" name="Freeform: Shape 2641">
              <a:extLst>
                <a:ext uri="{FF2B5EF4-FFF2-40B4-BE49-F238E27FC236}">
                  <a16:creationId xmlns:a16="http://schemas.microsoft.com/office/drawing/2014/main" id="{326451A5-59C2-AEA1-AFDE-903C46590F7D}"/>
                </a:ext>
              </a:extLst>
            </p:cNvPr>
            <p:cNvSpPr/>
            <p:nvPr/>
          </p:nvSpPr>
          <p:spPr>
            <a:xfrm>
              <a:off x="9711832" y="3264398"/>
              <a:ext cx="101482" cy="100315"/>
            </a:xfrm>
            <a:custGeom>
              <a:avLst/>
              <a:gdLst>
                <a:gd name="connsiteX0" fmla="*/ 95821 w 101482"/>
                <a:gd name="connsiteY0" fmla="*/ 41 h 100315"/>
                <a:gd name="connsiteX1" fmla="*/ 155 w 101482"/>
                <a:gd name="connsiteY1" fmla="*/ 94821 h 100315"/>
                <a:gd name="connsiteX2" fmla="*/ 3162 w 101482"/>
                <a:gd name="connsiteY2" fmla="*/ 100159 h 100315"/>
                <a:gd name="connsiteX3" fmla="*/ 8461 w 101482"/>
                <a:gd name="connsiteY3" fmla="*/ 97129 h 100315"/>
                <a:gd name="connsiteX4" fmla="*/ 98399 w 101482"/>
                <a:gd name="connsiteY4" fmla="*/ 9707 h 100315"/>
                <a:gd name="connsiteX5" fmla="*/ 101091 w 101482"/>
                <a:gd name="connsiteY5" fmla="*/ 3099 h 100315"/>
                <a:gd name="connsiteX6" fmla="*/ 95821 w 101482"/>
                <a:gd name="connsiteY6" fmla="*/ 41 h 10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82" h="100315">
                  <a:moveTo>
                    <a:pt x="95821" y="41"/>
                  </a:moveTo>
                  <a:cubicBezTo>
                    <a:pt x="49120" y="11625"/>
                    <a:pt x="12428" y="47979"/>
                    <a:pt x="155" y="94821"/>
                  </a:cubicBezTo>
                  <a:cubicBezTo>
                    <a:pt x="-475" y="97129"/>
                    <a:pt x="871" y="99524"/>
                    <a:pt x="3162" y="100159"/>
                  </a:cubicBezTo>
                  <a:cubicBezTo>
                    <a:pt x="5454" y="100794"/>
                    <a:pt x="7831" y="99438"/>
                    <a:pt x="8461" y="97129"/>
                  </a:cubicBezTo>
                  <a:cubicBezTo>
                    <a:pt x="23871" y="55856"/>
                    <a:pt x="56896" y="23758"/>
                    <a:pt x="98399" y="9707"/>
                  </a:cubicBezTo>
                  <a:cubicBezTo>
                    <a:pt x="100948" y="8625"/>
                    <a:pt x="102165" y="5667"/>
                    <a:pt x="101091" y="3099"/>
                  </a:cubicBezTo>
                  <a:cubicBezTo>
                    <a:pt x="100218" y="1008"/>
                    <a:pt x="98055" y="-247"/>
                    <a:pt x="95821" y="4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3" name="Freeform: Shape 2642">
              <a:extLst>
                <a:ext uri="{FF2B5EF4-FFF2-40B4-BE49-F238E27FC236}">
                  <a16:creationId xmlns:a16="http://schemas.microsoft.com/office/drawing/2014/main" id="{91886CD9-4C80-7771-DEBE-1BCF469BAB42}"/>
                </a:ext>
              </a:extLst>
            </p:cNvPr>
            <p:cNvSpPr/>
            <p:nvPr/>
          </p:nvSpPr>
          <p:spPr>
            <a:xfrm>
              <a:off x="9994259" y="3259070"/>
              <a:ext cx="119273" cy="124637"/>
            </a:xfrm>
            <a:custGeom>
              <a:avLst/>
              <a:gdLst>
                <a:gd name="connsiteX0" fmla="*/ 112136 w 119273"/>
                <a:gd name="connsiteY0" fmla="*/ 464 h 124637"/>
                <a:gd name="connsiteX1" fmla="*/ 39240 w 119273"/>
                <a:gd name="connsiteY1" fmla="*/ 53552 h 124637"/>
                <a:gd name="connsiteX2" fmla="*/ 0 w 119273"/>
                <a:gd name="connsiteY2" fmla="*/ 121500 h 124637"/>
                <a:gd name="connsiteX3" fmla="*/ 6301 w 119273"/>
                <a:gd name="connsiteY3" fmla="*/ 121500 h 124637"/>
                <a:gd name="connsiteX4" fmla="*/ 48120 w 119273"/>
                <a:gd name="connsiteY4" fmla="*/ 57159 h 124637"/>
                <a:gd name="connsiteX5" fmla="*/ 117005 w 119273"/>
                <a:gd name="connsiteY5" fmla="*/ 8687 h 124637"/>
                <a:gd name="connsiteX6" fmla="*/ 112136 w 119273"/>
                <a:gd name="connsiteY6" fmla="*/ 464 h 12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273" h="124637">
                  <a:moveTo>
                    <a:pt x="112136" y="464"/>
                  </a:moveTo>
                  <a:cubicBezTo>
                    <a:pt x="85083" y="13967"/>
                    <a:pt x="60450" y="31899"/>
                    <a:pt x="39240" y="53552"/>
                  </a:cubicBezTo>
                  <a:cubicBezTo>
                    <a:pt x="19763" y="71730"/>
                    <a:pt x="573" y="93369"/>
                    <a:pt x="0" y="121500"/>
                  </a:cubicBezTo>
                  <a:cubicBezTo>
                    <a:pt x="0" y="125683"/>
                    <a:pt x="6016" y="125683"/>
                    <a:pt x="6301" y="121500"/>
                  </a:cubicBezTo>
                  <a:cubicBezTo>
                    <a:pt x="8450" y="94955"/>
                    <a:pt x="29502" y="74038"/>
                    <a:pt x="48120" y="57159"/>
                  </a:cubicBezTo>
                  <a:cubicBezTo>
                    <a:pt x="68699" y="37813"/>
                    <a:pt x="91900" y="21498"/>
                    <a:pt x="117005" y="8687"/>
                  </a:cubicBezTo>
                  <a:cubicBezTo>
                    <a:pt x="122447" y="5946"/>
                    <a:pt x="117005" y="-1988"/>
                    <a:pt x="112136" y="4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4" name="Freeform: Shape 2643">
              <a:extLst>
                <a:ext uri="{FF2B5EF4-FFF2-40B4-BE49-F238E27FC236}">
                  <a16:creationId xmlns:a16="http://schemas.microsoft.com/office/drawing/2014/main" id="{6F38EA90-BF6C-A87F-3C20-4A4F4003F250}"/>
                </a:ext>
              </a:extLst>
            </p:cNvPr>
            <p:cNvSpPr/>
            <p:nvPr/>
          </p:nvSpPr>
          <p:spPr>
            <a:xfrm>
              <a:off x="10087947" y="3264501"/>
              <a:ext cx="118078" cy="107589"/>
            </a:xfrm>
            <a:custGeom>
              <a:avLst/>
              <a:gdLst>
                <a:gd name="connsiteX0" fmla="*/ 109674 w 118078"/>
                <a:gd name="connsiteY0" fmla="*/ 803 h 107589"/>
                <a:gd name="connsiteX1" fmla="*/ 116 w 118078"/>
                <a:gd name="connsiteY1" fmla="*/ 101787 h 107589"/>
                <a:gd name="connsiteX2" fmla="*/ 3696 w 118078"/>
                <a:gd name="connsiteY2" fmla="*/ 107471 h 107589"/>
                <a:gd name="connsiteX3" fmla="*/ 8709 w 118078"/>
                <a:gd name="connsiteY3" fmla="*/ 105393 h 107589"/>
                <a:gd name="connsiteX4" fmla="*/ 113254 w 118078"/>
                <a:gd name="connsiteY4" fmla="*/ 13643 h 107589"/>
                <a:gd name="connsiteX5" fmla="*/ 109674 w 118078"/>
                <a:gd name="connsiteY5" fmla="*/ 371 h 10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78" h="107589">
                  <a:moveTo>
                    <a:pt x="109674" y="803"/>
                  </a:moveTo>
                  <a:cubicBezTo>
                    <a:pt x="59449" y="15273"/>
                    <a:pt x="18878" y="52666"/>
                    <a:pt x="116" y="101787"/>
                  </a:cubicBezTo>
                  <a:cubicBezTo>
                    <a:pt x="-457" y="104355"/>
                    <a:pt x="1147" y="106894"/>
                    <a:pt x="3696" y="107471"/>
                  </a:cubicBezTo>
                  <a:cubicBezTo>
                    <a:pt x="5630" y="107918"/>
                    <a:pt x="7635" y="107081"/>
                    <a:pt x="8709" y="105393"/>
                  </a:cubicBezTo>
                  <a:cubicBezTo>
                    <a:pt x="30263" y="62187"/>
                    <a:pt x="67813" y="29237"/>
                    <a:pt x="113254" y="13643"/>
                  </a:cubicBezTo>
                  <a:cubicBezTo>
                    <a:pt x="121704" y="10902"/>
                    <a:pt x="118124" y="-2370"/>
                    <a:pt x="109674" y="37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5" name="Freeform: Shape 2644">
              <a:extLst>
                <a:ext uri="{FF2B5EF4-FFF2-40B4-BE49-F238E27FC236}">
                  <a16:creationId xmlns:a16="http://schemas.microsoft.com/office/drawing/2014/main" id="{130B84A7-A924-EA48-76E6-42E0EB827319}"/>
                </a:ext>
              </a:extLst>
            </p:cNvPr>
            <p:cNvSpPr/>
            <p:nvPr/>
          </p:nvSpPr>
          <p:spPr>
            <a:xfrm>
              <a:off x="9803402" y="3139204"/>
              <a:ext cx="46191" cy="119632"/>
            </a:xfrm>
            <a:custGeom>
              <a:avLst/>
              <a:gdLst>
                <a:gd name="connsiteX0" fmla="*/ 45209 w 46191"/>
                <a:gd name="connsiteY0" fmla="*/ 112252 h 119632"/>
                <a:gd name="connsiteX1" fmla="*/ 7401 w 46191"/>
                <a:gd name="connsiteY1" fmla="*/ 2757 h 119632"/>
                <a:gd name="connsiteX2" fmla="*/ 3334 w 46191"/>
                <a:gd name="connsiteY2" fmla="*/ 74 h 119632"/>
                <a:gd name="connsiteX3" fmla="*/ 671 w 46191"/>
                <a:gd name="connsiteY3" fmla="*/ 2757 h 119632"/>
                <a:gd name="connsiteX4" fmla="*/ 38908 w 46191"/>
                <a:gd name="connsiteY4" fmla="*/ 118166 h 119632"/>
                <a:gd name="connsiteX5" fmla="*/ 45209 w 46191"/>
                <a:gd name="connsiteY5" fmla="*/ 111819 h 11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91" h="119632">
                  <a:moveTo>
                    <a:pt x="45209" y="112252"/>
                  </a:moveTo>
                  <a:cubicBezTo>
                    <a:pt x="20791" y="81048"/>
                    <a:pt x="7473" y="42487"/>
                    <a:pt x="7401" y="2757"/>
                  </a:cubicBezTo>
                  <a:cubicBezTo>
                    <a:pt x="7015" y="881"/>
                    <a:pt x="5196" y="-316"/>
                    <a:pt x="3334" y="74"/>
                  </a:cubicBezTo>
                  <a:cubicBezTo>
                    <a:pt x="2002" y="348"/>
                    <a:pt x="942" y="1401"/>
                    <a:pt x="671" y="2757"/>
                  </a:cubicBezTo>
                  <a:cubicBezTo>
                    <a:pt x="-3311" y="44939"/>
                    <a:pt x="10566" y="86847"/>
                    <a:pt x="38908" y="118166"/>
                  </a:cubicBezTo>
                  <a:cubicBezTo>
                    <a:pt x="42775" y="122494"/>
                    <a:pt x="48503" y="116291"/>
                    <a:pt x="45209" y="11181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6" name="Freeform: Shape 2645">
              <a:extLst>
                <a:ext uri="{FF2B5EF4-FFF2-40B4-BE49-F238E27FC236}">
                  <a16:creationId xmlns:a16="http://schemas.microsoft.com/office/drawing/2014/main" id="{01BBC2C0-782E-23F7-2823-CF03C974690E}"/>
                </a:ext>
              </a:extLst>
            </p:cNvPr>
            <p:cNvSpPr/>
            <p:nvPr/>
          </p:nvSpPr>
          <p:spPr>
            <a:xfrm>
              <a:off x="9833787" y="3161349"/>
              <a:ext cx="57070" cy="107967"/>
            </a:xfrm>
            <a:custGeom>
              <a:avLst/>
              <a:gdLst>
                <a:gd name="connsiteX0" fmla="*/ 55783 w 57070"/>
                <a:gd name="connsiteY0" fmla="*/ 98185 h 107967"/>
                <a:gd name="connsiteX1" fmla="*/ 10528 w 57070"/>
                <a:gd name="connsiteY1" fmla="*/ 3982 h 107967"/>
                <a:gd name="connsiteX2" fmla="*/ 73 w 57070"/>
                <a:gd name="connsiteY2" fmla="*/ 7012 h 107967"/>
                <a:gd name="connsiteX3" fmla="*/ 47907 w 57070"/>
                <a:gd name="connsiteY3" fmla="*/ 106119 h 107967"/>
                <a:gd name="connsiteX4" fmla="*/ 55783 w 57070"/>
                <a:gd name="connsiteY4" fmla="*/ 98185 h 10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70" h="107967">
                  <a:moveTo>
                    <a:pt x="55783" y="98185"/>
                  </a:moveTo>
                  <a:cubicBezTo>
                    <a:pt x="34487" y="70213"/>
                    <a:pt x="19078" y="38158"/>
                    <a:pt x="10528" y="3982"/>
                  </a:cubicBezTo>
                  <a:cubicBezTo>
                    <a:pt x="8666" y="-3086"/>
                    <a:pt x="-929" y="87"/>
                    <a:pt x="73" y="7012"/>
                  </a:cubicBezTo>
                  <a:cubicBezTo>
                    <a:pt x="6174" y="44015"/>
                    <a:pt x="22787" y="78436"/>
                    <a:pt x="47907" y="106119"/>
                  </a:cubicBezTo>
                  <a:cubicBezTo>
                    <a:pt x="52633" y="111601"/>
                    <a:pt x="60079" y="103667"/>
                    <a:pt x="55783" y="981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7" name="Freeform: Shape 2646">
              <a:extLst>
                <a:ext uri="{FF2B5EF4-FFF2-40B4-BE49-F238E27FC236}">
                  <a16:creationId xmlns:a16="http://schemas.microsoft.com/office/drawing/2014/main" id="{E2FA0072-871E-DFC7-09BB-C3D33B919862}"/>
                </a:ext>
              </a:extLst>
            </p:cNvPr>
            <p:cNvSpPr/>
            <p:nvPr/>
          </p:nvSpPr>
          <p:spPr>
            <a:xfrm>
              <a:off x="9876738" y="3126362"/>
              <a:ext cx="73463" cy="130087"/>
            </a:xfrm>
            <a:custGeom>
              <a:avLst/>
              <a:gdLst>
                <a:gd name="connsiteX0" fmla="*/ 72123 w 73463"/>
                <a:gd name="connsiteY0" fmla="*/ 121920 h 130087"/>
                <a:gd name="connsiteX1" fmla="*/ 11544 w 73463"/>
                <a:gd name="connsiteY1" fmla="*/ 4347 h 130087"/>
                <a:gd name="connsiteX2" fmla="*/ 86 w 73463"/>
                <a:gd name="connsiteY2" fmla="*/ 7520 h 130087"/>
                <a:gd name="connsiteX3" fmla="*/ 66394 w 73463"/>
                <a:gd name="connsiteY3" fmla="*/ 129277 h 130087"/>
                <a:gd name="connsiteX4" fmla="*/ 72123 w 73463"/>
                <a:gd name="connsiteY4" fmla="*/ 121920 h 13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63" h="130087">
                  <a:moveTo>
                    <a:pt x="72123" y="121920"/>
                  </a:moveTo>
                  <a:cubicBezTo>
                    <a:pt x="38754" y="90759"/>
                    <a:pt x="23288" y="47481"/>
                    <a:pt x="11544" y="4347"/>
                  </a:cubicBezTo>
                  <a:cubicBezTo>
                    <a:pt x="9539" y="-3299"/>
                    <a:pt x="-1059" y="18"/>
                    <a:pt x="86" y="7520"/>
                  </a:cubicBezTo>
                  <a:cubicBezTo>
                    <a:pt x="5070" y="55429"/>
                    <a:pt x="28973" y="99300"/>
                    <a:pt x="66394" y="129277"/>
                  </a:cubicBezTo>
                  <a:cubicBezTo>
                    <a:pt x="70691" y="132451"/>
                    <a:pt x="75990" y="125526"/>
                    <a:pt x="72123" y="1219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8" name="Freeform: Shape 2647">
              <a:extLst>
                <a:ext uri="{FF2B5EF4-FFF2-40B4-BE49-F238E27FC236}">
                  <a16:creationId xmlns:a16="http://schemas.microsoft.com/office/drawing/2014/main" id="{6398684E-CB80-5BCD-AE17-D39913BC9B71}"/>
                </a:ext>
              </a:extLst>
            </p:cNvPr>
            <p:cNvSpPr/>
            <p:nvPr/>
          </p:nvSpPr>
          <p:spPr>
            <a:xfrm>
              <a:off x="10057525" y="3123109"/>
              <a:ext cx="77595" cy="141682"/>
            </a:xfrm>
            <a:custGeom>
              <a:avLst/>
              <a:gdLst>
                <a:gd name="connsiteX0" fmla="*/ 75937 w 77595"/>
                <a:gd name="connsiteY0" fmla="*/ 130655 h 141682"/>
                <a:gd name="connsiteX1" fmla="*/ 11635 w 77595"/>
                <a:gd name="connsiteY1" fmla="*/ 4137 h 141682"/>
                <a:gd name="connsiteX2" fmla="*/ 35 w 77595"/>
                <a:gd name="connsiteY2" fmla="*/ 5580 h 141682"/>
                <a:gd name="connsiteX3" fmla="*/ 66915 w 77595"/>
                <a:gd name="connsiteY3" fmla="*/ 139743 h 141682"/>
                <a:gd name="connsiteX4" fmla="*/ 75937 w 77595"/>
                <a:gd name="connsiteY4" fmla="*/ 130655 h 14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95" h="141682">
                  <a:moveTo>
                    <a:pt x="75937" y="130655"/>
                  </a:moveTo>
                  <a:cubicBezTo>
                    <a:pt x="44731" y="94301"/>
                    <a:pt x="22677" y="50907"/>
                    <a:pt x="11635" y="4137"/>
                  </a:cubicBezTo>
                  <a:cubicBezTo>
                    <a:pt x="9916" y="-2066"/>
                    <a:pt x="-682" y="-1056"/>
                    <a:pt x="35" y="5580"/>
                  </a:cubicBezTo>
                  <a:cubicBezTo>
                    <a:pt x="7353" y="56403"/>
                    <a:pt x="30811" y="103476"/>
                    <a:pt x="66915" y="139743"/>
                  </a:cubicBezTo>
                  <a:cubicBezTo>
                    <a:pt x="72643" y="145658"/>
                    <a:pt x="81236" y="136714"/>
                    <a:pt x="75937" y="1306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9" name="Freeform: Shape 2648">
              <a:extLst>
                <a:ext uri="{FF2B5EF4-FFF2-40B4-BE49-F238E27FC236}">
                  <a16:creationId xmlns:a16="http://schemas.microsoft.com/office/drawing/2014/main" id="{62F6928E-D2E0-027F-EF79-14AC4CC7FF5C}"/>
                </a:ext>
              </a:extLst>
            </p:cNvPr>
            <p:cNvSpPr/>
            <p:nvPr/>
          </p:nvSpPr>
          <p:spPr>
            <a:xfrm>
              <a:off x="10031494" y="3118327"/>
              <a:ext cx="68604" cy="140765"/>
            </a:xfrm>
            <a:custGeom>
              <a:avLst/>
              <a:gdLst>
                <a:gd name="connsiteX0" fmla="*/ 67883 w 68604"/>
                <a:gd name="connsiteY0" fmla="*/ 134283 h 140765"/>
                <a:gd name="connsiteX1" fmla="*/ 56855 w 68604"/>
                <a:gd name="connsiteY1" fmla="*/ 119856 h 140765"/>
                <a:gd name="connsiteX2" fmla="*/ 48835 w 68604"/>
                <a:gd name="connsiteY2" fmla="*/ 103266 h 140765"/>
                <a:gd name="connsiteX3" fmla="*/ 34514 w 68604"/>
                <a:gd name="connsiteY3" fmla="*/ 71962 h 140765"/>
                <a:gd name="connsiteX4" fmla="*/ 14321 w 68604"/>
                <a:gd name="connsiteY4" fmla="*/ 5024 h 140765"/>
                <a:gd name="connsiteX5" fmla="*/ 0 w 68604"/>
                <a:gd name="connsiteY5" fmla="*/ 6900 h 140765"/>
                <a:gd name="connsiteX6" fmla="*/ 20623 w 68604"/>
                <a:gd name="connsiteY6" fmla="*/ 81339 h 140765"/>
                <a:gd name="connsiteX7" fmla="*/ 39669 w 68604"/>
                <a:gd name="connsiteY7" fmla="*/ 114808 h 140765"/>
                <a:gd name="connsiteX8" fmla="*/ 64016 w 68604"/>
                <a:gd name="connsiteY8" fmla="*/ 140342 h 140765"/>
                <a:gd name="connsiteX9" fmla="*/ 67023 w 68604"/>
                <a:gd name="connsiteY9" fmla="*/ 135004 h 1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04" h="140765">
                  <a:moveTo>
                    <a:pt x="67883" y="134283"/>
                  </a:moveTo>
                  <a:cubicBezTo>
                    <a:pt x="61438" y="131398"/>
                    <a:pt x="59863" y="125050"/>
                    <a:pt x="56855" y="119856"/>
                  </a:cubicBezTo>
                  <a:cubicBezTo>
                    <a:pt x="53848" y="114663"/>
                    <a:pt x="51413" y="108893"/>
                    <a:pt x="48835" y="103266"/>
                  </a:cubicBezTo>
                  <a:cubicBezTo>
                    <a:pt x="43823" y="93024"/>
                    <a:pt x="38953" y="82637"/>
                    <a:pt x="34514" y="71962"/>
                  </a:cubicBezTo>
                  <a:cubicBezTo>
                    <a:pt x="26236" y="50149"/>
                    <a:pt x="19477" y="27789"/>
                    <a:pt x="14321" y="5024"/>
                  </a:cubicBezTo>
                  <a:cubicBezTo>
                    <a:pt x="12459" y="-2622"/>
                    <a:pt x="0" y="-1179"/>
                    <a:pt x="0" y="6900"/>
                  </a:cubicBezTo>
                  <a:cubicBezTo>
                    <a:pt x="2477" y="32737"/>
                    <a:pt x="9452" y="57939"/>
                    <a:pt x="20623" y="81339"/>
                  </a:cubicBezTo>
                  <a:cubicBezTo>
                    <a:pt x="25921" y="93067"/>
                    <a:pt x="32309" y="104276"/>
                    <a:pt x="39669" y="114808"/>
                  </a:cubicBezTo>
                  <a:cubicBezTo>
                    <a:pt x="46028" y="124863"/>
                    <a:pt x="54306" y="133547"/>
                    <a:pt x="64016" y="140342"/>
                  </a:cubicBezTo>
                  <a:cubicBezTo>
                    <a:pt x="67453" y="142361"/>
                    <a:pt x="70604" y="136591"/>
                    <a:pt x="67023" y="1350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0" name="Freeform: Shape 2649">
              <a:extLst>
                <a:ext uri="{FF2B5EF4-FFF2-40B4-BE49-F238E27FC236}">
                  <a16:creationId xmlns:a16="http://schemas.microsoft.com/office/drawing/2014/main" id="{0A35E8F3-8068-BFAB-430D-066D672AEBE7}"/>
                </a:ext>
              </a:extLst>
            </p:cNvPr>
            <p:cNvSpPr/>
            <p:nvPr/>
          </p:nvSpPr>
          <p:spPr>
            <a:xfrm>
              <a:off x="10101382" y="3145646"/>
              <a:ext cx="59207" cy="110487"/>
            </a:xfrm>
            <a:custGeom>
              <a:avLst/>
              <a:gdLst>
                <a:gd name="connsiteX0" fmla="*/ 58144 w 59207"/>
                <a:gd name="connsiteY0" fmla="*/ 104222 h 110487"/>
                <a:gd name="connsiteX1" fmla="*/ 28643 w 59207"/>
                <a:gd name="connsiteY1" fmla="*/ 56472 h 110487"/>
                <a:gd name="connsiteX2" fmla="*/ 12173 w 59207"/>
                <a:gd name="connsiteY2" fmla="*/ 4105 h 110487"/>
                <a:gd name="connsiteX3" fmla="*/ 4052 w 59207"/>
                <a:gd name="connsiteY3" fmla="*/ 412 h 110487"/>
                <a:gd name="connsiteX4" fmla="*/ 0 w 59207"/>
                <a:gd name="connsiteY4" fmla="*/ 5836 h 110487"/>
                <a:gd name="connsiteX5" fmla="*/ 52988 w 59207"/>
                <a:gd name="connsiteY5" fmla="*/ 109416 h 110487"/>
                <a:gd name="connsiteX6" fmla="*/ 58144 w 59207"/>
                <a:gd name="connsiteY6" fmla="*/ 109416 h 110487"/>
                <a:gd name="connsiteX7" fmla="*/ 58144 w 59207"/>
                <a:gd name="connsiteY7" fmla="*/ 104222 h 11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207" h="110487">
                  <a:moveTo>
                    <a:pt x="58144" y="104222"/>
                  </a:moveTo>
                  <a:cubicBezTo>
                    <a:pt x="46486" y="89522"/>
                    <a:pt x="36591" y="73495"/>
                    <a:pt x="28643" y="56472"/>
                  </a:cubicBezTo>
                  <a:cubicBezTo>
                    <a:pt x="21381" y="39636"/>
                    <a:pt x="15854" y="22080"/>
                    <a:pt x="12173" y="4105"/>
                  </a:cubicBezTo>
                  <a:cubicBezTo>
                    <a:pt x="10941" y="830"/>
                    <a:pt x="7303" y="-829"/>
                    <a:pt x="4052" y="412"/>
                  </a:cubicBezTo>
                  <a:cubicBezTo>
                    <a:pt x="1775" y="1292"/>
                    <a:pt x="200" y="3398"/>
                    <a:pt x="0" y="5836"/>
                  </a:cubicBezTo>
                  <a:cubicBezTo>
                    <a:pt x="3265" y="46099"/>
                    <a:pt x="22341" y="83377"/>
                    <a:pt x="52988" y="109416"/>
                  </a:cubicBezTo>
                  <a:cubicBezTo>
                    <a:pt x="54406" y="110844"/>
                    <a:pt x="56727" y="110844"/>
                    <a:pt x="58144" y="109416"/>
                  </a:cubicBezTo>
                  <a:cubicBezTo>
                    <a:pt x="59562" y="107988"/>
                    <a:pt x="59562" y="105650"/>
                    <a:pt x="58144" y="1042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1" name="Freeform: Shape 2650">
              <a:extLst>
                <a:ext uri="{FF2B5EF4-FFF2-40B4-BE49-F238E27FC236}">
                  <a16:creationId xmlns:a16="http://schemas.microsoft.com/office/drawing/2014/main" id="{82664D8D-3959-7358-2903-9D1EA2227A7D}"/>
                </a:ext>
              </a:extLst>
            </p:cNvPr>
            <p:cNvSpPr/>
            <p:nvPr/>
          </p:nvSpPr>
          <p:spPr>
            <a:xfrm>
              <a:off x="10128560" y="3140989"/>
              <a:ext cx="80601" cy="120133"/>
            </a:xfrm>
            <a:custGeom>
              <a:avLst/>
              <a:gdLst>
                <a:gd name="connsiteX0" fmla="*/ 78084 w 80601"/>
                <a:gd name="connsiteY0" fmla="*/ 110467 h 120133"/>
                <a:gd name="connsiteX1" fmla="*/ 37411 w 80601"/>
                <a:gd name="connsiteY1" fmla="*/ 62284 h 120133"/>
                <a:gd name="connsiteX2" fmla="*/ 12779 w 80601"/>
                <a:gd name="connsiteY2" fmla="*/ 4579 h 120133"/>
                <a:gd name="connsiteX3" fmla="*/ 33 w 80601"/>
                <a:gd name="connsiteY3" fmla="*/ 6310 h 120133"/>
                <a:gd name="connsiteX4" fmla="*/ 71639 w 80601"/>
                <a:gd name="connsiteY4" fmla="*/ 119123 h 120133"/>
                <a:gd name="connsiteX5" fmla="*/ 78800 w 80601"/>
                <a:gd name="connsiteY5" fmla="*/ 109746 h 1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01" h="120133">
                  <a:moveTo>
                    <a:pt x="78084" y="110467"/>
                  </a:moveTo>
                  <a:cubicBezTo>
                    <a:pt x="62015" y="96733"/>
                    <a:pt x="48281" y="80460"/>
                    <a:pt x="37411" y="62284"/>
                  </a:cubicBezTo>
                  <a:cubicBezTo>
                    <a:pt x="27057" y="44049"/>
                    <a:pt x="18793" y="24689"/>
                    <a:pt x="12779" y="4579"/>
                  </a:cubicBezTo>
                  <a:cubicBezTo>
                    <a:pt x="10630" y="-2057"/>
                    <a:pt x="-683" y="-1480"/>
                    <a:pt x="33" y="6310"/>
                  </a:cubicBezTo>
                  <a:cubicBezTo>
                    <a:pt x="4615" y="52474"/>
                    <a:pt x="34833" y="92867"/>
                    <a:pt x="71639" y="119123"/>
                  </a:cubicBezTo>
                  <a:cubicBezTo>
                    <a:pt x="76938" y="123162"/>
                    <a:pt x="83955" y="114074"/>
                    <a:pt x="78800" y="1097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2" name="Freeform: Shape 2651">
              <a:extLst>
                <a:ext uri="{FF2B5EF4-FFF2-40B4-BE49-F238E27FC236}">
                  <a16:creationId xmlns:a16="http://schemas.microsoft.com/office/drawing/2014/main" id="{A91325C6-C305-5FAC-CF57-8451596ABDE0}"/>
                </a:ext>
              </a:extLst>
            </p:cNvPr>
            <p:cNvSpPr/>
            <p:nvPr/>
          </p:nvSpPr>
          <p:spPr>
            <a:xfrm>
              <a:off x="10195331" y="3143368"/>
              <a:ext cx="75987" cy="117118"/>
            </a:xfrm>
            <a:custGeom>
              <a:avLst/>
              <a:gdLst>
                <a:gd name="connsiteX0" fmla="*/ 74183 w 75987"/>
                <a:gd name="connsiteY0" fmla="*/ 106500 h 117118"/>
                <a:gd name="connsiteX1" fmla="*/ 13461 w 75987"/>
                <a:gd name="connsiteY1" fmla="*/ 4651 h 117118"/>
                <a:gd name="connsiteX2" fmla="*/ 285 w 75987"/>
                <a:gd name="connsiteY2" fmla="*/ 8258 h 117118"/>
                <a:gd name="connsiteX3" fmla="*/ 65448 w 75987"/>
                <a:gd name="connsiteY3" fmla="*/ 115300 h 117118"/>
                <a:gd name="connsiteX4" fmla="*/ 74183 w 75987"/>
                <a:gd name="connsiteY4" fmla="*/ 115300 h 117118"/>
                <a:gd name="connsiteX5" fmla="*/ 74183 w 75987"/>
                <a:gd name="connsiteY5" fmla="*/ 106500 h 11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87" h="117118">
                  <a:moveTo>
                    <a:pt x="74183" y="106500"/>
                  </a:moveTo>
                  <a:cubicBezTo>
                    <a:pt x="48233" y="76350"/>
                    <a:pt x="27682" y="41886"/>
                    <a:pt x="13461" y="4651"/>
                  </a:cubicBezTo>
                  <a:cubicBezTo>
                    <a:pt x="10167" y="-3283"/>
                    <a:pt x="-2006" y="-397"/>
                    <a:pt x="285" y="8258"/>
                  </a:cubicBezTo>
                  <a:cubicBezTo>
                    <a:pt x="11771" y="49315"/>
                    <a:pt x="34327" y="86376"/>
                    <a:pt x="65448" y="115300"/>
                  </a:cubicBezTo>
                  <a:cubicBezTo>
                    <a:pt x="67853" y="117724"/>
                    <a:pt x="71763" y="117724"/>
                    <a:pt x="74183" y="115300"/>
                  </a:cubicBezTo>
                  <a:cubicBezTo>
                    <a:pt x="76589" y="112877"/>
                    <a:pt x="76589" y="108924"/>
                    <a:pt x="74183" y="1065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3" name="Freeform: Shape 2652">
              <a:extLst>
                <a:ext uri="{FF2B5EF4-FFF2-40B4-BE49-F238E27FC236}">
                  <a16:creationId xmlns:a16="http://schemas.microsoft.com/office/drawing/2014/main" id="{9C09733C-1299-F93F-5F9F-1BA57956EAFB}"/>
                </a:ext>
              </a:extLst>
            </p:cNvPr>
            <p:cNvSpPr/>
            <p:nvPr/>
          </p:nvSpPr>
          <p:spPr>
            <a:xfrm>
              <a:off x="10263213" y="3133203"/>
              <a:ext cx="82750" cy="135602"/>
            </a:xfrm>
            <a:custGeom>
              <a:avLst/>
              <a:gdLst>
                <a:gd name="connsiteX0" fmla="*/ 81631 w 82750"/>
                <a:gd name="connsiteY0" fmla="*/ 128640 h 135602"/>
                <a:gd name="connsiteX1" fmla="*/ 35087 w 82750"/>
                <a:gd name="connsiteY1" fmla="*/ 70935 h 135602"/>
                <a:gd name="connsiteX2" fmla="*/ 8020 w 82750"/>
                <a:gd name="connsiteY2" fmla="*/ 2699 h 135602"/>
                <a:gd name="connsiteX3" fmla="*/ 2663 w 82750"/>
                <a:gd name="connsiteY3" fmla="*/ 275 h 135602"/>
                <a:gd name="connsiteX4" fmla="*/ 0 w 82750"/>
                <a:gd name="connsiteY4" fmla="*/ 3853 h 135602"/>
                <a:gd name="connsiteX5" fmla="*/ 24203 w 82750"/>
                <a:gd name="connsiteY5" fmla="*/ 77282 h 135602"/>
                <a:gd name="connsiteX6" fmla="*/ 47117 w 82750"/>
                <a:gd name="connsiteY6" fmla="*/ 108731 h 135602"/>
                <a:gd name="connsiteX7" fmla="*/ 77192 w 82750"/>
                <a:gd name="connsiteY7" fmla="*/ 134987 h 135602"/>
                <a:gd name="connsiteX8" fmla="*/ 81631 w 82750"/>
                <a:gd name="connsiteY8" fmla="*/ 129072 h 13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50" h="135602">
                  <a:moveTo>
                    <a:pt x="81631" y="128640"/>
                  </a:moveTo>
                  <a:cubicBezTo>
                    <a:pt x="63300" y="111891"/>
                    <a:pt x="47618" y="92430"/>
                    <a:pt x="35087" y="70935"/>
                  </a:cubicBezTo>
                  <a:cubicBezTo>
                    <a:pt x="23243" y="49440"/>
                    <a:pt x="14149" y="26502"/>
                    <a:pt x="8020" y="2699"/>
                  </a:cubicBezTo>
                  <a:cubicBezTo>
                    <a:pt x="7203" y="535"/>
                    <a:pt x="4797" y="-547"/>
                    <a:pt x="2663" y="275"/>
                  </a:cubicBezTo>
                  <a:cubicBezTo>
                    <a:pt x="1160" y="852"/>
                    <a:pt x="128" y="2252"/>
                    <a:pt x="0" y="3853"/>
                  </a:cubicBezTo>
                  <a:cubicBezTo>
                    <a:pt x="2177" y="29921"/>
                    <a:pt x="10469" y="55080"/>
                    <a:pt x="24203" y="77282"/>
                  </a:cubicBezTo>
                  <a:cubicBezTo>
                    <a:pt x="30962" y="88390"/>
                    <a:pt x="38624" y="98907"/>
                    <a:pt x="47117" y="108731"/>
                  </a:cubicBezTo>
                  <a:cubicBezTo>
                    <a:pt x="56110" y="118613"/>
                    <a:pt x="66164" y="127428"/>
                    <a:pt x="77192" y="134987"/>
                  </a:cubicBezTo>
                  <a:cubicBezTo>
                    <a:pt x="80629" y="137439"/>
                    <a:pt x="84782" y="131958"/>
                    <a:pt x="81631" y="1290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4" name="Freeform: Shape 2653">
              <a:extLst>
                <a:ext uri="{FF2B5EF4-FFF2-40B4-BE49-F238E27FC236}">
                  <a16:creationId xmlns:a16="http://schemas.microsoft.com/office/drawing/2014/main" id="{8906872F-06FE-D0A2-31BF-90DCF2F1D46A}"/>
                </a:ext>
              </a:extLst>
            </p:cNvPr>
            <p:cNvSpPr/>
            <p:nvPr/>
          </p:nvSpPr>
          <p:spPr>
            <a:xfrm>
              <a:off x="10327370" y="3154194"/>
              <a:ext cx="68151" cy="105180"/>
            </a:xfrm>
            <a:custGeom>
              <a:avLst/>
              <a:gdLst>
                <a:gd name="connsiteX0" fmla="*/ 65450 w 68151"/>
                <a:gd name="connsiteY0" fmla="*/ 93944 h 105180"/>
                <a:gd name="connsiteX1" fmla="*/ 10313 w 68151"/>
                <a:gd name="connsiteY1" fmla="*/ 3780 h 105180"/>
                <a:gd name="connsiteX2" fmla="*/ 2 w 68151"/>
                <a:gd name="connsiteY2" fmla="*/ 5223 h 105180"/>
                <a:gd name="connsiteX3" fmla="*/ 59579 w 68151"/>
                <a:gd name="connsiteY3" fmla="*/ 104187 h 105180"/>
                <a:gd name="connsiteX4" fmla="*/ 65450 w 68151"/>
                <a:gd name="connsiteY4" fmla="*/ 93944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51" h="105180">
                  <a:moveTo>
                    <a:pt x="65450" y="93944"/>
                  </a:moveTo>
                  <a:cubicBezTo>
                    <a:pt x="35376" y="72911"/>
                    <a:pt x="15469" y="40250"/>
                    <a:pt x="10313" y="3780"/>
                  </a:cubicBezTo>
                  <a:cubicBezTo>
                    <a:pt x="9454" y="-2135"/>
                    <a:pt x="-142" y="-692"/>
                    <a:pt x="2" y="5223"/>
                  </a:cubicBezTo>
                  <a:cubicBezTo>
                    <a:pt x="2723" y="45991"/>
                    <a:pt x="24920" y="82864"/>
                    <a:pt x="59579" y="104187"/>
                  </a:cubicBezTo>
                  <a:cubicBezTo>
                    <a:pt x="65880" y="108370"/>
                    <a:pt x="71751" y="98272"/>
                    <a:pt x="65450" y="939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5" name="Freeform: Shape 2654">
              <a:extLst>
                <a:ext uri="{FF2B5EF4-FFF2-40B4-BE49-F238E27FC236}">
                  <a16:creationId xmlns:a16="http://schemas.microsoft.com/office/drawing/2014/main" id="{FDDEE380-1165-C671-339F-9CBBB26A5D1D}"/>
                </a:ext>
              </a:extLst>
            </p:cNvPr>
            <p:cNvSpPr/>
            <p:nvPr/>
          </p:nvSpPr>
          <p:spPr>
            <a:xfrm>
              <a:off x="10414891" y="3120126"/>
              <a:ext cx="57024" cy="144093"/>
            </a:xfrm>
            <a:custGeom>
              <a:avLst/>
              <a:gdLst>
                <a:gd name="connsiteX0" fmla="*/ 56409 w 57024"/>
                <a:gd name="connsiteY0" fmla="*/ 135947 h 144093"/>
                <a:gd name="connsiteX1" fmla="*/ 23041 w 57024"/>
                <a:gd name="connsiteY1" fmla="*/ 73193 h 144093"/>
                <a:gd name="connsiteX2" fmla="*/ 12157 w 57024"/>
                <a:gd name="connsiteY2" fmla="*/ 4236 h 144093"/>
                <a:gd name="connsiteX3" fmla="*/ 3564 w 57024"/>
                <a:gd name="connsiteY3" fmla="*/ 3081 h 144093"/>
                <a:gd name="connsiteX4" fmla="*/ 46528 w 57024"/>
                <a:gd name="connsiteY4" fmla="*/ 141573 h 144093"/>
                <a:gd name="connsiteX5" fmla="*/ 56123 w 57024"/>
                <a:gd name="connsiteY5" fmla="*/ 135947 h 1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24" h="144093">
                  <a:moveTo>
                    <a:pt x="56409" y="135947"/>
                  </a:moveTo>
                  <a:cubicBezTo>
                    <a:pt x="43377" y="116111"/>
                    <a:pt x="32206" y="95106"/>
                    <a:pt x="23041" y="73193"/>
                  </a:cubicBezTo>
                  <a:cubicBezTo>
                    <a:pt x="14448" y="51265"/>
                    <a:pt x="10868" y="27750"/>
                    <a:pt x="12157" y="4236"/>
                  </a:cubicBezTo>
                  <a:cubicBezTo>
                    <a:pt x="12157" y="-814"/>
                    <a:pt x="4853" y="-1535"/>
                    <a:pt x="3564" y="3081"/>
                  </a:cubicBezTo>
                  <a:cubicBezTo>
                    <a:pt x="-10758" y="52707"/>
                    <a:pt x="21036" y="101901"/>
                    <a:pt x="46528" y="141573"/>
                  </a:cubicBezTo>
                  <a:cubicBezTo>
                    <a:pt x="50395" y="147632"/>
                    <a:pt x="59990" y="141573"/>
                    <a:pt x="56123" y="1359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6" name="Freeform: Shape 2655">
              <a:extLst>
                <a:ext uri="{FF2B5EF4-FFF2-40B4-BE49-F238E27FC236}">
                  <a16:creationId xmlns:a16="http://schemas.microsoft.com/office/drawing/2014/main" id="{1BD66817-4860-0F48-AE5A-133C1F69BE7A}"/>
                </a:ext>
              </a:extLst>
            </p:cNvPr>
            <p:cNvSpPr/>
            <p:nvPr/>
          </p:nvSpPr>
          <p:spPr>
            <a:xfrm>
              <a:off x="10620782" y="3141219"/>
              <a:ext cx="65947" cy="116159"/>
            </a:xfrm>
            <a:custGeom>
              <a:avLst/>
              <a:gdLst>
                <a:gd name="connsiteX0" fmla="*/ 65051 w 65947"/>
                <a:gd name="connsiteY0" fmla="*/ 107496 h 116159"/>
                <a:gd name="connsiteX1" fmla="*/ 11920 w 65947"/>
                <a:gd name="connsiteY1" fmla="*/ 4349 h 116159"/>
                <a:gd name="connsiteX2" fmla="*/ 33 w 65947"/>
                <a:gd name="connsiteY2" fmla="*/ 5936 h 116159"/>
                <a:gd name="connsiteX3" fmla="*/ 57319 w 65947"/>
                <a:gd name="connsiteY3" fmla="*/ 114997 h 116159"/>
                <a:gd name="connsiteX4" fmla="*/ 64765 w 65947"/>
                <a:gd name="connsiteY4" fmla="*/ 114161 h 116159"/>
                <a:gd name="connsiteX5" fmla="*/ 64765 w 65947"/>
                <a:gd name="connsiteY5" fmla="*/ 107496 h 1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47" h="116159">
                  <a:moveTo>
                    <a:pt x="65051" y="107496"/>
                  </a:moveTo>
                  <a:cubicBezTo>
                    <a:pt x="38414" y="78543"/>
                    <a:pt x="20083" y="42910"/>
                    <a:pt x="11920" y="4349"/>
                  </a:cubicBezTo>
                  <a:cubicBezTo>
                    <a:pt x="10488" y="-2287"/>
                    <a:pt x="-683" y="-989"/>
                    <a:pt x="33" y="5936"/>
                  </a:cubicBezTo>
                  <a:cubicBezTo>
                    <a:pt x="4616" y="48305"/>
                    <a:pt x="25095" y="87299"/>
                    <a:pt x="57319" y="114997"/>
                  </a:cubicBezTo>
                  <a:cubicBezTo>
                    <a:pt x="59609" y="116830"/>
                    <a:pt x="62904" y="116455"/>
                    <a:pt x="64765" y="114161"/>
                  </a:cubicBezTo>
                  <a:cubicBezTo>
                    <a:pt x="66341" y="112213"/>
                    <a:pt x="66341" y="109444"/>
                    <a:pt x="64765" y="1074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7" name="Freeform: Shape 2656">
              <a:extLst>
                <a:ext uri="{FF2B5EF4-FFF2-40B4-BE49-F238E27FC236}">
                  <a16:creationId xmlns:a16="http://schemas.microsoft.com/office/drawing/2014/main" id="{F817A041-530B-B6D3-70F9-1B234DC65A3C}"/>
                </a:ext>
              </a:extLst>
            </p:cNvPr>
            <p:cNvSpPr/>
            <p:nvPr/>
          </p:nvSpPr>
          <p:spPr>
            <a:xfrm>
              <a:off x="10220481" y="3267085"/>
              <a:ext cx="118039" cy="112758"/>
            </a:xfrm>
            <a:custGeom>
              <a:avLst/>
              <a:gdLst>
                <a:gd name="connsiteX0" fmla="*/ 112476 w 118039"/>
                <a:gd name="connsiteY0" fmla="*/ 240 h 112758"/>
                <a:gd name="connsiteX1" fmla="*/ 43304 w 118039"/>
                <a:gd name="connsiteY1" fmla="*/ 39912 h 112758"/>
                <a:gd name="connsiteX2" fmla="*/ 340 w 118039"/>
                <a:gd name="connsiteY2" fmla="*/ 105551 h 112758"/>
                <a:gd name="connsiteX3" fmla="*/ 3448 w 118039"/>
                <a:gd name="connsiteY3" fmla="*/ 112418 h 112758"/>
                <a:gd name="connsiteX4" fmla="*/ 10079 w 118039"/>
                <a:gd name="connsiteY4" fmla="*/ 109735 h 112758"/>
                <a:gd name="connsiteX5" fmla="*/ 51467 w 118039"/>
                <a:gd name="connsiteY5" fmla="*/ 49866 h 112758"/>
                <a:gd name="connsiteX6" fmla="*/ 114481 w 118039"/>
                <a:gd name="connsiteY6" fmla="*/ 10194 h 112758"/>
                <a:gd name="connsiteX7" fmla="*/ 111760 w 118039"/>
                <a:gd name="connsiteY7" fmla="*/ 240 h 11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039" h="112758">
                  <a:moveTo>
                    <a:pt x="112476" y="240"/>
                  </a:moveTo>
                  <a:cubicBezTo>
                    <a:pt x="86841" y="8246"/>
                    <a:pt x="63225" y="21793"/>
                    <a:pt x="43304" y="39912"/>
                  </a:cubicBezTo>
                  <a:cubicBezTo>
                    <a:pt x="22438" y="56660"/>
                    <a:pt x="7400" y="79642"/>
                    <a:pt x="340" y="105551"/>
                  </a:cubicBezTo>
                  <a:cubicBezTo>
                    <a:pt x="-690" y="108306"/>
                    <a:pt x="699" y="111394"/>
                    <a:pt x="3448" y="112418"/>
                  </a:cubicBezTo>
                  <a:cubicBezTo>
                    <a:pt x="6011" y="113384"/>
                    <a:pt x="8890" y="112230"/>
                    <a:pt x="10079" y="109735"/>
                  </a:cubicBezTo>
                  <a:cubicBezTo>
                    <a:pt x="21149" y="88009"/>
                    <a:pt x="35069" y="67870"/>
                    <a:pt x="51467" y="49866"/>
                  </a:cubicBezTo>
                  <a:cubicBezTo>
                    <a:pt x="69369" y="32194"/>
                    <a:pt x="90865" y="18662"/>
                    <a:pt x="114481" y="10194"/>
                  </a:cubicBezTo>
                  <a:cubicBezTo>
                    <a:pt x="120639" y="8030"/>
                    <a:pt x="118204" y="-1635"/>
                    <a:pt x="111760" y="24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8" name="Freeform: Shape 2657">
              <a:extLst>
                <a:ext uri="{FF2B5EF4-FFF2-40B4-BE49-F238E27FC236}">
                  <a16:creationId xmlns:a16="http://schemas.microsoft.com/office/drawing/2014/main" id="{3F720DD5-46DF-EDB7-A182-9D54EC5BBBF1}"/>
                </a:ext>
              </a:extLst>
            </p:cNvPr>
            <p:cNvSpPr/>
            <p:nvPr/>
          </p:nvSpPr>
          <p:spPr>
            <a:xfrm>
              <a:off x="10167963" y="3271414"/>
              <a:ext cx="115314" cy="112508"/>
            </a:xfrm>
            <a:custGeom>
              <a:avLst/>
              <a:gdLst>
                <a:gd name="connsiteX0" fmla="*/ 107709 w 115314"/>
                <a:gd name="connsiteY0" fmla="*/ 671 h 112508"/>
                <a:gd name="connsiteX1" fmla="*/ 443 w 115314"/>
                <a:gd name="connsiteY1" fmla="*/ 106992 h 112508"/>
                <a:gd name="connsiteX2" fmla="*/ 1975 w 115314"/>
                <a:gd name="connsiteY2" fmla="*/ 112070 h 112508"/>
                <a:gd name="connsiteX3" fmla="*/ 6887 w 115314"/>
                <a:gd name="connsiteY3" fmla="*/ 110743 h 112508"/>
                <a:gd name="connsiteX4" fmla="*/ 53288 w 115314"/>
                <a:gd name="connsiteY4" fmla="*/ 53904 h 112508"/>
                <a:gd name="connsiteX5" fmla="*/ 112864 w 115314"/>
                <a:gd name="connsiteY5" fmla="*/ 9615 h 112508"/>
                <a:gd name="connsiteX6" fmla="*/ 107709 w 115314"/>
                <a:gd name="connsiteY6" fmla="*/ 671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314" h="112508">
                  <a:moveTo>
                    <a:pt x="107709" y="671"/>
                  </a:moveTo>
                  <a:cubicBezTo>
                    <a:pt x="61665" y="23767"/>
                    <a:pt x="24101" y="61001"/>
                    <a:pt x="443" y="106992"/>
                  </a:cubicBezTo>
                  <a:cubicBezTo>
                    <a:pt x="-531" y="108824"/>
                    <a:pt x="156" y="111089"/>
                    <a:pt x="1975" y="112070"/>
                  </a:cubicBezTo>
                  <a:cubicBezTo>
                    <a:pt x="3707" y="112993"/>
                    <a:pt x="5856" y="112416"/>
                    <a:pt x="6887" y="110743"/>
                  </a:cubicBezTo>
                  <a:cubicBezTo>
                    <a:pt x="20678" y="90459"/>
                    <a:pt x="36203" y="71446"/>
                    <a:pt x="53288" y="53904"/>
                  </a:cubicBezTo>
                  <a:cubicBezTo>
                    <a:pt x="70874" y="36275"/>
                    <a:pt x="90953" y="21344"/>
                    <a:pt x="112864" y="9615"/>
                  </a:cubicBezTo>
                  <a:cubicBezTo>
                    <a:pt x="118736" y="6441"/>
                    <a:pt x="112864" y="-2503"/>
                    <a:pt x="107709" y="6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9" name="Freeform: Shape 2658">
              <a:extLst>
                <a:ext uri="{FF2B5EF4-FFF2-40B4-BE49-F238E27FC236}">
                  <a16:creationId xmlns:a16="http://schemas.microsoft.com/office/drawing/2014/main" id="{98E1AD32-71D7-97AA-6A45-FCD768223154}"/>
                </a:ext>
              </a:extLst>
            </p:cNvPr>
            <p:cNvSpPr/>
            <p:nvPr/>
          </p:nvSpPr>
          <p:spPr>
            <a:xfrm>
              <a:off x="10127854" y="3268247"/>
              <a:ext cx="126657" cy="114292"/>
            </a:xfrm>
            <a:custGeom>
              <a:avLst/>
              <a:gdLst>
                <a:gd name="connsiteX0" fmla="*/ 121753 w 126657"/>
                <a:gd name="connsiteY0" fmla="*/ 87 h 114292"/>
                <a:gd name="connsiteX1" fmla="*/ 50147 w 126657"/>
                <a:gd name="connsiteY1" fmla="*/ 42500 h 114292"/>
                <a:gd name="connsiteX2" fmla="*/ 595 w 126657"/>
                <a:gd name="connsiteY2" fmla="*/ 107562 h 114292"/>
                <a:gd name="connsiteX3" fmla="*/ 2242 w 126657"/>
                <a:gd name="connsiteY3" fmla="*/ 113693 h 114292"/>
                <a:gd name="connsiteX4" fmla="*/ 8329 w 126657"/>
                <a:gd name="connsiteY4" fmla="*/ 112034 h 114292"/>
                <a:gd name="connsiteX5" fmla="*/ 59026 w 126657"/>
                <a:gd name="connsiteY5" fmla="*/ 52743 h 114292"/>
                <a:gd name="connsiteX6" fmla="*/ 124618 w 126657"/>
                <a:gd name="connsiteY6" fmla="*/ 8455 h 114292"/>
                <a:gd name="connsiteX7" fmla="*/ 125878 w 126657"/>
                <a:gd name="connsiteY7" fmla="*/ 2049 h 114292"/>
                <a:gd name="connsiteX8" fmla="*/ 121181 w 126657"/>
                <a:gd name="connsiteY8" fmla="*/ 87 h 11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657" h="114292">
                  <a:moveTo>
                    <a:pt x="121753" y="87"/>
                  </a:moveTo>
                  <a:cubicBezTo>
                    <a:pt x="95302" y="9233"/>
                    <a:pt x="70942" y="23660"/>
                    <a:pt x="50147" y="42500"/>
                  </a:cubicBezTo>
                  <a:cubicBezTo>
                    <a:pt x="29008" y="60187"/>
                    <a:pt x="12080" y="82417"/>
                    <a:pt x="595" y="107562"/>
                  </a:cubicBezTo>
                  <a:cubicBezTo>
                    <a:pt x="-637" y="109712"/>
                    <a:pt x="108" y="112453"/>
                    <a:pt x="2242" y="113693"/>
                  </a:cubicBezTo>
                  <a:cubicBezTo>
                    <a:pt x="4376" y="114934"/>
                    <a:pt x="7097" y="114184"/>
                    <a:pt x="8329" y="112034"/>
                  </a:cubicBezTo>
                  <a:cubicBezTo>
                    <a:pt x="23108" y="90525"/>
                    <a:pt x="40093" y="70646"/>
                    <a:pt x="59026" y="52743"/>
                  </a:cubicBezTo>
                  <a:cubicBezTo>
                    <a:pt x="79090" y="35446"/>
                    <a:pt x="101102" y="20572"/>
                    <a:pt x="124618" y="8455"/>
                  </a:cubicBezTo>
                  <a:cubicBezTo>
                    <a:pt x="126722" y="7041"/>
                    <a:pt x="127296" y="4170"/>
                    <a:pt x="125878" y="2049"/>
                  </a:cubicBezTo>
                  <a:cubicBezTo>
                    <a:pt x="124861" y="506"/>
                    <a:pt x="122999" y="-273"/>
                    <a:pt x="121181" y="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0" name="Freeform: Shape 2659">
              <a:extLst>
                <a:ext uri="{FF2B5EF4-FFF2-40B4-BE49-F238E27FC236}">
                  <a16:creationId xmlns:a16="http://schemas.microsoft.com/office/drawing/2014/main" id="{0E9F05F9-E726-FA97-B23F-215552D5F1E6}"/>
                </a:ext>
              </a:extLst>
            </p:cNvPr>
            <p:cNvSpPr/>
            <p:nvPr/>
          </p:nvSpPr>
          <p:spPr>
            <a:xfrm>
              <a:off x="10039944" y="3264111"/>
              <a:ext cx="109649" cy="123693"/>
            </a:xfrm>
            <a:custGeom>
              <a:avLst/>
              <a:gdLst>
                <a:gd name="connsiteX0" fmla="*/ 99676 w 109649"/>
                <a:gd name="connsiteY0" fmla="*/ 1050 h 123693"/>
                <a:gd name="connsiteX1" fmla="*/ 34801 w 109649"/>
                <a:gd name="connsiteY1" fmla="*/ 51541 h 123693"/>
                <a:gd name="connsiteX2" fmla="*/ 0 w 109649"/>
                <a:gd name="connsiteY2" fmla="*/ 118767 h 123693"/>
                <a:gd name="connsiteX3" fmla="*/ 5413 w 109649"/>
                <a:gd name="connsiteY3" fmla="*/ 123686 h 123693"/>
                <a:gd name="connsiteX4" fmla="*/ 9453 w 109649"/>
                <a:gd name="connsiteY4" fmla="*/ 121364 h 123693"/>
                <a:gd name="connsiteX5" fmla="*/ 46401 w 109649"/>
                <a:gd name="connsiteY5" fmla="*/ 60486 h 123693"/>
                <a:gd name="connsiteX6" fmla="*/ 106550 w 109649"/>
                <a:gd name="connsiteY6" fmla="*/ 12879 h 123693"/>
                <a:gd name="connsiteX7" fmla="*/ 99676 w 109649"/>
                <a:gd name="connsiteY7" fmla="*/ 1050 h 12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649" h="123693">
                  <a:moveTo>
                    <a:pt x="99676" y="1050"/>
                  </a:moveTo>
                  <a:cubicBezTo>
                    <a:pt x="75660" y="14495"/>
                    <a:pt x="53776" y="31518"/>
                    <a:pt x="34801" y="51541"/>
                  </a:cubicBezTo>
                  <a:cubicBezTo>
                    <a:pt x="16427" y="69675"/>
                    <a:pt x="4239" y="93218"/>
                    <a:pt x="0" y="118767"/>
                  </a:cubicBezTo>
                  <a:cubicBezTo>
                    <a:pt x="143" y="121638"/>
                    <a:pt x="2564" y="123831"/>
                    <a:pt x="5413" y="123686"/>
                  </a:cubicBezTo>
                  <a:cubicBezTo>
                    <a:pt x="7046" y="123600"/>
                    <a:pt x="8550" y="122749"/>
                    <a:pt x="9453" y="121364"/>
                  </a:cubicBezTo>
                  <a:cubicBezTo>
                    <a:pt x="18361" y="99162"/>
                    <a:pt x="30848" y="78591"/>
                    <a:pt x="46401" y="60486"/>
                  </a:cubicBezTo>
                  <a:cubicBezTo>
                    <a:pt x="64188" y="41904"/>
                    <a:pt x="84424" y="25892"/>
                    <a:pt x="106550" y="12879"/>
                  </a:cubicBezTo>
                  <a:cubicBezTo>
                    <a:pt x="113998" y="8263"/>
                    <a:pt x="106550" y="-3567"/>
                    <a:pt x="99676" y="10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1" name="Freeform: Shape 2660">
              <a:extLst>
                <a:ext uri="{FF2B5EF4-FFF2-40B4-BE49-F238E27FC236}">
                  <a16:creationId xmlns:a16="http://schemas.microsoft.com/office/drawing/2014/main" id="{54C6C5CD-49AB-E2CE-FEFC-667A4CE376AA}"/>
                </a:ext>
              </a:extLst>
            </p:cNvPr>
            <p:cNvSpPr/>
            <p:nvPr/>
          </p:nvSpPr>
          <p:spPr>
            <a:xfrm>
              <a:off x="10308079" y="3267754"/>
              <a:ext cx="113473" cy="106575"/>
            </a:xfrm>
            <a:custGeom>
              <a:avLst/>
              <a:gdLst>
                <a:gd name="connsiteX0" fmla="*/ 105364 w 113473"/>
                <a:gd name="connsiteY0" fmla="*/ 580 h 106575"/>
                <a:gd name="connsiteX1" fmla="*/ 43353 w 113473"/>
                <a:gd name="connsiteY1" fmla="*/ 41695 h 106575"/>
                <a:gd name="connsiteX2" fmla="*/ 389 w 113473"/>
                <a:gd name="connsiteY2" fmla="*/ 100409 h 106575"/>
                <a:gd name="connsiteX3" fmla="*/ 9698 w 113473"/>
                <a:gd name="connsiteY3" fmla="*/ 104449 h 106575"/>
                <a:gd name="connsiteX4" fmla="*/ 52662 w 113473"/>
                <a:gd name="connsiteY4" fmla="*/ 50495 h 106575"/>
                <a:gd name="connsiteX5" fmla="*/ 110663 w 113473"/>
                <a:gd name="connsiteY5" fmla="*/ 10534 h 106575"/>
                <a:gd name="connsiteX6" fmla="*/ 104791 w 113473"/>
                <a:gd name="connsiteY6" fmla="*/ 580 h 10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473" h="106575">
                  <a:moveTo>
                    <a:pt x="105364" y="580"/>
                  </a:moveTo>
                  <a:cubicBezTo>
                    <a:pt x="82593" y="10751"/>
                    <a:pt x="61684" y="24643"/>
                    <a:pt x="43353" y="41695"/>
                  </a:cubicBezTo>
                  <a:cubicBezTo>
                    <a:pt x="25022" y="57881"/>
                    <a:pt x="10299" y="77919"/>
                    <a:pt x="389" y="100409"/>
                  </a:cubicBezTo>
                  <a:cubicBezTo>
                    <a:pt x="-1902" y="106036"/>
                    <a:pt x="6547" y="108776"/>
                    <a:pt x="9698" y="104449"/>
                  </a:cubicBezTo>
                  <a:cubicBezTo>
                    <a:pt x="22157" y="85060"/>
                    <a:pt x="36622" y="66984"/>
                    <a:pt x="52662" y="50495"/>
                  </a:cubicBezTo>
                  <a:cubicBezTo>
                    <a:pt x="69990" y="34424"/>
                    <a:pt x="89468" y="20964"/>
                    <a:pt x="110663" y="10534"/>
                  </a:cubicBezTo>
                  <a:cubicBezTo>
                    <a:pt x="117394" y="7216"/>
                    <a:pt x="110663" y="-2450"/>
                    <a:pt x="104791" y="5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2" name="Freeform: Shape 2661">
              <a:extLst>
                <a:ext uri="{FF2B5EF4-FFF2-40B4-BE49-F238E27FC236}">
                  <a16:creationId xmlns:a16="http://schemas.microsoft.com/office/drawing/2014/main" id="{E2F5387E-5282-6457-B13B-F8FF61C49438}"/>
                </a:ext>
              </a:extLst>
            </p:cNvPr>
            <p:cNvSpPr/>
            <p:nvPr/>
          </p:nvSpPr>
          <p:spPr>
            <a:xfrm>
              <a:off x="10478636" y="3270210"/>
              <a:ext cx="110669" cy="122986"/>
            </a:xfrm>
            <a:custGeom>
              <a:avLst/>
              <a:gdLst>
                <a:gd name="connsiteX0" fmla="*/ 104227 w 110669"/>
                <a:gd name="connsiteY0" fmla="*/ 0 h 122986"/>
                <a:gd name="connsiteX1" fmla="*/ 66991 w 110669"/>
                <a:gd name="connsiteY1" fmla="*/ 17889 h 122986"/>
                <a:gd name="connsiteX2" fmla="*/ 38349 w 110669"/>
                <a:gd name="connsiteY2" fmla="*/ 45876 h 122986"/>
                <a:gd name="connsiteX3" fmla="*/ 111 w 110669"/>
                <a:gd name="connsiteY3" fmla="*/ 116275 h 122986"/>
                <a:gd name="connsiteX4" fmla="*/ 9706 w 110669"/>
                <a:gd name="connsiteY4" fmla="*/ 120314 h 122986"/>
                <a:gd name="connsiteX5" fmla="*/ 47371 w 110669"/>
                <a:gd name="connsiteY5" fmla="*/ 57561 h 122986"/>
                <a:gd name="connsiteX6" fmla="*/ 73007 w 110669"/>
                <a:gd name="connsiteY6" fmla="*/ 31161 h 122986"/>
                <a:gd name="connsiteX7" fmla="*/ 106375 w 110669"/>
                <a:gd name="connsiteY7" fmla="*/ 12840 h 122986"/>
                <a:gd name="connsiteX8" fmla="*/ 110242 w 110669"/>
                <a:gd name="connsiteY8" fmla="*/ 4314 h 122986"/>
                <a:gd name="connsiteX9" fmla="*/ 104656 w 110669"/>
                <a:gd name="connsiteY9" fmla="*/ 0 h 12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669" h="122986">
                  <a:moveTo>
                    <a:pt x="104227" y="0"/>
                  </a:moveTo>
                  <a:cubicBezTo>
                    <a:pt x="90335" y="2063"/>
                    <a:pt x="77303" y="8295"/>
                    <a:pt x="66991" y="17889"/>
                  </a:cubicBezTo>
                  <a:cubicBezTo>
                    <a:pt x="56681" y="26328"/>
                    <a:pt x="47085" y="35705"/>
                    <a:pt x="38349" y="45876"/>
                  </a:cubicBezTo>
                  <a:cubicBezTo>
                    <a:pt x="19875" y="65683"/>
                    <a:pt x="6699" y="89904"/>
                    <a:pt x="111" y="116275"/>
                  </a:cubicBezTo>
                  <a:cubicBezTo>
                    <a:pt x="-1035" y="121757"/>
                    <a:pt x="6985" y="125941"/>
                    <a:pt x="9706" y="120314"/>
                  </a:cubicBezTo>
                  <a:cubicBezTo>
                    <a:pt x="20018" y="98084"/>
                    <a:pt x="32621" y="77036"/>
                    <a:pt x="47371" y="57561"/>
                  </a:cubicBezTo>
                  <a:cubicBezTo>
                    <a:pt x="55105" y="48025"/>
                    <a:pt x="63698" y="39196"/>
                    <a:pt x="73007" y="31161"/>
                  </a:cubicBezTo>
                  <a:cubicBezTo>
                    <a:pt x="82315" y="22144"/>
                    <a:pt x="93772" y="15811"/>
                    <a:pt x="106375" y="12840"/>
                  </a:cubicBezTo>
                  <a:cubicBezTo>
                    <a:pt x="109812" y="11570"/>
                    <a:pt x="111531" y="7762"/>
                    <a:pt x="110242" y="4314"/>
                  </a:cubicBezTo>
                  <a:cubicBezTo>
                    <a:pt x="109383" y="1905"/>
                    <a:pt x="107234" y="217"/>
                    <a:pt x="104656" y="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3" name="Freeform: Shape 2662">
              <a:extLst>
                <a:ext uri="{FF2B5EF4-FFF2-40B4-BE49-F238E27FC236}">
                  <a16:creationId xmlns:a16="http://schemas.microsoft.com/office/drawing/2014/main" id="{D1438204-456B-2C0F-4684-42F2FAA13230}"/>
                </a:ext>
              </a:extLst>
            </p:cNvPr>
            <p:cNvSpPr/>
            <p:nvPr/>
          </p:nvSpPr>
          <p:spPr>
            <a:xfrm>
              <a:off x="10506749" y="3274436"/>
              <a:ext cx="128092" cy="121922"/>
            </a:xfrm>
            <a:custGeom>
              <a:avLst/>
              <a:gdLst>
                <a:gd name="connsiteX0" fmla="*/ 120081 w 128092"/>
                <a:gd name="connsiteY0" fmla="*/ 535 h 121922"/>
                <a:gd name="connsiteX1" fmla="*/ 785 w 128092"/>
                <a:gd name="connsiteY1" fmla="*/ 113348 h 121922"/>
                <a:gd name="connsiteX2" fmla="*/ 2790 w 128092"/>
                <a:gd name="connsiteY2" fmla="*/ 121138 h 121922"/>
                <a:gd name="connsiteX3" fmla="*/ 10523 w 128092"/>
                <a:gd name="connsiteY3" fmla="*/ 119118 h 121922"/>
                <a:gd name="connsiteX4" fmla="*/ 60218 w 128092"/>
                <a:gd name="connsiteY4" fmla="*/ 57230 h 121922"/>
                <a:gd name="connsiteX5" fmla="*/ 125523 w 128092"/>
                <a:gd name="connsiteY5" fmla="*/ 9768 h 121922"/>
                <a:gd name="connsiteX6" fmla="*/ 120081 w 128092"/>
                <a:gd name="connsiteY6" fmla="*/ 535 h 12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092" h="121922">
                  <a:moveTo>
                    <a:pt x="120081" y="535"/>
                  </a:moveTo>
                  <a:cubicBezTo>
                    <a:pt x="67952" y="22073"/>
                    <a:pt x="25417" y="62235"/>
                    <a:pt x="785" y="113348"/>
                  </a:cubicBezTo>
                  <a:cubicBezTo>
                    <a:pt x="-790" y="116060"/>
                    <a:pt x="69" y="119551"/>
                    <a:pt x="2790" y="121138"/>
                  </a:cubicBezTo>
                  <a:cubicBezTo>
                    <a:pt x="5511" y="122725"/>
                    <a:pt x="8948" y="121830"/>
                    <a:pt x="10523" y="119118"/>
                  </a:cubicBezTo>
                  <a:cubicBezTo>
                    <a:pt x="24701" y="96627"/>
                    <a:pt x="41314" y="75854"/>
                    <a:pt x="60218" y="57230"/>
                  </a:cubicBezTo>
                  <a:cubicBezTo>
                    <a:pt x="79839" y="38591"/>
                    <a:pt x="101750" y="22636"/>
                    <a:pt x="125523" y="9768"/>
                  </a:cubicBezTo>
                  <a:cubicBezTo>
                    <a:pt x="131682" y="6305"/>
                    <a:pt x="125523" y="-2206"/>
                    <a:pt x="120081" y="53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4" name="Freeform: Shape 2663">
              <a:extLst>
                <a:ext uri="{FF2B5EF4-FFF2-40B4-BE49-F238E27FC236}">
                  <a16:creationId xmlns:a16="http://schemas.microsoft.com/office/drawing/2014/main" id="{89E75391-E19B-13EC-3E64-2FC1376C9062}"/>
                </a:ext>
              </a:extLst>
            </p:cNvPr>
            <p:cNvSpPr/>
            <p:nvPr/>
          </p:nvSpPr>
          <p:spPr>
            <a:xfrm>
              <a:off x="10429562" y="3268600"/>
              <a:ext cx="106306" cy="131974"/>
            </a:xfrm>
            <a:custGeom>
              <a:avLst/>
              <a:gdLst>
                <a:gd name="connsiteX0" fmla="*/ 96733 w 106306"/>
                <a:gd name="connsiteY0" fmla="*/ 167 h 131974"/>
                <a:gd name="connsiteX1" fmla="*/ 35151 w 106306"/>
                <a:gd name="connsiteY1" fmla="*/ 52534 h 131974"/>
                <a:gd name="connsiteX2" fmla="*/ 64 w 106306"/>
                <a:gd name="connsiteY2" fmla="*/ 124665 h 131974"/>
                <a:gd name="connsiteX3" fmla="*/ 10375 w 106306"/>
                <a:gd name="connsiteY3" fmla="*/ 128993 h 131974"/>
                <a:gd name="connsiteX4" fmla="*/ 46608 w 106306"/>
                <a:gd name="connsiteY4" fmla="*/ 63354 h 131974"/>
                <a:gd name="connsiteX5" fmla="*/ 103177 w 106306"/>
                <a:gd name="connsiteY5" fmla="*/ 11853 h 131974"/>
                <a:gd name="connsiteX6" fmla="*/ 105468 w 106306"/>
                <a:gd name="connsiteY6" fmla="*/ 3125 h 131974"/>
                <a:gd name="connsiteX7" fmla="*/ 96733 w 106306"/>
                <a:gd name="connsiteY7" fmla="*/ 889 h 13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06" h="131974">
                  <a:moveTo>
                    <a:pt x="96733" y="167"/>
                  </a:moveTo>
                  <a:cubicBezTo>
                    <a:pt x="73102" y="13511"/>
                    <a:pt x="52194" y="31284"/>
                    <a:pt x="35151" y="52534"/>
                  </a:cubicBezTo>
                  <a:cubicBezTo>
                    <a:pt x="17250" y="73019"/>
                    <a:pt x="5219" y="97919"/>
                    <a:pt x="64" y="124665"/>
                  </a:cubicBezTo>
                  <a:cubicBezTo>
                    <a:pt x="-795" y="130436"/>
                    <a:pt x="7225" y="135341"/>
                    <a:pt x="10375" y="128993"/>
                  </a:cubicBezTo>
                  <a:cubicBezTo>
                    <a:pt x="20257" y="105926"/>
                    <a:pt x="32287" y="83940"/>
                    <a:pt x="46608" y="63354"/>
                  </a:cubicBezTo>
                  <a:cubicBezTo>
                    <a:pt x="62361" y="43056"/>
                    <a:pt x="81552" y="25644"/>
                    <a:pt x="103177" y="11853"/>
                  </a:cubicBezTo>
                  <a:cubicBezTo>
                    <a:pt x="106184" y="10063"/>
                    <a:pt x="107187" y="6154"/>
                    <a:pt x="105468" y="3125"/>
                  </a:cubicBezTo>
                  <a:cubicBezTo>
                    <a:pt x="103607" y="95"/>
                    <a:pt x="99740" y="-900"/>
                    <a:pt x="96733" y="88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5" name="Freeform: Shape 2664">
              <a:extLst>
                <a:ext uri="{FF2B5EF4-FFF2-40B4-BE49-F238E27FC236}">
                  <a16:creationId xmlns:a16="http://schemas.microsoft.com/office/drawing/2014/main" id="{E0698DFC-AB46-929C-8511-7B0E82A214AC}"/>
                </a:ext>
              </a:extLst>
            </p:cNvPr>
            <p:cNvSpPr/>
            <p:nvPr/>
          </p:nvSpPr>
          <p:spPr>
            <a:xfrm>
              <a:off x="9773327" y="3252492"/>
              <a:ext cx="122447" cy="136340"/>
            </a:xfrm>
            <a:custGeom>
              <a:avLst/>
              <a:gdLst>
                <a:gd name="connsiteX0" fmla="*/ 111231 w 122447"/>
                <a:gd name="connsiteY0" fmla="*/ 984 h 136340"/>
                <a:gd name="connsiteX1" fmla="*/ 43062 w 122447"/>
                <a:gd name="connsiteY1" fmla="*/ 55803 h 136340"/>
                <a:gd name="connsiteX2" fmla="*/ 98 w 122447"/>
                <a:gd name="connsiteY2" fmla="*/ 129665 h 136340"/>
                <a:gd name="connsiteX3" fmla="*/ 4552 w 122447"/>
                <a:gd name="connsiteY3" fmla="*/ 136244 h 136340"/>
                <a:gd name="connsiteX4" fmla="*/ 10123 w 122447"/>
                <a:gd name="connsiteY4" fmla="*/ 133993 h 136340"/>
                <a:gd name="connsiteX5" fmla="*/ 55808 w 122447"/>
                <a:gd name="connsiteY5" fmla="*/ 66479 h 136340"/>
                <a:gd name="connsiteX6" fmla="*/ 118965 w 122447"/>
                <a:gd name="connsiteY6" fmla="*/ 13246 h 136340"/>
                <a:gd name="connsiteX7" fmla="*/ 121471 w 122447"/>
                <a:gd name="connsiteY7" fmla="*/ 3508 h 136340"/>
                <a:gd name="connsiteX8" fmla="*/ 111804 w 122447"/>
                <a:gd name="connsiteY8" fmla="*/ 984 h 13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47" h="136340">
                  <a:moveTo>
                    <a:pt x="111231" y="984"/>
                  </a:moveTo>
                  <a:cubicBezTo>
                    <a:pt x="85525" y="15136"/>
                    <a:pt x="62453" y="33688"/>
                    <a:pt x="43062" y="55803"/>
                  </a:cubicBezTo>
                  <a:cubicBezTo>
                    <a:pt x="23112" y="76635"/>
                    <a:pt x="8390" y="101953"/>
                    <a:pt x="98" y="129665"/>
                  </a:cubicBezTo>
                  <a:cubicBezTo>
                    <a:pt x="-474" y="132724"/>
                    <a:pt x="1516" y="135666"/>
                    <a:pt x="4552" y="136244"/>
                  </a:cubicBezTo>
                  <a:cubicBezTo>
                    <a:pt x="6686" y="136648"/>
                    <a:pt x="8863" y="135768"/>
                    <a:pt x="10123" y="133993"/>
                  </a:cubicBezTo>
                  <a:cubicBezTo>
                    <a:pt x="23542" y="110291"/>
                    <a:pt x="38809" y="87714"/>
                    <a:pt x="55808" y="66479"/>
                  </a:cubicBezTo>
                  <a:cubicBezTo>
                    <a:pt x="74311" y="45878"/>
                    <a:pt x="95578" y="27961"/>
                    <a:pt x="118965" y="13246"/>
                  </a:cubicBezTo>
                  <a:cubicBezTo>
                    <a:pt x="122330" y="11255"/>
                    <a:pt x="123447" y="6898"/>
                    <a:pt x="121471" y="3508"/>
                  </a:cubicBezTo>
                  <a:cubicBezTo>
                    <a:pt x="119494" y="118"/>
                    <a:pt x="115169" y="-1007"/>
                    <a:pt x="111804" y="9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6" name="Freeform: Shape 2665">
              <a:extLst>
                <a:ext uri="{FF2B5EF4-FFF2-40B4-BE49-F238E27FC236}">
                  <a16:creationId xmlns:a16="http://schemas.microsoft.com/office/drawing/2014/main" id="{63BB5985-F295-E58F-8C79-3339E7CEB35B}"/>
                </a:ext>
              </a:extLst>
            </p:cNvPr>
            <p:cNvSpPr/>
            <p:nvPr/>
          </p:nvSpPr>
          <p:spPr>
            <a:xfrm>
              <a:off x="9825268" y="3259829"/>
              <a:ext cx="117175" cy="138357"/>
            </a:xfrm>
            <a:custGeom>
              <a:avLst/>
              <a:gdLst>
                <a:gd name="connsiteX0" fmla="*/ 109271 w 117175"/>
                <a:gd name="connsiteY0" fmla="*/ 426 h 138357"/>
                <a:gd name="connsiteX1" fmla="*/ 36806 w 117175"/>
                <a:gd name="connsiteY1" fmla="*/ 53659 h 138357"/>
                <a:gd name="connsiteX2" fmla="*/ 0 w 117175"/>
                <a:gd name="connsiteY2" fmla="*/ 133292 h 138357"/>
                <a:gd name="connsiteX3" fmla="*/ 10312 w 117175"/>
                <a:gd name="connsiteY3" fmla="*/ 134734 h 138357"/>
                <a:gd name="connsiteX4" fmla="*/ 49122 w 117175"/>
                <a:gd name="connsiteY4" fmla="*/ 63325 h 138357"/>
                <a:gd name="connsiteX5" fmla="*/ 114141 w 117175"/>
                <a:gd name="connsiteY5" fmla="*/ 12111 h 138357"/>
                <a:gd name="connsiteX6" fmla="*/ 109271 w 117175"/>
                <a:gd name="connsiteY6" fmla="*/ 426 h 13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175" h="138357">
                  <a:moveTo>
                    <a:pt x="109271" y="426"/>
                  </a:moveTo>
                  <a:cubicBezTo>
                    <a:pt x="81302" y="12198"/>
                    <a:pt x="56484" y="30433"/>
                    <a:pt x="36806" y="53659"/>
                  </a:cubicBezTo>
                  <a:cubicBezTo>
                    <a:pt x="16427" y="75572"/>
                    <a:pt x="3524" y="103473"/>
                    <a:pt x="0" y="133292"/>
                  </a:cubicBezTo>
                  <a:cubicBezTo>
                    <a:pt x="0" y="139783"/>
                    <a:pt x="8307" y="139783"/>
                    <a:pt x="10312" y="134734"/>
                  </a:cubicBezTo>
                  <a:cubicBezTo>
                    <a:pt x="19692" y="109142"/>
                    <a:pt x="32767" y="85079"/>
                    <a:pt x="49122" y="63325"/>
                  </a:cubicBezTo>
                  <a:cubicBezTo>
                    <a:pt x="67066" y="41931"/>
                    <a:pt x="89207" y="24504"/>
                    <a:pt x="114141" y="12111"/>
                  </a:cubicBezTo>
                  <a:cubicBezTo>
                    <a:pt x="120442" y="8938"/>
                    <a:pt x="116002" y="-2315"/>
                    <a:pt x="109271" y="4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7" name="Freeform: Shape 2666">
              <a:extLst>
                <a:ext uri="{FF2B5EF4-FFF2-40B4-BE49-F238E27FC236}">
                  <a16:creationId xmlns:a16="http://schemas.microsoft.com/office/drawing/2014/main" id="{394286ED-0D6D-A306-08B8-1A3C16F9BB45}"/>
                </a:ext>
              </a:extLst>
            </p:cNvPr>
            <p:cNvSpPr/>
            <p:nvPr/>
          </p:nvSpPr>
          <p:spPr>
            <a:xfrm>
              <a:off x="9876373" y="3264422"/>
              <a:ext cx="102527" cy="115286"/>
            </a:xfrm>
            <a:custGeom>
              <a:avLst/>
              <a:gdLst>
                <a:gd name="connsiteX0" fmla="*/ 94113 w 102527"/>
                <a:gd name="connsiteY0" fmla="*/ 594 h 115286"/>
                <a:gd name="connsiteX1" fmla="*/ 34107 w 102527"/>
                <a:gd name="connsiteY1" fmla="*/ 45459 h 115286"/>
                <a:gd name="connsiteX2" fmla="*/ 22 w 102527"/>
                <a:gd name="connsiteY2" fmla="*/ 110377 h 115286"/>
                <a:gd name="connsiteX3" fmla="*/ 4004 w 102527"/>
                <a:gd name="connsiteY3" fmla="*/ 115268 h 115286"/>
                <a:gd name="connsiteX4" fmla="*/ 8472 w 102527"/>
                <a:gd name="connsiteY4" fmla="*/ 112685 h 115286"/>
                <a:gd name="connsiteX5" fmla="*/ 99699 w 102527"/>
                <a:gd name="connsiteY5" fmla="*/ 10259 h 115286"/>
                <a:gd name="connsiteX6" fmla="*/ 94113 w 102527"/>
                <a:gd name="connsiteY6" fmla="*/ 594 h 11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27" h="115286">
                  <a:moveTo>
                    <a:pt x="94113" y="594"/>
                  </a:moveTo>
                  <a:cubicBezTo>
                    <a:pt x="71270" y="11255"/>
                    <a:pt x="50849" y="26532"/>
                    <a:pt x="34107" y="45459"/>
                  </a:cubicBezTo>
                  <a:cubicBezTo>
                    <a:pt x="17494" y="63853"/>
                    <a:pt x="5765" y="86184"/>
                    <a:pt x="22" y="110377"/>
                  </a:cubicBezTo>
                  <a:cubicBezTo>
                    <a:pt x="-222" y="112830"/>
                    <a:pt x="1569" y="115023"/>
                    <a:pt x="4004" y="115268"/>
                  </a:cubicBezTo>
                  <a:cubicBezTo>
                    <a:pt x="5894" y="115441"/>
                    <a:pt x="7684" y="114416"/>
                    <a:pt x="8472" y="112685"/>
                  </a:cubicBezTo>
                  <a:cubicBezTo>
                    <a:pt x="25271" y="68368"/>
                    <a:pt x="57765" y="31870"/>
                    <a:pt x="99699" y="10259"/>
                  </a:cubicBezTo>
                  <a:cubicBezTo>
                    <a:pt x="106143" y="6942"/>
                    <a:pt x="100415" y="-2435"/>
                    <a:pt x="94113" y="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8" name="Freeform: Shape 2667">
              <a:extLst>
                <a:ext uri="{FF2B5EF4-FFF2-40B4-BE49-F238E27FC236}">
                  <a16:creationId xmlns:a16="http://schemas.microsoft.com/office/drawing/2014/main" id="{F8BB4EC5-2C28-3F84-0748-8ABD38F7943B}"/>
                </a:ext>
              </a:extLst>
            </p:cNvPr>
            <p:cNvSpPr/>
            <p:nvPr/>
          </p:nvSpPr>
          <p:spPr>
            <a:xfrm>
              <a:off x="9918499" y="3270928"/>
              <a:ext cx="82013" cy="113336"/>
            </a:xfrm>
            <a:custGeom>
              <a:avLst/>
              <a:gdLst>
                <a:gd name="connsiteX0" fmla="*/ 74472 w 82013"/>
                <a:gd name="connsiteY0" fmla="*/ 292 h 113336"/>
                <a:gd name="connsiteX1" fmla="*/ 1 w 82013"/>
                <a:gd name="connsiteY1" fmla="*/ 109209 h 113336"/>
                <a:gd name="connsiteX2" fmla="*/ 3925 w 82013"/>
                <a:gd name="connsiteY2" fmla="*/ 113335 h 113336"/>
                <a:gd name="connsiteX3" fmla="*/ 7877 w 82013"/>
                <a:gd name="connsiteY3" fmla="*/ 110364 h 113336"/>
                <a:gd name="connsiteX4" fmla="*/ 79484 w 82013"/>
                <a:gd name="connsiteY4" fmla="*/ 9380 h 113336"/>
                <a:gd name="connsiteX5" fmla="*/ 74472 w 82013"/>
                <a:gd name="connsiteY5" fmla="*/ 580 h 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13" h="113336">
                  <a:moveTo>
                    <a:pt x="74472" y="292"/>
                  </a:moveTo>
                  <a:cubicBezTo>
                    <a:pt x="34372" y="20921"/>
                    <a:pt x="287" y="62180"/>
                    <a:pt x="1" y="109209"/>
                  </a:cubicBezTo>
                  <a:cubicBezTo>
                    <a:pt x="-42" y="111446"/>
                    <a:pt x="1705" y="113292"/>
                    <a:pt x="3925" y="113335"/>
                  </a:cubicBezTo>
                  <a:cubicBezTo>
                    <a:pt x="5758" y="113379"/>
                    <a:pt x="7390" y="112152"/>
                    <a:pt x="7877" y="110364"/>
                  </a:cubicBezTo>
                  <a:cubicBezTo>
                    <a:pt x="15424" y="67547"/>
                    <a:pt x="41733" y="30457"/>
                    <a:pt x="79484" y="9380"/>
                  </a:cubicBezTo>
                  <a:cubicBezTo>
                    <a:pt x="85213" y="6351"/>
                    <a:pt x="80200" y="-2305"/>
                    <a:pt x="74472" y="5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9" name="Freeform: Shape 2668">
              <a:extLst>
                <a:ext uri="{FF2B5EF4-FFF2-40B4-BE49-F238E27FC236}">
                  <a16:creationId xmlns:a16="http://schemas.microsoft.com/office/drawing/2014/main" id="{616DAEE0-776F-C7D0-35E2-257E2C2C1C68}"/>
                </a:ext>
              </a:extLst>
            </p:cNvPr>
            <p:cNvSpPr/>
            <p:nvPr/>
          </p:nvSpPr>
          <p:spPr>
            <a:xfrm>
              <a:off x="9957770" y="3258780"/>
              <a:ext cx="104118" cy="121918"/>
            </a:xfrm>
            <a:custGeom>
              <a:avLst/>
              <a:gdLst>
                <a:gd name="connsiteX0" fmla="*/ 96066 w 104118"/>
                <a:gd name="connsiteY0" fmla="*/ 755 h 121918"/>
                <a:gd name="connsiteX1" fmla="*/ 35344 w 104118"/>
                <a:gd name="connsiteY1" fmla="*/ 48505 h 121918"/>
                <a:gd name="connsiteX2" fmla="*/ 113 w 104118"/>
                <a:gd name="connsiteY2" fmla="*/ 115443 h 121918"/>
                <a:gd name="connsiteX3" fmla="*/ 9279 w 104118"/>
                <a:gd name="connsiteY3" fmla="*/ 119338 h 121918"/>
                <a:gd name="connsiteX4" fmla="*/ 45511 w 104118"/>
                <a:gd name="connsiteY4" fmla="*/ 57305 h 121918"/>
                <a:gd name="connsiteX5" fmla="*/ 101508 w 104118"/>
                <a:gd name="connsiteY5" fmla="*/ 9988 h 121918"/>
                <a:gd name="connsiteX6" fmla="*/ 103370 w 104118"/>
                <a:gd name="connsiteY6" fmla="*/ 2630 h 121918"/>
                <a:gd name="connsiteX7" fmla="*/ 96066 w 104118"/>
                <a:gd name="connsiteY7" fmla="*/ 755 h 12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118" h="121918">
                  <a:moveTo>
                    <a:pt x="96066" y="755"/>
                  </a:moveTo>
                  <a:cubicBezTo>
                    <a:pt x="72693" y="12151"/>
                    <a:pt x="51985" y="28424"/>
                    <a:pt x="35344" y="48505"/>
                  </a:cubicBezTo>
                  <a:cubicBezTo>
                    <a:pt x="18215" y="67490"/>
                    <a:pt x="6099" y="90500"/>
                    <a:pt x="113" y="115443"/>
                  </a:cubicBezTo>
                  <a:cubicBezTo>
                    <a:pt x="-1033" y="120636"/>
                    <a:pt x="6844" y="124820"/>
                    <a:pt x="9279" y="119338"/>
                  </a:cubicBezTo>
                  <a:cubicBezTo>
                    <a:pt x="18502" y="97093"/>
                    <a:pt x="30703" y="76232"/>
                    <a:pt x="45511" y="57305"/>
                  </a:cubicBezTo>
                  <a:cubicBezTo>
                    <a:pt x="61580" y="38652"/>
                    <a:pt x="80484" y="22682"/>
                    <a:pt x="101508" y="9988"/>
                  </a:cubicBezTo>
                  <a:cubicBezTo>
                    <a:pt x="104043" y="8473"/>
                    <a:pt x="104873" y="5184"/>
                    <a:pt x="103370" y="2630"/>
                  </a:cubicBezTo>
                  <a:cubicBezTo>
                    <a:pt x="101866" y="77"/>
                    <a:pt x="98601" y="-760"/>
                    <a:pt x="96066" y="7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0" name="Freeform: Shape 2669">
              <a:extLst>
                <a:ext uri="{FF2B5EF4-FFF2-40B4-BE49-F238E27FC236}">
                  <a16:creationId xmlns:a16="http://schemas.microsoft.com/office/drawing/2014/main" id="{5727A130-406F-735C-40C1-3F03796CF6FC}"/>
                </a:ext>
              </a:extLst>
            </p:cNvPr>
            <p:cNvSpPr/>
            <p:nvPr/>
          </p:nvSpPr>
          <p:spPr>
            <a:xfrm>
              <a:off x="9722839" y="3268388"/>
              <a:ext cx="123228" cy="136086"/>
            </a:xfrm>
            <a:custGeom>
              <a:avLst/>
              <a:gdLst>
                <a:gd name="connsiteX0" fmla="*/ 116464 w 123228"/>
                <a:gd name="connsiteY0" fmla="*/ 90 h 136086"/>
                <a:gd name="connsiteX1" fmla="*/ 32 w 123228"/>
                <a:gd name="connsiteY1" fmla="*/ 130792 h 136086"/>
                <a:gd name="connsiteX2" fmla="*/ 4199 w 123228"/>
                <a:gd name="connsiteY2" fmla="*/ 136057 h 136086"/>
                <a:gd name="connsiteX3" fmla="*/ 9054 w 123228"/>
                <a:gd name="connsiteY3" fmla="*/ 133244 h 136086"/>
                <a:gd name="connsiteX4" fmla="*/ 49727 w 123228"/>
                <a:gd name="connsiteY4" fmla="*/ 52890 h 136086"/>
                <a:gd name="connsiteX5" fmla="*/ 119328 w 123228"/>
                <a:gd name="connsiteY5" fmla="*/ 10477 h 136086"/>
                <a:gd name="connsiteX6" fmla="*/ 116464 w 123228"/>
                <a:gd name="connsiteY6" fmla="*/ 90 h 1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228" h="136086">
                  <a:moveTo>
                    <a:pt x="116464" y="90"/>
                  </a:moveTo>
                  <a:cubicBezTo>
                    <a:pt x="52591" y="11054"/>
                    <a:pt x="11059" y="69625"/>
                    <a:pt x="32" y="130792"/>
                  </a:cubicBezTo>
                  <a:cubicBezTo>
                    <a:pt x="-269" y="133403"/>
                    <a:pt x="1608" y="135769"/>
                    <a:pt x="4199" y="136057"/>
                  </a:cubicBezTo>
                  <a:cubicBezTo>
                    <a:pt x="6247" y="136288"/>
                    <a:pt x="8224" y="135148"/>
                    <a:pt x="9054" y="133244"/>
                  </a:cubicBezTo>
                  <a:cubicBezTo>
                    <a:pt x="17533" y="104147"/>
                    <a:pt x="31324" y="76896"/>
                    <a:pt x="49727" y="52890"/>
                  </a:cubicBezTo>
                  <a:cubicBezTo>
                    <a:pt x="67500" y="31237"/>
                    <a:pt x="92032" y="16291"/>
                    <a:pt x="119328" y="10477"/>
                  </a:cubicBezTo>
                  <a:cubicBezTo>
                    <a:pt x="126203" y="9179"/>
                    <a:pt x="123195" y="-1063"/>
                    <a:pt x="116464" y="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1" name="Freeform: Shape 2670">
              <a:extLst>
                <a:ext uri="{FF2B5EF4-FFF2-40B4-BE49-F238E27FC236}">
                  <a16:creationId xmlns:a16="http://schemas.microsoft.com/office/drawing/2014/main" id="{7AF171B3-A9B2-8C96-A4CC-FAE11060FA6A}"/>
                </a:ext>
              </a:extLst>
            </p:cNvPr>
            <p:cNvSpPr/>
            <p:nvPr/>
          </p:nvSpPr>
          <p:spPr>
            <a:xfrm>
              <a:off x="9685899" y="3277000"/>
              <a:ext cx="78977" cy="123589"/>
            </a:xfrm>
            <a:custGeom>
              <a:avLst/>
              <a:gdLst>
                <a:gd name="connsiteX0" fmla="*/ 75782 w 78977"/>
                <a:gd name="connsiteY0" fmla="*/ 134 h 123589"/>
                <a:gd name="connsiteX1" fmla="*/ 23 w 78977"/>
                <a:gd name="connsiteY1" fmla="*/ 119727 h 123589"/>
                <a:gd name="connsiteX2" fmla="*/ 3029 w 78977"/>
                <a:gd name="connsiteY2" fmla="*/ 123564 h 123589"/>
                <a:gd name="connsiteX3" fmla="*/ 6610 w 78977"/>
                <a:gd name="connsiteY3" fmla="*/ 121458 h 123589"/>
                <a:gd name="connsiteX4" fmla="*/ 78216 w 78977"/>
                <a:gd name="connsiteY4" fmla="*/ 4029 h 123589"/>
                <a:gd name="connsiteX5" fmla="*/ 78388 w 78977"/>
                <a:gd name="connsiteY5" fmla="*/ 769 h 123589"/>
                <a:gd name="connsiteX6" fmla="*/ 75925 w 78977"/>
                <a:gd name="connsiteY6" fmla="*/ 134 h 1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977" h="123589">
                  <a:moveTo>
                    <a:pt x="75782" y="134"/>
                  </a:moveTo>
                  <a:cubicBezTo>
                    <a:pt x="32818" y="25092"/>
                    <a:pt x="9618" y="72265"/>
                    <a:pt x="23" y="119727"/>
                  </a:cubicBezTo>
                  <a:cubicBezTo>
                    <a:pt x="-192" y="121631"/>
                    <a:pt x="1154" y="123348"/>
                    <a:pt x="3029" y="123564"/>
                  </a:cubicBezTo>
                  <a:cubicBezTo>
                    <a:pt x="4562" y="123752"/>
                    <a:pt x="6023" y="122886"/>
                    <a:pt x="6610" y="121458"/>
                  </a:cubicBezTo>
                  <a:cubicBezTo>
                    <a:pt x="20931" y="77170"/>
                    <a:pt x="35252" y="28986"/>
                    <a:pt x="78216" y="4029"/>
                  </a:cubicBezTo>
                  <a:cubicBezTo>
                    <a:pt x="79162" y="3178"/>
                    <a:pt x="79234" y="1721"/>
                    <a:pt x="78388" y="769"/>
                  </a:cubicBezTo>
                  <a:cubicBezTo>
                    <a:pt x="77772" y="76"/>
                    <a:pt x="76798" y="-183"/>
                    <a:pt x="75925" y="1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2" name="Freeform: Shape 2671">
              <a:extLst>
                <a:ext uri="{FF2B5EF4-FFF2-40B4-BE49-F238E27FC236}">
                  <a16:creationId xmlns:a16="http://schemas.microsoft.com/office/drawing/2014/main" id="{475E54DC-271D-C691-5F5B-02DF35C78186}"/>
                </a:ext>
              </a:extLst>
            </p:cNvPr>
            <p:cNvSpPr/>
            <p:nvPr/>
          </p:nvSpPr>
          <p:spPr>
            <a:xfrm>
              <a:off x="9608248" y="3275037"/>
              <a:ext cx="127231" cy="136930"/>
            </a:xfrm>
            <a:custGeom>
              <a:avLst/>
              <a:gdLst>
                <a:gd name="connsiteX0" fmla="*/ 124504 w 127231"/>
                <a:gd name="connsiteY0" fmla="*/ 222 h 136930"/>
                <a:gd name="connsiteX1" fmla="*/ 52 w 127231"/>
                <a:gd name="connsiteY1" fmla="*/ 131933 h 136930"/>
                <a:gd name="connsiteX2" fmla="*/ 7643 w 127231"/>
                <a:gd name="connsiteY2" fmla="*/ 134097 h 136930"/>
                <a:gd name="connsiteX3" fmla="*/ 125650 w 127231"/>
                <a:gd name="connsiteY3" fmla="*/ 4262 h 136930"/>
                <a:gd name="connsiteX4" fmla="*/ 127153 w 127231"/>
                <a:gd name="connsiteY4" fmla="*/ 1593 h 136930"/>
                <a:gd name="connsiteX5" fmla="*/ 124504 w 127231"/>
                <a:gd name="connsiteY5" fmla="*/ 78 h 13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231" h="136930">
                  <a:moveTo>
                    <a:pt x="124504" y="222"/>
                  </a:moveTo>
                  <a:cubicBezTo>
                    <a:pt x="65071" y="18977"/>
                    <a:pt x="9075" y="67160"/>
                    <a:pt x="52" y="131933"/>
                  </a:cubicBezTo>
                  <a:cubicBezTo>
                    <a:pt x="-664" y="136838"/>
                    <a:pt x="6211" y="139147"/>
                    <a:pt x="7643" y="134097"/>
                  </a:cubicBezTo>
                  <a:cubicBezTo>
                    <a:pt x="23281" y="73839"/>
                    <a:pt x="67449" y="25252"/>
                    <a:pt x="125650" y="4262"/>
                  </a:cubicBezTo>
                  <a:cubicBezTo>
                    <a:pt x="126796" y="3944"/>
                    <a:pt x="127469" y="2747"/>
                    <a:pt x="127153" y="1593"/>
                  </a:cubicBezTo>
                  <a:cubicBezTo>
                    <a:pt x="126839" y="439"/>
                    <a:pt x="125650" y="-239"/>
                    <a:pt x="124504" y="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3" name="Freeform: Shape 2672">
              <a:extLst>
                <a:ext uri="{FF2B5EF4-FFF2-40B4-BE49-F238E27FC236}">
                  <a16:creationId xmlns:a16="http://schemas.microsoft.com/office/drawing/2014/main" id="{0EC0DD73-8D9B-C5D8-6641-1D2A0EB5DAB4}"/>
                </a:ext>
              </a:extLst>
            </p:cNvPr>
            <p:cNvSpPr/>
            <p:nvPr/>
          </p:nvSpPr>
          <p:spPr>
            <a:xfrm>
              <a:off x="9572690" y="3265996"/>
              <a:ext cx="117970" cy="130266"/>
            </a:xfrm>
            <a:custGeom>
              <a:avLst/>
              <a:gdLst>
                <a:gd name="connsiteX0" fmla="*/ 114234 w 117970"/>
                <a:gd name="connsiteY0" fmla="*/ 30 h 130266"/>
                <a:gd name="connsiteX1" fmla="*/ 45206 w 117970"/>
                <a:gd name="connsiteY1" fmla="*/ 45328 h 130266"/>
                <a:gd name="connsiteX2" fmla="*/ 237 w 117970"/>
                <a:gd name="connsiteY2" fmla="*/ 125394 h 130266"/>
                <a:gd name="connsiteX3" fmla="*/ 7254 w 117970"/>
                <a:gd name="connsiteY3" fmla="*/ 128423 h 130266"/>
                <a:gd name="connsiteX4" fmla="*/ 115953 w 117970"/>
                <a:gd name="connsiteY4" fmla="*/ 6378 h 130266"/>
                <a:gd name="connsiteX5" fmla="*/ 117714 w 117970"/>
                <a:gd name="connsiteY5" fmla="*/ 2035 h 130266"/>
                <a:gd name="connsiteX6" fmla="*/ 114234 w 117970"/>
                <a:gd name="connsiteY6" fmla="*/ 30 h 13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70" h="130266">
                  <a:moveTo>
                    <a:pt x="114234" y="30"/>
                  </a:moveTo>
                  <a:cubicBezTo>
                    <a:pt x="87511" y="8412"/>
                    <a:pt x="63623" y="24093"/>
                    <a:pt x="45206" y="45328"/>
                  </a:cubicBezTo>
                  <a:cubicBezTo>
                    <a:pt x="25456" y="69002"/>
                    <a:pt x="10219" y="96152"/>
                    <a:pt x="237" y="125394"/>
                  </a:cubicBezTo>
                  <a:cubicBezTo>
                    <a:pt x="-1338" y="129433"/>
                    <a:pt x="5392" y="132318"/>
                    <a:pt x="7254" y="128423"/>
                  </a:cubicBezTo>
                  <a:cubicBezTo>
                    <a:pt x="31314" y="78797"/>
                    <a:pt x="59813" y="23545"/>
                    <a:pt x="115953" y="6378"/>
                  </a:cubicBezTo>
                  <a:cubicBezTo>
                    <a:pt x="117629" y="5671"/>
                    <a:pt x="118416" y="3723"/>
                    <a:pt x="117714" y="2035"/>
                  </a:cubicBezTo>
                  <a:cubicBezTo>
                    <a:pt x="117142" y="651"/>
                    <a:pt x="115709" y="-172"/>
                    <a:pt x="114234" y="3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4" name="Freeform: Shape 2673">
              <a:extLst>
                <a:ext uri="{FF2B5EF4-FFF2-40B4-BE49-F238E27FC236}">
                  <a16:creationId xmlns:a16="http://schemas.microsoft.com/office/drawing/2014/main" id="{D5F68975-A822-81B5-FEF2-30C10627FA87}"/>
                </a:ext>
              </a:extLst>
            </p:cNvPr>
            <p:cNvSpPr/>
            <p:nvPr/>
          </p:nvSpPr>
          <p:spPr>
            <a:xfrm>
              <a:off x="9542091" y="3269758"/>
              <a:ext cx="109112" cy="121255"/>
            </a:xfrm>
            <a:custGeom>
              <a:avLst/>
              <a:gdLst>
                <a:gd name="connsiteX0" fmla="*/ 103874 w 109112"/>
                <a:gd name="connsiteY0" fmla="*/ 307 h 121255"/>
                <a:gd name="connsiteX1" fmla="*/ 36707 w 109112"/>
                <a:gd name="connsiteY1" fmla="*/ 45750 h 121255"/>
                <a:gd name="connsiteX2" fmla="*/ 44 w 109112"/>
                <a:gd name="connsiteY2" fmla="*/ 116150 h 121255"/>
                <a:gd name="connsiteX3" fmla="*/ 3811 w 109112"/>
                <a:gd name="connsiteY3" fmla="*/ 121213 h 121255"/>
                <a:gd name="connsiteX4" fmla="*/ 8494 w 109112"/>
                <a:gd name="connsiteY4" fmla="*/ 118602 h 121255"/>
                <a:gd name="connsiteX5" fmla="*/ 106166 w 109112"/>
                <a:gd name="connsiteY5" fmla="*/ 8963 h 121255"/>
                <a:gd name="connsiteX6" fmla="*/ 103874 w 109112"/>
                <a:gd name="connsiteY6" fmla="*/ 307 h 12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112" h="121255">
                  <a:moveTo>
                    <a:pt x="103874" y="307"/>
                  </a:moveTo>
                  <a:cubicBezTo>
                    <a:pt x="78325" y="10074"/>
                    <a:pt x="55339" y="25625"/>
                    <a:pt x="36707" y="45750"/>
                  </a:cubicBezTo>
                  <a:cubicBezTo>
                    <a:pt x="18118" y="65254"/>
                    <a:pt x="5415" y="89663"/>
                    <a:pt x="44" y="116150"/>
                  </a:cubicBezTo>
                  <a:cubicBezTo>
                    <a:pt x="-299" y="118602"/>
                    <a:pt x="1390" y="120852"/>
                    <a:pt x="3811" y="121213"/>
                  </a:cubicBezTo>
                  <a:cubicBezTo>
                    <a:pt x="5773" y="121487"/>
                    <a:pt x="7692" y="120420"/>
                    <a:pt x="8494" y="118602"/>
                  </a:cubicBezTo>
                  <a:cubicBezTo>
                    <a:pt x="23517" y="69394"/>
                    <a:pt x="59220" y="29318"/>
                    <a:pt x="106166" y="8963"/>
                  </a:cubicBezTo>
                  <a:cubicBezTo>
                    <a:pt x="111321" y="6799"/>
                    <a:pt x="109172" y="-1712"/>
                    <a:pt x="103874" y="3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5" name="Freeform: Shape 2674">
              <a:extLst>
                <a:ext uri="{FF2B5EF4-FFF2-40B4-BE49-F238E27FC236}">
                  <a16:creationId xmlns:a16="http://schemas.microsoft.com/office/drawing/2014/main" id="{F63A3F56-DC16-6986-593C-57C50FF72482}"/>
                </a:ext>
              </a:extLst>
            </p:cNvPr>
            <p:cNvSpPr/>
            <p:nvPr/>
          </p:nvSpPr>
          <p:spPr>
            <a:xfrm>
              <a:off x="9504185" y="3272245"/>
              <a:ext cx="95143" cy="139105"/>
            </a:xfrm>
            <a:custGeom>
              <a:avLst/>
              <a:gdLst>
                <a:gd name="connsiteX0" fmla="*/ 87790 w 95143"/>
                <a:gd name="connsiteY0" fmla="*/ 850 h 139105"/>
                <a:gd name="connsiteX1" fmla="*/ 0 w 95143"/>
                <a:gd name="connsiteY1" fmla="*/ 134870 h 139105"/>
                <a:gd name="connsiteX2" fmla="*/ 8307 w 95143"/>
                <a:gd name="connsiteY2" fmla="*/ 136024 h 139105"/>
                <a:gd name="connsiteX3" fmla="*/ 38810 w 95143"/>
                <a:gd name="connsiteY3" fmla="*/ 66057 h 139105"/>
                <a:gd name="connsiteX4" fmla="*/ 92945 w 95143"/>
                <a:gd name="connsiteY4" fmla="*/ 9795 h 139105"/>
                <a:gd name="connsiteX5" fmla="*/ 87790 w 95143"/>
                <a:gd name="connsiteY5" fmla="*/ 850 h 13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143" h="139105">
                  <a:moveTo>
                    <a:pt x="87790" y="850"/>
                  </a:moveTo>
                  <a:cubicBezTo>
                    <a:pt x="40272" y="30236"/>
                    <a:pt x="8134" y="79314"/>
                    <a:pt x="0" y="134870"/>
                  </a:cubicBezTo>
                  <a:cubicBezTo>
                    <a:pt x="0" y="139919"/>
                    <a:pt x="7017" y="140640"/>
                    <a:pt x="8307" y="136024"/>
                  </a:cubicBezTo>
                  <a:cubicBezTo>
                    <a:pt x="14952" y="111297"/>
                    <a:pt x="25234" y="87710"/>
                    <a:pt x="38810" y="66057"/>
                  </a:cubicBezTo>
                  <a:cubicBezTo>
                    <a:pt x="53203" y="44057"/>
                    <a:pt x="71564" y="24971"/>
                    <a:pt x="92945" y="9795"/>
                  </a:cubicBezTo>
                  <a:cubicBezTo>
                    <a:pt x="98244" y="6044"/>
                    <a:pt x="92945" y="-2756"/>
                    <a:pt x="87790" y="8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6" name="Freeform: Shape 2675">
              <a:extLst>
                <a:ext uri="{FF2B5EF4-FFF2-40B4-BE49-F238E27FC236}">
                  <a16:creationId xmlns:a16="http://schemas.microsoft.com/office/drawing/2014/main" id="{2DE9C59A-2839-1175-F0AE-EAD475044453}"/>
                </a:ext>
              </a:extLst>
            </p:cNvPr>
            <p:cNvSpPr/>
            <p:nvPr/>
          </p:nvSpPr>
          <p:spPr>
            <a:xfrm>
              <a:off x="9409377" y="3272205"/>
              <a:ext cx="95218" cy="128634"/>
            </a:xfrm>
            <a:custGeom>
              <a:avLst/>
              <a:gdLst>
                <a:gd name="connsiteX0" fmla="*/ 86931 w 95218"/>
                <a:gd name="connsiteY0" fmla="*/ 890 h 128634"/>
                <a:gd name="connsiteX1" fmla="*/ 1 w 95218"/>
                <a:gd name="connsiteY1" fmla="*/ 124378 h 128634"/>
                <a:gd name="connsiteX2" fmla="*/ 4082 w 95218"/>
                <a:gd name="connsiteY2" fmla="*/ 128634 h 128634"/>
                <a:gd name="connsiteX3" fmla="*/ 8164 w 95218"/>
                <a:gd name="connsiteY3" fmla="*/ 125532 h 128634"/>
                <a:gd name="connsiteX4" fmla="*/ 92516 w 95218"/>
                <a:gd name="connsiteY4" fmla="*/ 10122 h 128634"/>
                <a:gd name="connsiteX5" fmla="*/ 86931 w 95218"/>
                <a:gd name="connsiteY5" fmla="*/ 602 h 1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18" h="128634">
                  <a:moveTo>
                    <a:pt x="86931" y="890"/>
                  </a:moveTo>
                  <a:cubicBezTo>
                    <a:pt x="41103" y="24260"/>
                    <a:pt x="2578" y="71290"/>
                    <a:pt x="1" y="124378"/>
                  </a:cubicBezTo>
                  <a:cubicBezTo>
                    <a:pt x="-42" y="126686"/>
                    <a:pt x="1791" y="128590"/>
                    <a:pt x="4082" y="128634"/>
                  </a:cubicBezTo>
                  <a:cubicBezTo>
                    <a:pt x="5987" y="128662"/>
                    <a:pt x="7662" y="127379"/>
                    <a:pt x="8164" y="125532"/>
                  </a:cubicBezTo>
                  <a:cubicBezTo>
                    <a:pt x="17959" y="76397"/>
                    <a:pt x="48836" y="34142"/>
                    <a:pt x="92516" y="10122"/>
                  </a:cubicBezTo>
                  <a:cubicBezTo>
                    <a:pt x="98674" y="6805"/>
                    <a:pt x="93232" y="-2428"/>
                    <a:pt x="86931" y="6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7" name="Freeform: Shape 2676">
              <a:extLst>
                <a:ext uri="{FF2B5EF4-FFF2-40B4-BE49-F238E27FC236}">
                  <a16:creationId xmlns:a16="http://schemas.microsoft.com/office/drawing/2014/main" id="{FF736816-BFA1-024C-0F70-44AFD3601C6F}"/>
                </a:ext>
              </a:extLst>
            </p:cNvPr>
            <p:cNvSpPr/>
            <p:nvPr/>
          </p:nvSpPr>
          <p:spPr>
            <a:xfrm>
              <a:off x="9467490" y="3276353"/>
              <a:ext cx="85282" cy="112327"/>
            </a:xfrm>
            <a:custGeom>
              <a:avLst/>
              <a:gdLst>
                <a:gd name="connsiteX0" fmla="*/ 76364 w 85282"/>
                <a:gd name="connsiteY0" fmla="*/ 1069 h 112327"/>
                <a:gd name="connsiteX1" fmla="*/ 175 w 85282"/>
                <a:gd name="connsiteY1" fmla="*/ 106092 h 112327"/>
                <a:gd name="connsiteX2" fmla="*/ 3612 w 85282"/>
                <a:gd name="connsiteY2" fmla="*/ 112151 h 112327"/>
                <a:gd name="connsiteX3" fmla="*/ 9627 w 85282"/>
                <a:gd name="connsiteY3" fmla="*/ 108689 h 112327"/>
                <a:gd name="connsiteX4" fmla="*/ 38270 w 85282"/>
                <a:gd name="connsiteY4" fmla="*/ 54591 h 112327"/>
                <a:gd name="connsiteX5" fmla="*/ 82665 w 85282"/>
                <a:gd name="connsiteY5" fmla="*/ 11312 h 112327"/>
                <a:gd name="connsiteX6" fmla="*/ 76650 w 85282"/>
                <a:gd name="connsiteY6" fmla="*/ 925 h 11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82" h="112327">
                  <a:moveTo>
                    <a:pt x="76364" y="1069"/>
                  </a:moveTo>
                  <a:cubicBezTo>
                    <a:pt x="37725" y="24050"/>
                    <a:pt x="10186" y="62035"/>
                    <a:pt x="175" y="106092"/>
                  </a:cubicBezTo>
                  <a:cubicBezTo>
                    <a:pt x="-541" y="108718"/>
                    <a:pt x="1006" y="111430"/>
                    <a:pt x="3612" y="112151"/>
                  </a:cubicBezTo>
                  <a:cubicBezTo>
                    <a:pt x="6219" y="112872"/>
                    <a:pt x="8911" y="111314"/>
                    <a:pt x="9627" y="108689"/>
                  </a:cubicBezTo>
                  <a:cubicBezTo>
                    <a:pt x="16945" y="89545"/>
                    <a:pt x="26569" y="71383"/>
                    <a:pt x="38270" y="54591"/>
                  </a:cubicBezTo>
                  <a:cubicBezTo>
                    <a:pt x="50328" y="37568"/>
                    <a:pt x="65380" y="22896"/>
                    <a:pt x="82665" y="11312"/>
                  </a:cubicBezTo>
                  <a:cubicBezTo>
                    <a:pt x="88967" y="7129"/>
                    <a:pt x="82665" y="-3114"/>
                    <a:pt x="76650" y="9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8" name="Freeform: Shape 2677">
              <a:extLst>
                <a:ext uri="{FF2B5EF4-FFF2-40B4-BE49-F238E27FC236}">
                  <a16:creationId xmlns:a16="http://schemas.microsoft.com/office/drawing/2014/main" id="{17FB2870-1410-0B73-FD1D-059BFB3D673E}"/>
                </a:ext>
              </a:extLst>
            </p:cNvPr>
            <p:cNvSpPr/>
            <p:nvPr/>
          </p:nvSpPr>
          <p:spPr>
            <a:xfrm>
              <a:off x="9427423" y="3277718"/>
              <a:ext cx="69240" cy="124642"/>
            </a:xfrm>
            <a:custGeom>
              <a:avLst/>
              <a:gdLst>
                <a:gd name="connsiteX0" fmla="*/ 61438 w 69240"/>
                <a:gd name="connsiteY0" fmla="*/ 1292 h 124642"/>
                <a:gd name="connsiteX1" fmla="*/ 0 w 69240"/>
                <a:gd name="connsiteY1" fmla="*/ 120741 h 124642"/>
                <a:gd name="connsiteX2" fmla="*/ 7877 w 69240"/>
                <a:gd name="connsiteY2" fmla="*/ 121751 h 124642"/>
                <a:gd name="connsiteX3" fmla="*/ 67883 w 69240"/>
                <a:gd name="connsiteY3" fmla="*/ 7784 h 124642"/>
                <a:gd name="connsiteX4" fmla="*/ 61438 w 69240"/>
                <a:gd name="connsiteY4" fmla="*/ 1292 h 12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40" h="124642">
                  <a:moveTo>
                    <a:pt x="61438" y="1292"/>
                  </a:moveTo>
                  <a:cubicBezTo>
                    <a:pt x="27081" y="32150"/>
                    <a:pt x="5198" y="74664"/>
                    <a:pt x="0" y="120741"/>
                  </a:cubicBezTo>
                  <a:cubicBezTo>
                    <a:pt x="0" y="125213"/>
                    <a:pt x="7017" y="126223"/>
                    <a:pt x="7877" y="121751"/>
                  </a:cubicBezTo>
                  <a:cubicBezTo>
                    <a:pt x="15910" y="78501"/>
                    <a:pt x="36849" y="38742"/>
                    <a:pt x="67883" y="7784"/>
                  </a:cubicBezTo>
                  <a:cubicBezTo>
                    <a:pt x="72036" y="3600"/>
                    <a:pt x="65734" y="-2747"/>
                    <a:pt x="61438" y="12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9" name="Freeform: Shape 2678">
              <a:extLst>
                <a:ext uri="{FF2B5EF4-FFF2-40B4-BE49-F238E27FC236}">
                  <a16:creationId xmlns:a16="http://schemas.microsoft.com/office/drawing/2014/main" id="{46DE2D79-972A-81C2-B7E7-627FA60BA0E5}"/>
                </a:ext>
              </a:extLst>
            </p:cNvPr>
            <p:cNvSpPr/>
            <p:nvPr/>
          </p:nvSpPr>
          <p:spPr>
            <a:xfrm>
              <a:off x="9348327" y="3269254"/>
              <a:ext cx="86023" cy="114315"/>
            </a:xfrm>
            <a:custGeom>
              <a:avLst/>
              <a:gdLst>
                <a:gd name="connsiteX0" fmla="*/ 78809 w 86023"/>
                <a:gd name="connsiteY0" fmla="*/ 522 h 114315"/>
                <a:gd name="connsiteX1" fmla="*/ 186 w 86023"/>
                <a:gd name="connsiteY1" fmla="*/ 107853 h 114315"/>
                <a:gd name="connsiteX2" fmla="*/ 3694 w 86023"/>
                <a:gd name="connsiteY2" fmla="*/ 114129 h 114315"/>
                <a:gd name="connsiteX3" fmla="*/ 9924 w 86023"/>
                <a:gd name="connsiteY3" fmla="*/ 110594 h 114315"/>
                <a:gd name="connsiteX4" fmla="*/ 83821 w 86023"/>
                <a:gd name="connsiteY4" fmla="*/ 9611 h 114315"/>
                <a:gd name="connsiteX5" fmla="*/ 78809 w 86023"/>
                <a:gd name="connsiteY5" fmla="*/ 811 h 11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23" h="114315">
                  <a:moveTo>
                    <a:pt x="78809" y="522"/>
                  </a:moveTo>
                  <a:cubicBezTo>
                    <a:pt x="39798" y="24701"/>
                    <a:pt x="11614" y="63176"/>
                    <a:pt x="186" y="107853"/>
                  </a:cubicBezTo>
                  <a:cubicBezTo>
                    <a:pt x="-559" y="110566"/>
                    <a:pt x="1002" y="113378"/>
                    <a:pt x="3694" y="114129"/>
                  </a:cubicBezTo>
                  <a:cubicBezTo>
                    <a:pt x="6387" y="114879"/>
                    <a:pt x="9179" y="113307"/>
                    <a:pt x="9924" y="110594"/>
                  </a:cubicBezTo>
                  <a:cubicBezTo>
                    <a:pt x="23629" y="70057"/>
                    <a:pt x="49436" y="34785"/>
                    <a:pt x="83821" y="9611"/>
                  </a:cubicBezTo>
                  <a:cubicBezTo>
                    <a:pt x="89120" y="5860"/>
                    <a:pt x="83821" y="-2651"/>
                    <a:pt x="78809" y="8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0" name="Freeform: Shape 2679">
              <a:extLst>
                <a:ext uri="{FF2B5EF4-FFF2-40B4-BE49-F238E27FC236}">
                  <a16:creationId xmlns:a16="http://schemas.microsoft.com/office/drawing/2014/main" id="{7592DB57-2936-F9A7-A27B-1B2A870B6079}"/>
                </a:ext>
              </a:extLst>
            </p:cNvPr>
            <p:cNvSpPr/>
            <p:nvPr/>
          </p:nvSpPr>
          <p:spPr>
            <a:xfrm>
              <a:off x="9391762" y="3280119"/>
              <a:ext cx="74277" cy="107105"/>
            </a:xfrm>
            <a:custGeom>
              <a:avLst/>
              <a:gdLst>
                <a:gd name="connsiteX0" fmla="*/ 71177 w 74277"/>
                <a:gd name="connsiteY0" fmla="*/ 622 h 107105"/>
                <a:gd name="connsiteX1" fmla="*/ 23487 w 74277"/>
                <a:gd name="connsiteY1" fmla="*/ 43901 h 107105"/>
                <a:gd name="connsiteX2" fmla="*/ 0 w 74277"/>
                <a:gd name="connsiteY2" fmla="*/ 103481 h 107105"/>
                <a:gd name="connsiteX3" fmla="*/ 5442 w 74277"/>
                <a:gd name="connsiteY3" fmla="*/ 105067 h 107105"/>
                <a:gd name="connsiteX4" fmla="*/ 73325 w 74277"/>
                <a:gd name="connsiteY4" fmla="*/ 4084 h 107105"/>
                <a:gd name="connsiteX5" fmla="*/ 71177 w 74277"/>
                <a:gd name="connsiteY5" fmla="*/ 334 h 10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77" h="107105">
                  <a:moveTo>
                    <a:pt x="71177" y="622"/>
                  </a:moveTo>
                  <a:cubicBezTo>
                    <a:pt x="52473" y="11572"/>
                    <a:pt x="36233" y="26301"/>
                    <a:pt x="23487" y="43901"/>
                  </a:cubicBezTo>
                  <a:cubicBezTo>
                    <a:pt x="10971" y="61544"/>
                    <a:pt x="2907" y="82000"/>
                    <a:pt x="0" y="103481"/>
                  </a:cubicBezTo>
                  <a:cubicBezTo>
                    <a:pt x="0" y="107087"/>
                    <a:pt x="4726" y="108674"/>
                    <a:pt x="5442" y="105067"/>
                  </a:cubicBezTo>
                  <a:cubicBezTo>
                    <a:pt x="14608" y="63982"/>
                    <a:pt x="38854" y="27902"/>
                    <a:pt x="73325" y="4084"/>
                  </a:cubicBezTo>
                  <a:cubicBezTo>
                    <a:pt x="75617" y="2498"/>
                    <a:pt x="73325" y="-1109"/>
                    <a:pt x="71177" y="3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1" name="Freeform: Shape 2680">
              <a:extLst>
                <a:ext uri="{FF2B5EF4-FFF2-40B4-BE49-F238E27FC236}">
                  <a16:creationId xmlns:a16="http://schemas.microsoft.com/office/drawing/2014/main" id="{336B49F6-5134-2AB5-4A8C-FB837394F5BF}"/>
                </a:ext>
              </a:extLst>
            </p:cNvPr>
            <p:cNvSpPr/>
            <p:nvPr/>
          </p:nvSpPr>
          <p:spPr>
            <a:xfrm>
              <a:off x="9164484" y="3276840"/>
              <a:ext cx="129146" cy="143302"/>
            </a:xfrm>
            <a:custGeom>
              <a:avLst/>
              <a:gdLst>
                <a:gd name="connsiteX0" fmla="*/ 122448 w 129146"/>
                <a:gd name="connsiteY0" fmla="*/ 295 h 143302"/>
                <a:gd name="connsiteX1" fmla="*/ 42964 w 129146"/>
                <a:gd name="connsiteY1" fmla="*/ 55836 h 143302"/>
                <a:gd name="connsiteX2" fmla="*/ 0 w 129146"/>
                <a:gd name="connsiteY2" fmla="*/ 139219 h 143302"/>
                <a:gd name="connsiteX3" fmla="*/ 4253 w 129146"/>
                <a:gd name="connsiteY3" fmla="*/ 143301 h 143302"/>
                <a:gd name="connsiteX4" fmla="*/ 7734 w 129146"/>
                <a:gd name="connsiteY4" fmla="*/ 141238 h 143302"/>
                <a:gd name="connsiteX5" fmla="*/ 52702 w 129146"/>
                <a:gd name="connsiteY5" fmla="*/ 63625 h 143302"/>
                <a:gd name="connsiteX6" fmla="*/ 126744 w 129146"/>
                <a:gd name="connsiteY6" fmla="*/ 9527 h 143302"/>
                <a:gd name="connsiteX7" fmla="*/ 122877 w 129146"/>
                <a:gd name="connsiteY7" fmla="*/ 295 h 14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146" h="143302">
                  <a:moveTo>
                    <a:pt x="122448" y="295"/>
                  </a:moveTo>
                  <a:cubicBezTo>
                    <a:pt x="92129" y="12513"/>
                    <a:pt x="64947" y="31513"/>
                    <a:pt x="42964" y="55836"/>
                  </a:cubicBezTo>
                  <a:cubicBezTo>
                    <a:pt x="20337" y="78413"/>
                    <a:pt x="5314" y="107582"/>
                    <a:pt x="0" y="139219"/>
                  </a:cubicBezTo>
                  <a:cubicBezTo>
                    <a:pt x="58" y="141527"/>
                    <a:pt x="1962" y="143359"/>
                    <a:pt x="4253" y="143301"/>
                  </a:cubicBezTo>
                  <a:cubicBezTo>
                    <a:pt x="5686" y="143273"/>
                    <a:pt x="7003" y="142493"/>
                    <a:pt x="7734" y="141238"/>
                  </a:cubicBezTo>
                  <a:cubicBezTo>
                    <a:pt x="19220" y="113468"/>
                    <a:pt x="34343" y="87357"/>
                    <a:pt x="52702" y="63625"/>
                  </a:cubicBezTo>
                  <a:cubicBezTo>
                    <a:pt x="73325" y="40544"/>
                    <a:pt x="98559" y="22107"/>
                    <a:pt x="126744" y="9527"/>
                  </a:cubicBezTo>
                  <a:cubicBezTo>
                    <a:pt x="131756" y="7219"/>
                    <a:pt x="128176" y="-1725"/>
                    <a:pt x="122877" y="29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2" name="Freeform: Shape 2681">
              <a:extLst>
                <a:ext uri="{FF2B5EF4-FFF2-40B4-BE49-F238E27FC236}">
                  <a16:creationId xmlns:a16="http://schemas.microsoft.com/office/drawing/2014/main" id="{10B1C0D2-B4E2-6213-8AFB-9C1DC7DAAC20}"/>
                </a:ext>
              </a:extLst>
            </p:cNvPr>
            <p:cNvSpPr/>
            <p:nvPr/>
          </p:nvSpPr>
          <p:spPr>
            <a:xfrm>
              <a:off x="9274329" y="3271220"/>
              <a:ext cx="102905" cy="129349"/>
            </a:xfrm>
            <a:custGeom>
              <a:avLst/>
              <a:gdLst>
                <a:gd name="connsiteX0" fmla="*/ 101681 w 102905"/>
                <a:gd name="connsiteY0" fmla="*/ 0 h 129349"/>
                <a:gd name="connsiteX1" fmla="*/ 91370 w 102905"/>
                <a:gd name="connsiteY1" fmla="*/ 4184 h 129349"/>
                <a:gd name="connsiteX2" fmla="*/ 81201 w 102905"/>
                <a:gd name="connsiteY2" fmla="*/ 9089 h 129349"/>
                <a:gd name="connsiteX3" fmla="*/ 63156 w 102905"/>
                <a:gd name="connsiteY3" fmla="*/ 20629 h 129349"/>
                <a:gd name="connsiteX4" fmla="*/ 32223 w 102905"/>
                <a:gd name="connsiteY4" fmla="*/ 49482 h 129349"/>
                <a:gd name="connsiteX5" fmla="*/ 0 w 102905"/>
                <a:gd name="connsiteY5" fmla="*/ 125508 h 129349"/>
                <a:gd name="connsiteX6" fmla="*/ 7877 w 102905"/>
                <a:gd name="connsiteY6" fmla="*/ 126517 h 129349"/>
                <a:gd name="connsiteX7" fmla="*/ 39526 w 102905"/>
                <a:gd name="connsiteY7" fmla="*/ 55108 h 129349"/>
                <a:gd name="connsiteX8" fmla="*/ 66021 w 102905"/>
                <a:gd name="connsiteY8" fmla="*/ 26256 h 129349"/>
                <a:gd name="connsiteX9" fmla="*/ 83349 w 102905"/>
                <a:gd name="connsiteY9" fmla="*/ 13128 h 129349"/>
                <a:gd name="connsiteX10" fmla="*/ 91226 w 102905"/>
                <a:gd name="connsiteY10" fmla="*/ 7934 h 129349"/>
                <a:gd name="connsiteX11" fmla="*/ 102397 w 102905"/>
                <a:gd name="connsiteY11" fmla="*/ 1731 h 129349"/>
                <a:gd name="connsiteX12" fmla="*/ 102397 w 102905"/>
                <a:gd name="connsiteY12" fmla="*/ 433 h 12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905" h="129349">
                  <a:moveTo>
                    <a:pt x="101681" y="0"/>
                  </a:moveTo>
                  <a:cubicBezTo>
                    <a:pt x="98444" y="1861"/>
                    <a:pt x="94978" y="3261"/>
                    <a:pt x="91370" y="4184"/>
                  </a:cubicBezTo>
                  <a:cubicBezTo>
                    <a:pt x="87932" y="5626"/>
                    <a:pt x="84495" y="7357"/>
                    <a:pt x="81201" y="9089"/>
                  </a:cubicBezTo>
                  <a:cubicBezTo>
                    <a:pt x="74986" y="12608"/>
                    <a:pt x="68957" y="16460"/>
                    <a:pt x="63156" y="20629"/>
                  </a:cubicBezTo>
                  <a:cubicBezTo>
                    <a:pt x="51685" y="28896"/>
                    <a:pt x="41288" y="38590"/>
                    <a:pt x="32223" y="49482"/>
                  </a:cubicBezTo>
                  <a:cubicBezTo>
                    <a:pt x="14021" y="70919"/>
                    <a:pt x="2778" y="97449"/>
                    <a:pt x="0" y="125508"/>
                  </a:cubicBezTo>
                  <a:cubicBezTo>
                    <a:pt x="0" y="129980"/>
                    <a:pt x="6874" y="130846"/>
                    <a:pt x="7877" y="126517"/>
                  </a:cubicBezTo>
                  <a:cubicBezTo>
                    <a:pt x="13577" y="100825"/>
                    <a:pt x="24345" y="76545"/>
                    <a:pt x="39526" y="55108"/>
                  </a:cubicBezTo>
                  <a:cubicBezTo>
                    <a:pt x="47303" y="44562"/>
                    <a:pt x="56196" y="34897"/>
                    <a:pt x="66021" y="26256"/>
                  </a:cubicBezTo>
                  <a:cubicBezTo>
                    <a:pt x="71520" y="21509"/>
                    <a:pt x="77306" y="17138"/>
                    <a:pt x="83349" y="13128"/>
                  </a:cubicBezTo>
                  <a:lnTo>
                    <a:pt x="91226" y="7934"/>
                  </a:lnTo>
                  <a:cubicBezTo>
                    <a:pt x="94549" y="5208"/>
                    <a:pt x="98329" y="3102"/>
                    <a:pt x="102397" y="1731"/>
                  </a:cubicBezTo>
                  <a:cubicBezTo>
                    <a:pt x="103543" y="1731"/>
                    <a:pt x="102397" y="-433"/>
                    <a:pt x="102397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3" name="Freeform: Shape 2682">
              <a:extLst>
                <a:ext uri="{FF2B5EF4-FFF2-40B4-BE49-F238E27FC236}">
                  <a16:creationId xmlns:a16="http://schemas.microsoft.com/office/drawing/2014/main" id="{732587F7-8402-AD59-2726-D1E4CCB055D5}"/>
                </a:ext>
              </a:extLst>
            </p:cNvPr>
            <p:cNvSpPr/>
            <p:nvPr/>
          </p:nvSpPr>
          <p:spPr>
            <a:xfrm>
              <a:off x="9216506" y="3277549"/>
              <a:ext cx="81327" cy="122982"/>
            </a:xfrm>
            <a:custGeom>
              <a:avLst/>
              <a:gdLst>
                <a:gd name="connsiteX0" fmla="*/ 76726 w 81327"/>
                <a:gd name="connsiteY0" fmla="*/ 162 h 122982"/>
                <a:gd name="connsiteX1" fmla="*/ 31615 w 81327"/>
                <a:gd name="connsiteY1" fmla="*/ 44739 h 122982"/>
                <a:gd name="connsiteX2" fmla="*/ 108 w 81327"/>
                <a:gd name="connsiteY2" fmla="*/ 116004 h 122982"/>
                <a:gd name="connsiteX3" fmla="*/ 10133 w 81327"/>
                <a:gd name="connsiteY3" fmla="*/ 120188 h 122982"/>
                <a:gd name="connsiteX4" fmla="*/ 38775 w 81327"/>
                <a:gd name="connsiteY4" fmla="*/ 55414 h 122982"/>
                <a:gd name="connsiteX5" fmla="*/ 78302 w 81327"/>
                <a:gd name="connsiteY5" fmla="*/ 8241 h 122982"/>
                <a:gd name="connsiteX6" fmla="*/ 81167 w 81327"/>
                <a:gd name="connsiteY6" fmla="*/ 3047 h 122982"/>
                <a:gd name="connsiteX7" fmla="*/ 76010 w 81327"/>
                <a:gd name="connsiteY7" fmla="*/ 162 h 12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27" h="122982">
                  <a:moveTo>
                    <a:pt x="76726" y="162"/>
                  </a:moveTo>
                  <a:cubicBezTo>
                    <a:pt x="55531" y="6510"/>
                    <a:pt x="42499" y="26706"/>
                    <a:pt x="31615" y="44739"/>
                  </a:cubicBezTo>
                  <a:cubicBezTo>
                    <a:pt x="17365" y="66624"/>
                    <a:pt x="6724" y="90701"/>
                    <a:pt x="108" y="116004"/>
                  </a:cubicBezTo>
                  <a:cubicBezTo>
                    <a:pt x="-1038" y="121630"/>
                    <a:pt x="7268" y="126102"/>
                    <a:pt x="10133" y="120188"/>
                  </a:cubicBezTo>
                  <a:cubicBezTo>
                    <a:pt x="20301" y="98837"/>
                    <a:pt x="28321" y="76909"/>
                    <a:pt x="38775" y="55414"/>
                  </a:cubicBezTo>
                  <a:cubicBezTo>
                    <a:pt x="48084" y="38103"/>
                    <a:pt x="58395" y="15310"/>
                    <a:pt x="78302" y="8241"/>
                  </a:cubicBezTo>
                  <a:cubicBezTo>
                    <a:pt x="80522" y="7606"/>
                    <a:pt x="81796" y="5283"/>
                    <a:pt x="81167" y="3047"/>
                  </a:cubicBezTo>
                  <a:cubicBezTo>
                    <a:pt x="80536" y="811"/>
                    <a:pt x="78231" y="-473"/>
                    <a:pt x="76010" y="1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4" name="Freeform: Shape 2683">
              <a:extLst>
                <a:ext uri="{FF2B5EF4-FFF2-40B4-BE49-F238E27FC236}">
                  <a16:creationId xmlns:a16="http://schemas.microsoft.com/office/drawing/2014/main" id="{D2F95909-E7F1-1B02-EE8D-3E7835A3120A}"/>
                </a:ext>
              </a:extLst>
            </p:cNvPr>
            <p:cNvSpPr/>
            <p:nvPr/>
          </p:nvSpPr>
          <p:spPr>
            <a:xfrm>
              <a:off x="9111594" y="3270761"/>
              <a:ext cx="121342" cy="125202"/>
            </a:xfrm>
            <a:custGeom>
              <a:avLst/>
              <a:gdLst>
                <a:gd name="connsiteX0" fmla="*/ 118052 w 121342"/>
                <a:gd name="connsiteY0" fmla="*/ 171 h 125202"/>
                <a:gd name="connsiteX1" fmla="*/ 188 w 121342"/>
                <a:gd name="connsiteY1" fmla="*/ 119763 h 125202"/>
                <a:gd name="connsiteX2" fmla="*/ 8064 w 121342"/>
                <a:gd name="connsiteY2" fmla="*/ 123082 h 125202"/>
                <a:gd name="connsiteX3" fmla="*/ 120200 w 121342"/>
                <a:gd name="connsiteY3" fmla="*/ 4066 h 125202"/>
                <a:gd name="connsiteX4" fmla="*/ 118052 w 121342"/>
                <a:gd name="connsiteY4" fmla="*/ 171 h 12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342" h="125202">
                  <a:moveTo>
                    <a:pt x="118052" y="171"/>
                  </a:moveTo>
                  <a:cubicBezTo>
                    <a:pt x="64920" y="23253"/>
                    <a:pt x="17803" y="62636"/>
                    <a:pt x="188" y="119763"/>
                  </a:cubicBezTo>
                  <a:cubicBezTo>
                    <a:pt x="-1244" y="124236"/>
                    <a:pt x="5917" y="127554"/>
                    <a:pt x="8064" y="123082"/>
                  </a:cubicBezTo>
                  <a:cubicBezTo>
                    <a:pt x="30405" y="71378"/>
                    <a:pt x="70104" y="29239"/>
                    <a:pt x="120200" y="4066"/>
                  </a:cubicBezTo>
                  <a:cubicBezTo>
                    <a:pt x="122921" y="2912"/>
                    <a:pt x="120200" y="-839"/>
                    <a:pt x="118052" y="1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5" name="Freeform: Shape 2684">
              <a:extLst>
                <a:ext uri="{FF2B5EF4-FFF2-40B4-BE49-F238E27FC236}">
                  <a16:creationId xmlns:a16="http://schemas.microsoft.com/office/drawing/2014/main" id="{6AB30D59-05D7-D70D-C502-AFA3D660E863}"/>
                </a:ext>
              </a:extLst>
            </p:cNvPr>
            <p:cNvSpPr/>
            <p:nvPr/>
          </p:nvSpPr>
          <p:spPr>
            <a:xfrm>
              <a:off x="9036766" y="3269538"/>
              <a:ext cx="126800" cy="123227"/>
            </a:xfrm>
            <a:custGeom>
              <a:avLst/>
              <a:gdLst>
                <a:gd name="connsiteX0" fmla="*/ 122562 w 126800"/>
                <a:gd name="connsiteY0" fmla="*/ 239 h 123227"/>
                <a:gd name="connsiteX1" fmla="*/ 115 w 126800"/>
                <a:gd name="connsiteY1" fmla="*/ 118389 h 123227"/>
                <a:gd name="connsiteX2" fmla="*/ 2922 w 126800"/>
                <a:gd name="connsiteY2" fmla="*/ 123107 h 123227"/>
                <a:gd name="connsiteX3" fmla="*/ 7133 w 126800"/>
                <a:gd name="connsiteY3" fmla="*/ 121419 h 123227"/>
                <a:gd name="connsiteX4" fmla="*/ 124424 w 126800"/>
                <a:gd name="connsiteY4" fmla="*/ 7019 h 123227"/>
                <a:gd name="connsiteX5" fmla="*/ 122562 w 126800"/>
                <a:gd name="connsiteY5" fmla="*/ 239 h 12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800" h="123227">
                  <a:moveTo>
                    <a:pt x="122562" y="239"/>
                  </a:moveTo>
                  <a:cubicBezTo>
                    <a:pt x="68857" y="21013"/>
                    <a:pt x="18304" y="61694"/>
                    <a:pt x="115" y="118389"/>
                  </a:cubicBezTo>
                  <a:cubicBezTo>
                    <a:pt x="-400" y="120481"/>
                    <a:pt x="860" y="122587"/>
                    <a:pt x="2922" y="123107"/>
                  </a:cubicBezTo>
                  <a:cubicBezTo>
                    <a:pt x="4541" y="123525"/>
                    <a:pt x="6245" y="122833"/>
                    <a:pt x="7133" y="121419"/>
                  </a:cubicBezTo>
                  <a:cubicBezTo>
                    <a:pt x="31493" y="70466"/>
                    <a:pt x="73082" y="29899"/>
                    <a:pt x="124424" y="7019"/>
                  </a:cubicBezTo>
                  <a:cubicBezTo>
                    <a:pt x="128577" y="5432"/>
                    <a:pt x="126858" y="-1348"/>
                    <a:pt x="122562" y="2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6" name="Freeform: Shape 2685">
              <a:extLst>
                <a:ext uri="{FF2B5EF4-FFF2-40B4-BE49-F238E27FC236}">
                  <a16:creationId xmlns:a16="http://schemas.microsoft.com/office/drawing/2014/main" id="{2B6DCE5E-C470-7259-C777-8E8320DABFC4}"/>
                </a:ext>
              </a:extLst>
            </p:cNvPr>
            <p:cNvSpPr/>
            <p:nvPr/>
          </p:nvSpPr>
          <p:spPr>
            <a:xfrm>
              <a:off x="8986682" y="3267152"/>
              <a:ext cx="107035" cy="108290"/>
            </a:xfrm>
            <a:custGeom>
              <a:avLst/>
              <a:gdLst>
                <a:gd name="connsiteX0" fmla="*/ 100037 w 107035"/>
                <a:gd name="connsiteY0" fmla="*/ 893 h 108290"/>
                <a:gd name="connsiteX1" fmla="*/ 40746 w 107035"/>
                <a:gd name="connsiteY1" fmla="*/ 44172 h 108290"/>
                <a:gd name="connsiteX2" fmla="*/ 218 w 107035"/>
                <a:gd name="connsiteY2" fmla="*/ 103608 h 108290"/>
                <a:gd name="connsiteX3" fmla="*/ 7092 w 107035"/>
                <a:gd name="connsiteY3" fmla="*/ 106638 h 108290"/>
                <a:gd name="connsiteX4" fmla="*/ 48481 w 107035"/>
                <a:gd name="connsiteY4" fmla="*/ 50952 h 108290"/>
                <a:gd name="connsiteX5" fmla="*/ 104763 w 107035"/>
                <a:gd name="connsiteY5" fmla="*/ 8684 h 108290"/>
                <a:gd name="connsiteX6" fmla="*/ 100037 w 107035"/>
                <a:gd name="connsiteY6" fmla="*/ 605 h 10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035" h="108290">
                  <a:moveTo>
                    <a:pt x="100037" y="893"/>
                  </a:moveTo>
                  <a:cubicBezTo>
                    <a:pt x="78225" y="12233"/>
                    <a:pt x="58233" y="26832"/>
                    <a:pt x="40746" y="44172"/>
                  </a:cubicBezTo>
                  <a:cubicBezTo>
                    <a:pt x="23017" y="60704"/>
                    <a:pt x="9169" y="81002"/>
                    <a:pt x="218" y="103608"/>
                  </a:cubicBezTo>
                  <a:cubicBezTo>
                    <a:pt x="-1215" y="107936"/>
                    <a:pt x="4801" y="109955"/>
                    <a:pt x="7092" y="106638"/>
                  </a:cubicBezTo>
                  <a:cubicBezTo>
                    <a:pt x="19150" y="86830"/>
                    <a:pt x="33013" y="68192"/>
                    <a:pt x="48481" y="50952"/>
                  </a:cubicBezTo>
                  <a:cubicBezTo>
                    <a:pt x="64949" y="34016"/>
                    <a:pt x="83940" y="19749"/>
                    <a:pt x="104763" y="8684"/>
                  </a:cubicBezTo>
                  <a:cubicBezTo>
                    <a:pt x="110205" y="5943"/>
                    <a:pt x="104763" y="-2280"/>
                    <a:pt x="100037" y="60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7" name="Freeform: Shape 2686">
              <a:extLst>
                <a:ext uri="{FF2B5EF4-FFF2-40B4-BE49-F238E27FC236}">
                  <a16:creationId xmlns:a16="http://schemas.microsoft.com/office/drawing/2014/main" id="{82DE637D-D5BA-4110-6BFC-5DBF3383F184}"/>
                </a:ext>
              </a:extLst>
            </p:cNvPr>
            <p:cNvSpPr/>
            <p:nvPr/>
          </p:nvSpPr>
          <p:spPr>
            <a:xfrm>
              <a:off x="8921588" y="3284059"/>
              <a:ext cx="104908" cy="125352"/>
            </a:xfrm>
            <a:custGeom>
              <a:avLst/>
              <a:gdLst>
                <a:gd name="connsiteX0" fmla="*/ 98538 w 104908"/>
                <a:gd name="connsiteY0" fmla="*/ 0 h 125352"/>
                <a:gd name="connsiteX1" fmla="*/ 26932 w 104908"/>
                <a:gd name="connsiteY1" fmla="*/ 46164 h 125352"/>
                <a:gd name="connsiteX2" fmla="*/ 2012 w 104908"/>
                <a:gd name="connsiteY2" fmla="*/ 121757 h 125352"/>
                <a:gd name="connsiteX3" fmla="*/ 7755 w 104908"/>
                <a:gd name="connsiteY3" fmla="*/ 125205 h 125352"/>
                <a:gd name="connsiteX4" fmla="*/ 11321 w 104908"/>
                <a:gd name="connsiteY4" fmla="*/ 120603 h 125352"/>
                <a:gd name="connsiteX5" fmla="*/ 38961 w 104908"/>
                <a:gd name="connsiteY5" fmla="*/ 51646 h 125352"/>
                <a:gd name="connsiteX6" fmla="*/ 102691 w 104908"/>
                <a:gd name="connsiteY6" fmla="*/ 8367 h 125352"/>
                <a:gd name="connsiteX7" fmla="*/ 98251 w 104908"/>
                <a:gd name="connsiteY7" fmla="*/ 577 h 12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08" h="125352">
                  <a:moveTo>
                    <a:pt x="98538" y="0"/>
                  </a:moveTo>
                  <a:cubicBezTo>
                    <a:pt x="71828" y="10387"/>
                    <a:pt x="47483" y="26082"/>
                    <a:pt x="26932" y="46164"/>
                  </a:cubicBezTo>
                  <a:cubicBezTo>
                    <a:pt x="8887" y="65639"/>
                    <a:pt x="-5434" y="94924"/>
                    <a:pt x="2012" y="121757"/>
                  </a:cubicBezTo>
                  <a:cubicBezTo>
                    <a:pt x="2657" y="124310"/>
                    <a:pt x="5220" y="125854"/>
                    <a:pt x="7755" y="125205"/>
                  </a:cubicBezTo>
                  <a:cubicBezTo>
                    <a:pt x="9846" y="124671"/>
                    <a:pt x="11321" y="122781"/>
                    <a:pt x="11321" y="120603"/>
                  </a:cubicBezTo>
                  <a:cubicBezTo>
                    <a:pt x="12338" y="95083"/>
                    <a:pt x="22105" y="70717"/>
                    <a:pt x="38961" y="51646"/>
                  </a:cubicBezTo>
                  <a:cubicBezTo>
                    <a:pt x="56992" y="32906"/>
                    <a:pt x="78688" y="18177"/>
                    <a:pt x="102691" y="8367"/>
                  </a:cubicBezTo>
                  <a:cubicBezTo>
                    <a:pt x="107990" y="6059"/>
                    <a:pt x="102691" y="-1587"/>
                    <a:pt x="98251" y="5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8" name="Freeform: Shape 2687">
              <a:extLst>
                <a:ext uri="{FF2B5EF4-FFF2-40B4-BE49-F238E27FC236}">
                  <a16:creationId xmlns:a16="http://schemas.microsoft.com/office/drawing/2014/main" id="{C27CE5FC-7A84-D468-9493-40D4EE7979AA}"/>
                </a:ext>
              </a:extLst>
            </p:cNvPr>
            <p:cNvSpPr/>
            <p:nvPr/>
          </p:nvSpPr>
          <p:spPr>
            <a:xfrm>
              <a:off x="8892128" y="3264915"/>
              <a:ext cx="126256" cy="124445"/>
            </a:xfrm>
            <a:custGeom>
              <a:avLst/>
              <a:gdLst>
                <a:gd name="connsiteX0" fmla="*/ 120121 w 126256"/>
                <a:gd name="connsiteY0" fmla="*/ 679 h 124445"/>
                <a:gd name="connsiteX1" fmla="*/ 46223 w 126256"/>
                <a:gd name="connsiteY1" fmla="*/ 47997 h 124445"/>
                <a:gd name="connsiteX2" fmla="*/ 108 w 126256"/>
                <a:gd name="connsiteY2" fmla="*/ 120128 h 124445"/>
                <a:gd name="connsiteX3" fmla="*/ 2586 w 126256"/>
                <a:gd name="connsiteY3" fmla="*/ 124340 h 124445"/>
                <a:gd name="connsiteX4" fmla="*/ 6410 w 126256"/>
                <a:gd name="connsiteY4" fmla="*/ 122724 h 124445"/>
                <a:gd name="connsiteX5" fmla="*/ 53671 w 126256"/>
                <a:gd name="connsiteY5" fmla="*/ 56508 h 124445"/>
                <a:gd name="connsiteX6" fmla="*/ 122842 w 126256"/>
                <a:gd name="connsiteY6" fmla="*/ 10200 h 124445"/>
                <a:gd name="connsiteX7" fmla="*/ 120121 w 126256"/>
                <a:gd name="connsiteY7" fmla="*/ 390 h 12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256" h="124445">
                  <a:moveTo>
                    <a:pt x="120121" y="679"/>
                  </a:moveTo>
                  <a:cubicBezTo>
                    <a:pt x="92710" y="11542"/>
                    <a:pt x="67619" y="27612"/>
                    <a:pt x="46223" y="47997"/>
                  </a:cubicBezTo>
                  <a:cubicBezTo>
                    <a:pt x="24569" y="67313"/>
                    <a:pt x="8616" y="92271"/>
                    <a:pt x="108" y="120128"/>
                  </a:cubicBezTo>
                  <a:cubicBezTo>
                    <a:pt x="-364" y="121974"/>
                    <a:pt x="753" y="123864"/>
                    <a:pt x="2586" y="124340"/>
                  </a:cubicBezTo>
                  <a:cubicBezTo>
                    <a:pt x="4076" y="124715"/>
                    <a:pt x="5637" y="124066"/>
                    <a:pt x="6410" y="122724"/>
                  </a:cubicBezTo>
                  <a:cubicBezTo>
                    <a:pt x="19342" y="98748"/>
                    <a:pt x="35224" y="76503"/>
                    <a:pt x="53671" y="56508"/>
                  </a:cubicBezTo>
                  <a:cubicBezTo>
                    <a:pt x="73462" y="36629"/>
                    <a:pt x="96978" y="20890"/>
                    <a:pt x="122842" y="10200"/>
                  </a:cubicBezTo>
                  <a:cubicBezTo>
                    <a:pt x="128857" y="7748"/>
                    <a:pt x="126280" y="-2062"/>
                    <a:pt x="120121" y="3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9" name="Freeform: Shape 2688">
              <a:extLst>
                <a:ext uri="{FF2B5EF4-FFF2-40B4-BE49-F238E27FC236}">
                  <a16:creationId xmlns:a16="http://schemas.microsoft.com/office/drawing/2014/main" id="{4A05D636-A40F-DE4D-457E-646BB3D32D96}"/>
                </a:ext>
              </a:extLst>
            </p:cNvPr>
            <p:cNvSpPr/>
            <p:nvPr/>
          </p:nvSpPr>
          <p:spPr>
            <a:xfrm>
              <a:off x="8822695" y="3275084"/>
              <a:ext cx="146462" cy="139461"/>
            </a:xfrm>
            <a:custGeom>
              <a:avLst/>
              <a:gdLst>
                <a:gd name="connsiteX0" fmla="*/ 145588 w 146462"/>
                <a:gd name="connsiteY0" fmla="*/ 30 h 139461"/>
                <a:gd name="connsiteX1" fmla="*/ 132842 w 146462"/>
                <a:gd name="connsiteY1" fmla="*/ 2771 h 139461"/>
                <a:gd name="connsiteX2" fmla="*/ 120811 w 146462"/>
                <a:gd name="connsiteY2" fmla="*/ 7388 h 139461"/>
                <a:gd name="connsiteX3" fmla="*/ 97468 w 146462"/>
                <a:gd name="connsiteY3" fmla="*/ 19073 h 139461"/>
                <a:gd name="connsiteX4" fmla="*/ 55363 w 146462"/>
                <a:gd name="connsiteY4" fmla="*/ 49656 h 139461"/>
                <a:gd name="connsiteX5" fmla="*/ 83 w 146462"/>
                <a:gd name="connsiteY5" fmla="*/ 134915 h 139461"/>
                <a:gd name="connsiteX6" fmla="*/ 2933 w 146462"/>
                <a:gd name="connsiteY6" fmla="*/ 139373 h 139461"/>
                <a:gd name="connsiteX7" fmla="*/ 6815 w 146462"/>
                <a:gd name="connsiteY7" fmla="*/ 137800 h 139461"/>
                <a:gd name="connsiteX8" fmla="*/ 62954 w 146462"/>
                <a:gd name="connsiteY8" fmla="*/ 58889 h 139461"/>
                <a:gd name="connsiteX9" fmla="*/ 101048 w 146462"/>
                <a:gd name="connsiteY9" fmla="*/ 27440 h 139461"/>
                <a:gd name="connsiteX10" fmla="*/ 121527 w 146462"/>
                <a:gd name="connsiteY10" fmla="*/ 15033 h 139461"/>
                <a:gd name="connsiteX11" fmla="*/ 132985 w 146462"/>
                <a:gd name="connsiteY11" fmla="*/ 8975 h 139461"/>
                <a:gd name="connsiteX12" fmla="*/ 146017 w 146462"/>
                <a:gd name="connsiteY12" fmla="*/ 1617 h 139461"/>
                <a:gd name="connsiteX13" fmla="*/ 146017 w 146462"/>
                <a:gd name="connsiteY13" fmla="*/ 30 h 13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6462" h="139461">
                  <a:moveTo>
                    <a:pt x="145588" y="30"/>
                  </a:moveTo>
                  <a:cubicBezTo>
                    <a:pt x="141391" y="1184"/>
                    <a:pt x="137138" y="2093"/>
                    <a:pt x="132842" y="2771"/>
                  </a:cubicBezTo>
                  <a:cubicBezTo>
                    <a:pt x="128746" y="4069"/>
                    <a:pt x="124735" y="5613"/>
                    <a:pt x="120811" y="7388"/>
                  </a:cubicBezTo>
                  <a:cubicBezTo>
                    <a:pt x="112778" y="10763"/>
                    <a:pt x="104987" y="14658"/>
                    <a:pt x="97468" y="19073"/>
                  </a:cubicBezTo>
                  <a:cubicBezTo>
                    <a:pt x="82287" y="27556"/>
                    <a:pt x="68152" y="37827"/>
                    <a:pt x="55363" y="49656"/>
                  </a:cubicBezTo>
                  <a:cubicBezTo>
                    <a:pt x="29055" y="72032"/>
                    <a:pt x="9850" y="101663"/>
                    <a:pt x="83" y="134915"/>
                  </a:cubicBezTo>
                  <a:cubicBezTo>
                    <a:pt x="-346" y="136935"/>
                    <a:pt x="928" y="138940"/>
                    <a:pt x="2933" y="139373"/>
                  </a:cubicBezTo>
                  <a:cubicBezTo>
                    <a:pt x="4422" y="139705"/>
                    <a:pt x="5969" y="139084"/>
                    <a:pt x="6815" y="137800"/>
                  </a:cubicBezTo>
                  <a:cubicBezTo>
                    <a:pt x="21895" y="109063"/>
                    <a:pt x="40784" y="82519"/>
                    <a:pt x="62954" y="58889"/>
                  </a:cubicBezTo>
                  <a:cubicBezTo>
                    <a:pt x="74655" y="47233"/>
                    <a:pt x="87400" y="36702"/>
                    <a:pt x="101048" y="27440"/>
                  </a:cubicBezTo>
                  <a:cubicBezTo>
                    <a:pt x="107636" y="22968"/>
                    <a:pt x="114510" y="18929"/>
                    <a:pt x="121527" y="15033"/>
                  </a:cubicBezTo>
                  <a:lnTo>
                    <a:pt x="132985" y="8975"/>
                  </a:lnTo>
                  <a:cubicBezTo>
                    <a:pt x="137124" y="6162"/>
                    <a:pt x="141477" y="3709"/>
                    <a:pt x="146017" y="1617"/>
                  </a:cubicBezTo>
                  <a:cubicBezTo>
                    <a:pt x="147020" y="1617"/>
                    <a:pt x="146017" y="-258"/>
                    <a:pt x="146017" y="3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0" name="Freeform: Shape 2689">
              <a:extLst>
                <a:ext uri="{FF2B5EF4-FFF2-40B4-BE49-F238E27FC236}">
                  <a16:creationId xmlns:a16="http://schemas.microsoft.com/office/drawing/2014/main" id="{7B8C2C04-05B3-0F87-E9D9-1F71296EA741}"/>
                </a:ext>
              </a:extLst>
            </p:cNvPr>
            <p:cNvSpPr/>
            <p:nvPr/>
          </p:nvSpPr>
          <p:spPr>
            <a:xfrm>
              <a:off x="8788459" y="3273743"/>
              <a:ext cx="111586" cy="123642"/>
            </a:xfrm>
            <a:custGeom>
              <a:avLst/>
              <a:gdLst>
                <a:gd name="connsiteX0" fmla="*/ 108359 w 111586"/>
                <a:gd name="connsiteY0" fmla="*/ 218 h 123642"/>
                <a:gd name="connsiteX1" fmla="*/ 97333 w 111586"/>
                <a:gd name="connsiteY1" fmla="*/ 4113 h 123642"/>
                <a:gd name="connsiteX2" fmla="*/ 88310 w 111586"/>
                <a:gd name="connsiteY2" fmla="*/ 8152 h 123642"/>
                <a:gd name="connsiteX3" fmla="*/ 70265 w 111586"/>
                <a:gd name="connsiteY3" fmla="*/ 19116 h 123642"/>
                <a:gd name="connsiteX4" fmla="*/ 39331 w 111586"/>
                <a:gd name="connsiteY4" fmla="*/ 45949 h 123642"/>
                <a:gd name="connsiteX5" fmla="*/ 91 w 111586"/>
                <a:gd name="connsiteY5" fmla="*/ 117070 h 123642"/>
                <a:gd name="connsiteX6" fmla="*/ 9400 w 111586"/>
                <a:gd name="connsiteY6" fmla="*/ 120965 h 123642"/>
                <a:gd name="connsiteX7" fmla="*/ 49499 w 111586"/>
                <a:gd name="connsiteY7" fmla="*/ 54893 h 123642"/>
                <a:gd name="connsiteX8" fmla="*/ 77139 w 111586"/>
                <a:gd name="connsiteY8" fmla="*/ 28060 h 123642"/>
                <a:gd name="connsiteX9" fmla="*/ 92893 w 111586"/>
                <a:gd name="connsiteY9" fmla="*/ 16087 h 123642"/>
                <a:gd name="connsiteX10" fmla="*/ 110508 w 111586"/>
                <a:gd name="connsiteY10" fmla="*/ 3969 h 123642"/>
                <a:gd name="connsiteX11" fmla="*/ 108359 w 111586"/>
                <a:gd name="connsiteY11" fmla="*/ 218 h 12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586" h="123642">
                  <a:moveTo>
                    <a:pt x="108359" y="218"/>
                  </a:moveTo>
                  <a:cubicBezTo>
                    <a:pt x="104779" y="1805"/>
                    <a:pt x="100913" y="2526"/>
                    <a:pt x="97333" y="4113"/>
                  </a:cubicBezTo>
                  <a:lnTo>
                    <a:pt x="88310" y="8152"/>
                  </a:lnTo>
                  <a:cubicBezTo>
                    <a:pt x="82080" y="11442"/>
                    <a:pt x="76065" y="15106"/>
                    <a:pt x="70265" y="19116"/>
                  </a:cubicBezTo>
                  <a:cubicBezTo>
                    <a:pt x="59080" y="26993"/>
                    <a:pt x="48712" y="35980"/>
                    <a:pt x="39331" y="45949"/>
                  </a:cubicBezTo>
                  <a:cubicBezTo>
                    <a:pt x="19854" y="65453"/>
                    <a:pt x="6249" y="90107"/>
                    <a:pt x="91" y="117070"/>
                  </a:cubicBezTo>
                  <a:cubicBezTo>
                    <a:pt x="-912" y="122408"/>
                    <a:pt x="6679" y="126591"/>
                    <a:pt x="9400" y="120965"/>
                  </a:cubicBezTo>
                  <a:cubicBezTo>
                    <a:pt x="19941" y="97320"/>
                    <a:pt x="33417" y="75118"/>
                    <a:pt x="49499" y="54893"/>
                  </a:cubicBezTo>
                  <a:cubicBezTo>
                    <a:pt x="57992" y="45227"/>
                    <a:pt x="67243" y="36254"/>
                    <a:pt x="77139" y="28060"/>
                  </a:cubicBezTo>
                  <a:cubicBezTo>
                    <a:pt x="82152" y="23877"/>
                    <a:pt x="87451" y="19837"/>
                    <a:pt x="92893" y="16087"/>
                  </a:cubicBezTo>
                  <a:cubicBezTo>
                    <a:pt x="98435" y="11571"/>
                    <a:pt x="104321" y="7518"/>
                    <a:pt x="110508" y="3969"/>
                  </a:cubicBezTo>
                  <a:cubicBezTo>
                    <a:pt x="113086" y="2814"/>
                    <a:pt x="110508" y="-936"/>
                    <a:pt x="108359" y="2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1" name="Freeform: Shape 2690">
              <a:extLst>
                <a:ext uri="{FF2B5EF4-FFF2-40B4-BE49-F238E27FC236}">
                  <a16:creationId xmlns:a16="http://schemas.microsoft.com/office/drawing/2014/main" id="{58FF886E-8699-E0D5-0686-233240C8D9A5}"/>
                </a:ext>
              </a:extLst>
            </p:cNvPr>
            <p:cNvSpPr/>
            <p:nvPr/>
          </p:nvSpPr>
          <p:spPr>
            <a:xfrm>
              <a:off x="8725200" y="3274792"/>
              <a:ext cx="97608" cy="147504"/>
            </a:xfrm>
            <a:custGeom>
              <a:avLst/>
              <a:gdLst>
                <a:gd name="connsiteX0" fmla="*/ 92280 w 97608"/>
                <a:gd name="connsiteY0" fmla="*/ 322 h 147504"/>
                <a:gd name="connsiteX1" fmla="*/ 24826 w 97608"/>
                <a:gd name="connsiteY1" fmla="*/ 60047 h 147504"/>
                <a:gd name="connsiteX2" fmla="*/ 1482 w 97608"/>
                <a:gd name="connsiteY2" fmla="*/ 144873 h 147504"/>
                <a:gd name="connsiteX3" fmla="*/ 8786 w 97608"/>
                <a:gd name="connsiteY3" fmla="*/ 143863 h 147504"/>
                <a:gd name="connsiteX4" fmla="*/ 34994 w 97608"/>
                <a:gd name="connsiteY4" fmla="*/ 64807 h 147504"/>
                <a:gd name="connsiteX5" fmla="*/ 96003 w 97608"/>
                <a:gd name="connsiteY5" fmla="*/ 7103 h 147504"/>
                <a:gd name="connsiteX6" fmla="*/ 92280 w 97608"/>
                <a:gd name="connsiteY6" fmla="*/ 611 h 14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608" h="147504">
                  <a:moveTo>
                    <a:pt x="92280" y="322"/>
                  </a:moveTo>
                  <a:cubicBezTo>
                    <a:pt x="66730" y="16422"/>
                    <a:pt x="43945" y="36590"/>
                    <a:pt x="24826" y="60047"/>
                  </a:cubicBezTo>
                  <a:cubicBezTo>
                    <a:pt x="4862" y="83389"/>
                    <a:pt x="-3702" y="114506"/>
                    <a:pt x="1482" y="144873"/>
                  </a:cubicBezTo>
                  <a:cubicBezTo>
                    <a:pt x="2485" y="149057"/>
                    <a:pt x="8500" y="147902"/>
                    <a:pt x="8786" y="143863"/>
                  </a:cubicBezTo>
                  <a:cubicBezTo>
                    <a:pt x="10233" y="115602"/>
                    <a:pt x="19284" y="88265"/>
                    <a:pt x="34994" y="64807"/>
                  </a:cubicBezTo>
                  <a:cubicBezTo>
                    <a:pt x="51564" y="41884"/>
                    <a:pt x="72258" y="22323"/>
                    <a:pt x="96003" y="7103"/>
                  </a:cubicBezTo>
                  <a:cubicBezTo>
                    <a:pt x="99870" y="4362"/>
                    <a:pt x="96003" y="-1985"/>
                    <a:pt x="92280" y="6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2" name="Freeform: Shape 2691">
              <a:extLst>
                <a:ext uri="{FF2B5EF4-FFF2-40B4-BE49-F238E27FC236}">
                  <a16:creationId xmlns:a16="http://schemas.microsoft.com/office/drawing/2014/main" id="{CADA0F23-541D-8FA7-0058-D669ECA52851}"/>
                </a:ext>
              </a:extLst>
            </p:cNvPr>
            <p:cNvSpPr/>
            <p:nvPr/>
          </p:nvSpPr>
          <p:spPr>
            <a:xfrm>
              <a:off x="8637062" y="3273496"/>
              <a:ext cx="129771" cy="132026"/>
            </a:xfrm>
            <a:custGeom>
              <a:avLst/>
              <a:gdLst>
                <a:gd name="connsiteX0" fmla="*/ 123848 w 129771"/>
                <a:gd name="connsiteY0" fmla="*/ 465 h 132026"/>
                <a:gd name="connsiteX1" fmla="*/ 255 w 129771"/>
                <a:gd name="connsiteY1" fmla="*/ 127559 h 132026"/>
                <a:gd name="connsiteX2" fmla="*/ 6700 w 129771"/>
                <a:gd name="connsiteY2" fmla="*/ 130300 h 132026"/>
                <a:gd name="connsiteX3" fmla="*/ 127858 w 129771"/>
                <a:gd name="connsiteY3" fmla="*/ 7389 h 132026"/>
                <a:gd name="connsiteX4" fmla="*/ 123848 w 129771"/>
                <a:gd name="connsiteY4" fmla="*/ 465 h 13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771" h="132026">
                  <a:moveTo>
                    <a:pt x="123848" y="465"/>
                  </a:moveTo>
                  <a:cubicBezTo>
                    <a:pt x="69126" y="26922"/>
                    <a:pt x="25375" y="71903"/>
                    <a:pt x="255" y="127559"/>
                  </a:cubicBezTo>
                  <a:cubicBezTo>
                    <a:pt x="-1320" y="131310"/>
                    <a:pt x="4838" y="133907"/>
                    <a:pt x="6700" y="130300"/>
                  </a:cubicBezTo>
                  <a:cubicBezTo>
                    <a:pt x="33209" y="77486"/>
                    <a:pt x="75614" y="34467"/>
                    <a:pt x="127858" y="7389"/>
                  </a:cubicBezTo>
                  <a:cubicBezTo>
                    <a:pt x="132441" y="5081"/>
                    <a:pt x="127858" y="-1844"/>
                    <a:pt x="123848" y="46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3" name="Freeform: Shape 2692">
              <a:extLst>
                <a:ext uri="{FF2B5EF4-FFF2-40B4-BE49-F238E27FC236}">
                  <a16:creationId xmlns:a16="http://schemas.microsoft.com/office/drawing/2014/main" id="{FA4DCF9A-3193-B587-2D1D-1215379294DA}"/>
                </a:ext>
              </a:extLst>
            </p:cNvPr>
            <p:cNvSpPr/>
            <p:nvPr/>
          </p:nvSpPr>
          <p:spPr>
            <a:xfrm>
              <a:off x="8612811" y="3266910"/>
              <a:ext cx="122812" cy="130239"/>
            </a:xfrm>
            <a:custGeom>
              <a:avLst/>
              <a:gdLst>
                <a:gd name="connsiteX0" fmla="*/ 115877 w 122812"/>
                <a:gd name="connsiteY0" fmla="*/ 559 h 130239"/>
                <a:gd name="connsiteX1" fmla="*/ 160 w 122812"/>
                <a:gd name="connsiteY1" fmla="*/ 123759 h 130239"/>
                <a:gd name="connsiteX2" fmla="*/ 3884 w 122812"/>
                <a:gd name="connsiteY2" fmla="*/ 130078 h 130239"/>
                <a:gd name="connsiteX3" fmla="*/ 9613 w 122812"/>
                <a:gd name="connsiteY3" fmla="*/ 127654 h 130239"/>
                <a:gd name="connsiteX4" fmla="*/ 55727 w 122812"/>
                <a:gd name="connsiteY4" fmla="*/ 60428 h 130239"/>
                <a:gd name="connsiteX5" fmla="*/ 120603 w 122812"/>
                <a:gd name="connsiteY5" fmla="*/ 8782 h 130239"/>
                <a:gd name="connsiteX6" fmla="*/ 115877 w 122812"/>
                <a:gd name="connsiteY6" fmla="*/ 559 h 13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12" h="130239">
                  <a:moveTo>
                    <a:pt x="115877" y="559"/>
                  </a:moveTo>
                  <a:cubicBezTo>
                    <a:pt x="66182" y="26238"/>
                    <a:pt x="17776" y="68651"/>
                    <a:pt x="160" y="123759"/>
                  </a:cubicBezTo>
                  <a:cubicBezTo>
                    <a:pt x="-541" y="126543"/>
                    <a:pt x="1120" y="129371"/>
                    <a:pt x="3884" y="130078"/>
                  </a:cubicBezTo>
                  <a:cubicBezTo>
                    <a:pt x="6118" y="130654"/>
                    <a:pt x="8453" y="129659"/>
                    <a:pt x="9613" y="127654"/>
                  </a:cubicBezTo>
                  <a:cubicBezTo>
                    <a:pt x="22516" y="103634"/>
                    <a:pt x="37984" y="81086"/>
                    <a:pt x="55727" y="60428"/>
                  </a:cubicBezTo>
                  <a:cubicBezTo>
                    <a:pt x="74359" y="39712"/>
                    <a:pt x="96285" y="22256"/>
                    <a:pt x="120603" y="8782"/>
                  </a:cubicBezTo>
                  <a:cubicBezTo>
                    <a:pt x="125902" y="5897"/>
                    <a:pt x="120603" y="-2182"/>
                    <a:pt x="115877" y="5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4" name="Freeform: Shape 2693">
              <a:extLst>
                <a:ext uri="{FF2B5EF4-FFF2-40B4-BE49-F238E27FC236}">
                  <a16:creationId xmlns:a16="http://schemas.microsoft.com/office/drawing/2014/main" id="{A6819070-7AF4-BCB9-88BB-F6499B903513}"/>
                </a:ext>
              </a:extLst>
            </p:cNvPr>
            <p:cNvSpPr/>
            <p:nvPr/>
          </p:nvSpPr>
          <p:spPr>
            <a:xfrm>
              <a:off x="8573889" y="3268293"/>
              <a:ext cx="106858" cy="132025"/>
            </a:xfrm>
            <a:custGeom>
              <a:avLst/>
              <a:gdLst>
                <a:gd name="connsiteX0" fmla="*/ 100378 w 106858"/>
                <a:gd name="connsiteY0" fmla="*/ 907 h 132025"/>
                <a:gd name="connsiteX1" fmla="*/ 40515 w 106858"/>
                <a:gd name="connsiteY1" fmla="*/ 56159 h 132025"/>
                <a:gd name="connsiteX2" fmla="*/ 17171 w 106858"/>
                <a:gd name="connsiteY2" fmla="*/ 88330 h 132025"/>
                <a:gd name="connsiteX3" fmla="*/ 129 w 106858"/>
                <a:gd name="connsiteY3" fmla="*/ 125694 h 132025"/>
                <a:gd name="connsiteX4" fmla="*/ 4024 w 106858"/>
                <a:gd name="connsiteY4" fmla="*/ 131897 h 132025"/>
                <a:gd name="connsiteX5" fmla="*/ 9438 w 106858"/>
                <a:gd name="connsiteY5" fmla="*/ 129733 h 132025"/>
                <a:gd name="connsiteX6" fmla="*/ 28628 w 106858"/>
                <a:gd name="connsiteY6" fmla="*/ 97418 h 132025"/>
                <a:gd name="connsiteX7" fmla="*/ 50253 w 106858"/>
                <a:gd name="connsiteY7" fmla="*/ 65103 h 132025"/>
                <a:gd name="connsiteX8" fmla="*/ 104960 w 106858"/>
                <a:gd name="connsiteY8" fmla="*/ 8841 h 132025"/>
                <a:gd name="connsiteX9" fmla="*/ 100378 w 106858"/>
                <a:gd name="connsiteY9" fmla="*/ 907 h 13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858" h="132025">
                  <a:moveTo>
                    <a:pt x="100378" y="907"/>
                  </a:moveTo>
                  <a:cubicBezTo>
                    <a:pt x="78337" y="16891"/>
                    <a:pt x="58244" y="35429"/>
                    <a:pt x="40515" y="56159"/>
                  </a:cubicBezTo>
                  <a:cubicBezTo>
                    <a:pt x="31950" y="66286"/>
                    <a:pt x="24159" y="77048"/>
                    <a:pt x="17171" y="88330"/>
                  </a:cubicBezTo>
                  <a:cubicBezTo>
                    <a:pt x="9208" y="99596"/>
                    <a:pt x="3422" y="112277"/>
                    <a:pt x="129" y="125694"/>
                  </a:cubicBezTo>
                  <a:cubicBezTo>
                    <a:pt x="-502" y="128492"/>
                    <a:pt x="1246" y="131276"/>
                    <a:pt x="4024" y="131897"/>
                  </a:cubicBezTo>
                  <a:cubicBezTo>
                    <a:pt x="6100" y="132373"/>
                    <a:pt x="8249" y="131507"/>
                    <a:pt x="9438" y="129733"/>
                  </a:cubicBezTo>
                  <a:cubicBezTo>
                    <a:pt x="16455" y="119346"/>
                    <a:pt x="22871" y="108555"/>
                    <a:pt x="28628" y="97418"/>
                  </a:cubicBezTo>
                  <a:cubicBezTo>
                    <a:pt x="35245" y="86252"/>
                    <a:pt x="42462" y="75462"/>
                    <a:pt x="50253" y="65103"/>
                  </a:cubicBezTo>
                  <a:cubicBezTo>
                    <a:pt x="65878" y="43941"/>
                    <a:pt x="84280" y="25013"/>
                    <a:pt x="104960" y="8841"/>
                  </a:cubicBezTo>
                  <a:cubicBezTo>
                    <a:pt x="109543" y="5379"/>
                    <a:pt x="104960" y="-2699"/>
                    <a:pt x="100378" y="9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5" name="Freeform: Shape 2694">
              <a:extLst>
                <a:ext uri="{FF2B5EF4-FFF2-40B4-BE49-F238E27FC236}">
                  <a16:creationId xmlns:a16="http://schemas.microsoft.com/office/drawing/2014/main" id="{E66C3564-28D0-2870-0D9E-B895E25C9BE9}"/>
                </a:ext>
              </a:extLst>
            </p:cNvPr>
            <p:cNvSpPr/>
            <p:nvPr/>
          </p:nvSpPr>
          <p:spPr>
            <a:xfrm>
              <a:off x="8549357" y="3279714"/>
              <a:ext cx="78294" cy="125481"/>
            </a:xfrm>
            <a:custGeom>
              <a:avLst/>
              <a:gdLst>
                <a:gd name="connsiteX0" fmla="*/ 75501 w 78294"/>
                <a:gd name="connsiteY0" fmla="*/ 161 h 125481"/>
                <a:gd name="connsiteX1" fmla="*/ 28 w 78294"/>
                <a:gd name="connsiteY1" fmla="*/ 122206 h 125481"/>
                <a:gd name="connsiteX2" fmla="*/ 4725 w 78294"/>
                <a:gd name="connsiteY2" fmla="*/ 125409 h 125481"/>
                <a:gd name="connsiteX3" fmla="*/ 7905 w 78294"/>
                <a:gd name="connsiteY3" fmla="*/ 122206 h 125481"/>
                <a:gd name="connsiteX4" fmla="*/ 77506 w 78294"/>
                <a:gd name="connsiteY4" fmla="*/ 3623 h 125481"/>
                <a:gd name="connsiteX5" fmla="*/ 77879 w 78294"/>
                <a:gd name="connsiteY5" fmla="*/ 796 h 125481"/>
                <a:gd name="connsiteX6" fmla="*/ 75501 w 78294"/>
                <a:gd name="connsiteY6" fmla="*/ 161 h 12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94" h="125481">
                  <a:moveTo>
                    <a:pt x="75501" y="161"/>
                  </a:moveTo>
                  <a:cubicBezTo>
                    <a:pt x="32537" y="25695"/>
                    <a:pt x="-1118" y="70272"/>
                    <a:pt x="28" y="122206"/>
                  </a:cubicBezTo>
                  <a:cubicBezTo>
                    <a:pt x="444" y="124399"/>
                    <a:pt x="2548" y="125827"/>
                    <a:pt x="4725" y="125409"/>
                  </a:cubicBezTo>
                  <a:cubicBezTo>
                    <a:pt x="6329" y="125106"/>
                    <a:pt x="7589" y="123837"/>
                    <a:pt x="7905" y="122206"/>
                  </a:cubicBezTo>
                  <a:cubicBezTo>
                    <a:pt x="12817" y="74340"/>
                    <a:pt x="38237" y="31033"/>
                    <a:pt x="77506" y="3623"/>
                  </a:cubicBezTo>
                  <a:cubicBezTo>
                    <a:pt x="78394" y="2945"/>
                    <a:pt x="78552" y="1676"/>
                    <a:pt x="77879" y="796"/>
                  </a:cubicBezTo>
                  <a:cubicBezTo>
                    <a:pt x="77320" y="60"/>
                    <a:pt x="76346" y="-200"/>
                    <a:pt x="75501" y="1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6" name="Freeform: Shape 2695">
              <a:extLst>
                <a:ext uri="{FF2B5EF4-FFF2-40B4-BE49-F238E27FC236}">
                  <a16:creationId xmlns:a16="http://schemas.microsoft.com/office/drawing/2014/main" id="{9BD6E0C9-1720-6E2A-867D-8AA095BBDB78}"/>
                </a:ext>
              </a:extLst>
            </p:cNvPr>
            <p:cNvSpPr/>
            <p:nvPr/>
          </p:nvSpPr>
          <p:spPr>
            <a:xfrm>
              <a:off x="8503113" y="3280386"/>
              <a:ext cx="90906" cy="111059"/>
            </a:xfrm>
            <a:custGeom>
              <a:avLst/>
              <a:gdLst>
                <a:gd name="connsiteX0" fmla="*/ 84080 w 90906"/>
                <a:gd name="connsiteY0" fmla="*/ 499 h 111059"/>
                <a:gd name="connsiteX1" fmla="*/ 14 w 90906"/>
                <a:gd name="connsiteY1" fmla="*/ 106531 h 111059"/>
                <a:gd name="connsiteX2" fmla="*/ 3823 w 90906"/>
                <a:gd name="connsiteY2" fmla="*/ 111047 h 111059"/>
                <a:gd name="connsiteX3" fmla="*/ 7890 w 90906"/>
                <a:gd name="connsiteY3" fmla="*/ 108696 h 111059"/>
                <a:gd name="connsiteX4" fmla="*/ 88806 w 90906"/>
                <a:gd name="connsiteY4" fmla="*/ 8722 h 111059"/>
                <a:gd name="connsiteX5" fmla="*/ 90109 w 90906"/>
                <a:gd name="connsiteY5" fmla="*/ 2115 h 111059"/>
                <a:gd name="connsiteX6" fmla="*/ 84080 w 90906"/>
                <a:gd name="connsiteY6" fmla="*/ 499 h 11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906" h="111059">
                  <a:moveTo>
                    <a:pt x="84080" y="499"/>
                  </a:moveTo>
                  <a:cubicBezTo>
                    <a:pt x="43451" y="23509"/>
                    <a:pt x="13305" y="61536"/>
                    <a:pt x="14" y="106531"/>
                  </a:cubicBezTo>
                  <a:cubicBezTo>
                    <a:pt x="-172" y="108840"/>
                    <a:pt x="1532" y="110860"/>
                    <a:pt x="3823" y="111047"/>
                  </a:cubicBezTo>
                  <a:cubicBezTo>
                    <a:pt x="5528" y="111177"/>
                    <a:pt x="7146" y="110254"/>
                    <a:pt x="7890" y="108696"/>
                  </a:cubicBezTo>
                  <a:cubicBezTo>
                    <a:pt x="23171" y="67292"/>
                    <a:pt x="51614" y="32136"/>
                    <a:pt x="88806" y="8722"/>
                  </a:cubicBezTo>
                  <a:cubicBezTo>
                    <a:pt x="90983" y="7265"/>
                    <a:pt x="91556" y="4308"/>
                    <a:pt x="90109" y="2115"/>
                  </a:cubicBezTo>
                  <a:cubicBezTo>
                    <a:pt x="88792" y="124"/>
                    <a:pt x="86213" y="-568"/>
                    <a:pt x="84080" y="4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7" name="Freeform: Shape 2696">
              <a:extLst>
                <a:ext uri="{FF2B5EF4-FFF2-40B4-BE49-F238E27FC236}">
                  <a16:creationId xmlns:a16="http://schemas.microsoft.com/office/drawing/2014/main" id="{2C1497D0-8843-37A3-E8D5-B2B369EBD39C}"/>
                </a:ext>
              </a:extLst>
            </p:cNvPr>
            <p:cNvSpPr/>
            <p:nvPr/>
          </p:nvSpPr>
          <p:spPr>
            <a:xfrm>
              <a:off x="8413733" y="3276779"/>
              <a:ext cx="151975" cy="104189"/>
            </a:xfrm>
            <a:custGeom>
              <a:avLst/>
              <a:gdLst>
                <a:gd name="connsiteX0" fmla="*/ 149114 w 151975"/>
                <a:gd name="connsiteY0" fmla="*/ 211 h 104189"/>
                <a:gd name="connsiteX1" fmla="*/ 1319 w 151975"/>
                <a:gd name="connsiteY1" fmla="*/ 96722 h 104189"/>
                <a:gd name="connsiteX2" fmla="*/ 7620 w 151975"/>
                <a:gd name="connsiteY2" fmla="*/ 103070 h 104189"/>
                <a:gd name="connsiteX3" fmla="*/ 150833 w 151975"/>
                <a:gd name="connsiteY3" fmla="*/ 4107 h 104189"/>
                <a:gd name="connsiteX4" fmla="*/ 148685 w 151975"/>
                <a:gd name="connsiteY4" fmla="*/ 211 h 10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75" h="104189">
                  <a:moveTo>
                    <a:pt x="149114" y="211"/>
                  </a:moveTo>
                  <a:cubicBezTo>
                    <a:pt x="94522" y="23221"/>
                    <a:pt x="44469" y="55911"/>
                    <a:pt x="1319" y="96722"/>
                  </a:cubicBezTo>
                  <a:cubicBezTo>
                    <a:pt x="-2691" y="100762"/>
                    <a:pt x="3323" y="106677"/>
                    <a:pt x="7620" y="103070"/>
                  </a:cubicBezTo>
                  <a:cubicBezTo>
                    <a:pt x="50841" y="63903"/>
                    <a:pt x="98989" y="30622"/>
                    <a:pt x="150833" y="4107"/>
                  </a:cubicBezTo>
                  <a:cubicBezTo>
                    <a:pt x="153554" y="2952"/>
                    <a:pt x="150833" y="-943"/>
                    <a:pt x="148685" y="2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8" name="Freeform: Shape 2697">
              <a:extLst>
                <a:ext uri="{FF2B5EF4-FFF2-40B4-BE49-F238E27FC236}">
                  <a16:creationId xmlns:a16="http://schemas.microsoft.com/office/drawing/2014/main" id="{9733329F-682F-1C54-89E2-8588E5330C78}"/>
                </a:ext>
              </a:extLst>
            </p:cNvPr>
            <p:cNvSpPr/>
            <p:nvPr/>
          </p:nvSpPr>
          <p:spPr>
            <a:xfrm>
              <a:off x="8374052" y="3275363"/>
              <a:ext cx="149619" cy="99300"/>
            </a:xfrm>
            <a:custGeom>
              <a:avLst/>
              <a:gdLst>
                <a:gd name="connsiteX0" fmla="*/ 142680 w 149619"/>
                <a:gd name="connsiteY0" fmla="*/ 185 h 99300"/>
                <a:gd name="connsiteX1" fmla="*/ 62051 w 149619"/>
                <a:gd name="connsiteY1" fmla="*/ 33942 h 99300"/>
                <a:gd name="connsiteX2" fmla="*/ 470 w 149619"/>
                <a:gd name="connsiteY2" fmla="*/ 92657 h 99300"/>
                <a:gd name="connsiteX3" fmla="*/ 2561 w 149619"/>
                <a:gd name="connsiteY3" fmla="*/ 98831 h 99300"/>
                <a:gd name="connsiteX4" fmla="*/ 7631 w 149619"/>
                <a:gd name="connsiteY4" fmla="*/ 98139 h 99300"/>
                <a:gd name="connsiteX5" fmla="*/ 69499 w 149619"/>
                <a:gd name="connsiteY5" fmla="*/ 44473 h 99300"/>
                <a:gd name="connsiteX6" fmla="*/ 145688 w 149619"/>
                <a:gd name="connsiteY6" fmla="*/ 11149 h 99300"/>
                <a:gd name="connsiteX7" fmla="*/ 142680 w 149619"/>
                <a:gd name="connsiteY7" fmla="*/ 185 h 9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619" h="99300">
                  <a:moveTo>
                    <a:pt x="142680" y="185"/>
                  </a:moveTo>
                  <a:cubicBezTo>
                    <a:pt x="114238" y="7196"/>
                    <a:pt x="87042" y="18578"/>
                    <a:pt x="62051" y="33942"/>
                  </a:cubicBezTo>
                  <a:cubicBezTo>
                    <a:pt x="37189" y="48311"/>
                    <a:pt x="16080" y="68435"/>
                    <a:pt x="470" y="92657"/>
                  </a:cubicBezTo>
                  <a:cubicBezTo>
                    <a:pt x="-647" y="94950"/>
                    <a:pt x="298" y="97706"/>
                    <a:pt x="2561" y="98831"/>
                  </a:cubicBezTo>
                  <a:cubicBezTo>
                    <a:pt x="4236" y="99653"/>
                    <a:pt x="6242" y="99379"/>
                    <a:pt x="7631" y="98139"/>
                  </a:cubicBezTo>
                  <a:cubicBezTo>
                    <a:pt x="26477" y="78274"/>
                    <a:pt x="47200" y="60299"/>
                    <a:pt x="69499" y="44473"/>
                  </a:cubicBezTo>
                  <a:cubicBezTo>
                    <a:pt x="92756" y="28951"/>
                    <a:pt x="118549" y="17669"/>
                    <a:pt x="145688" y="11149"/>
                  </a:cubicBezTo>
                  <a:cubicBezTo>
                    <a:pt x="152562" y="9418"/>
                    <a:pt x="149697" y="-1546"/>
                    <a:pt x="142680" y="1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9" name="Freeform: Shape 2698">
              <a:extLst>
                <a:ext uri="{FF2B5EF4-FFF2-40B4-BE49-F238E27FC236}">
                  <a16:creationId xmlns:a16="http://schemas.microsoft.com/office/drawing/2014/main" id="{90012535-C260-4F5D-F1D5-F551397569A0}"/>
                </a:ext>
              </a:extLst>
            </p:cNvPr>
            <p:cNvSpPr/>
            <p:nvPr/>
          </p:nvSpPr>
          <p:spPr>
            <a:xfrm>
              <a:off x="8331447" y="3267419"/>
              <a:ext cx="158622" cy="96583"/>
            </a:xfrm>
            <a:custGeom>
              <a:avLst/>
              <a:gdLst>
                <a:gd name="connsiteX0" fmla="*/ 153062 w 158622"/>
                <a:gd name="connsiteY0" fmla="*/ 50 h 96583"/>
                <a:gd name="connsiteX1" fmla="*/ 68566 w 158622"/>
                <a:gd name="connsiteY1" fmla="*/ 34529 h 96583"/>
                <a:gd name="connsiteX2" fmla="*/ 540 w 158622"/>
                <a:gd name="connsiteY2" fmla="*/ 91079 h 96583"/>
                <a:gd name="connsiteX3" fmla="*/ 5410 w 158622"/>
                <a:gd name="connsiteY3" fmla="*/ 95985 h 96583"/>
                <a:gd name="connsiteX4" fmla="*/ 74009 w 158622"/>
                <a:gd name="connsiteY4" fmla="*/ 43761 h 96583"/>
                <a:gd name="connsiteX5" fmla="*/ 155640 w 158622"/>
                <a:gd name="connsiteY5" fmla="*/ 9427 h 96583"/>
                <a:gd name="connsiteX6" fmla="*/ 158247 w 158622"/>
                <a:gd name="connsiteY6" fmla="*/ 3008 h 96583"/>
                <a:gd name="connsiteX7" fmla="*/ 153062 w 158622"/>
                <a:gd name="connsiteY7" fmla="*/ 50 h 9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622" h="96583">
                  <a:moveTo>
                    <a:pt x="153062" y="50"/>
                  </a:moveTo>
                  <a:cubicBezTo>
                    <a:pt x="123489" y="7682"/>
                    <a:pt x="95075" y="19280"/>
                    <a:pt x="68566" y="34529"/>
                  </a:cubicBezTo>
                  <a:cubicBezTo>
                    <a:pt x="42173" y="48320"/>
                    <a:pt x="18987" y="67594"/>
                    <a:pt x="540" y="91079"/>
                  </a:cubicBezTo>
                  <a:cubicBezTo>
                    <a:pt x="-1464" y="93965"/>
                    <a:pt x="2546" y="98148"/>
                    <a:pt x="5410" y="95985"/>
                  </a:cubicBezTo>
                  <a:cubicBezTo>
                    <a:pt x="27250" y="77245"/>
                    <a:pt x="50150" y="59803"/>
                    <a:pt x="74009" y="43761"/>
                  </a:cubicBezTo>
                  <a:cubicBezTo>
                    <a:pt x="99501" y="28556"/>
                    <a:pt x="126984" y="17001"/>
                    <a:pt x="155640" y="9427"/>
                  </a:cubicBezTo>
                  <a:cubicBezTo>
                    <a:pt x="158118" y="8374"/>
                    <a:pt x="159278" y="5503"/>
                    <a:pt x="158247" y="3008"/>
                  </a:cubicBezTo>
                  <a:cubicBezTo>
                    <a:pt x="157387" y="945"/>
                    <a:pt x="155254" y="-267"/>
                    <a:pt x="153062" y="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0" name="Freeform: Shape 2699">
              <a:extLst>
                <a:ext uri="{FF2B5EF4-FFF2-40B4-BE49-F238E27FC236}">
                  <a16:creationId xmlns:a16="http://schemas.microsoft.com/office/drawing/2014/main" id="{6E8DF2FD-94E1-CECD-7D55-28C166E44A5B}"/>
                </a:ext>
              </a:extLst>
            </p:cNvPr>
            <p:cNvSpPr/>
            <p:nvPr/>
          </p:nvSpPr>
          <p:spPr>
            <a:xfrm>
              <a:off x="8282822" y="3267154"/>
              <a:ext cx="166761" cy="64950"/>
            </a:xfrm>
            <a:custGeom>
              <a:avLst/>
              <a:gdLst>
                <a:gd name="connsiteX0" fmla="*/ 162305 w 166761"/>
                <a:gd name="connsiteY0" fmla="*/ 26 h 64950"/>
                <a:gd name="connsiteX1" fmla="*/ 1190 w 166761"/>
                <a:gd name="connsiteY1" fmla="*/ 59751 h 64950"/>
                <a:gd name="connsiteX2" fmla="*/ 3911 w 166761"/>
                <a:gd name="connsiteY2" fmla="*/ 64511 h 64950"/>
                <a:gd name="connsiteX3" fmla="*/ 162305 w 166761"/>
                <a:gd name="connsiteY3" fmla="*/ 9403 h 64950"/>
                <a:gd name="connsiteX4" fmla="*/ 162305 w 166761"/>
                <a:gd name="connsiteY4" fmla="*/ 26 h 6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61" h="64950">
                  <a:moveTo>
                    <a:pt x="162305" y="26"/>
                  </a:moveTo>
                  <a:cubicBezTo>
                    <a:pt x="104289" y="5176"/>
                    <a:pt x="48679" y="25791"/>
                    <a:pt x="1190" y="59751"/>
                  </a:cubicBezTo>
                  <a:cubicBezTo>
                    <a:pt x="-1674" y="61770"/>
                    <a:pt x="1190" y="66386"/>
                    <a:pt x="3911" y="64511"/>
                  </a:cubicBezTo>
                  <a:cubicBezTo>
                    <a:pt x="52232" y="35024"/>
                    <a:pt x="106222" y="16241"/>
                    <a:pt x="162305" y="9403"/>
                  </a:cubicBezTo>
                  <a:cubicBezTo>
                    <a:pt x="168176" y="8682"/>
                    <a:pt x="168319" y="-551"/>
                    <a:pt x="162305" y="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1" name="Freeform: Shape 2700">
              <a:extLst>
                <a:ext uri="{FF2B5EF4-FFF2-40B4-BE49-F238E27FC236}">
                  <a16:creationId xmlns:a16="http://schemas.microsoft.com/office/drawing/2014/main" id="{9D07222E-EC21-8147-DCBC-695C51E1E103}"/>
                </a:ext>
              </a:extLst>
            </p:cNvPr>
            <p:cNvSpPr/>
            <p:nvPr/>
          </p:nvSpPr>
          <p:spPr>
            <a:xfrm>
              <a:off x="8285479" y="3251017"/>
              <a:ext cx="150159" cy="32718"/>
            </a:xfrm>
            <a:custGeom>
              <a:avLst/>
              <a:gdLst>
                <a:gd name="connsiteX0" fmla="*/ 145326 w 150159"/>
                <a:gd name="connsiteY0" fmla="*/ 6 h 32718"/>
                <a:gd name="connsiteX1" fmla="*/ 2113 w 150159"/>
                <a:gd name="connsiteY1" fmla="*/ 26983 h 32718"/>
                <a:gd name="connsiteX2" fmla="*/ 108 w 150159"/>
                <a:gd name="connsiteY2" fmla="*/ 30589 h 32718"/>
                <a:gd name="connsiteX3" fmla="*/ 3688 w 150159"/>
                <a:gd name="connsiteY3" fmla="*/ 32609 h 32718"/>
                <a:gd name="connsiteX4" fmla="*/ 145326 w 150159"/>
                <a:gd name="connsiteY4" fmla="*/ 9960 h 32718"/>
                <a:gd name="connsiteX5" fmla="*/ 145326 w 150159"/>
                <a:gd name="connsiteY5" fmla="*/ 6 h 3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159" h="32718">
                  <a:moveTo>
                    <a:pt x="145326" y="6"/>
                  </a:moveTo>
                  <a:cubicBezTo>
                    <a:pt x="96462" y="1247"/>
                    <a:pt x="48113" y="10350"/>
                    <a:pt x="2113" y="26983"/>
                  </a:cubicBezTo>
                  <a:cubicBezTo>
                    <a:pt x="567" y="27416"/>
                    <a:pt x="-321" y="29031"/>
                    <a:pt x="108" y="30589"/>
                  </a:cubicBezTo>
                  <a:cubicBezTo>
                    <a:pt x="538" y="32147"/>
                    <a:pt x="2142" y="33042"/>
                    <a:pt x="3688" y="32609"/>
                  </a:cubicBezTo>
                  <a:cubicBezTo>
                    <a:pt x="50104" y="20635"/>
                    <a:pt x="97521" y="13062"/>
                    <a:pt x="145326" y="9960"/>
                  </a:cubicBezTo>
                  <a:cubicBezTo>
                    <a:pt x="151771" y="9960"/>
                    <a:pt x="151771" y="-282"/>
                    <a:pt x="145326" y="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2" name="Freeform: Shape 2701">
              <a:extLst>
                <a:ext uri="{FF2B5EF4-FFF2-40B4-BE49-F238E27FC236}">
                  <a16:creationId xmlns:a16="http://schemas.microsoft.com/office/drawing/2014/main" id="{0208028A-4385-1275-8D7C-F02BA7279E6E}"/>
                </a:ext>
              </a:extLst>
            </p:cNvPr>
            <p:cNvSpPr/>
            <p:nvPr/>
          </p:nvSpPr>
          <p:spPr>
            <a:xfrm>
              <a:off x="8287374" y="3219606"/>
              <a:ext cx="126943" cy="36198"/>
            </a:xfrm>
            <a:custGeom>
              <a:avLst/>
              <a:gdLst>
                <a:gd name="connsiteX0" fmla="*/ 125242 w 126943"/>
                <a:gd name="connsiteY0" fmla="*/ 25503 h 36198"/>
                <a:gd name="connsiteX1" fmla="*/ 95597 w 126943"/>
                <a:gd name="connsiteY1" fmla="*/ 25503 h 36198"/>
                <a:gd name="connsiteX2" fmla="*/ 63518 w 126943"/>
                <a:gd name="connsiteY2" fmla="*/ 20886 h 36198"/>
                <a:gd name="connsiteX3" fmla="*/ 4371 w 126943"/>
                <a:gd name="connsiteY3" fmla="*/ 257 h 36198"/>
                <a:gd name="connsiteX4" fmla="*/ 1650 w 126943"/>
                <a:gd name="connsiteY4" fmla="*/ 6893 h 36198"/>
                <a:gd name="connsiteX5" fmla="*/ 62802 w 126943"/>
                <a:gd name="connsiteY5" fmla="*/ 32139 h 36198"/>
                <a:gd name="connsiteX6" fmla="*/ 95597 w 126943"/>
                <a:gd name="connsiteY6" fmla="*/ 36034 h 36198"/>
                <a:gd name="connsiteX7" fmla="*/ 125816 w 126943"/>
                <a:gd name="connsiteY7" fmla="*/ 29975 h 36198"/>
                <a:gd name="connsiteX8" fmla="*/ 125816 w 126943"/>
                <a:gd name="connsiteY8" fmla="*/ 25503 h 3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943" h="36198">
                  <a:moveTo>
                    <a:pt x="125242" y="25503"/>
                  </a:moveTo>
                  <a:cubicBezTo>
                    <a:pt x="115361" y="24998"/>
                    <a:pt x="105479" y="24998"/>
                    <a:pt x="95597" y="25503"/>
                  </a:cubicBezTo>
                  <a:cubicBezTo>
                    <a:pt x="84785" y="24983"/>
                    <a:pt x="74044" y="23440"/>
                    <a:pt x="63518" y="20886"/>
                  </a:cubicBezTo>
                  <a:cubicBezTo>
                    <a:pt x="43354" y="15404"/>
                    <a:pt x="23590" y="8508"/>
                    <a:pt x="4371" y="257"/>
                  </a:cubicBezTo>
                  <a:cubicBezTo>
                    <a:pt x="648" y="-1330"/>
                    <a:pt x="-1787" y="4873"/>
                    <a:pt x="1650" y="6893"/>
                  </a:cubicBezTo>
                  <a:cubicBezTo>
                    <a:pt x="20769" y="18145"/>
                    <a:pt x="41349" y="26642"/>
                    <a:pt x="62802" y="32139"/>
                  </a:cubicBezTo>
                  <a:cubicBezTo>
                    <a:pt x="73557" y="34663"/>
                    <a:pt x="84555" y="35976"/>
                    <a:pt x="95597" y="36034"/>
                  </a:cubicBezTo>
                  <a:cubicBezTo>
                    <a:pt x="106023" y="36827"/>
                    <a:pt x="116478" y="34736"/>
                    <a:pt x="125816" y="29975"/>
                  </a:cubicBezTo>
                  <a:cubicBezTo>
                    <a:pt x="127247" y="28965"/>
                    <a:pt x="127391" y="25791"/>
                    <a:pt x="125816" y="255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3" name="Freeform: Shape 2702">
              <a:extLst>
                <a:ext uri="{FF2B5EF4-FFF2-40B4-BE49-F238E27FC236}">
                  <a16:creationId xmlns:a16="http://schemas.microsoft.com/office/drawing/2014/main" id="{F4A9D0BF-15EA-3FCC-EDB3-5D9E168FC334}"/>
                </a:ext>
              </a:extLst>
            </p:cNvPr>
            <p:cNvSpPr/>
            <p:nvPr/>
          </p:nvSpPr>
          <p:spPr>
            <a:xfrm>
              <a:off x="8291811" y="3152278"/>
              <a:ext cx="132208" cy="85453"/>
            </a:xfrm>
            <a:custGeom>
              <a:avLst/>
              <a:gdLst>
                <a:gd name="connsiteX0" fmla="*/ 128682 w 132208"/>
                <a:gd name="connsiteY0" fmla="*/ 75952 h 85453"/>
                <a:gd name="connsiteX1" fmla="*/ 8240 w 132208"/>
                <a:gd name="connsiteY1" fmla="*/ 1368 h 85453"/>
                <a:gd name="connsiteX2" fmla="*/ 793 w 132208"/>
                <a:gd name="connsiteY2" fmla="*/ 7283 h 85453"/>
                <a:gd name="connsiteX3" fmla="*/ 126104 w 132208"/>
                <a:gd name="connsiteY3" fmla="*/ 85329 h 85453"/>
                <a:gd name="connsiteX4" fmla="*/ 128682 w 132208"/>
                <a:gd name="connsiteY4" fmla="*/ 75952 h 8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08" h="85453">
                  <a:moveTo>
                    <a:pt x="128682" y="75952"/>
                  </a:moveTo>
                  <a:cubicBezTo>
                    <a:pt x="82009" y="63834"/>
                    <a:pt x="40048" y="37852"/>
                    <a:pt x="8240" y="1368"/>
                  </a:cubicBezTo>
                  <a:cubicBezTo>
                    <a:pt x="4660" y="-2527"/>
                    <a:pt x="-2358" y="2667"/>
                    <a:pt x="793" y="7283"/>
                  </a:cubicBezTo>
                  <a:cubicBezTo>
                    <a:pt x="31813" y="47719"/>
                    <a:pt x="76338" y="75447"/>
                    <a:pt x="126104" y="85329"/>
                  </a:cubicBezTo>
                  <a:cubicBezTo>
                    <a:pt x="132263" y="86627"/>
                    <a:pt x="134841" y="77394"/>
                    <a:pt x="128682" y="7595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4" name="Freeform: Shape 2703">
              <a:extLst>
                <a:ext uri="{FF2B5EF4-FFF2-40B4-BE49-F238E27FC236}">
                  <a16:creationId xmlns:a16="http://schemas.microsoft.com/office/drawing/2014/main" id="{E89B5D38-3C42-F1C1-BF7F-AD6BE485B1FF}"/>
                </a:ext>
              </a:extLst>
            </p:cNvPr>
            <p:cNvSpPr/>
            <p:nvPr/>
          </p:nvSpPr>
          <p:spPr>
            <a:xfrm>
              <a:off x="8362198" y="3136111"/>
              <a:ext cx="128362" cy="116475"/>
            </a:xfrm>
            <a:custGeom>
              <a:avLst/>
              <a:gdLst>
                <a:gd name="connsiteX0" fmla="*/ 125892 w 128362"/>
                <a:gd name="connsiteY0" fmla="*/ 107555 h 116475"/>
                <a:gd name="connsiteX1" fmla="*/ 7454 w 128362"/>
                <a:gd name="connsiteY1" fmla="*/ 1955 h 116475"/>
                <a:gd name="connsiteX2" fmla="*/ 1940 w 128362"/>
                <a:gd name="connsiteY2" fmla="*/ 584 h 116475"/>
                <a:gd name="connsiteX3" fmla="*/ 580 w 128362"/>
                <a:gd name="connsiteY3" fmla="*/ 6139 h 116475"/>
                <a:gd name="connsiteX4" fmla="*/ 121022 w 128362"/>
                <a:gd name="connsiteY4" fmla="*/ 116066 h 116475"/>
                <a:gd name="connsiteX5" fmla="*/ 125892 w 128362"/>
                <a:gd name="connsiteY5" fmla="*/ 107555 h 11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62" h="116475">
                  <a:moveTo>
                    <a:pt x="125892" y="107555"/>
                  </a:moveTo>
                  <a:cubicBezTo>
                    <a:pt x="77486" y="84054"/>
                    <a:pt x="36498" y="47498"/>
                    <a:pt x="7454" y="1955"/>
                  </a:cubicBezTo>
                  <a:cubicBezTo>
                    <a:pt x="6309" y="36"/>
                    <a:pt x="3846" y="-570"/>
                    <a:pt x="1940" y="584"/>
                  </a:cubicBezTo>
                  <a:cubicBezTo>
                    <a:pt x="36" y="1739"/>
                    <a:pt x="-566" y="4220"/>
                    <a:pt x="580" y="6139"/>
                  </a:cubicBezTo>
                  <a:cubicBezTo>
                    <a:pt x="26416" y="56097"/>
                    <a:pt x="69136" y="95091"/>
                    <a:pt x="121022" y="116066"/>
                  </a:cubicBezTo>
                  <a:cubicBezTo>
                    <a:pt x="126607" y="118374"/>
                    <a:pt x="131477" y="110296"/>
                    <a:pt x="125892" y="1075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5" name="Freeform: Shape 2704">
              <a:extLst>
                <a:ext uri="{FF2B5EF4-FFF2-40B4-BE49-F238E27FC236}">
                  <a16:creationId xmlns:a16="http://schemas.microsoft.com/office/drawing/2014/main" id="{4448FA5B-F5E7-4793-7F62-30E19B351009}"/>
                </a:ext>
              </a:extLst>
            </p:cNvPr>
            <p:cNvSpPr/>
            <p:nvPr/>
          </p:nvSpPr>
          <p:spPr>
            <a:xfrm>
              <a:off x="8414025" y="3120032"/>
              <a:ext cx="109006" cy="136829"/>
            </a:xfrm>
            <a:custGeom>
              <a:avLst/>
              <a:gdLst>
                <a:gd name="connsiteX0" fmla="*/ 107147 w 109006"/>
                <a:gd name="connsiteY0" fmla="*/ 128971 h 136829"/>
                <a:gd name="connsiteX1" fmla="*/ 42272 w 109006"/>
                <a:gd name="connsiteY1" fmla="*/ 78191 h 136829"/>
                <a:gd name="connsiteX2" fmla="*/ 10192 w 109006"/>
                <a:gd name="connsiteY2" fmla="*/ 4329 h 136829"/>
                <a:gd name="connsiteX3" fmla="*/ 4249 w 109006"/>
                <a:gd name="connsiteY3" fmla="*/ 73 h 136829"/>
                <a:gd name="connsiteX4" fmla="*/ 24 w 109006"/>
                <a:gd name="connsiteY4" fmla="*/ 4329 h 136829"/>
                <a:gd name="connsiteX5" fmla="*/ 31101 w 109006"/>
                <a:gd name="connsiteY5" fmla="*/ 83528 h 136829"/>
                <a:gd name="connsiteX6" fmla="*/ 102707 w 109006"/>
                <a:gd name="connsiteY6" fmla="*/ 136328 h 136829"/>
                <a:gd name="connsiteX7" fmla="*/ 106860 w 109006"/>
                <a:gd name="connsiteY7" fmla="*/ 128971 h 13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006" h="136829">
                  <a:moveTo>
                    <a:pt x="107147" y="128971"/>
                  </a:moveTo>
                  <a:cubicBezTo>
                    <a:pt x="82615" y="116204"/>
                    <a:pt x="60617" y="98979"/>
                    <a:pt x="42272" y="78191"/>
                  </a:cubicBezTo>
                  <a:cubicBezTo>
                    <a:pt x="24757" y="57186"/>
                    <a:pt x="13615" y="31551"/>
                    <a:pt x="10192" y="4329"/>
                  </a:cubicBezTo>
                  <a:cubicBezTo>
                    <a:pt x="9720" y="1501"/>
                    <a:pt x="7055" y="-403"/>
                    <a:pt x="4249" y="73"/>
                  </a:cubicBezTo>
                  <a:cubicBezTo>
                    <a:pt x="2086" y="433"/>
                    <a:pt x="382" y="2150"/>
                    <a:pt x="24" y="4329"/>
                  </a:cubicBezTo>
                  <a:cubicBezTo>
                    <a:pt x="-592" y="33859"/>
                    <a:pt x="10607" y="62394"/>
                    <a:pt x="31101" y="83528"/>
                  </a:cubicBezTo>
                  <a:cubicBezTo>
                    <a:pt x="51480" y="105485"/>
                    <a:pt x="75769" y="123388"/>
                    <a:pt x="102707" y="136328"/>
                  </a:cubicBezTo>
                  <a:cubicBezTo>
                    <a:pt x="107434" y="138781"/>
                    <a:pt x="111730" y="131568"/>
                    <a:pt x="106860" y="1289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6" name="Freeform: Shape 2705">
              <a:extLst>
                <a:ext uri="{FF2B5EF4-FFF2-40B4-BE49-F238E27FC236}">
                  <a16:creationId xmlns:a16="http://schemas.microsoft.com/office/drawing/2014/main" id="{74521657-A386-114A-91B5-1EEDAE748657}"/>
                </a:ext>
              </a:extLst>
            </p:cNvPr>
            <p:cNvSpPr/>
            <p:nvPr/>
          </p:nvSpPr>
          <p:spPr>
            <a:xfrm>
              <a:off x="8462443" y="3134932"/>
              <a:ext cx="97308" cy="119827"/>
            </a:xfrm>
            <a:custGeom>
              <a:avLst/>
              <a:gdLst>
                <a:gd name="connsiteX0" fmla="*/ 94962 w 97308"/>
                <a:gd name="connsiteY0" fmla="*/ 110176 h 119827"/>
                <a:gd name="connsiteX1" fmla="*/ 7459 w 97308"/>
                <a:gd name="connsiteY1" fmla="*/ 1980 h 119827"/>
                <a:gd name="connsiteX2" fmla="*/ 1960 w 97308"/>
                <a:gd name="connsiteY2" fmla="*/ 567 h 119827"/>
                <a:gd name="connsiteX3" fmla="*/ 155 w 97308"/>
                <a:gd name="connsiteY3" fmla="*/ 5154 h 119827"/>
                <a:gd name="connsiteX4" fmla="*/ 89949 w 97308"/>
                <a:gd name="connsiteY4" fmla="*/ 118976 h 119827"/>
                <a:gd name="connsiteX5" fmla="*/ 94962 w 97308"/>
                <a:gd name="connsiteY5" fmla="*/ 110176 h 11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308" h="119827">
                  <a:moveTo>
                    <a:pt x="94962" y="110176"/>
                  </a:moveTo>
                  <a:cubicBezTo>
                    <a:pt x="57369" y="81944"/>
                    <a:pt x="27309" y="44768"/>
                    <a:pt x="7459" y="1980"/>
                  </a:cubicBezTo>
                  <a:cubicBezTo>
                    <a:pt x="6328" y="62"/>
                    <a:pt x="3864" y="-573"/>
                    <a:pt x="1960" y="567"/>
                  </a:cubicBezTo>
                  <a:cubicBezTo>
                    <a:pt x="399" y="1504"/>
                    <a:pt x="-346" y="3394"/>
                    <a:pt x="155" y="5154"/>
                  </a:cubicBezTo>
                  <a:cubicBezTo>
                    <a:pt x="16009" y="52472"/>
                    <a:pt x="47773" y="92735"/>
                    <a:pt x="89949" y="118976"/>
                  </a:cubicBezTo>
                  <a:cubicBezTo>
                    <a:pt x="95392" y="122583"/>
                    <a:pt x="100404" y="113783"/>
                    <a:pt x="94962" y="1101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7" name="Freeform: Shape 2706">
              <a:extLst>
                <a:ext uri="{FF2B5EF4-FFF2-40B4-BE49-F238E27FC236}">
                  <a16:creationId xmlns:a16="http://schemas.microsoft.com/office/drawing/2014/main" id="{D77FB73F-5660-5564-B62E-1DC92611655B}"/>
                </a:ext>
              </a:extLst>
            </p:cNvPr>
            <p:cNvSpPr/>
            <p:nvPr/>
          </p:nvSpPr>
          <p:spPr>
            <a:xfrm>
              <a:off x="8531032" y="3131892"/>
              <a:ext cx="119709" cy="124444"/>
            </a:xfrm>
            <a:custGeom>
              <a:avLst/>
              <a:gdLst>
                <a:gd name="connsiteX0" fmla="*/ 117600 w 119709"/>
                <a:gd name="connsiteY0" fmla="*/ 116101 h 124444"/>
                <a:gd name="connsiteX1" fmla="*/ 6610 w 119709"/>
                <a:gd name="connsiteY1" fmla="*/ 2134 h 124444"/>
                <a:gd name="connsiteX2" fmla="*/ 2113 w 119709"/>
                <a:gd name="connsiteY2" fmla="*/ 259 h 124444"/>
                <a:gd name="connsiteX3" fmla="*/ 22 w 119709"/>
                <a:gd name="connsiteY3" fmla="*/ 3866 h 124444"/>
                <a:gd name="connsiteX4" fmla="*/ 113161 w 119709"/>
                <a:gd name="connsiteY4" fmla="*/ 123747 h 124444"/>
                <a:gd name="connsiteX5" fmla="*/ 117600 w 119709"/>
                <a:gd name="connsiteY5" fmla="*/ 116101 h 12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709" h="124444">
                  <a:moveTo>
                    <a:pt x="117600" y="116101"/>
                  </a:moveTo>
                  <a:cubicBezTo>
                    <a:pt x="73634" y="87249"/>
                    <a:pt x="24225" y="54790"/>
                    <a:pt x="6610" y="2134"/>
                  </a:cubicBezTo>
                  <a:cubicBezTo>
                    <a:pt x="5879" y="374"/>
                    <a:pt x="3874" y="-463"/>
                    <a:pt x="2113" y="259"/>
                  </a:cubicBezTo>
                  <a:cubicBezTo>
                    <a:pt x="695" y="865"/>
                    <a:pt x="-150" y="2322"/>
                    <a:pt x="22" y="3866"/>
                  </a:cubicBezTo>
                  <a:cubicBezTo>
                    <a:pt x="14343" y="61570"/>
                    <a:pt x="66759" y="94462"/>
                    <a:pt x="113161" y="123747"/>
                  </a:cubicBezTo>
                  <a:cubicBezTo>
                    <a:pt x="118029" y="126777"/>
                    <a:pt x="122469" y="119131"/>
                    <a:pt x="117600" y="1161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8" name="Freeform: Shape 2707">
              <a:extLst>
                <a:ext uri="{FF2B5EF4-FFF2-40B4-BE49-F238E27FC236}">
                  <a16:creationId xmlns:a16="http://schemas.microsoft.com/office/drawing/2014/main" id="{C9BC46AA-EC5E-DA5A-A330-FC9D795549BF}"/>
                </a:ext>
              </a:extLst>
            </p:cNvPr>
            <p:cNvSpPr/>
            <p:nvPr/>
          </p:nvSpPr>
          <p:spPr>
            <a:xfrm>
              <a:off x="8590322" y="3134345"/>
              <a:ext cx="104412" cy="106135"/>
            </a:xfrm>
            <a:custGeom>
              <a:avLst/>
              <a:gdLst>
                <a:gd name="connsiteX0" fmla="*/ 103278 w 104412"/>
                <a:gd name="connsiteY0" fmla="*/ 102108 h 106135"/>
                <a:gd name="connsiteX1" fmla="*/ 6609 w 104412"/>
                <a:gd name="connsiteY1" fmla="*/ 2134 h 106135"/>
                <a:gd name="connsiteX2" fmla="*/ 2113 w 104412"/>
                <a:gd name="connsiteY2" fmla="*/ 259 h 106135"/>
                <a:gd name="connsiteX3" fmla="*/ 22 w 104412"/>
                <a:gd name="connsiteY3" fmla="*/ 3865 h 106135"/>
                <a:gd name="connsiteX4" fmla="*/ 101130 w 104412"/>
                <a:gd name="connsiteY4" fmla="*/ 105859 h 106135"/>
                <a:gd name="connsiteX5" fmla="*/ 103278 w 104412"/>
                <a:gd name="connsiteY5" fmla="*/ 102108 h 10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412" h="106135">
                  <a:moveTo>
                    <a:pt x="103278" y="102108"/>
                  </a:moveTo>
                  <a:cubicBezTo>
                    <a:pt x="63322" y="79170"/>
                    <a:pt x="21217" y="48154"/>
                    <a:pt x="6609" y="2134"/>
                  </a:cubicBezTo>
                  <a:cubicBezTo>
                    <a:pt x="5879" y="374"/>
                    <a:pt x="3874" y="-462"/>
                    <a:pt x="2113" y="259"/>
                  </a:cubicBezTo>
                  <a:cubicBezTo>
                    <a:pt x="695" y="865"/>
                    <a:pt x="-150" y="2322"/>
                    <a:pt x="22" y="3865"/>
                  </a:cubicBezTo>
                  <a:cubicBezTo>
                    <a:pt x="12195" y="54645"/>
                    <a:pt x="57307" y="84508"/>
                    <a:pt x="101130" y="105859"/>
                  </a:cubicBezTo>
                  <a:cubicBezTo>
                    <a:pt x="103565" y="107157"/>
                    <a:pt x="105857" y="103550"/>
                    <a:pt x="103278" y="1021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9" name="Freeform: Shape 2708">
              <a:extLst>
                <a:ext uri="{FF2B5EF4-FFF2-40B4-BE49-F238E27FC236}">
                  <a16:creationId xmlns:a16="http://schemas.microsoft.com/office/drawing/2014/main" id="{783214FF-01C9-2636-A5C5-20D8E7D5A75F}"/>
                </a:ext>
              </a:extLst>
            </p:cNvPr>
            <p:cNvSpPr/>
            <p:nvPr/>
          </p:nvSpPr>
          <p:spPr>
            <a:xfrm>
              <a:off x="8675443" y="3141891"/>
              <a:ext cx="115270" cy="116123"/>
            </a:xfrm>
            <a:custGeom>
              <a:avLst/>
              <a:gdLst>
                <a:gd name="connsiteX0" fmla="*/ 113394 w 115270"/>
                <a:gd name="connsiteY0" fmla="*/ 109420 h 116123"/>
                <a:gd name="connsiteX1" fmla="*/ 8133 w 115270"/>
                <a:gd name="connsiteY1" fmla="*/ 2090 h 116123"/>
                <a:gd name="connsiteX2" fmla="*/ 255 w 115270"/>
                <a:gd name="connsiteY2" fmla="*/ 5408 h 116123"/>
                <a:gd name="connsiteX3" fmla="*/ 109670 w 115270"/>
                <a:gd name="connsiteY3" fmla="*/ 115768 h 116123"/>
                <a:gd name="connsiteX4" fmla="*/ 113394 w 115270"/>
                <a:gd name="connsiteY4" fmla="*/ 109420 h 11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70" h="116123">
                  <a:moveTo>
                    <a:pt x="113394" y="109420"/>
                  </a:moveTo>
                  <a:cubicBezTo>
                    <a:pt x="68067" y="85560"/>
                    <a:pt x="31275" y="48037"/>
                    <a:pt x="8133" y="2090"/>
                  </a:cubicBezTo>
                  <a:cubicBezTo>
                    <a:pt x="5984" y="-2238"/>
                    <a:pt x="-1463" y="791"/>
                    <a:pt x="255" y="5408"/>
                  </a:cubicBezTo>
                  <a:cubicBezTo>
                    <a:pt x="20907" y="55250"/>
                    <a:pt x="60218" y="94908"/>
                    <a:pt x="109670" y="115768"/>
                  </a:cubicBezTo>
                  <a:cubicBezTo>
                    <a:pt x="113824" y="117643"/>
                    <a:pt x="117690" y="111584"/>
                    <a:pt x="113394" y="1094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0" name="Freeform: Shape 2709">
              <a:extLst>
                <a:ext uri="{FF2B5EF4-FFF2-40B4-BE49-F238E27FC236}">
                  <a16:creationId xmlns:a16="http://schemas.microsoft.com/office/drawing/2014/main" id="{E7C192C4-78D2-691C-D6C6-440731A877DB}"/>
                </a:ext>
              </a:extLst>
            </p:cNvPr>
            <p:cNvSpPr/>
            <p:nvPr/>
          </p:nvSpPr>
          <p:spPr>
            <a:xfrm>
              <a:off x="8754951" y="3144626"/>
              <a:ext cx="106182" cy="115748"/>
            </a:xfrm>
            <a:custGeom>
              <a:avLst/>
              <a:gdLst>
                <a:gd name="connsiteX0" fmla="*/ 103774 w 106182"/>
                <a:gd name="connsiteY0" fmla="*/ 106541 h 115748"/>
                <a:gd name="connsiteX1" fmla="*/ 9826 w 106182"/>
                <a:gd name="connsiteY1" fmla="*/ 2384 h 115748"/>
                <a:gd name="connsiteX2" fmla="*/ 374 w 106182"/>
                <a:gd name="connsiteY2" fmla="*/ 6423 h 115748"/>
                <a:gd name="connsiteX3" fmla="*/ 98762 w 106182"/>
                <a:gd name="connsiteY3" fmla="*/ 115052 h 115748"/>
                <a:gd name="connsiteX4" fmla="*/ 105492 w 106182"/>
                <a:gd name="connsiteY4" fmla="*/ 113321 h 115748"/>
                <a:gd name="connsiteX5" fmla="*/ 103774 w 106182"/>
                <a:gd name="connsiteY5" fmla="*/ 106541 h 1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182" h="115748">
                  <a:moveTo>
                    <a:pt x="103774" y="106541"/>
                  </a:moveTo>
                  <a:cubicBezTo>
                    <a:pt x="65121" y="79348"/>
                    <a:pt x="33013" y="43743"/>
                    <a:pt x="9826" y="2384"/>
                  </a:cubicBezTo>
                  <a:cubicBezTo>
                    <a:pt x="6962" y="-2521"/>
                    <a:pt x="-1917" y="797"/>
                    <a:pt x="374" y="6423"/>
                  </a:cubicBezTo>
                  <a:cubicBezTo>
                    <a:pt x="20009" y="52818"/>
                    <a:pt x="54695" y="91119"/>
                    <a:pt x="98762" y="115052"/>
                  </a:cubicBezTo>
                  <a:cubicBezTo>
                    <a:pt x="101095" y="116452"/>
                    <a:pt x="104103" y="115673"/>
                    <a:pt x="105492" y="113321"/>
                  </a:cubicBezTo>
                  <a:cubicBezTo>
                    <a:pt x="106881" y="110970"/>
                    <a:pt x="106108" y="107940"/>
                    <a:pt x="103774" y="1065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1" name="Freeform: Shape 2710">
              <a:extLst>
                <a:ext uri="{FF2B5EF4-FFF2-40B4-BE49-F238E27FC236}">
                  <a16:creationId xmlns:a16="http://schemas.microsoft.com/office/drawing/2014/main" id="{80E07E12-F2B1-7515-89EA-A6B1DCE6F838}"/>
                </a:ext>
              </a:extLst>
            </p:cNvPr>
            <p:cNvSpPr/>
            <p:nvPr/>
          </p:nvSpPr>
          <p:spPr>
            <a:xfrm>
              <a:off x="8877627" y="3106206"/>
              <a:ext cx="100840" cy="152562"/>
            </a:xfrm>
            <a:custGeom>
              <a:avLst/>
              <a:gdLst>
                <a:gd name="connsiteX0" fmla="*/ 98676 w 100840"/>
                <a:gd name="connsiteY0" fmla="*/ 143663 h 152562"/>
                <a:gd name="connsiteX1" fmla="*/ 8594 w 100840"/>
                <a:gd name="connsiteY1" fmla="*/ 3152 h 152562"/>
                <a:gd name="connsiteX2" fmla="*/ 2 w 100840"/>
                <a:gd name="connsiteY2" fmla="*/ 4306 h 152562"/>
                <a:gd name="connsiteX3" fmla="*/ 93949 w 100840"/>
                <a:gd name="connsiteY3" fmla="*/ 151886 h 152562"/>
                <a:gd name="connsiteX4" fmla="*/ 98676 w 100840"/>
                <a:gd name="connsiteY4" fmla="*/ 143663 h 15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40" h="152562">
                  <a:moveTo>
                    <a:pt x="98676" y="143663"/>
                  </a:moveTo>
                  <a:cubicBezTo>
                    <a:pt x="50885" y="111146"/>
                    <a:pt x="18348" y="60395"/>
                    <a:pt x="8594" y="3152"/>
                  </a:cubicBezTo>
                  <a:cubicBezTo>
                    <a:pt x="7735" y="-1753"/>
                    <a:pt x="-141" y="-599"/>
                    <a:pt x="2" y="4306"/>
                  </a:cubicBezTo>
                  <a:cubicBezTo>
                    <a:pt x="1864" y="66772"/>
                    <a:pt x="41963" y="120725"/>
                    <a:pt x="93949" y="151886"/>
                  </a:cubicBezTo>
                  <a:cubicBezTo>
                    <a:pt x="99105" y="154915"/>
                    <a:pt x="103688" y="146981"/>
                    <a:pt x="98676" y="1436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2" name="Freeform: Shape 2711">
              <a:extLst>
                <a:ext uri="{FF2B5EF4-FFF2-40B4-BE49-F238E27FC236}">
                  <a16:creationId xmlns:a16="http://schemas.microsoft.com/office/drawing/2014/main" id="{D722E58B-838F-26A6-C85C-C98761341404}"/>
                </a:ext>
              </a:extLst>
            </p:cNvPr>
            <p:cNvSpPr/>
            <p:nvPr/>
          </p:nvSpPr>
          <p:spPr>
            <a:xfrm>
              <a:off x="8835694" y="3111917"/>
              <a:ext cx="99364" cy="143436"/>
            </a:xfrm>
            <a:custGeom>
              <a:avLst/>
              <a:gdLst>
                <a:gd name="connsiteX0" fmla="*/ 97645 w 99364"/>
                <a:gd name="connsiteY0" fmla="*/ 134346 h 143436"/>
                <a:gd name="connsiteX1" fmla="*/ 9139 w 99364"/>
                <a:gd name="connsiteY1" fmla="*/ 2490 h 143436"/>
                <a:gd name="connsiteX2" fmla="*/ 117 w 99364"/>
                <a:gd name="connsiteY2" fmla="*/ 6241 h 143436"/>
                <a:gd name="connsiteX3" fmla="*/ 90054 w 99364"/>
                <a:gd name="connsiteY3" fmla="*/ 141991 h 143436"/>
                <a:gd name="connsiteX4" fmla="*/ 97645 w 99364"/>
                <a:gd name="connsiteY4" fmla="*/ 134346 h 14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64" h="143436">
                  <a:moveTo>
                    <a:pt x="97645" y="134346"/>
                  </a:moveTo>
                  <a:cubicBezTo>
                    <a:pt x="57831" y="97847"/>
                    <a:pt x="33056" y="50241"/>
                    <a:pt x="9139" y="2490"/>
                  </a:cubicBezTo>
                  <a:cubicBezTo>
                    <a:pt x="6561" y="-2703"/>
                    <a:pt x="-1029" y="1048"/>
                    <a:pt x="117" y="6241"/>
                  </a:cubicBezTo>
                  <a:cubicBezTo>
                    <a:pt x="12003" y="60772"/>
                    <a:pt x="49811" y="105782"/>
                    <a:pt x="90054" y="141991"/>
                  </a:cubicBezTo>
                  <a:cubicBezTo>
                    <a:pt x="95210" y="146608"/>
                    <a:pt x="102800" y="139106"/>
                    <a:pt x="97645" y="1343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3" name="Freeform: Shape 2712">
              <a:extLst>
                <a:ext uri="{FF2B5EF4-FFF2-40B4-BE49-F238E27FC236}">
                  <a16:creationId xmlns:a16="http://schemas.microsoft.com/office/drawing/2014/main" id="{CE37F770-5D74-183B-2462-ED21740539B6}"/>
                </a:ext>
              </a:extLst>
            </p:cNvPr>
            <p:cNvSpPr/>
            <p:nvPr/>
          </p:nvSpPr>
          <p:spPr>
            <a:xfrm>
              <a:off x="8929599" y="3130972"/>
              <a:ext cx="80298" cy="124957"/>
            </a:xfrm>
            <a:custGeom>
              <a:avLst/>
              <a:gdLst>
                <a:gd name="connsiteX0" fmla="*/ 78640 w 80298"/>
                <a:gd name="connsiteY0" fmla="*/ 117599 h 124957"/>
                <a:gd name="connsiteX1" fmla="*/ 35676 w 80298"/>
                <a:gd name="connsiteY1" fmla="*/ 65232 h 124957"/>
                <a:gd name="connsiteX2" fmla="*/ 9611 w 80298"/>
                <a:gd name="connsiteY2" fmla="*/ 3488 h 124957"/>
                <a:gd name="connsiteX3" fmla="*/ 16 w 80298"/>
                <a:gd name="connsiteY3" fmla="*/ 4786 h 124957"/>
                <a:gd name="connsiteX4" fmla="*/ 73913 w 80298"/>
                <a:gd name="connsiteY4" fmla="*/ 124235 h 124957"/>
                <a:gd name="connsiteX5" fmla="*/ 79069 w 80298"/>
                <a:gd name="connsiteY5" fmla="*/ 117599 h 12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298" h="124957">
                  <a:moveTo>
                    <a:pt x="78640" y="117599"/>
                  </a:moveTo>
                  <a:cubicBezTo>
                    <a:pt x="61397" y="102797"/>
                    <a:pt x="46846" y="85082"/>
                    <a:pt x="35676" y="65232"/>
                  </a:cubicBezTo>
                  <a:cubicBezTo>
                    <a:pt x="24935" y="45583"/>
                    <a:pt x="16213" y="24896"/>
                    <a:pt x="9611" y="3488"/>
                  </a:cubicBezTo>
                  <a:cubicBezTo>
                    <a:pt x="8036" y="-1561"/>
                    <a:pt x="-414" y="-1128"/>
                    <a:pt x="16" y="4786"/>
                  </a:cubicBezTo>
                  <a:cubicBezTo>
                    <a:pt x="2880" y="53979"/>
                    <a:pt x="36105" y="95816"/>
                    <a:pt x="73913" y="124235"/>
                  </a:cubicBezTo>
                  <a:cubicBezTo>
                    <a:pt x="77637" y="127120"/>
                    <a:pt x="82649" y="120629"/>
                    <a:pt x="79069" y="1175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4" name="Freeform: Shape 2713">
              <a:extLst>
                <a:ext uri="{FF2B5EF4-FFF2-40B4-BE49-F238E27FC236}">
                  <a16:creationId xmlns:a16="http://schemas.microsoft.com/office/drawing/2014/main" id="{EF812495-54D7-B5A5-5ACA-B452EF46454C}"/>
                </a:ext>
              </a:extLst>
            </p:cNvPr>
            <p:cNvSpPr/>
            <p:nvPr/>
          </p:nvSpPr>
          <p:spPr>
            <a:xfrm>
              <a:off x="8989021" y="3129094"/>
              <a:ext cx="78102" cy="123363"/>
            </a:xfrm>
            <a:custGeom>
              <a:avLst/>
              <a:gdLst>
                <a:gd name="connsiteX0" fmla="*/ 76073 w 78102"/>
                <a:gd name="connsiteY0" fmla="*/ 113850 h 123363"/>
                <a:gd name="connsiteX1" fmla="*/ 9909 w 78102"/>
                <a:gd name="connsiteY1" fmla="*/ 3778 h 123363"/>
                <a:gd name="connsiteX2" fmla="*/ 3751 w 78102"/>
                <a:gd name="connsiteY2" fmla="*/ 172 h 123363"/>
                <a:gd name="connsiteX3" fmla="*/ 171 w 78102"/>
                <a:gd name="connsiteY3" fmla="*/ 6375 h 123363"/>
                <a:gd name="connsiteX4" fmla="*/ 67767 w 78102"/>
                <a:gd name="connsiteY4" fmla="*/ 121784 h 123363"/>
                <a:gd name="connsiteX5" fmla="*/ 76073 w 78102"/>
                <a:gd name="connsiteY5" fmla="*/ 113417 h 12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02" h="123363">
                  <a:moveTo>
                    <a:pt x="76073" y="113850"/>
                  </a:moveTo>
                  <a:cubicBezTo>
                    <a:pt x="44682" y="83743"/>
                    <a:pt x="21839" y="45744"/>
                    <a:pt x="9909" y="3778"/>
                  </a:cubicBezTo>
                  <a:cubicBezTo>
                    <a:pt x="9193" y="1066"/>
                    <a:pt x="6443" y="-549"/>
                    <a:pt x="3751" y="172"/>
                  </a:cubicBezTo>
                  <a:cubicBezTo>
                    <a:pt x="1059" y="893"/>
                    <a:pt x="-545" y="3663"/>
                    <a:pt x="171" y="6375"/>
                  </a:cubicBezTo>
                  <a:cubicBezTo>
                    <a:pt x="9279" y="51370"/>
                    <a:pt x="33066" y="91994"/>
                    <a:pt x="67767" y="121784"/>
                  </a:cubicBezTo>
                  <a:cubicBezTo>
                    <a:pt x="73352" y="126834"/>
                    <a:pt x="82089" y="118611"/>
                    <a:pt x="76073" y="1134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5" name="Freeform: Shape 2714">
              <a:extLst>
                <a:ext uri="{FF2B5EF4-FFF2-40B4-BE49-F238E27FC236}">
                  <a16:creationId xmlns:a16="http://schemas.microsoft.com/office/drawing/2014/main" id="{49632429-7C3C-CF6E-0E4D-A49E71F63795}"/>
                </a:ext>
              </a:extLst>
            </p:cNvPr>
            <p:cNvSpPr/>
            <p:nvPr/>
          </p:nvSpPr>
          <p:spPr>
            <a:xfrm>
              <a:off x="9023982" y="3088712"/>
              <a:ext cx="76140" cy="166796"/>
            </a:xfrm>
            <a:custGeom>
              <a:avLst/>
              <a:gdLst>
                <a:gd name="connsiteX0" fmla="*/ 74338 w 76140"/>
                <a:gd name="connsiteY0" fmla="*/ 156397 h 166796"/>
                <a:gd name="connsiteX1" fmla="*/ 28796 w 76140"/>
                <a:gd name="connsiteY1" fmla="*/ 85708 h 166796"/>
                <a:gd name="connsiteX2" fmla="*/ 11467 w 76140"/>
                <a:gd name="connsiteY2" fmla="*/ 4922 h 166796"/>
                <a:gd name="connsiteX3" fmla="*/ 1872 w 76140"/>
                <a:gd name="connsiteY3" fmla="*/ 3623 h 166796"/>
                <a:gd name="connsiteX4" fmla="*/ 65889 w 76140"/>
                <a:gd name="connsiteY4" fmla="*/ 165052 h 166796"/>
                <a:gd name="connsiteX5" fmla="*/ 74409 w 76140"/>
                <a:gd name="connsiteY5" fmla="*/ 164980 h 166796"/>
                <a:gd name="connsiteX6" fmla="*/ 74338 w 76140"/>
                <a:gd name="connsiteY6" fmla="*/ 156397 h 16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140" h="166796">
                  <a:moveTo>
                    <a:pt x="74338" y="156397"/>
                  </a:moveTo>
                  <a:cubicBezTo>
                    <a:pt x="54661" y="136099"/>
                    <a:pt x="39179" y="112080"/>
                    <a:pt x="28796" y="85708"/>
                  </a:cubicBezTo>
                  <a:cubicBezTo>
                    <a:pt x="19616" y="59640"/>
                    <a:pt x="13788" y="32490"/>
                    <a:pt x="11467" y="4922"/>
                  </a:cubicBezTo>
                  <a:cubicBezTo>
                    <a:pt x="11467" y="-127"/>
                    <a:pt x="2875" y="-2436"/>
                    <a:pt x="1872" y="3623"/>
                  </a:cubicBezTo>
                  <a:cubicBezTo>
                    <a:pt x="-8296" y="62915"/>
                    <a:pt x="24356" y="124948"/>
                    <a:pt x="65889" y="165052"/>
                  </a:cubicBezTo>
                  <a:cubicBezTo>
                    <a:pt x="68265" y="167404"/>
                    <a:pt x="72075" y="167375"/>
                    <a:pt x="74409" y="164980"/>
                  </a:cubicBezTo>
                  <a:cubicBezTo>
                    <a:pt x="76744" y="162585"/>
                    <a:pt x="76715" y="158748"/>
                    <a:pt x="74338" y="15639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6" name="Freeform: Shape 2715">
              <a:extLst>
                <a:ext uri="{FF2B5EF4-FFF2-40B4-BE49-F238E27FC236}">
                  <a16:creationId xmlns:a16="http://schemas.microsoft.com/office/drawing/2014/main" id="{4FC05A5A-8359-7DA6-38B9-9FC073BE02E8}"/>
                </a:ext>
              </a:extLst>
            </p:cNvPr>
            <p:cNvSpPr/>
            <p:nvPr/>
          </p:nvSpPr>
          <p:spPr>
            <a:xfrm>
              <a:off x="9090005" y="3105745"/>
              <a:ext cx="67720" cy="153282"/>
            </a:xfrm>
            <a:custGeom>
              <a:avLst/>
              <a:gdLst>
                <a:gd name="connsiteX0" fmla="*/ 67032 w 67720"/>
                <a:gd name="connsiteY0" fmla="*/ 147153 h 153282"/>
                <a:gd name="connsiteX1" fmla="*/ 7741 w 67720"/>
                <a:gd name="connsiteY1" fmla="*/ 2892 h 153282"/>
                <a:gd name="connsiteX2" fmla="*/ 8 w 67720"/>
                <a:gd name="connsiteY2" fmla="*/ 3901 h 153282"/>
                <a:gd name="connsiteX3" fmla="*/ 60730 w 67720"/>
                <a:gd name="connsiteY3" fmla="*/ 152058 h 153282"/>
                <a:gd name="connsiteX4" fmla="*/ 67032 w 67720"/>
                <a:gd name="connsiteY4" fmla="*/ 147297 h 15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0" h="153282">
                  <a:moveTo>
                    <a:pt x="67032" y="147153"/>
                  </a:moveTo>
                  <a:cubicBezTo>
                    <a:pt x="36040" y="104567"/>
                    <a:pt x="15704" y="55085"/>
                    <a:pt x="7741" y="2892"/>
                  </a:cubicBezTo>
                  <a:cubicBezTo>
                    <a:pt x="7026" y="-1580"/>
                    <a:pt x="-278" y="-571"/>
                    <a:pt x="8" y="3901"/>
                  </a:cubicBezTo>
                  <a:cubicBezTo>
                    <a:pt x="3015" y="58793"/>
                    <a:pt x="24425" y="111016"/>
                    <a:pt x="60730" y="152058"/>
                  </a:cubicBezTo>
                  <a:cubicBezTo>
                    <a:pt x="63737" y="155520"/>
                    <a:pt x="69753" y="150904"/>
                    <a:pt x="67032" y="14729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7" name="Freeform: Shape 2716">
              <a:extLst>
                <a:ext uri="{FF2B5EF4-FFF2-40B4-BE49-F238E27FC236}">
                  <a16:creationId xmlns:a16="http://schemas.microsoft.com/office/drawing/2014/main" id="{C9D5EF98-40A5-FE1D-BBE7-45DE7E49B791}"/>
                </a:ext>
              </a:extLst>
            </p:cNvPr>
            <p:cNvSpPr/>
            <p:nvPr/>
          </p:nvSpPr>
          <p:spPr>
            <a:xfrm>
              <a:off x="9134823" y="3110900"/>
              <a:ext cx="85520" cy="147623"/>
            </a:xfrm>
            <a:custGeom>
              <a:avLst/>
              <a:gdLst>
                <a:gd name="connsiteX0" fmla="*/ 85083 w 85520"/>
                <a:gd name="connsiteY0" fmla="*/ 143730 h 147623"/>
                <a:gd name="connsiteX1" fmla="*/ 70762 w 85520"/>
                <a:gd name="connsiteY1" fmla="*/ 128294 h 147623"/>
                <a:gd name="connsiteX2" fmla="*/ 58159 w 85520"/>
                <a:gd name="connsiteY2" fmla="*/ 112137 h 147623"/>
                <a:gd name="connsiteX3" fmla="*/ 36677 w 85520"/>
                <a:gd name="connsiteY3" fmla="*/ 77802 h 147623"/>
                <a:gd name="connsiteX4" fmla="*/ 9754 w 85520"/>
                <a:gd name="connsiteY4" fmla="*/ 3508 h 147623"/>
                <a:gd name="connsiteX5" fmla="*/ 15 w 85520"/>
                <a:gd name="connsiteY5" fmla="*/ 4806 h 147623"/>
                <a:gd name="connsiteX6" fmla="*/ 25364 w 85520"/>
                <a:gd name="connsiteY6" fmla="*/ 87179 h 147623"/>
                <a:gd name="connsiteX7" fmla="*/ 50713 w 85520"/>
                <a:gd name="connsiteY7" fmla="*/ 122235 h 147623"/>
                <a:gd name="connsiteX8" fmla="*/ 83079 w 85520"/>
                <a:gd name="connsiteY8" fmla="*/ 147481 h 147623"/>
                <a:gd name="connsiteX9" fmla="*/ 84654 w 85520"/>
                <a:gd name="connsiteY9" fmla="*/ 143730 h 1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520" h="147623">
                  <a:moveTo>
                    <a:pt x="85083" y="143730"/>
                  </a:moveTo>
                  <a:cubicBezTo>
                    <a:pt x="79685" y="139214"/>
                    <a:pt x="74873" y="134021"/>
                    <a:pt x="70762" y="128294"/>
                  </a:cubicBezTo>
                  <a:cubicBezTo>
                    <a:pt x="66323" y="123101"/>
                    <a:pt x="62026" y="117619"/>
                    <a:pt x="58159" y="112137"/>
                  </a:cubicBezTo>
                  <a:cubicBezTo>
                    <a:pt x="50211" y="101202"/>
                    <a:pt x="43037" y="89733"/>
                    <a:pt x="36677" y="77802"/>
                  </a:cubicBezTo>
                  <a:cubicBezTo>
                    <a:pt x="24505" y="54331"/>
                    <a:pt x="15453" y="29359"/>
                    <a:pt x="9754" y="3508"/>
                  </a:cubicBezTo>
                  <a:cubicBezTo>
                    <a:pt x="8465" y="-1830"/>
                    <a:pt x="-414" y="-820"/>
                    <a:pt x="15" y="4806"/>
                  </a:cubicBezTo>
                  <a:cubicBezTo>
                    <a:pt x="2035" y="33875"/>
                    <a:pt x="10713" y="62063"/>
                    <a:pt x="25364" y="87179"/>
                  </a:cubicBezTo>
                  <a:cubicBezTo>
                    <a:pt x="32582" y="99716"/>
                    <a:pt x="41089" y="111459"/>
                    <a:pt x="50713" y="122235"/>
                  </a:cubicBezTo>
                  <a:cubicBezTo>
                    <a:pt x="59234" y="133242"/>
                    <a:pt x="70362" y="141927"/>
                    <a:pt x="83079" y="147481"/>
                  </a:cubicBezTo>
                  <a:cubicBezTo>
                    <a:pt x="85370" y="148346"/>
                    <a:pt x="86373" y="145028"/>
                    <a:pt x="84654" y="14373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8" name="Freeform: Shape 2717">
              <a:extLst>
                <a:ext uri="{FF2B5EF4-FFF2-40B4-BE49-F238E27FC236}">
                  <a16:creationId xmlns:a16="http://schemas.microsoft.com/office/drawing/2014/main" id="{83A112FE-E8A1-E4D1-77FD-0FD2C5741A7A}"/>
                </a:ext>
              </a:extLst>
            </p:cNvPr>
            <p:cNvSpPr/>
            <p:nvPr/>
          </p:nvSpPr>
          <p:spPr>
            <a:xfrm>
              <a:off x="9224442" y="3133468"/>
              <a:ext cx="97298" cy="121394"/>
            </a:xfrm>
            <a:custGeom>
              <a:avLst/>
              <a:gdLst>
                <a:gd name="connsiteX0" fmla="*/ 95571 w 97298"/>
                <a:gd name="connsiteY0" fmla="*/ 117700 h 121394"/>
                <a:gd name="connsiteX1" fmla="*/ 39574 w 97298"/>
                <a:gd name="connsiteY1" fmla="*/ 68218 h 121394"/>
                <a:gd name="connsiteX2" fmla="*/ 8067 w 97298"/>
                <a:gd name="connsiteY2" fmla="*/ 2867 h 121394"/>
                <a:gd name="connsiteX3" fmla="*/ 48 w 97298"/>
                <a:gd name="connsiteY3" fmla="*/ 4022 h 121394"/>
                <a:gd name="connsiteX4" fmla="*/ 30409 w 97298"/>
                <a:gd name="connsiteY4" fmla="*/ 74277 h 121394"/>
                <a:gd name="connsiteX5" fmla="*/ 59051 w 97298"/>
                <a:gd name="connsiteY5" fmla="*/ 101109 h 121394"/>
                <a:gd name="connsiteX6" fmla="*/ 94282 w 97298"/>
                <a:gd name="connsiteY6" fmla="*/ 121162 h 121394"/>
                <a:gd name="connsiteX7" fmla="*/ 96287 w 97298"/>
                <a:gd name="connsiteY7" fmla="*/ 117700 h 12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98" h="121394">
                  <a:moveTo>
                    <a:pt x="95571" y="117700"/>
                  </a:moveTo>
                  <a:cubicBezTo>
                    <a:pt x="73430" y="105683"/>
                    <a:pt x="54282" y="88761"/>
                    <a:pt x="39574" y="68218"/>
                  </a:cubicBezTo>
                  <a:cubicBezTo>
                    <a:pt x="25139" y="48598"/>
                    <a:pt x="14440" y="26440"/>
                    <a:pt x="8067" y="2867"/>
                  </a:cubicBezTo>
                  <a:cubicBezTo>
                    <a:pt x="6922" y="-1460"/>
                    <a:pt x="-668" y="-739"/>
                    <a:pt x="48" y="4022"/>
                  </a:cubicBezTo>
                  <a:cubicBezTo>
                    <a:pt x="3528" y="29815"/>
                    <a:pt x="14039" y="54138"/>
                    <a:pt x="30409" y="74277"/>
                  </a:cubicBezTo>
                  <a:cubicBezTo>
                    <a:pt x="38901" y="84303"/>
                    <a:pt x="48511" y="93305"/>
                    <a:pt x="59051" y="101109"/>
                  </a:cubicBezTo>
                  <a:cubicBezTo>
                    <a:pt x="69978" y="109145"/>
                    <a:pt x="81808" y="115882"/>
                    <a:pt x="94282" y="121162"/>
                  </a:cubicBezTo>
                  <a:cubicBezTo>
                    <a:pt x="96573" y="122316"/>
                    <a:pt x="98578" y="118854"/>
                    <a:pt x="96287" y="1177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9" name="Freeform: Shape 2718">
              <a:extLst>
                <a:ext uri="{FF2B5EF4-FFF2-40B4-BE49-F238E27FC236}">
                  <a16:creationId xmlns:a16="http://schemas.microsoft.com/office/drawing/2014/main" id="{32EAB383-A44F-34F5-CC77-16A9596C9EEA}"/>
                </a:ext>
              </a:extLst>
            </p:cNvPr>
            <p:cNvSpPr/>
            <p:nvPr/>
          </p:nvSpPr>
          <p:spPr>
            <a:xfrm>
              <a:off x="9280915" y="3118591"/>
              <a:ext cx="87466" cy="139746"/>
            </a:xfrm>
            <a:custGeom>
              <a:avLst/>
              <a:gdLst>
                <a:gd name="connsiteX0" fmla="*/ 86072 w 87466"/>
                <a:gd name="connsiteY0" fmla="*/ 132432 h 139746"/>
                <a:gd name="connsiteX1" fmla="*/ 10170 w 87466"/>
                <a:gd name="connsiteY1" fmla="*/ 4905 h 139746"/>
                <a:gd name="connsiteX2" fmla="*/ 5300 w 87466"/>
                <a:gd name="connsiteY2" fmla="*/ 0 h 139746"/>
                <a:gd name="connsiteX3" fmla="*/ 431 w 87466"/>
                <a:gd name="connsiteY3" fmla="*/ 4905 h 139746"/>
                <a:gd name="connsiteX4" fmla="*/ 81919 w 87466"/>
                <a:gd name="connsiteY4" fmla="*/ 139501 h 139746"/>
                <a:gd name="connsiteX5" fmla="*/ 87232 w 87466"/>
                <a:gd name="connsiteY5" fmla="*/ 136962 h 139746"/>
                <a:gd name="connsiteX6" fmla="*/ 86072 w 87466"/>
                <a:gd name="connsiteY6" fmla="*/ 132432 h 13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66" h="139746">
                  <a:moveTo>
                    <a:pt x="86072" y="132432"/>
                  </a:moveTo>
                  <a:cubicBezTo>
                    <a:pt x="41891" y="104676"/>
                    <a:pt x="13649" y="57228"/>
                    <a:pt x="10170" y="4905"/>
                  </a:cubicBezTo>
                  <a:cubicBezTo>
                    <a:pt x="10170" y="2192"/>
                    <a:pt x="7993" y="0"/>
                    <a:pt x="5300" y="0"/>
                  </a:cubicBezTo>
                  <a:cubicBezTo>
                    <a:pt x="2608" y="0"/>
                    <a:pt x="431" y="2192"/>
                    <a:pt x="431" y="4905"/>
                  </a:cubicBezTo>
                  <a:cubicBezTo>
                    <a:pt x="-4438" y="61888"/>
                    <a:pt x="32511" y="114832"/>
                    <a:pt x="81919" y="139501"/>
                  </a:cubicBezTo>
                  <a:cubicBezTo>
                    <a:pt x="84082" y="140280"/>
                    <a:pt x="86459" y="139140"/>
                    <a:pt x="87232" y="136962"/>
                  </a:cubicBezTo>
                  <a:cubicBezTo>
                    <a:pt x="87791" y="135361"/>
                    <a:pt x="87333" y="133572"/>
                    <a:pt x="86072" y="1324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0" name="Freeform: Shape 2719">
              <a:extLst>
                <a:ext uri="{FF2B5EF4-FFF2-40B4-BE49-F238E27FC236}">
                  <a16:creationId xmlns:a16="http://schemas.microsoft.com/office/drawing/2014/main" id="{A97E30AC-7BC0-9F5E-5BB8-F5C577568C7D}"/>
                </a:ext>
              </a:extLst>
            </p:cNvPr>
            <p:cNvSpPr/>
            <p:nvPr/>
          </p:nvSpPr>
          <p:spPr>
            <a:xfrm>
              <a:off x="9353234" y="3091495"/>
              <a:ext cx="97294" cy="164873"/>
            </a:xfrm>
            <a:custGeom>
              <a:avLst/>
              <a:gdLst>
                <a:gd name="connsiteX0" fmla="*/ 95671 w 97294"/>
                <a:gd name="connsiteY0" fmla="*/ 156066 h 164873"/>
                <a:gd name="connsiteX1" fmla="*/ 11032 w 97294"/>
                <a:gd name="connsiteY1" fmla="*/ 5024 h 164873"/>
                <a:gd name="connsiteX2" fmla="*/ 1150 w 97294"/>
                <a:gd name="connsiteY2" fmla="*/ 3581 h 164873"/>
                <a:gd name="connsiteX3" fmla="*/ 88367 w 97294"/>
                <a:gd name="connsiteY3" fmla="*/ 163567 h 164873"/>
                <a:gd name="connsiteX4" fmla="*/ 95671 w 97294"/>
                <a:gd name="connsiteY4" fmla="*/ 156066 h 16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94" h="164873">
                  <a:moveTo>
                    <a:pt x="95671" y="156066"/>
                  </a:moveTo>
                  <a:cubicBezTo>
                    <a:pt x="54426" y="114374"/>
                    <a:pt x="13180" y="67056"/>
                    <a:pt x="11032" y="5024"/>
                  </a:cubicBezTo>
                  <a:cubicBezTo>
                    <a:pt x="11032" y="-458"/>
                    <a:pt x="2009" y="-2189"/>
                    <a:pt x="1150" y="3581"/>
                  </a:cubicBezTo>
                  <a:cubicBezTo>
                    <a:pt x="-8301" y="70085"/>
                    <a:pt x="42252" y="123895"/>
                    <a:pt x="88367" y="163567"/>
                  </a:cubicBezTo>
                  <a:cubicBezTo>
                    <a:pt x="93379" y="167751"/>
                    <a:pt x="100540" y="160971"/>
                    <a:pt x="95671" y="15606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1" name="Freeform: Shape 2720">
              <a:extLst>
                <a:ext uri="{FF2B5EF4-FFF2-40B4-BE49-F238E27FC236}">
                  <a16:creationId xmlns:a16="http://schemas.microsoft.com/office/drawing/2014/main" id="{4EFD6E1D-FE7D-E489-8695-A1CF816CB3C1}"/>
                </a:ext>
              </a:extLst>
            </p:cNvPr>
            <p:cNvSpPr/>
            <p:nvPr/>
          </p:nvSpPr>
          <p:spPr>
            <a:xfrm>
              <a:off x="9498739" y="3120712"/>
              <a:ext cx="71232" cy="133465"/>
            </a:xfrm>
            <a:custGeom>
              <a:avLst/>
              <a:gdLst>
                <a:gd name="connsiteX0" fmla="*/ 69318 w 71232"/>
                <a:gd name="connsiteY0" fmla="*/ 123243 h 133465"/>
                <a:gd name="connsiteX1" fmla="*/ 8740 w 71232"/>
                <a:gd name="connsiteY1" fmla="*/ 3361 h 133465"/>
                <a:gd name="connsiteX2" fmla="*/ 3340 w 71232"/>
                <a:gd name="connsiteY2" fmla="*/ 144 h 133465"/>
                <a:gd name="connsiteX3" fmla="*/ 4 w 71232"/>
                <a:gd name="connsiteY3" fmla="*/ 4660 h 133465"/>
                <a:gd name="connsiteX4" fmla="*/ 18192 w 71232"/>
                <a:gd name="connsiteY4" fmla="*/ 73328 h 133465"/>
                <a:gd name="connsiteX5" fmla="*/ 61156 w 71232"/>
                <a:gd name="connsiteY5" fmla="*/ 131754 h 133465"/>
                <a:gd name="connsiteX6" fmla="*/ 69533 w 71232"/>
                <a:gd name="connsiteY6" fmla="*/ 131682 h 133465"/>
                <a:gd name="connsiteX7" fmla="*/ 69462 w 71232"/>
                <a:gd name="connsiteY7" fmla="*/ 123243 h 1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232" h="133465">
                  <a:moveTo>
                    <a:pt x="69318" y="123243"/>
                  </a:moveTo>
                  <a:cubicBezTo>
                    <a:pt x="38284" y="89846"/>
                    <a:pt x="17289" y="48284"/>
                    <a:pt x="8740" y="3361"/>
                  </a:cubicBezTo>
                  <a:cubicBezTo>
                    <a:pt x="8124" y="966"/>
                    <a:pt x="5718" y="-476"/>
                    <a:pt x="3340" y="144"/>
                  </a:cubicBezTo>
                  <a:cubicBezTo>
                    <a:pt x="1307" y="663"/>
                    <a:pt x="-82" y="2553"/>
                    <a:pt x="4" y="4660"/>
                  </a:cubicBezTo>
                  <a:cubicBezTo>
                    <a:pt x="1422" y="28549"/>
                    <a:pt x="7608" y="51905"/>
                    <a:pt x="18192" y="73328"/>
                  </a:cubicBezTo>
                  <a:cubicBezTo>
                    <a:pt x="29234" y="95054"/>
                    <a:pt x="43741" y="114789"/>
                    <a:pt x="61156" y="131754"/>
                  </a:cubicBezTo>
                  <a:cubicBezTo>
                    <a:pt x="63490" y="134062"/>
                    <a:pt x="67242" y="134033"/>
                    <a:pt x="69533" y="131682"/>
                  </a:cubicBezTo>
                  <a:cubicBezTo>
                    <a:pt x="71825" y="129331"/>
                    <a:pt x="71796" y="125551"/>
                    <a:pt x="69462" y="1232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2" name="Freeform: Shape 2721">
              <a:extLst>
                <a:ext uri="{FF2B5EF4-FFF2-40B4-BE49-F238E27FC236}">
                  <a16:creationId xmlns:a16="http://schemas.microsoft.com/office/drawing/2014/main" id="{05620082-0324-1FC2-686E-5BB79915400F}"/>
                </a:ext>
              </a:extLst>
            </p:cNvPr>
            <p:cNvSpPr/>
            <p:nvPr/>
          </p:nvSpPr>
          <p:spPr>
            <a:xfrm>
              <a:off x="9450337" y="3144180"/>
              <a:ext cx="65876" cy="121628"/>
            </a:xfrm>
            <a:custGeom>
              <a:avLst/>
              <a:gdLst>
                <a:gd name="connsiteX0" fmla="*/ 64016 w 65876"/>
                <a:gd name="connsiteY0" fmla="*/ 113624 h 121628"/>
                <a:gd name="connsiteX1" fmla="*/ 9738 w 65876"/>
                <a:gd name="connsiteY1" fmla="*/ 3407 h 121628"/>
                <a:gd name="connsiteX2" fmla="*/ 3365 w 65876"/>
                <a:gd name="connsiteY2" fmla="*/ 277 h 121628"/>
                <a:gd name="connsiteX3" fmla="*/ 0 w 65876"/>
                <a:gd name="connsiteY3" fmla="*/ 4706 h 121628"/>
                <a:gd name="connsiteX4" fmla="*/ 57285 w 65876"/>
                <a:gd name="connsiteY4" fmla="*/ 120115 h 121628"/>
                <a:gd name="connsiteX5" fmla="*/ 64374 w 65876"/>
                <a:gd name="connsiteY5" fmla="*/ 120187 h 121628"/>
                <a:gd name="connsiteX6" fmla="*/ 64446 w 65876"/>
                <a:gd name="connsiteY6" fmla="*/ 113047 h 12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76" h="121628">
                  <a:moveTo>
                    <a:pt x="64016" y="113624"/>
                  </a:moveTo>
                  <a:cubicBezTo>
                    <a:pt x="35846" y="82853"/>
                    <a:pt x="17014" y="44609"/>
                    <a:pt x="9738" y="3407"/>
                  </a:cubicBezTo>
                  <a:cubicBezTo>
                    <a:pt x="8836" y="768"/>
                    <a:pt x="5986" y="-632"/>
                    <a:pt x="3365" y="277"/>
                  </a:cubicBezTo>
                  <a:cubicBezTo>
                    <a:pt x="1461" y="941"/>
                    <a:pt x="143" y="2686"/>
                    <a:pt x="0" y="4706"/>
                  </a:cubicBezTo>
                  <a:cubicBezTo>
                    <a:pt x="3623" y="49167"/>
                    <a:pt x="24145" y="90513"/>
                    <a:pt x="57285" y="120115"/>
                  </a:cubicBezTo>
                  <a:cubicBezTo>
                    <a:pt x="59219" y="122106"/>
                    <a:pt x="62398" y="122135"/>
                    <a:pt x="64374" y="120187"/>
                  </a:cubicBezTo>
                  <a:cubicBezTo>
                    <a:pt x="66350" y="118240"/>
                    <a:pt x="66379" y="115037"/>
                    <a:pt x="64446" y="1130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3" name="Freeform: Shape 2722">
              <a:extLst>
                <a:ext uri="{FF2B5EF4-FFF2-40B4-BE49-F238E27FC236}">
                  <a16:creationId xmlns:a16="http://schemas.microsoft.com/office/drawing/2014/main" id="{637916AB-D034-CDA2-7930-9ADC60EA4B0B}"/>
                </a:ext>
              </a:extLst>
            </p:cNvPr>
            <p:cNvSpPr/>
            <p:nvPr/>
          </p:nvSpPr>
          <p:spPr>
            <a:xfrm>
              <a:off x="9568910" y="3116966"/>
              <a:ext cx="54787" cy="140783"/>
            </a:xfrm>
            <a:custGeom>
              <a:avLst/>
              <a:gdLst>
                <a:gd name="connsiteX0" fmla="*/ 53569 w 54787"/>
                <a:gd name="connsiteY0" fmla="*/ 135933 h 140783"/>
                <a:gd name="connsiteX1" fmla="*/ 13755 w 54787"/>
                <a:gd name="connsiteY1" fmla="*/ 6097 h 140783"/>
                <a:gd name="connsiteX2" fmla="*/ 10462 w 54787"/>
                <a:gd name="connsiteY2" fmla="*/ 182 h 140783"/>
                <a:gd name="connsiteX3" fmla="*/ 4590 w 54787"/>
                <a:gd name="connsiteY3" fmla="*/ 3500 h 140783"/>
                <a:gd name="connsiteX4" fmla="*/ 47553 w 54787"/>
                <a:gd name="connsiteY4" fmla="*/ 139106 h 140783"/>
                <a:gd name="connsiteX5" fmla="*/ 54142 w 54787"/>
                <a:gd name="connsiteY5" fmla="*/ 135211 h 14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87" h="140783">
                  <a:moveTo>
                    <a:pt x="53569" y="135933"/>
                  </a:moveTo>
                  <a:cubicBezTo>
                    <a:pt x="30082" y="97415"/>
                    <a:pt x="6881" y="53703"/>
                    <a:pt x="13755" y="6097"/>
                  </a:cubicBezTo>
                  <a:cubicBezTo>
                    <a:pt x="14471" y="3544"/>
                    <a:pt x="12997" y="903"/>
                    <a:pt x="10462" y="182"/>
                  </a:cubicBezTo>
                  <a:cubicBezTo>
                    <a:pt x="7927" y="-539"/>
                    <a:pt x="5306" y="947"/>
                    <a:pt x="4590" y="3500"/>
                  </a:cubicBezTo>
                  <a:cubicBezTo>
                    <a:pt x="-12166" y="53415"/>
                    <a:pt x="20343" y="99867"/>
                    <a:pt x="47553" y="139106"/>
                  </a:cubicBezTo>
                  <a:cubicBezTo>
                    <a:pt x="50274" y="143146"/>
                    <a:pt x="56863" y="139106"/>
                    <a:pt x="54142" y="1352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4" name="Freeform: Shape 2723">
              <a:extLst>
                <a:ext uri="{FF2B5EF4-FFF2-40B4-BE49-F238E27FC236}">
                  <a16:creationId xmlns:a16="http://schemas.microsoft.com/office/drawing/2014/main" id="{B217091A-008E-B07A-3F61-C07AF796F247}"/>
                </a:ext>
              </a:extLst>
            </p:cNvPr>
            <p:cNvSpPr/>
            <p:nvPr/>
          </p:nvSpPr>
          <p:spPr>
            <a:xfrm>
              <a:off x="9726737" y="3137570"/>
              <a:ext cx="64115" cy="118602"/>
            </a:xfrm>
            <a:custGeom>
              <a:avLst/>
              <a:gdLst>
                <a:gd name="connsiteX0" fmla="*/ 62584 w 64115"/>
                <a:gd name="connsiteY0" fmla="*/ 110424 h 118602"/>
                <a:gd name="connsiteX1" fmla="*/ 8736 w 64115"/>
                <a:gd name="connsiteY1" fmla="*/ 3093 h 118602"/>
                <a:gd name="connsiteX2" fmla="*/ 0 w 64115"/>
                <a:gd name="connsiteY2" fmla="*/ 4391 h 118602"/>
                <a:gd name="connsiteX3" fmla="*/ 55853 w 64115"/>
                <a:gd name="connsiteY3" fmla="*/ 117348 h 118602"/>
                <a:gd name="connsiteX4" fmla="*/ 62584 w 64115"/>
                <a:gd name="connsiteY4" fmla="*/ 110424 h 11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15" h="118602">
                  <a:moveTo>
                    <a:pt x="62584" y="110424"/>
                  </a:moveTo>
                  <a:cubicBezTo>
                    <a:pt x="32911" y="81961"/>
                    <a:pt x="13892" y="44049"/>
                    <a:pt x="8736" y="3093"/>
                  </a:cubicBezTo>
                  <a:cubicBezTo>
                    <a:pt x="8020" y="-1812"/>
                    <a:pt x="0" y="-513"/>
                    <a:pt x="0" y="4391"/>
                  </a:cubicBezTo>
                  <a:cubicBezTo>
                    <a:pt x="1676" y="48363"/>
                    <a:pt x="22026" y="89506"/>
                    <a:pt x="55853" y="117348"/>
                  </a:cubicBezTo>
                  <a:cubicBezTo>
                    <a:pt x="60436" y="121388"/>
                    <a:pt x="67167" y="114752"/>
                    <a:pt x="62584" y="1104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5" name="Freeform: Shape 2724">
              <a:extLst>
                <a:ext uri="{FF2B5EF4-FFF2-40B4-BE49-F238E27FC236}">
                  <a16:creationId xmlns:a16="http://schemas.microsoft.com/office/drawing/2014/main" id="{52FED1E4-A0F7-C4F6-987B-B87F8A3A5A24}"/>
                </a:ext>
              </a:extLst>
            </p:cNvPr>
            <p:cNvSpPr/>
            <p:nvPr/>
          </p:nvSpPr>
          <p:spPr>
            <a:xfrm>
              <a:off x="9758515" y="3160187"/>
              <a:ext cx="59623" cy="97356"/>
            </a:xfrm>
            <a:custGeom>
              <a:avLst/>
              <a:gdLst>
                <a:gd name="connsiteX0" fmla="*/ 58017 w 59623"/>
                <a:gd name="connsiteY0" fmla="*/ 89971 h 97356"/>
                <a:gd name="connsiteX1" fmla="*/ 9181 w 59623"/>
                <a:gd name="connsiteY1" fmla="*/ 3414 h 97356"/>
                <a:gd name="connsiteX2" fmla="*/ 16 w 59623"/>
                <a:gd name="connsiteY2" fmla="*/ 4568 h 97356"/>
                <a:gd name="connsiteX3" fmla="*/ 15912 w 59623"/>
                <a:gd name="connsiteY3" fmla="*/ 55348 h 97356"/>
                <a:gd name="connsiteX4" fmla="*/ 51143 w 59623"/>
                <a:gd name="connsiteY4" fmla="*/ 96174 h 97356"/>
                <a:gd name="connsiteX5" fmla="*/ 58017 w 59623"/>
                <a:gd name="connsiteY5" fmla="*/ 89394 h 9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623" h="97356">
                  <a:moveTo>
                    <a:pt x="58017" y="89971"/>
                  </a:moveTo>
                  <a:cubicBezTo>
                    <a:pt x="32481" y="67509"/>
                    <a:pt x="15268" y="36998"/>
                    <a:pt x="9181" y="3414"/>
                  </a:cubicBezTo>
                  <a:cubicBezTo>
                    <a:pt x="8179" y="-1780"/>
                    <a:pt x="-414" y="-770"/>
                    <a:pt x="16" y="4568"/>
                  </a:cubicBezTo>
                  <a:cubicBezTo>
                    <a:pt x="1605" y="22456"/>
                    <a:pt x="7033" y="39782"/>
                    <a:pt x="15912" y="55348"/>
                  </a:cubicBezTo>
                  <a:cubicBezTo>
                    <a:pt x="25020" y="71043"/>
                    <a:pt x="36979" y="84892"/>
                    <a:pt x="51143" y="96174"/>
                  </a:cubicBezTo>
                  <a:cubicBezTo>
                    <a:pt x="56011" y="100069"/>
                    <a:pt x="62743" y="93433"/>
                    <a:pt x="58017" y="893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6" name="Freeform: Shape 2725">
              <a:extLst>
                <a:ext uri="{FF2B5EF4-FFF2-40B4-BE49-F238E27FC236}">
                  <a16:creationId xmlns:a16="http://schemas.microsoft.com/office/drawing/2014/main" id="{D7921548-D32A-910A-B34E-86EA5D48C9BB}"/>
                </a:ext>
              </a:extLst>
            </p:cNvPr>
            <p:cNvSpPr/>
            <p:nvPr/>
          </p:nvSpPr>
          <p:spPr>
            <a:xfrm>
              <a:off x="9633377" y="3124031"/>
              <a:ext cx="60575" cy="137674"/>
            </a:xfrm>
            <a:custGeom>
              <a:avLst/>
              <a:gdLst>
                <a:gd name="connsiteX0" fmla="*/ 59705 w 60575"/>
                <a:gd name="connsiteY0" fmla="*/ 130166 h 137674"/>
                <a:gd name="connsiteX1" fmla="*/ 9867 w 60575"/>
                <a:gd name="connsiteY1" fmla="*/ 3937 h 137674"/>
                <a:gd name="connsiteX2" fmla="*/ 4397 w 60575"/>
                <a:gd name="connsiteY2" fmla="*/ 70 h 137674"/>
                <a:gd name="connsiteX3" fmla="*/ 558 w 60575"/>
                <a:gd name="connsiteY3" fmla="*/ 3937 h 137674"/>
                <a:gd name="connsiteX4" fmla="*/ 53117 w 60575"/>
                <a:gd name="connsiteY4" fmla="*/ 136802 h 137674"/>
                <a:gd name="connsiteX5" fmla="*/ 59705 w 60575"/>
                <a:gd name="connsiteY5" fmla="*/ 135662 h 137674"/>
                <a:gd name="connsiteX6" fmla="*/ 59705 w 60575"/>
                <a:gd name="connsiteY6" fmla="*/ 130166 h 13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75" h="137674">
                  <a:moveTo>
                    <a:pt x="59705" y="130166"/>
                  </a:moveTo>
                  <a:cubicBezTo>
                    <a:pt x="28858" y="95312"/>
                    <a:pt x="11214" y="50605"/>
                    <a:pt x="9867" y="3937"/>
                  </a:cubicBezTo>
                  <a:cubicBezTo>
                    <a:pt x="9409" y="1354"/>
                    <a:pt x="6960" y="-377"/>
                    <a:pt x="4397" y="70"/>
                  </a:cubicBezTo>
                  <a:cubicBezTo>
                    <a:pt x="2434" y="416"/>
                    <a:pt x="902" y="1960"/>
                    <a:pt x="558" y="3937"/>
                  </a:cubicBezTo>
                  <a:cubicBezTo>
                    <a:pt x="-3623" y="54082"/>
                    <a:pt x="15853" y="103290"/>
                    <a:pt x="53117" y="136802"/>
                  </a:cubicBezTo>
                  <a:cubicBezTo>
                    <a:pt x="55251" y="138317"/>
                    <a:pt x="58201" y="137812"/>
                    <a:pt x="59705" y="135662"/>
                  </a:cubicBezTo>
                  <a:cubicBezTo>
                    <a:pt x="60865" y="134018"/>
                    <a:pt x="60865" y="131810"/>
                    <a:pt x="59705" y="13016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7" name="Freeform: Shape 2726">
              <a:extLst>
                <a:ext uri="{FF2B5EF4-FFF2-40B4-BE49-F238E27FC236}">
                  <a16:creationId xmlns:a16="http://schemas.microsoft.com/office/drawing/2014/main" id="{22818918-8890-5527-A0FB-3C2C6293DB85}"/>
                </a:ext>
              </a:extLst>
            </p:cNvPr>
            <p:cNvSpPr/>
            <p:nvPr/>
          </p:nvSpPr>
          <p:spPr>
            <a:xfrm>
              <a:off x="9685492" y="3154534"/>
              <a:ext cx="52298" cy="99976"/>
            </a:xfrm>
            <a:custGeom>
              <a:avLst/>
              <a:gdLst>
                <a:gd name="connsiteX0" fmla="*/ 51557 w 52298"/>
                <a:gd name="connsiteY0" fmla="*/ 90575 h 99976"/>
                <a:gd name="connsiteX1" fmla="*/ 8593 w 52298"/>
                <a:gd name="connsiteY1" fmla="*/ 3152 h 99976"/>
                <a:gd name="connsiteX2" fmla="*/ 0 w 52298"/>
                <a:gd name="connsiteY2" fmla="*/ 4306 h 99976"/>
                <a:gd name="connsiteX3" fmla="*/ 42964 w 52298"/>
                <a:gd name="connsiteY3" fmla="*/ 98365 h 99976"/>
                <a:gd name="connsiteX4" fmla="*/ 50698 w 52298"/>
                <a:gd name="connsiteY4" fmla="*/ 98365 h 99976"/>
                <a:gd name="connsiteX5" fmla="*/ 50698 w 52298"/>
                <a:gd name="connsiteY5" fmla="*/ 90575 h 9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98" h="99976">
                  <a:moveTo>
                    <a:pt x="51557" y="90575"/>
                  </a:moveTo>
                  <a:cubicBezTo>
                    <a:pt x="29358" y="66079"/>
                    <a:pt x="14465" y="35784"/>
                    <a:pt x="8593" y="3152"/>
                  </a:cubicBezTo>
                  <a:cubicBezTo>
                    <a:pt x="7734" y="-1753"/>
                    <a:pt x="0" y="-599"/>
                    <a:pt x="0" y="4306"/>
                  </a:cubicBezTo>
                  <a:cubicBezTo>
                    <a:pt x="1604" y="40098"/>
                    <a:pt x="17028" y="73855"/>
                    <a:pt x="42964" y="98365"/>
                  </a:cubicBezTo>
                  <a:cubicBezTo>
                    <a:pt x="45098" y="100514"/>
                    <a:pt x="48563" y="100514"/>
                    <a:pt x="50698" y="98365"/>
                  </a:cubicBezTo>
                  <a:cubicBezTo>
                    <a:pt x="52832" y="96215"/>
                    <a:pt x="52832" y="92724"/>
                    <a:pt x="50698" y="9057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8" name="Freeform: Shape 2727">
              <a:extLst>
                <a:ext uri="{FF2B5EF4-FFF2-40B4-BE49-F238E27FC236}">
                  <a16:creationId xmlns:a16="http://schemas.microsoft.com/office/drawing/2014/main" id="{D9E22E31-D1CB-F9B2-9963-2AF1D42B2CE8}"/>
                </a:ext>
              </a:extLst>
            </p:cNvPr>
            <p:cNvSpPr/>
            <p:nvPr/>
          </p:nvSpPr>
          <p:spPr>
            <a:xfrm>
              <a:off x="9963184" y="3130962"/>
              <a:ext cx="61233" cy="129986"/>
            </a:xfrm>
            <a:custGeom>
              <a:avLst/>
              <a:gdLst>
                <a:gd name="connsiteX0" fmla="*/ 60291 w 61233"/>
                <a:gd name="connsiteY0" fmla="*/ 122946 h 129986"/>
                <a:gd name="connsiteX1" fmla="*/ 13317 w 61233"/>
                <a:gd name="connsiteY1" fmla="*/ 4940 h 129986"/>
                <a:gd name="connsiteX2" fmla="*/ 7917 w 61233"/>
                <a:gd name="connsiteY2" fmla="*/ 7 h 129986"/>
                <a:gd name="connsiteX3" fmla="*/ 3291 w 61233"/>
                <a:gd name="connsiteY3" fmla="*/ 3497 h 129986"/>
                <a:gd name="connsiteX4" fmla="*/ 55134 w 61233"/>
                <a:gd name="connsiteY4" fmla="*/ 129583 h 129986"/>
                <a:gd name="connsiteX5" fmla="*/ 60834 w 61233"/>
                <a:gd name="connsiteY5" fmla="*/ 127476 h 129986"/>
                <a:gd name="connsiteX6" fmla="*/ 60291 w 61233"/>
                <a:gd name="connsiteY6" fmla="*/ 122946 h 1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33" h="129986">
                  <a:moveTo>
                    <a:pt x="60291" y="122946"/>
                  </a:moveTo>
                  <a:cubicBezTo>
                    <a:pt x="26994" y="93315"/>
                    <a:pt x="9565" y="49546"/>
                    <a:pt x="13317" y="4940"/>
                  </a:cubicBezTo>
                  <a:cubicBezTo>
                    <a:pt x="13188" y="2069"/>
                    <a:pt x="10768" y="-138"/>
                    <a:pt x="7917" y="7"/>
                  </a:cubicBezTo>
                  <a:cubicBezTo>
                    <a:pt x="5812" y="108"/>
                    <a:pt x="3979" y="1493"/>
                    <a:pt x="3291" y="3497"/>
                  </a:cubicBezTo>
                  <a:cubicBezTo>
                    <a:pt x="-8595" y="52417"/>
                    <a:pt x="12400" y="103457"/>
                    <a:pt x="55134" y="129583"/>
                  </a:cubicBezTo>
                  <a:cubicBezTo>
                    <a:pt x="57283" y="130593"/>
                    <a:pt x="59847" y="129640"/>
                    <a:pt x="60834" y="127476"/>
                  </a:cubicBezTo>
                  <a:cubicBezTo>
                    <a:pt x="61522" y="125976"/>
                    <a:pt x="61307" y="124230"/>
                    <a:pt x="60291" y="1229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9" name="Freeform: Shape 2728">
              <a:extLst>
                <a:ext uri="{FF2B5EF4-FFF2-40B4-BE49-F238E27FC236}">
                  <a16:creationId xmlns:a16="http://schemas.microsoft.com/office/drawing/2014/main" id="{9DF93372-06EF-3ABF-F79F-0230AB6BE4B4}"/>
                </a:ext>
              </a:extLst>
            </p:cNvPr>
            <p:cNvSpPr/>
            <p:nvPr/>
          </p:nvSpPr>
          <p:spPr>
            <a:xfrm>
              <a:off x="10004856" y="3158022"/>
              <a:ext cx="47321" cy="94339"/>
            </a:xfrm>
            <a:custGeom>
              <a:avLst/>
              <a:gdLst>
                <a:gd name="connsiteX0" fmla="*/ 46115 w 47321"/>
                <a:gd name="connsiteY0" fmla="*/ 86076 h 94339"/>
                <a:gd name="connsiteX1" fmla="*/ 6588 w 47321"/>
                <a:gd name="connsiteY1" fmla="*/ 2116 h 94339"/>
                <a:gd name="connsiteX2" fmla="*/ 2092 w 47321"/>
                <a:gd name="connsiteY2" fmla="*/ 269 h 94339"/>
                <a:gd name="connsiteX3" fmla="*/ 0 w 47321"/>
                <a:gd name="connsiteY3" fmla="*/ 3126 h 94339"/>
                <a:gd name="connsiteX4" fmla="*/ 39527 w 47321"/>
                <a:gd name="connsiteY4" fmla="*/ 92857 h 94339"/>
                <a:gd name="connsiteX5" fmla="*/ 46115 w 47321"/>
                <a:gd name="connsiteY5" fmla="*/ 86076 h 9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21" h="94339">
                  <a:moveTo>
                    <a:pt x="46115" y="86076"/>
                  </a:moveTo>
                  <a:cubicBezTo>
                    <a:pt x="26638" y="61566"/>
                    <a:pt x="13105" y="32815"/>
                    <a:pt x="6588" y="2116"/>
                  </a:cubicBezTo>
                  <a:cubicBezTo>
                    <a:pt x="5843" y="356"/>
                    <a:pt x="3838" y="-466"/>
                    <a:pt x="2092" y="269"/>
                  </a:cubicBezTo>
                  <a:cubicBezTo>
                    <a:pt x="917" y="760"/>
                    <a:pt x="129" y="1856"/>
                    <a:pt x="0" y="3126"/>
                  </a:cubicBezTo>
                  <a:cubicBezTo>
                    <a:pt x="2135" y="36825"/>
                    <a:pt x="16155" y="68649"/>
                    <a:pt x="39527" y="92857"/>
                  </a:cubicBezTo>
                  <a:cubicBezTo>
                    <a:pt x="43681" y="97329"/>
                    <a:pt x="49982" y="90693"/>
                    <a:pt x="46115" y="860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0" name="Freeform: Shape 2729">
              <a:extLst>
                <a:ext uri="{FF2B5EF4-FFF2-40B4-BE49-F238E27FC236}">
                  <a16:creationId xmlns:a16="http://schemas.microsoft.com/office/drawing/2014/main" id="{89F01F65-FDB8-5496-9855-3BF74CC0CDC6}"/>
                </a:ext>
              </a:extLst>
            </p:cNvPr>
            <p:cNvSpPr/>
            <p:nvPr/>
          </p:nvSpPr>
          <p:spPr>
            <a:xfrm>
              <a:off x="10467118" y="3126305"/>
              <a:ext cx="59724" cy="135626"/>
            </a:xfrm>
            <a:custGeom>
              <a:avLst/>
              <a:gdLst>
                <a:gd name="connsiteX0" fmla="*/ 58461 w 59724"/>
                <a:gd name="connsiteY0" fmla="*/ 128613 h 135626"/>
                <a:gd name="connsiteX1" fmla="*/ 20366 w 59724"/>
                <a:gd name="connsiteY1" fmla="*/ 70908 h 135626"/>
                <a:gd name="connsiteX2" fmla="*/ 9625 w 59724"/>
                <a:gd name="connsiteY2" fmla="*/ 4259 h 135626"/>
                <a:gd name="connsiteX3" fmla="*/ 1319 w 59724"/>
                <a:gd name="connsiteY3" fmla="*/ 3105 h 135626"/>
                <a:gd name="connsiteX4" fmla="*/ 52445 w 59724"/>
                <a:gd name="connsiteY4" fmla="*/ 134527 h 135626"/>
                <a:gd name="connsiteX5" fmla="*/ 58461 w 59724"/>
                <a:gd name="connsiteY5" fmla="*/ 128613 h 13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24" h="135626">
                  <a:moveTo>
                    <a:pt x="58461" y="128613"/>
                  </a:moveTo>
                  <a:cubicBezTo>
                    <a:pt x="41848" y="112355"/>
                    <a:pt x="28816" y="92663"/>
                    <a:pt x="20366" y="70908"/>
                  </a:cubicBezTo>
                  <a:cubicBezTo>
                    <a:pt x="12776" y="49528"/>
                    <a:pt x="9196" y="26951"/>
                    <a:pt x="9625" y="4259"/>
                  </a:cubicBezTo>
                  <a:cubicBezTo>
                    <a:pt x="9625" y="-501"/>
                    <a:pt x="2321" y="-1800"/>
                    <a:pt x="1319" y="3105"/>
                  </a:cubicBezTo>
                  <a:cubicBezTo>
                    <a:pt x="-5412" y="52875"/>
                    <a:pt x="13921" y="102603"/>
                    <a:pt x="52445" y="134527"/>
                  </a:cubicBezTo>
                  <a:cubicBezTo>
                    <a:pt x="56456" y="137990"/>
                    <a:pt x="62327" y="132508"/>
                    <a:pt x="58461" y="12861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1" name="Freeform: Shape 2730">
              <a:extLst>
                <a:ext uri="{FF2B5EF4-FFF2-40B4-BE49-F238E27FC236}">
                  <a16:creationId xmlns:a16="http://schemas.microsoft.com/office/drawing/2014/main" id="{3D7FBCF2-4D94-0D54-2B40-EF99543CBF7A}"/>
                </a:ext>
              </a:extLst>
            </p:cNvPr>
            <p:cNvSpPr/>
            <p:nvPr/>
          </p:nvSpPr>
          <p:spPr>
            <a:xfrm>
              <a:off x="10501089" y="3121778"/>
              <a:ext cx="54036" cy="134510"/>
            </a:xfrm>
            <a:custGeom>
              <a:avLst/>
              <a:gdLst>
                <a:gd name="connsiteX0" fmla="*/ 51986 w 54036"/>
                <a:gd name="connsiteY0" fmla="*/ 126216 h 134510"/>
                <a:gd name="connsiteX1" fmla="*/ 16183 w 54036"/>
                <a:gd name="connsiteY1" fmla="*/ 76301 h 134510"/>
                <a:gd name="connsiteX2" fmla="*/ 10168 w 54036"/>
                <a:gd name="connsiteY2" fmla="*/ 3449 h 134510"/>
                <a:gd name="connsiteX3" fmla="*/ 3151 w 54036"/>
                <a:gd name="connsiteY3" fmla="*/ 2584 h 134510"/>
                <a:gd name="connsiteX4" fmla="*/ 47690 w 54036"/>
                <a:gd name="connsiteY4" fmla="*/ 133862 h 134510"/>
                <a:gd name="connsiteX5" fmla="*/ 51986 w 54036"/>
                <a:gd name="connsiteY5" fmla="*/ 126216 h 13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36" h="134510">
                  <a:moveTo>
                    <a:pt x="51986" y="126216"/>
                  </a:moveTo>
                  <a:cubicBezTo>
                    <a:pt x="34513" y="114358"/>
                    <a:pt x="21911" y="96686"/>
                    <a:pt x="16183" y="76301"/>
                  </a:cubicBezTo>
                  <a:cubicBezTo>
                    <a:pt x="10454" y="52484"/>
                    <a:pt x="8306" y="27902"/>
                    <a:pt x="10168" y="3449"/>
                  </a:cubicBezTo>
                  <a:cubicBezTo>
                    <a:pt x="10168" y="-446"/>
                    <a:pt x="3866" y="-1456"/>
                    <a:pt x="3151" y="2584"/>
                  </a:cubicBezTo>
                  <a:cubicBezTo>
                    <a:pt x="-5872" y="50334"/>
                    <a:pt x="3151" y="106885"/>
                    <a:pt x="47690" y="133862"/>
                  </a:cubicBezTo>
                  <a:cubicBezTo>
                    <a:pt x="52415" y="136747"/>
                    <a:pt x="56712" y="129246"/>
                    <a:pt x="51986" y="12621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2" name="Freeform: Shape 2731">
              <a:extLst>
                <a:ext uri="{FF2B5EF4-FFF2-40B4-BE49-F238E27FC236}">
                  <a16:creationId xmlns:a16="http://schemas.microsoft.com/office/drawing/2014/main" id="{1DD347ED-C847-B605-DE44-EA3655192B1D}"/>
                </a:ext>
              </a:extLst>
            </p:cNvPr>
            <p:cNvSpPr/>
            <p:nvPr/>
          </p:nvSpPr>
          <p:spPr>
            <a:xfrm>
              <a:off x="10577090" y="3142394"/>
              <a:ext cx="57782" cy="113153"/>
            </a:xfrm>
            <a:custGeom>
              <a:avLst/>
              <a:gdLst>
                <a:gd name="connsiteX0" fmla="*/ 56327 w 57782"/>
                <a:gd name="connsiteY0" fmla="*/ 105744 h 113153"/>
                <a:gd name="connsiteX1" fmla="*/ 9640 w 57782"/>
                <a:gd name="connsiteY1" fmla="*/ 4760 h 113153"/>
                <a:gd name="connsiteX2" fmla="*/ 4914 w 57782"/>
                <a:gd name="connsiteY2" fmla="*/ 0 h 113153"/>
                <a:gd name="connsiteX3" fmla="*/ 188 w 57782"/>
                <a:gd name="connsiteY3" fmla="*/ 4760 h 113153"/>
                <a:gd name="connsiteX4" fmla="*/ 50026 w 57782"/>
                <a:gd name="connsiteY4" fmla="*/ 112091 h 113153"/>
                <a:gd name="connsiteX5" fmla="*/ 56327 w 57782"/>
                <a:gd name="connsiteY5" fmla="*/ 105744 h 11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82" h="113153">
                  <a:moveTo>
                    <a:pt x="56327" y="105744"/>
                  </a:moveTo>
                  <a:cubicBezTo>
                    <a:pt x="28974" y="78983"/>
                    <a:pt x="12361" y="43048"/>
                    <a:pt x="9640" y="4760"/>
                  </a:cubicBezTo>
                  <a:cubicBezTo>
                    <a:pt x="9640" y="2135"/>
                    <a:pt x="7492" y="0"/>
                    <a:pt x="4914" y="0"/>
                  </a:cubicBezTo>
                  <a:cubicBezTo>
                    <a:pt x="2337" y="0"/>
                    <a:pt x="188" y="2135"/>
                    <a:pt x="188" y="4760"/>
                  </a:cubicBezTo>
                  <a:cubicBezTo>
                    <a:pt x="-2104" y="46683"/>
                    <a:pt x="16658" y="86947"/>
                    <a:pt x="50026" y="112091"/>
                  </a:cubicBezTo>
                  <a:cubicBezTo>
                    <a:pt x="54466" y="115554"/>
                    <a:pt x="60624" y="109783"/>
                    <a:pt x="56327" y="1057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3" name="Freeform: Shape 2732">
              <a:extLst>
                <a:ext uri="{FF2B5EF4-FFF2-40B4-BE49-F238E27FC236}">
                  <a16:creationId xmlns:a16="http://schemas.microsoft.com/office/drawing/2014/main" id="{5D62F55A-4172-75A6-08F3-D89E6D2BF1A0}"/>
                </a:ext>
              </a:extLst>
            </p:cNvPr>
            <p:cNvSpPr/>
            <p:nvPr/>
          </p:nvSpPr>
          <p:spPr>
            <a:xfrm>
              <a:off x="10540078" y="3130013"/>
              <a:ext cx="44769" cy="121692"/>
            </a:xfrm>
            <a:custGeom>
              <a:avLst/>
              <a:gdLst>
                <a:gd name="connsiteX0" fmla="*/ 43788 w 44769"/>
                <a:gd name="connsiteY0" fmla="*/ 115096 h 121692"/>
                <a:gd name="connsiteX1" fmla="*/ 8986 w 44769"/>
                <a:gd name="connsiteY1" fmla="*/ 3581 h 121692"/>
                <a:gd name="connsiteX2" fmla="*/ 1826 w 44769"/>
                <a:gd name="connsiteY2" fmla="*/ 2572 h 121692"/>
                <a:gd name="connsiteX3" fmla="*/ 5979 w 44769"/>
                <a:gd name="connsiteY3" fmla="*/ 65614 h 121692"/>
                <a:gd name="connsiteX4" fmla="*/ 38488 w 44769"/>
                <a:gd name="connsiteY4" fmla="*/ 120433 h 121692"/>
                <a:gd name="connsiteX5" fmla="*/ 43788 w 44769"/>
                <a:gd name="connsiteY5" fmla="*/ 115096 h 12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69" h="121692">
                  <a:moveTo>
                    <a:pt x="43788" y="115096"/>
                  </a:moveTo>
                  <a:cubicBezTo>
                    <a:pt x="18726" y="83618"/>
                    <a:pt x="6265" y="43830"/>
                    <a:pt x="8986" y="3581"/>
                  </a:cubicBezTo>
                  <a:cubicBezTo>
                    <a:pt x="8986" y="-458"/>
                    <a:pt x="2399" y="-1468"/>
                    <a:pt x="1826" y="2572"/>
                  </a:cubicBezTo>
                  <a:cubicBezTo>
                    <a:pt x="-1611" y="23634"/>
                    <a:pt x="-179" y="45201"/>
                    <a:pt x="5979" y="65614"/>
                  </a:cubicBezTo>
                  <a:cubicBezTo>
                    <a:pt x="12853" y="85983"/>
                    <a:pt x="23881" y="104666"/>
                    <a:pt x="38488" y="120433"/>
                  </a:cubicBezTo>
                  <a:cubicBezTo>
                    <a:pt x="41783" y="124184"/>
                    <a:pt x="46938" y="118702"/>
                    <a:pt x="43788" y="1150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4" name="Freeform: Shape 2733">
              <a:extLst>
                <a:ext uri="{FF2B5EF4-FFF2-40B4-BE49-F238E27FC236}">
                  <a16:creationId xmlns:a16="http://schemas.microsoft.com/office/drawing/2014/main" id="{1D01930F-9E6D-6B2F-F6C5-61856F0463BD}"/>
                </a:ext>
              </a:extLst>
            </p:cNvPr>
            <p:cNvSpPr/>
            <p:nvPr/>
          </p:nvSpPr>
          <p:spPr>
            <a:xfrm>
              <a:off x="10663097" y="3109845"/>
              <a:ext cx="67868" cy="147770"/>
            </a:xfrm>
            <a:custGeom>
              <a:avLst/>
              <a:gdLst>
                <a:gd name="connsiteX0" fmla="*/ 66416 w 67868"/>
                <a:gd name="connsiteY0" fmla="*/ 140168 h 147770"/>
                <a:gd name="connsiteX1" fmla="*/ 14143 w 67868"/>
                <a:gd name="connsiteY1" fmla="*/ 4418 h 147770"/>
                <a:gd name="connsiteX2" fmla="*/ 10563 w 67868"/>
                <a:gd name="connsiteY2" fmla="*/ 18 h 147770"/>
                <a:gd name="connsiteX3" fmla="*/ 6552 w 67868"/>
                <a:gd name="connsiteY3" fmla="*/ 2254 h 147770"/>
                <a:gd name="connsiteX4" fmla="*/ 59542 w 67868"/>
                <a:gd name="connsiteY4" fmla="*/ 146516 h 147770"/>
                <a:gd name="connsiteX5" fmla="*/ 66416 w 67868"/>
                <a:gd name="connsiteY5" fmla="*/ 139591 h 1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868" h="147770">
                  <a:moveTo>
                    <a:pt x="66416" y="140168"/>
                  </a:moveTo>
                  <a:cubicBezTo>
                    <a:pt x="30469" y="105690"/>
                    <a:pt x="538" y="56352"/>
                    <a:pt x="14143" y="4418"/>
                  </a:cubicBezTo>
                  <a:cubicBezTo>
                    <a:pt x="14286" y="2196"/>
                    <a:pt x="12711" y="220"/>
                    <a:pt x="10563" y="18"/>
                  </a:cubicBezTo>
                  <a:cubicBezTo>
                    <a:pt x="8844" y="-140"/>
                    <a:pt x="7269" y="754"/>
                    <a:pt x="6552" y="2254"/>
                  </a:cubicBezTo>
                  <a:cubicBezTo>
                    <a:pt x="-14785" y="57651"/>
                    <a:pt x="19442" y="111316"/>
                    <a:pt x="59542" y="146516"/>
                  </a:cubicBezTo>
                  <a:cubicBezTo>
                    <a:pt x="64124" y="150555"/>
                    <a:pt x="70855" y="143919"/>
                    <a:pt x="66416" y="13959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5" name="Freeform: Shape 2734">
              <a:extLst>
                <a:ext uri="{FF2B5EF4-FFF2-40B4-BE49-F238E27FC236}">
                  <a16:creationId xmlns:a16="http://schemas.microsoft.com/office/drawing/2014/main" id="{5E263C05-8DD5-CACB-CE1E-70C0862427A2}"/>
                </a:ext>
              </a:extLst>
            </p:cNvPr>
            <p:cNvSpPr/>
            <p:nvPr/>
          </p:nvSpPr>
          <p:spPr>
            <a:xfrm>
              <a:off x="10715049" y="3143074"/>
              <a:ext cx="70941" cy="115449"/>
            </a:xfrm>
            <a:custGeom>
              <a:avLst/>
              <a:gdLst>
                <a:gd name="connsiteX0" fmla="*/ 69028 w 70941"/>
                <a:gd name="connsiteY0" fmla="*/ 106362 h 115449"/>
                <a:gd name="connsiteX1" fmla="*/ 10024 w 70941"/>
                <a:gd name="connsiteY1" fmla="*/ 3504 h 115449"/>
                <a:gd name="connsiteX2" fmla="*/ 3437 w 70941"/>
                <a:gd name="connsiteY2" fmla="*/ 286 h 115449"/>
                <a:gd name="connsiteX3" fmla="*/ 0 w 70941"/>
                <a:gd name="connsiteY3" fmla="*/ 4946 h 115449"/>
                <a:gd name="connsiteX4" fmla="*/ 61152 w 70941"/>
                <a:gd name="connsiteY4" fmla="*/ 114152 h 115449"/>
                <a:gd name="connsiteX5" fmla="*/ 69028 w 70941"/>
                <a:gd name="connsiteY5" fmla="*/ 106362 h 1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41" h="115449">
                  <a:moveTo>
                    <a:pt x="69028" y="106362"/>
                  </a:moveTo>
                  <a:cubicBezTo>
                    <a:pt x="38238" y="79948"/>
                    <a:pt x="17328" y="43608"/>
                    <a:pt x="10024" y="3504"/>
                  </a:cubicBezTo>
                  <a:cubicBezTo>
                    <a:pt x="9166" y="791"/>
                    <a:pt x="6159" y="-652"/>
                    <a:pt x="3437" y="286"/>
                  </a:cubicBezTo>
                  <a:cubicBezTo>
                    <a:pt x="1432" y="979"/>
                    <a:pt x="143" y="2825"/>
                    <a:pt x="0" y="4946"/>
                  </a:cubicBezTo>
                  <a:cubicBezTo>
                    <a:pt x="3867" y="48527"/>
                    <a:pt x="26064" y="88329"/>
                    <a:pt x="61152" y="114152"/>
                  </a:cubicBezTo>
                  <a:cubicBezTo>
                    <a:pt x="66738" y="118480"/>
                    <a:pt x="74613" y="110978"/>
                    <a:pt x="69028" y="1063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6" name="Freeform: Shape 2735">
              <a:extLst>
                <a:ext uri="{FF2B5EF4-FFF2-40B4-BE49-F238E27FC236}">
                  <a16:creationId xmlns:a16="http://schemas.microsoft.com/office/drawing/2014/main" id="{343D56F9-FEC7-D495-FE1A-141CDAABCA10}"/>
                </a:ext>
              </a:extLst>
            </p:cNvPr>
            <p:cNvSpPr/>
            <p:nvPr/>
          </p:nvSpPr>
          <p:spPr>
            <a:xfrm>
              <a:off x="10761062" y="3114545"/>
              <a:ext cx="77942" cy="151619"/>
            </a:xfrm>
            <a:custGeom>
              <a:avLst/>
              <a:gdLst>
                <a:gd name="connsiteX0" fmla="*/ 75718 w 77942"/>
                <a:gd name="connsiteY0" fmla="*/ 142537 h 151619"/>
                <a:gd name="connsiteX1" fmla="*/ 10127 w 77942"/>
                <a:gd name="connsiteY1" fmla="*/ 3901 h 151619"/>
                <a:gd name="connsiteX2" fmla="*/ 2250 w 77942"/>
                <a:gd name="connsiteY2" fmla="*/ 2891 h 151619"/>
                <a:gd name="connsiteX3" fmla="*/ 70849 w 77942"/>
                <a:gd name="connsiteY3" fmla="*/ 150904 h 151619"/>
                <a:gd name="connsiteX4" fmla="*/ 75718 w 77942"/>
                <a:gd name="connsiteY4" fmla="*/ 142537 h 15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2" h="151619">
                  <a:moveTo>
                    <a:pt x="75718" y="142537"/>
                  </a:moveTo>
                  <a:cubicBezTo>
                    <a:pt x="29747" y="112343"/>
                    <a:pt x="4542" y="58837"/>
                    <a:pt x="10127" y="3901"/>
                  </a:cubicBezTo>
                  <a:cubicBezTo>
                    <a:pt x="10127" y="-571"/>
                    <a:pt x="3110" y="-1581"/>
                    <a:pt x="2250" y="2891"/>
                  </a:cubicBezTo>
                  <a:cubicBezTo>
                    <a:pt x="-8348" y="61880"/>
                    <a:pt x="19150" y="121186"/>
                    <a:pt x="70849" y="150904"/>
                  </a:cubicBezTo>
                  <a:cubicBezTo>
                    <a:pt x="76148" y="154078"/>
                    <a:pt x="80874" y="145855"/>
                    <a:pt x="75718" y="14253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7" name="Freeform: Shape 2736">
              <a:extLst>
                <a:ext uri="{FF2B5EF4-FFF2-40B4-BE49-F238E27FC236}">
                  <a16:creationId xmlns:a16="http://schemas.microsoft.com/office/drawing/2014/main" id="{F98E94DE-C5C8-843E-E920-D9C6BB9400E4}"/>
                </a:ext>
              </a:extLst>
            </p:cNvPr>
            <p:cNvSpPr/>
            <p:nvPr/>
          </p:nvSpPr>
          <p:spPr>
            <a:xfrm>
              <a:off x="10854755" y="3117762"/>
              <a:ext cx="61234" cy="140108"/>
            </a:xfrm>
            <a:custGeom>
              <a:avLst/>
              <a:gdLst>
                <a:gd name="connsiteX0" fmla="*/ 60505 w 61234"/>
                <a:gd name="connsiteY0" fmla="*/ 133982 h 140108"/>
                <a:gd name="connsiteX1" fmla="*/ 16110 w 61234"/>
                <a:gd name="connsiteY1" fmla="*/ 5877 h 140108"/>
                <a:gd name="connsiteX2" fmla="*/ 7660 w 61234"/>
                <a:gd name="connsiteY2" fmla="*/ 2271 h 140108"/>
                <a:gd name="connsiteX3" fmla="*/ 54061 w 61234"/>
                <a:gd name="connsiteY3" fmla="*/ 138887 h 140108"/>
                <a:gd name="connsiteX4" fmla="*/ 60505 w 61234"/>
                <a:gd name="connsiteY4" fmla="*/ 133982 h 14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4" h="140108">
                  <a:moveTo>
                    <a:pt x="60505" y="133982"/>
                  </a:moveTo>
                  <a:cubicBezTo>
                    <a:pt x="33581" y="97772"/>
                    <a:pt x="3220" y="53628"/>
                    <a:pt x="16110" y="5877"/>
                  </a:cubicBezTo>
                  <a:cubicBezTo>
                    <a:pt x="17541" y="973"/>
                    <a:pt x="9951" y="-2490"/>
                    <a:pt x="7660" y="2271"/>
                  </a:cubicBezTo>
                  <a:cubicBezTo>
                    <a:pt x="-16687" y="53628"/>
                    <a:pt x="21982" y="102100"/>
                    <a:pt x="54061" y="138887"/>
                  </a:cubicBezTo>
                  <a:cubicBezTo>
                    <a:pt x="57068" y="142349"/>
                    <a:pt x="63370" y="137733"/>
                    <a:pt x="60505" y="13398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8" name="Freeform: Shape 2737">
              <a:extLst>
                <a:ext uri="{FF2B5EF4-FFF2-40B4-BE49-F238E27FC236}">
                  <a16:creationId xmlns:a16="http://schemas.microsoft.com/office/drawing/2014/main" id="{F8822685-191C-7D10-C5C1-AC1C577AEA1D}"/>
                </a:ext>
              </a:extLst>
            </p:cNvPr>
            <p:cNvSpPr/>
            <p:nvPr/>
          </p:nvSpPr>
          <p:spPr>
            <a:xfrm>
              <a:off x="10814499" y="3152455"/>
              <a:ext cx="53448" cy="107838"/>
            </a:xfrm>
            <a:custGeom>
              <a:avLst/>
              <a:gdLst>
                <a:gd name="connsiteX0" fmla="*/ 52068 w 53448"/>
                <a:gd name="connsiteY0" fmla="*/ 100587 h 107838"/>
                <a:gd name="connsiteX1" fmla="*/ 9105 w 53448"/>
                <a:gd name="connsiteY1" fmla="*/ 4220 h 107838"/>
                <a:gd name="connsiteX2" fmla="*/ 369 w 53448"/>
                <a:gd name="connsiteY2" fmla="*/ 4220 h 107838"/>
                <a:gd name="connsiteX3" fmla="*/ 45911 w 53448"/>
                <a:gd name="connsiteY3" fmla="*/ 106791 h 107838"/>
                <a:gd name="connsiteX4" fmla="*/ 52068 w 53448"/>
                <a:gd name="connsiteY4" fmla="*/ 100587 h 10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8" h="107838">
                  <a:moveTo>
                    <a:pt x="52068" y="100587"/>
                  </a:moveTo>
                  <a:cubicBezTo>
                    <a:pt x="25144" y="75789"/>
                    <a:pt x="9678" y="40935"/>
                    <a:pt x="9105" y="4220"/>
                  </a:cubicBezTo>
                  <a:cubicBezTo>
                    <a:pt x="9105" y="-1550"/>
                    <a:pt x="942" y="-1262"/>
                    <a:pt x="369" y="4220"/>
                  </a:cubicBezTo>
                  <a:cubicBezTo>
                    <a:pt x="-2781" y="43979"/>
                    <a:pt x="14403" y="82612"/>
                    <a:pt x="45911" y="106791"/>
                  </a:cubicBezTo>
                  <a:cubicBezTo>
                    <a:pt x="50063" y="110253"/>
                    <a:pt x="56222" y="104338"/>
                    <a:pt x="52068" y="1005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9" name="Freeform: Shape 2738">
              <a:extLst>
                <a:ext uri="{FF2B5EF4-FFF2-40B4-BE49-F238E27FC236}">
                  <a16:creationId xmlns:a16="http://schemas.microsoft.com/office/drawing/2014/main" id="{DA7FFC61-A9E6-BA59-E9D1-46A4756D92B0}"/>
                </a:ext>
              </a:extLst>
            </p:cNvPr>
            <p:cNvSpPr/>
            <p:nvPr/>
          </p:nvSpPr>
          <p:spPr>
            <a:xfrm>
              <a:off x="10604811" y="3265749"/>
              <a:ext cx="107455" cy="102106"/>
            </a:xfrm>
            <a:custGeom>
              <a:avLst/>
              <a:gdLst>
                <a:gd name="connsiteX0" fmla="*/ 96347 w 107455"/>
                <a:gd name="connsiteY0" fmla="*/ 854 h 102106"/>
                <a:gd name="connsiteX1" fmla="*/ 39061 w 107455"/>
                <a:gd name="connsiteY1" fmla="*/ 39949 h 102106"/>
                <a:gd name="connsiteX2" fmla="*/ 250 w 107455"/>
                <a:gd name="connsiteY2" fmla="*/ 96355 h 102106"/>
                <a:gd name="connsiteX3" fmla="*/ 8843 w 107455"/>
                <a:gd name="connsiteY3" fmla="*/ 99962 h 102106"/>
                <a:gd name="connsiteX4" fmla="*/ 48942 w 107455"/>
                <a:gd name="connsiteY4" fmla="*/ 48893 h 102106"/>
                <a:gd name="connsiteX5" fmla="*/ 104079 w 107455"/>
                <a:gd name="connsiteY5" fmla="*/ 12972 h 102106"/>
                <a:gd name="connsiteX6" fmla="*/ 106657 w 107455"/>
                <a:gd name="connsiteY6" fmla="*/ 3451 h 102106"/>
                <a:gd name="connsiteX7" fmla="*/ 97062 w 107455"/>
                <a:gd name="connsiteY7" fmla="*/ 854 h 10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455" h="102106">
                  <a:moveTo>
                    <a:pt x="96347" y="854"/>
                  </a:moveTo>
                  <a:cubicBezTo>
                    <a:pt x="75151" y="10491"/>
                    <a:pt x="55817" y="23705"/>
                    <a:pt x="39061" y="39949"/>
                  </a:cubicBezTo>
                  <a:cubicBezTo>
                    <a:pt x="21876" y="55414"/>
                    <a:pt x="8557" y="74730"/>
                    <a:pt x="250" y="96355"/>
                  </a:cubicBezTo>
                  <a:cubicBezTo>
                    <a:pt x="-1468" y="101549"/>
                    <a:pt x="6122" y="104290"/>
                    <a:pt x="8843" y="99962"/>
                  </a:cubicBezTo>
                  <a:cubicBezTo>
                    <a:pt x="20014" y="81352"/>
                    <a:pt x="33619" y="64200"/>
                    <a:pt x="48942" y="48893"/>
                  </a:cubicBezTo>
                  <a:cubicBezTo>
                    <a:pt x="65125" y="33775"/>
                    <a:pt x="83744" y="21613"/>
                    <a:pt x="104079" y="12972"/>
                  </a:cubicBezTo>
                  <a:cubicBezTo>
                    <a:pt x="107231" y="10981"/>
                    <a:pt x="108376" y="6812"/>
                    <a:pt x="106657" y="3451"/>
                  </a:cubicBezTo>
                  <a:cubicBezTo>
                    <a:pt x="104652" y="191"/>
                    <a:pt x="100499" y="-949"/>
                    <a:pt x="97062" y="85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0" name="Freeform: Shape 2739">
              <a:extLst>
                <a:ext uri="{FF2B5EF4-FFF2-40B4-BE49-F238E27FC236}">
                  <a16:creationId xmlns:a16="http://schemas.microsoft.com/office/drawing/2014/main" id="{25FFCA06-4DCC-55D1-59E8-1D2140ABB0DB}"/>
                </a:ext>
              </a:extLst>
            </p:cNvPr>
            <p:cNvSpPr/>
            <p:nvPr/>
          </p:nvSpPr>
          <p:spPr>
            <a:xfrm>
              <a:off x="10658623" y="3269703"/>
              <a:ext cx="89657" cy="120925"/>
            </a:xfrm>
            <a:custGeom>
              <a:avLst/>
              <a:gdLst>
                <a:gd name="connsiteX0" fmla="*/ 86214 w 89657"/>
                <a:gd name="connsiteY0" fmla="*/ 1084 h 120925"/>
                <a:gd name="connsiteX1" fmla="*/ 26495 w 89657"/>
                <a:gd name="connsiteY1" fmla="*/ 50133 h 120925"/>
                <a:gd name="connsiteX2" fmla="*/ 0 w 89657"/>
                <a:gd name="connsiteY2" fmla="*/ 118369 h 120925"/>
                <a:gd name="connsiteX3" fmla="*/ 5299 w 89657"/>
                <a:gd name="connsiteY3" fmla="*/ 118369 h 120925"/>
                <a:gd name="connsiteX4" fmla="*/ 88649 w 89657"/>
                <a:gd name="connsiteY4" fmla="*/ 4402 h 120925"/>
                <a:gd name="connsiteX5" fmla="*/ 86214 w 89657"/>
                <a:gd name="connsiteY5" fmla="*/ 363 h 12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57" h="120925">
                  <a:moveTo>
                    <a:pt x="86214" y="1084"/>
                  </a:moveTo>
                  <a:cubicBezTo>
                    <a:pt x="63587" y="13721"/>
                    <a:pt x="43393" y="30340"/>
                    <a:pt x="26495" y="50133"/>
                  </a:cubicBezTo>
                  <a:cubicBezTo>
                    <a:pt x="10025" y="69031"/>
                    <a:pt x="573" y="93195"/>
                    <a:pt x="0" y="118369"/>
                  </a:cubicBezTo>
                  <a:cubicBezTo>
                    <a:pt x="0" y="121254"/>
                    <a:pt x="4870" y="122264"/>
                    <a:pt x="5299" y="118369"/>
                  </a:cubicBezTo>
                  <a:cubicBezTo>
                    <a:pt x="15324" y="69998"/>
                    <a:pt x="45828" y="28421"/>
                    <a:pt x="88649" y="4402"/>
                  </a:cubicBezTo>
                  <a:cubicBezTo>
                    <a:pt x="91084" y="2815"/>
                    <a:pt x="88649" y="-1224"/>
                    <a:pt x="86214" y="3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1" name="Freeform: Shape 2740">
              <a:extLst>
                <a:ext uri="{FF2B5EF4-FFF2-40B4-BE49-F238E27FC236}">
                  <a16:creationId xmlns:a16="http://schemas.microsoft.com/office/drawing/2014/main" id="{003EB208-CE57-2F1E-1711-63B6F2F7D384}"/>
                </a:ext>
              </a:extLst>
            </p:cNvPr>
            <p:cNvSpPr/>
            <p:nvPr/>
          </p:nvSpPr>
          <p:spPr>
            <a:xfrm>
              <a:off x="10682352" y="3268971"/>
              <a:ext cx="96700" cy="120323"/>
            </a:xfrm>
            <a:custGeom>
              <a:avLst/>
              <a:gdLst>
                <a:gd name="connsiteX0" fmla="*/ 91700 w 96700"/>
                <a:gd name="connsiteY0" fmla="*/ 229 h 120323"/>
                <a:gd name="connsiteX1" fmla="*/ 44 w 96700"/>
                <a:gd name="connsiteY1" fmla="*/ 116648 h 120323"/>
                <a:gd name="connsiteX2" fmla="*/ 2623 w 96700"/>
                <a:gd name="connsiteY2" fmla="*/ 120284 h 120323"/>
                <a:gd name="connsiteX3" fmla="*/ 6059 w 96700"/>
                <a:gd name="connsiteY3" fmla="*/ 118379 h 120323"/>
                <a:gd name="connsiteX4" fmla="*/ 40431 w 96700"/>
                <a:gd name="connsiteY4" fmla="*/ 54616 h 120323"/>
                <a:gd name="connsiteX5" fmla="*/ 95424 w 96700"/>
                <a:gd name="connsiteY5" fmla="*/ 6576 h 120323"/>
                <a:gd name="connsiteX6" fmla="*/ 95711 w 96700"/>
                <a:gd name="connsiteY6" fmla="*/ 1282 h 120323"/>
                <a:gd name="connsiteX7" fmla="*/ 91700 w 96700"/>
                <a:gd name="connsiteY7" fmla="*/ 229 h 12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00" h="120323">
                  <a:moveTo>
                    <a:pt x="91700" y="229"/>
                  </a:moveTo>
                  <a:cubicBezTo>
                    <a:pt x="46158" y="24162"/>
                    <a:pt x="12790" y="66489"/>
                    <a:pt x="44" y="116648"/>
                  </a:cubicBezTo>
                  <a:cubicBezTo>
                    <a:pt x="-243" y="118379"/>
                    <a:pt x="904" y="120010"/>
                    <a:pt x="2623" y="120284"/>
                  </a:cubicBezTo>
                  <a:cubicBezTo>
                    <a:pt x="4054" y="120514"/>
                    <a:pt x="5486" y="119721"/>
                    <a:pt x="6059" y="118379"/>
                  </a:cubicBezTo>
                  <a:cubicBezTo>
                    <a:pt x="14222" y="95485"/>
                    <a:pt x="25823" y="73976"/>
                    <a:pt x="40431" y="54616"/>
                  </a:cubicBezTo>
                  <a:cubicBezTo>
                    <a:pt x="55611" y="35270"/>
                    <a:pt x="74229" y="18969"/>
                    <a:pt x="95424" y="6576"/>
                  </a:cubicBezTo>
                  <a:cubicBezTo>
                    <a:pt x="96999" y="5206"/>
                    <a:pt x="97143" y="2840"/>
                    <a:pt x="95711" y="1282"/>
                  </a:cubicBezTo>
                  <a:cubicBezTo>
                    <a:pt x="94707" y="113"/>
                    <a:pt x="93132" y="-305"/>
                    <a:pt x="91700" y="2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2" name="Freeform: Shape 2741">
              <a:extLst>
                <a:ext uri="{FF2B5EF4-FFF2-40B4-BE49-F238E27FC236}">
                  <a16:creationId xmlns:a16="http://schemas.microsoft.com/office/drawing/2014/main" id="{BC6CC8F7-E7F9-A02E-5419-B70EB51E62F6}"/>
                </a:ext>
              </a:extLst>
            </p:cNvPr>
            <p:cNvSpPr/>
            <p:nvPr/>
          </p:nvSpPr>
          <p:spPr>
            <a:xfrm>
              <a:off x="10717627" y="3270850"/>
              <a:ext cx="99432" cy="135176"/>
            </a:xfrm>
            <a:custGeom>
              <a:avLst/>
              <a:gdLst>
                <a:gd name="connsiteX0" fmla="*/ 93230 w 99432"/>
                <a:gd name="connsiteY0" fmla="*/ 947 h 135176"/>
                <a:gd name="connsiteX1" fmla="*/ 0 w 99432"/>
                <a:gd name="connsiteY1" fmla="*/ 130783 h 135176"/>
                <a:gd name="connsiteX2" fmla="*/ 6731 w 99432"/>
                <a:gd name="connsiteY2" fmla="*/ 132658 h 135176"/>
                <a:gd name="connsiteX3" fmla="*/ 97527 w 99432"/>
                <a:gd name="connsiteY3" fmla="*/ 8016 h 135176"/>
                <a:gd name="connsiteX4" fmla="*/ 93230 w 99432"/>
                <a:gd name="connsiteY4" fmla="*/ 658 h 13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32" h="135176">
                  <a:moveTo>
                    <a:pt x="93230" y="947"/>
                  </a:moveTo>
                  <a:cubicBezTo>
                    <a:pt x="46686" y="28645"/>
                    <a:pt x="7302" y="75963"/>
                    <a:pt x="0" y="130783"/>
                  </a:cubicBezTo>
                  <a:cubicBezTo>
                    <a:pt x="0" y="135111"/>
                    <a:pt x="5442" y="137130"/>
                    <a:pt x="6731" y="132658"/>
                  </a:cubicBezTo>
                  <a:cubicBezTo>
                    <a:pt x="21052" y="81387"/>
                    <a:pt x="53275" y="37085"/>
                    <a:pt x="97527" y="8016"/>
                  </a:cubicBezTo>
                  <a:cubicBezTo>
                    <a:pt x="102111" y="5131"/>
                    <a:pt x="97527" y="-2227"/>
                    <a:pt x="93230" y="6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3" name="Freeform: Shape 2742">
              <a:extLst>
                <a:ext uri="{FF2B5EF4-FFF2-40B4-BE49-F238E27FC236}">
                  <a16:creationId xmlns:a16="http://schemas.microsoft.com/office/drawing/2014/main" id="{B14411A0-1C40-5B05-BB5E-7524800A3DDA}"/>
                </a:ext>
              </a:extLst>
            </p:cNvPr>
            <p:cNvSpPr/>
            <p:nvPr/>
          </p:nvSpPr>
          <p:spPr>
            <a:xfrm>
              <a:off x="10741400" y="3271584"/>
              <a:ext cx="85793" cy="114478"/>
            </a:xfrm>
            <a:custGeom>
              <a:avLst/>
              <a:gdLst>
                <a:gd name="connsiteX0" fmla="*/ 78767 w 85793"/>
                <a:gd name="connsiteY0" fmla="*/ 934 h 114478"/>
                <a:gd name="connsiteX1" fmla="*/ 29646 w 85793"/>
                <a:gd name="connsiteY1" fmla="*/ 48540 h 114478"/>
                <a:gd name="connsiteX2" fmla="*/ 0 w 85793"/>
                <a:gd name="connsiteY2" fmla="*/ 109274 h 114478"/>
                <a:gd name="connsiteX3" fmla="*/ 7304 w 85793"/>
                <a:gd name="connsiteY3" fmla="*/ 112448 h 114478"/>
                <a:gd name="connsiteX4" fmla="*/ 37952 w 85793"/>
                <a:gd name="connsiteY4" fmla="*/ 56330 h 114478"/>
                <a:gd name="connsiteX5" fmla="*/ 83779 w 85793"/>
                <a:gd name="connsiteY5" fmla="*/ 9445 h 114478"/>
                <a:gd name="connsiteX6" fmla="*/ 78767 w 85793"/>
                <a:gd name="connsiteY6" fmla="*/ 934 h 11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93" h="114478">
                  <a:moveTo>
                    <a:pt x="78767" y="934"/>
                  </a:moveTo>
                  <a:cubicBezTo>
                    <a:pt x="60150" y="14292"/>
                    <a:pt x="43681" y="30334"/>
                    <a:pt x="29646" y="48540"/>
                  </a:cubicBezTo>
                  <a:cubicBezTo>
                    <a:pt x="15181" y="66183"/>
                    <a:pt x="5012" y="86986"/>
                    <a:pt x="0" y="109274"/>
                  </a:cubicBezTo>
                  <a:cubicBezTo>
                    <a:pt x="0" y="113458"/>
                    <a:pt x="5155" y="116776"/>
                    <a:pt x="7304" y="112448"/>
                  </a:cubicBezTo>
                  <a:cubicBezTo>
                    <a:pt x="16040" y="92987"/>
                    <a:pt x="26352" y="74233"/>
                    <a:pt x="37952" y="56330"/>
                  </a:cubicBezTo>
                  <a:cubicBezTo>
                    <a:pt x="50698" y="38327"/>
                    <a:pt x="66164" y="22501"/>
                    <a:pt x="83779" y="9445"/>
                  </a:cubicBezTo>
                  <a:cubicBezTo>
                    <a:pt x="88650" y="5695"/>
                    <a:pt x="83779" y="-2817"/>
                    <a:pt x="78767" y="9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4" name="Freeform: Shape 2743">
              <a:extLst>
                <a:ext uri="{FF2B5EF4-FFF2-40B4-BE49-F238E27FC236}">
                  <a16:creationId xmlns:a16="http://schemas.microsoft.com/office/drawing/2014/main" id="{F72E9F4C-8A27-9371-8266-A0BAC676C5D5}"/>
                </a:ext>
              </a:extLst>
            </p:cNvPr>
            <p:cNvSpPr/>
            <p:nvPr/>
          </p:nvSpPr>
          <p:spPr>
            <a:xfrm>
              <a:off x="10798575" y="3272197"/>
              <a:ext cx="86255" cy="106449"/>
            </a:xfrm>
            <a:custGeom>
              <a:avLst/>
              <a:gdLst>
                <a:gd name="connsiteX0" fmla="*/ 81168 w 86255"/>
                <a:gd name="connsiteY0" fmla="*/ 465 h 106449"/>
                <a:gd name="connsiteX1" fmla="*/ 109 w 86255"/>
                <a:gd name="connsiteY1" fmla="*/ 101449 h 106449"/>
                <a:gd name="connsiteX2" fmla="*/ 7127 w 86255"/>
                <a:gd name="connsiteY2" fmla="*/ 104478 h 106449"/>
                <a:gd name="connsiteX3" fmla="*/ 84749 w 86255"/>
                <a:gd name="connsiteY3" fmla="*/ 6524 h 106449"/>
                <a:gd name="connsiteX4" fmla="*/ 85609 w 86255"/>
                <a:gd name="connsiteY4" fmla="*/ 1490 h 106449"/>
                <a:gd name="connsiteX5" fmla="*/ 81168 w 86255"/>
                <a:gd name="connsiteY5" fmla="*/ 321 h 1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55" h="106449">
                  <a:moveTo>
                    <a:pt x="81168" y="465"/>
                  </a:moveTo>
                  <a:cubicBezTo>
                    <a:pt x="41641" y="21672"/>
                    <a:pt x="12426" y="58113"/>
                    <a:pt x="109" y="101449"/>
                  </a:cubicBezTo>
                  <a:cubicBezTo>
                    <a:pt x="-892" y="105488"/>
                    <a:pt x="5265" y="108662"/>
                    <a:pt x="7127" y="104478"/>
                  </a:cubicBezTo>
                  <a:cubicBezTo>
                    <a:pt x="22595" y="64676"/>
                    <a:pt x="49662" y="30529"/>
                    <a:pt x="84749" y="6524"/>
                  </a:cubicBezTo>
                  <a:cubicBezTo>
                    <a:pt x="86324" y="5356"/>
                    <a:pt x="86754" y="3091"/>
                    <a:pt x="85609" y="1490"/>
                  </a:cubicBezTo>
                  <a:cubicBezTo>
                    <a:pt x="84605" y="105"/>
                    <a:pt x="82743" y="-386"/>
                    <a:pt x="81168" y="3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5" name="Freeform: Shape 2744">
              <a:extLst>
                <a:ext uri="{FF2B5EF4-FFF2-40B4-BE49-F238E27FC236}">
                  <a16:creationId xmlns:a16="http://schemas.microsoft.com/office/drawing/2014/main" id="{6C0C5F01-B8AA-ED01-20CF-328C4B7DED4A}"/>
                </a:ext>
              </a:extLst>
            </p:cNvPr>
            <p:cNvSpPr/>
            <p:nvPr/>
          </p:nvSpPr>
          <p:spPr>
            <a:xfrm>
              <a:off x="10827439" y="3279625"/>
              <a:ext cx="83781" cy="98965"/>
            </a:xfrm>
            <a:custGeom>
              <a:avLst/>
              <a:gdLst>
                <a:gd name="connsiteX0" fmla="*/ 78227 w 83781"/>
                <a:gd name="connsiteY0" fmla="*/ 683 h 98965"/>
                <a:gd name="connsiteX1" fmla="*/ 28674 w 83781"/>
                <a:gd name="connsiteY1" fmla="*/ 42086 h 98965"/>
                <a:gd name="connsiteX2" fmla="*/ 31 w 83781"/>
                <a:gd name="connsiteY2" fmla="*/ 94165 h 98965"/>
                <a:gd name="connsiteX3" fmla="*/ 3898 w 83781"/>
                <a:gd name="connsiteY3" fmla="*/ 98940 h 98965"/>
                <a:gd name="connsiteX4" fmla="*/ 8195 w 83781"/>
                <a:gd name="connsiteY4" fmla="*/ 96473 h 98965"/>
                <a:gd name="connsiteX5" fmla="*/ 36838 w 83781"/>
                <a:gd name="connsiteY5" fmla="*/ 47424 h 98965"/>
                <a:gd name="connsiteX6" fmla="*/ 82235 w 83781"/>
                <a:gd name="connsiteY6" fmla="*/ 7031 h 98965"/>
                <a:gd name="connsiteX7" fmla="*/ 78655 w 83781"/>
                <a:gd name="connsiteY7" fmla="*/ 683 h 9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781" h="98965">
                  <a:moveTo>
                    <a:pt x="78227" y="683"/>
                  </a:moveTo>
                  <a:cubicBezTo>
                    <a:pt x="60610" y="13075"/>
                    <a:pt x="43999" y="26924"/>
                    <a:pt x="28674" y="42086"/>
                  </a:cubicBezTo>
                  <a:cubicBezTo>
                    <a:pt x="13922" y="55979"/>
                    <a:pt x="3898" y="74199"/>
                    <a:pt x="31" y="94165"/>
                  </a:cubicBezTo>
                  <a:cubicBezTo>
                    <a:pt x="-255" y="96545"/>
                    <a:pt x="1463" y="98680"/>
                    <a:pt x="3898" y="98940"/>
                  </a:cubicBezTo>
                  <a:cubicBezTo>
                    <a:pt x="5617" y="99142"/>
                    <a:pt x="7479" y="98161"/>
                    <a:pt x="8195" y="96473"/>
                  </a:cubicBezTo>
                  <a:cubicBezTo>
                    <a:pt x="14783" y="78556"/>
                    <a:pt x="24522" y="61951"/>
                    <a:pt x="36838" y="47424"/>
                  </a:cubicBezTo>
                  <a:cubicBezTo>
                    <a:pt x="50442" y="32320"/>
                    <a:pt x="65624" y="18773"/>
                    <a:pt x="82235" y="7031"/>
                  </a:cubicBezTo>
                  <a:cubicBezTo>
                    <a:pt x="85959" y="4145"/>
                    <a:pt x="82235" y="-2058"/>
                    <a:pt x="78655" y="6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6" name="Freeform: Shape 2745">
              <a:extLst>
                <a:ext uri="{FF2B5EF4-FFF2-40B4-BE49-F238E27FC236}">
                  <a16:creationId xmlns:a16="http://schemas.microsoft.com/office/drawing/2014/main" id="{33A75879-58B8-9A56-652A-FE8BB445F3C3}"/>
                </a:ext>
              </a:extLst>
            </p:cNvPr>
            <p:cNvSpPr/>
            <p:nvPr/>
          </p:nvSpPr>
          <p:spPr>
            <a:xfrm>
              <a:off x="10872440" y="3270518"/>
              <a:ext cx="94369" cy="119344"/>
            </a:xfrm>
            <a:custGeom>
              <a:avLst/>
              <a:gdLst>
                <a:gd name="connsiteX0" fmla="*/ 91370 w 94369"/>
                <a:gd name="connsiteY0" fmla="*/ 269 h 119344"/>
                <a:gd name="connsiteX1" fmla="*/ 30504 w 94369"/>
                <a:gd name="connsiteY1" fmla="*/ 47442 h 119344"/>
                <a:gd name="connsiteX2" fmla="*/ 9739 w 94369"/>
                <a:gd name="connsiteY2" fmla="*/ 79613 h 119344"/>
                <a:gd name="connsiteX3" fmla="*/ 0 w 94369"/>
                <a:gd name="connsiteY3" fmla="*/ 115678 h 119344"/>
                <a:gd name="connsiteX4" fmla="*/ 7304 w 94369"/>
                <a:gd name="connsiteY4" fmla="*/ 116688 h 119344"/>
                <a:gd name="connsiteX5" fmla="*/ 93232 w 94369"/>
                <a:gd name="connsiteY5" fmla="*/ 4164 h 119344"/>
                <a:gd name="connsiteX6" fmla="*/ 90940 w 94369"/>
                <a:gd name="connsiteY6" fmla="*/ 269 h 11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369" h="119344">
                  <a:moveTo>
                    <a:pt x="91370" y="269"/>
                  </a:moveTo>
                  <a:cubicBezTo>
                    <a:pt x="67883" y="11233"/>
                    <a:pt x="47118" y="27347"/>
                    <a:pt x="30504" y="47442"/>
                  </a:cubicBezTo>
                  <a:cubicBezTo>
                    <a:pt x="22342" y="57266"/>
                    <a:pt x="15325" y="68072"/>
                    <a:pt x="9739" y="79613"/>
                  </a:cubicBezTo>
                  <a:cubicBezTo>
                    <a:pt x="4584" y="91053"/>
                    <a:pt x="1432" y="103214"/>
                    <a:pt x="0" y="115678"/>
                  </a:cubicBezTo>
                  <a:cubicBezTo>
                    <a:pt x="0" y="120150"/>
                    <a:pt x="6159" y="120583"/>
                    <a:pt x="7304" y="116688"/>
                  </a:cubicBezTo>
                  <a:cubicBezTo>
                    <a:pt x="20480" y="69413"/>
                    <a:pt x="51270" y="29107"/>
                    <a:pt x="93232" y="4164"/>
                  </a:cubicBezTo>
                  <a:cubicBezTo>
                    <a:pt x="95952" y="2721"/>
                    <a:pt x="93232" y="-1030"/>
                    <a:pt x="90940" y="2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7" name="Freeform: Shape 2746">
              <a:extLst>
                <a:ext uri="{FF2B5EF4-FFF2-40B4-BE49-F238E27FC236}">
                  <a16:creationId xmlns:a16="http://schemas.microsoft.com/office/drawing/2014/main" id="{EA0BBC06-F5A6-3155-809D-0AAD67EB48B8}"/>
                </a:ext>
              </a:extLst>
            </p:cNvPr>
            <p:cNvSpPr/>
            <p:nvPr/>
          </p:nvSpPr>
          <p:spPr>
            <a:xfrm>
              <a:off x="10913666" y="3269412"/>
              <a:ext cx="92728" cy="102001"/>
            </a:xfrm>
            <a:custGeom>
              <a:avLst/>
              <a:gdLst>
                <a:gd name="connsiteX0" fmla="*/ 86807 w 92728"/>
                <a:gd name="connsiteY0" fmla="*/ 509 h 102001"/>
                <a:gd name="connsiteX1" fmla="*/ 33244 w 92728"/>
                <a:gd name="connsiteY1" fmla="*/ 40326 h 102001"/>
                <a:gd name="connsiteX2" fmla="*/ 13052 w 92728"/>
                <a:gd name="connsiteY2" fmla="*/ 66293 h 102001"/>
                <a:gd name="connsiteX3" fmla="*/ 163 w 92728"/>
                <a:gd name="connsiteY3" fmla="*/ 96732 h 102001"/>
                <a:gd name="connsiteX4" fmla="*/ 7753 w 92728"/>
                <a:gd name="connsiteY4" fmla="*/ 99906 h 102001"/>
                <a:gd name="connsiteX5" fmla="*/ 90816 w 92728"/>
                <a:gd name="connsiteY5" fmla="*/ 7578 h 102001"/>
                <a:gd name="connsiteX6" fmla="*/ 86807 w 92728"/>
                <a:gd name="connsiteY6" fmla="*/ 509 h 10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28" h="102001">
                  <a:moveTo>
                    <a:pt x="86807" y="509"/>
                  </a:moveTo>
                  <a:cubicBezTo>
                    <a:pt x="66900" y="10737"/>
                    <a:pt x="48855" y="24197"/>
                    <a:pt x="33244" y="40326"/>
                  </a:cubicBezTo>
                  <a:cubicBezTo>
                    <a:pt x="25655" y="48303"/>
                    <a:pt x="18922" y="57002"/>
                    <a:pt x="13052" y="66293"/>
                  </a:cubicBezTo>
                  <a:cubicBezTo>
                    <a:pt x="7323" y="75756"/>
                    <a:pt x="3026" y="86013"/>
                    <a:pt x="163" y="96732"/>
                  </a:cubicBezTo>
                  <a:cubicBezTo>
                    <a:pt x="-1126" y="101204"/>
                    <a:pt x="5605" y="104234"/>
                    <a:pt x="7753" y="99906"/>
                  </a:cubicBezTo>
                  <a:cubicBezTo>
                    <a:pt x="25081" y="61085"/>
                    <a:pt x="54154" y="28770"/>
                    <a:pt x="90816" y="7578"/>
                  </a:cubicBezTo>
                  <a:cubicBezTo>
                    <a:pt x="95399" y="5126"/>
                    <a:pt x="90816" y="-1943"/>
                    <a:pt x="86807" y="5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8" name="Freeform: Shape 2747">
              <a:extLst>
                <a:ext uri="{FF2B5EF4-FFF2-40B4-BE49-F238E27FC236}">
                  <a16:creationId xmlns:a16="http://schemas.microsoft.com/office/drawing/2014/main" id="{337FB957-DBD0-7875-3062-AB7B0CD2D8EC}"/>
                </a:ext>
              </a:extLst>
            </p:cNvPr>
            <p:cNvSpPr/>
            <p:nvPr/>
          </p:nvSpPr>
          <p:spPr>
            <a:xfrm>
              <a:off x="10952074" y="3269861"/>
              <a:ext cx="108967" cy="103219"/>
            </a:xfrm>
            <a:custGeom>
              <a:avLst/>
              <a:gdLst>
                <a:gd name="connsiteX0" fmla="*/ 104967 w 108967"/>
                <a:gd name="connsiteY0" fmla="*/ 61 h 103219"/>
                <a:gd name="connsiteX1" fmla="*/ 37371 w 108967"/>
                <a:gd name="connsiteY1" fmla="*/ 33818 h 103219"/>
                <a:gd name="connsiteX2" fmla="*/ 136 w 108967"/>
                <a:gd name="connsiteY2" fmla="*/ 97726 h 103219"/>
                <a:gd name="connsiteX3" fmla="*/ 3143 w 108967"/>
                <a:gd name="connsiteY3" fmla="*/ 103063 h 103219"/>
                <a:gd name="connsiteX4" fmla="*/ 8441 w 108967"/>
                <a:gd name="connsiteY4" fmla="*/ 100034 h 103219"/>
                <a:gd name="connsiteX5" fmla="*/ 44531 w 108967"/>
                <a:gd name="connsiteY5" fmla="*/ 41031 h 103219"/>
                <a:gd name="connsiteX6" fmla="*/ 106685 w 108967"/>
                <a:gd name="connsiteY6" fmla="*/ 6264 h 103219"/>
                <a:gd name="connsiteX7" fmla="*/ 104967 w 108967"/>
                <a:gd name="connsiteY7" fmla="*/ 61 h 10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967" h="103219">
                  <a:moveTo>
                    <a:pt x="104967" y="61"/>
                  </a:moveTo>
                  <a:cubicBezTo>
                    <a:pt x="79761" y="4793"/>
                    <a:pt x="56417" y="16478"/>
                    <a:pt x="37371" y="33818"/>
                  </a:cubicBezTo>
                  <a:cubicBezTo>
                    <a:pt x="18037" y="50163"/>
                    <a:pt x="4861" y="72740"/>
                    <a:pt x="136" y="97726"/>
                  </a:cubicBezTo>
                  <a:cubicBezTo>
                    <a:pt x="-438" y="100034"/>
                    <a:pt x="851" y="102429"/>
                    <a:pt x="3143" y="103063"/>
                  </a:cubicBezTo>
                  <a:cubicBezTo>
                    <a:pt x="5435" y="103698"/>
                    <a:pt x="7868" y="102342"/>
                    <a:pt x="8441" y="100034"/>
                  </a:cubicBezTo>
                  <a:cubicBezTo>
                    <a:pt x="15889" y="77890"/>
                    <a:pt x="28205" y="57736"/>
                    <a:pt x="44531" y="41031"/>
                  </a:cubicBezTo>
                  <a:cubicBezTo>
                    <a:pt x="61860" y="24167"/>
                    <a:pt x="83341" y="12179"/>
                    <a:pt x="106685" y="6264"/>
                  </a:cubicBezTo>
                  <a:cubicBezTo>
                    <a:pt x="110696" y="5254"/>
                    <a:pt x="108977" y="-660"/>
                    <a:pt x="104967" y="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9" name="Freeform: Shape 2748">
              <a:extLst>
                <a:ext uri="{FF2B5EF4-FFF2-40B4-BE49-F238E27FC236}">
                  <a16:creationId xmlns:a16="http://schemas.microsoft.com/office/drawing/2014/main" id="{23951479-9A21-C841-DDBC-8B915975B1BE}"/>
                </a:ext>
              </a:extLst>
            </p:cNvPr>
            <p:cNvSpPr/>
            <p:nvPr/>
          </p:nvSpPr>
          <p:spPr>
            <a:xfrm>
              <a:off x="11015755" y="3275429"/>
              <a:ext cx="98801" cy="114508"/>
            </a:xfrm>
            <a:custGeom>
              <a:avLst/>
              <a:gdLst>
                <a:gd name="connsiteX0" fmla="*/ 91841 w 98801"/>
                <a:gd name="connsiteY0" fmla="*/ 408 h 114508"/>
                <a:gd name="connsiteX1" fmla="*/ 35414 w 98801"/>
                <a:gd name="connsiteY1" fmla="*/ 46427 h 114508"/>
                <a:gd name="connsiteX2" fmla="*/ 184 w 98801"/>
                <a:gd name="connsiteY2" fmla="*/ 108460 h 114508"/>
                <a:gd name="connsiteX3" fmla="*/ 3478 w 98801"/>
                <a:gd name="connsiteY3" fmla="*/ 114331 h 114508"/>
                <a:gd name="connsiteX4" fmla="*/ 8777 w 98801"/>
                <a:gd name="connsiteY4" fmla="*/ 112210 h 114508"/>
                <a:gd name="connsiteX5" fmla="*/ 44723 w 98801"/>
                <a:gd name="connsiteY5" fmla="*/ 54506 h 114508"/>
                <a:gd name="connsiteX6" fmla="*/ 96853 w 98801"/>
                <a:gd name="connsiteY6" fmla="*/ 9063 h 114508"/>
                <a:gd name="connsiteX7" fmla="*/ 97855 w 98801"/>
                <a:gd name="connsiteY7" fmla="*/ 1980 h 114508"/>
                <a:gd name="connsiteX8" fmla="*/ 91841 w 98801"/>
                <a:gd name="connsiteY8" fmla="*/ 408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1" h="114508">
                  <a:moveTo>
                    <a:pt x="91841" y="408"/>
                  </a:moveTo>
                  <a:cubicBezTo>
                    <a:pt x="70645" y="12583"/>
                    <a:pt x="51597" y="28120"/>
                    <a:pt x="35414" y="46427"/>
                  </a:cubicBezTo>
                  <a:cubicBezTo>
                    <a:pt x="18516" y="63695"/>
                    <a:pt x="6485" y="85060"/>
                    <a:pt x="184" y="108460"/>
                  </a:cubicBezTo>
                  <a:cubicBezTo>
                    <a:pt x="-533" y="110998"/>
                    <a:pt x="901" y="113624"/>
                    <a:pt x="3478" y="114331"/>
                  </a:cubicBezTo>
                  <a:cubicBezTo>
                    <a:pt x="5483" y="114908"/>
                    <a:pt x="7631" y="114042"/>
                    <a:pt x="8777" y="112210"/>
                  </a:cubicBezTo>
                  <a:cubicBezTo>
                    <a:pt x="19374" y="92115"/>
                    <a:pt x="31404" y="72827"/>
                    <a:pt x="44723" y="54506"/>
                  </a:cubicBezTo>
                  <a:cubicBezTo>
                    <a:pt x="59474" y="36488"/>
                    <a:pt x="77089" y="21124"/>
                    <a:pt x="96853" y="9063"/>
                  </a:cubicBezTo>
                  <a:cubicBezTo>
                    <a:pt x="99001" y="7375"/>
                    <a:pt x="99430" y="4202"/>
                    <a:pt x="97855" y="1980"/>
                  </a:cubicBezTo>
                  <a:cubicBezTo>
                    <a:pt x="96423" y="148"/>
                    <a:pt x="93989" y="-502"/>
                    <a:pt x="91841" y="4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0" name="Freeform: Shape 2749">
              <a:extLst>
                <a:ext uri="{FF2B5EF4-FFF2-40B4-BE49-F238E27FC236}">
                  <a16:creationId xmlns:a16="http://schemas.microsoft.com/office/drawing/2014/main" id="{FAB578B1-8D14-6035-947A-6C7A0156E122}"/>
                </a:ext>
              </a:extLst>
            </p:cNvPr>
            <p:cNvSpPr/>
            <p:nvPr/>
          </p:nvSpPr>
          <p:spPr>
            <a:xfrm>
              <a:off x="11007055" y="3272012"/>
              <a:ext cx="81055" cy="81896"/>
            </a:xfrm>
            <a:custGeom>
              <a:avLst/>
              <a:gdLst>
                <a:gd name="connsiteX0" fmla="*/ 77627 w 81055"/>
                <a:gd name="connsiteY0" fmla="*/ 217 h 81896"/>
                <a:gd name="connsiteX1" fmla="*/ 33803 w 81055"/>
                <a:gd name="connsiteY1" fmla="*/ 32965 h 81896"/>
                <a:gd name="connsiteX2" fmla="*/ 15902 w 81055"/>
                <a:gd name="connsiteY2" fmla="*/ 53883 h 81896"/>
                <a:gd name="connsiteX3" fmla="*/ 435 w 81055"/>
                <a:gd name="connsiteY3" fmla="*/ 77109 h 81896"/>
                <a:gd name="connsiteX4" fmla="*/ 5304 w 81055"/>
                <a:gd name="connsiteY4" fmla="*/ 80860 h 81896"/>
                <a:gd name="connsiteX5" fmla="*/ 21917 w 81055"/>
                <a:gd name="connsiteY5" fmla="*/ 60086 h 81896"/>
                <a:gd name="connsiteX6" fmla="*/ 38815 w 81055"/>
                <a:gd name="connsiteY6" fmla="*/ 38879 h 81896"/>
                <a:gd name="connsiteX7" fmla="*/ 79917 w 81055"/>
                <a:gd name="connsiteY7" fmla="*/ 4257 h 81896"/>
                <a:gd name="connsiteX8" fmla="*/ 77627 w 81055"/>
                <a:gd name="connsiteY8" fmla="*/ 217 h 8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55" h="81896">
                  <a:moveTo>
                    <a:pt x="77627" y="217"/>
                  </a:moveTo>
                  <a:cubicBezTo>
                    <a:pt x="61157" y="8310"/>
                    <a:pt x="46263" y="19404"/>
                    <a:pt x="33803" y="32965"/>
                  </a:cubicBezTo>
                  <a:cubicBezTo>
                    <a:pt x="27503" y="39601"/>
                    <a:pt x="21630" y="47391"/>
                    <a:pt x="15902" y="53883"/>
                  </a:cubicBezTo>
                  <a:cubicBezTo>
                    <a:pt x="10173" y="60374"/>
                    <a:pt x="5447" y="69319"/>
                    <a:pt x="435" y="77109"/>
                  </a:cubicBezTo>
                  <a:cubicBezTo>
                    <a:pt x="-1427" y="79994"/>
                    <a:pt x="3155" y="83745"/>
                    <a:pt x="5304" y="80860"/>
                  </a:cubicBezTo>
                  <a:cubicBezTo>
                    <a:pt x="10746" y="73935"/>
                    <a:pt x="16618" y="66433"/>
                    <a:pt x="21917" y="60086"/>
                  </a:cubicBezTo>
                  <a:cubicBezTo>
                    <a:pt x="27216" y="53738"/>
                    <a:pt x="32801" y="45660"/>
                    <a:pt x="38815" y="38879"/>
                  </a:cubicBezTo>
                  <a:cubicBezTo>
                    <a:pt x="50416" y="25030"/>
                    <a:pt x="64308" y="13302"/>
                    <a:pt x="79917" y="4257"/>
                  </a:cubicBezTo>
                  <a:cubicBezTo>
                    <a:pt x="82639" y="2814"/>
                    <a:pt x="79917" y="-937"/>
                    <a:pt x="77627" y="2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1" name="Freeform: Shape 2750">
              <a:extLst>
                <a:ext uri="{FF2B5EF4-FFF2-40B4-BE49-F238E27FC236}">
                  <a16:creationId xmlns:a16="http://schemas.microsoft.com/office/drawing/2014/main" id="{34F09427-FF70-A7AB-8E99-8CCC2988D71F}"/>
                </a:ext>
              </a:extLst>
            </p:cNvPr>
            <p:cNvSpPr/>
            <p:nvPr/>
          </p:nvSpPr>
          <p:spPr>
            <a:xfrm>
              <a:off x="11082212" y="3263022"/>
              <a:ext cx="93925" cy="95784"/>
            </a:xfrm>
            <a:custGeom>
              <a:avLst/>
              <a:gdLst>
                <a:gd name="connsiteX0" fmla="*/ 86964 w 93925"/>
                <a:gd name="connsiteY0" fmla="*/ 407 h 95784"/>
                <a:gd name="connsiteX1" fmla="*/ 36411 w 93925"/>
                <a:gd name="connsiteY1" fmla="*/ 39647 h 95784"/>
                <a:gd name="connsiteX2" fmla="*/ 321 w 93925"/>
                <a:gd name="connsiteY2" fmla="*/ 91004 h 95784"/>
                <a:gd name="connsiteX3" fmla="*/ 7625 w 93925"/>
                <a:gd name="connsiteY3" fmla="*/ 94034 h 95784"/>
                <a:gd name="connsiteX4" fmla="*/ 44430 w 93925"/>
                <a:gd name="connsiteY4" fmla="*/ 46716 h 95784"/>
                <a:gd name="connsiteX5" fmla="*/ 91978 w 93925"/>
                <a:gd name="connsiteY5" fmla="*/ 9063 h 95784"/>
                <a:gd name="connsiteX6" fmla="*/ 92980 w 93925"/>
                <a:gd name="connsiteY6" fmla="*/ 1980 h 95784"/>
                <a:gd name="connsiteX7" fmla="*/ 86964 w 93925"/>
                <a:gd name="connsiteY7" fmla="*/ 407 h 9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925" h="95784">
                  <a:moveTo>
                    <a:pt x="86964" y="407"/>
                  </a:moveTo>
                  <a:cubicBezTo>
                    <a:pt x="68491" y="11198"/>
                    <a:pt x="51448" y="24384"/>
                    <a:pt x="36411" y="39647"/>
                  </a:cubicBezTo>
                  <a:cubicBezTo>
                    <a:pt x="21230" y="54246"/>
                    <a:pt x="8914" y="71687"/>
                    <a:pt x="321" y="91004"/>
                  </a:cubicBezTo>
                  <a:cubicBezTo>
                    <a:pt x="-1540" y="95476"/>
                    <a:pt x="5190" y="97496"/>
                    <a:pt x="7625" y="94034"/>
                  </a:cubicBezTo>
                  <a:cubicBezTo>
                    <a:pt x="18651" y="77371"/>
                    <a:pt x="30969" y="61546"/>
                    <a:pt x="44430" y="46716"/>
                  </a:cubicBezTo>
                  <a:cubicBezTo>
                    <a:pt x="58608" y="32116"/>
                    <a:pt x="74505" y="19450"/>
                    <a:pt x="91978" y="9063"/>
                  </a:cubicBezTo>
                  <a:cubicBezTo>
                    <a:pt x="94125" y="7375"/>
                    <a:pt x="94555" y="4201"/>
                    <a:pt x="92980" y="1980"/>
                  </a:cubicBezTo>
                  <a:cubicBezTo>
                    <a:pt x="91548" y="148"/>
                    <a:pt x="89113" y="-501"/>
                    <a:pt x="86964" y="4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2" name="Freeform: Shape 2751">
              <a:extLst>
                <a:ext uri="{FF2B5EF4-FFF2-40B4-BE49-F238E27FC236}">
                  <a16:creationId xmlns:a16="http://schemas.microsoft.com/office/drawing/2014/main" id="{9444641D-75F5-2F6A-62FE-E66284E7168C}"/>
                </a:ext>
              </a:extLst>
            </p:cNvPr>
            <p:cNvSpPr/>
            <p:nvPr/>
          </p:nvSpPr>
          <p:spPr>
            <a:xfrm>
              <a:off x="11128279" y="3264844"/>
              <a:ext cx="92560" cy="96720"/>
            </a:xfrm>
            <a:custGeom>
              <a:avLst/>
              <a:gdLst>
                <a:gd name="connsiteX0" fmla="*/ 86726 w 92560"/>
                <a:gd name="connsiteY0" fmla="*/ 317 h 96720"/>
                <a:gd name="connsiteX1" fmla="*/ 32878 w 92560"/>
                <a:gd name="connsiteY1" fmla="*/ 36670 h 96720"/>
                <a:gd name="connsiteX2" fmla="*/ 81 w 92560"/>
                <a:gd name="connsiteY2" fmla="*/ 91346 h 96720"/>
                <a:gd name="connsiteX3" fmla="*/ 7815 w 92560"/>
                <a:gd name="connsiteY3" fmla="*/ 94663 h 96720"/>
                <a:gd name="connsiteX4" fmla="*/ 40753 w 92560"/>
                <a:gd name="connsiteY4" fmla="*/ 44605 h 96720"/>
                <a:gd name="connsiteX5" fmla="*/ 90306 w 92560"/>
                <a:gd name="connsiteY5" fmla="*/ 8684 h 96720"/>
                <a:gd name="connsiteX6" fmla="*/ 86726 w 92560"/>
                <a:gd name="connsiteY6" fmla="*/ 317 h 9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560" h="96720">
                  <a:moveTo>
                    <a:pt x="86726" y="317"/>
                  </a:moveTo>
                  <a:cubicBezTo>
                    <a:pt x="66532" y="8727"/>
                    <a:pt x="48201" y="21076"/>
                    <a:pt x="32878" y="36670"/>
                  </a:cubicBezTo>
                  <a:cubicBezTo>
                    <a:pt x="16981" y="51385"/>
                    <a:pt x="5667" y="70355"/>
                    <a:pt x="81" y="91346"/>
                  </a:cubicBezTo>
                  <a:cubicBezTo>
                    <a:pt x="-777" y="95818"/>
                    <a:pt x="5380" y="98992"/>
                    <a:pt x="7815" y="94663"/>
                  </a:cubicBezTo>
                  <a:cubicBezTo>
                    <a:pt x="16695" y="76674"/>
                    <a:pt x="27722" y="59853"/>
                    <a:pt x="40753" y="44605"/>
                  </a:cubicBezTo>
                  <a:cubicBezTo>
                    <a:pt x="54790" y="29515"/>
                    <a:pt x="71688" y="17310"/>
                    <a:pt x="90306" y="8684"/>
                  </a:cubicBezTo>
                  <a:cubicBezTo>
                    <a:pt x="95032" y="6520"/>
                    <a:pt x="91595" y="-1703"/>
                    <a:pt x="86726" y="3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3" name="Freeform: Shape 2752">
              <a:extLst>
                <a:ext uri="{FF2B5EF4-FFF2-40B4-BE49-F238E27FC236}">
                  <a16:creationId xmlns:a16="http://schemas.microsoft.com/office/drawing/2014/main" id="{B5811FDB-6857-FA16-C640-902BC6642A44}"/>
                </a:ext>
              </a:extLst>
            </p:cNvPr>
            <p:cNvSpPr/>
            <p:nvPr/>
          </p:nvSpPr>
          <p:spPr>
            <a:xfrm>
              <a:off x="11156635" y="3265856"/>
              <a:ext cx="99926" cy="93946"/>
            </a:xfrm>
            <a:custGeom>
              <a:avLst/>
              <a:gdLst>
                <a:gd name="connsiteX0" fmla="*/ 95462 w 99926"/>
                <a:gd name="connsiteY0" fmla="*/ 170 h 93946"/>
                <a:gd name="connsiteX1" fmla="*/ 36602 w 99926"/>
                <a:gd name="connsiteY1" fmla="*/ 33639 h 93946"/>
                <a:gd name="connsiteX2" fmla="*/ 14403 w 99926"/>
                <a:gd name="connsiteY2" fmla="*/ 58308 h 93946"/>
                <a:gd name="connsiteX3" fmla="*/ 82 w 99926"/>
                <a:gd name="connsiteY3" fmla="*/ 89035 h 93946"/>
                <a:gd name="connsiteX4" fmla="*/ 3091 w 99926"/>
                <a:gd name="connsiteY4" fmla="*/ 93854 h 93946"/>
                <a:gd name="connsiteX5" fmla="*/ 7386 w 99926"/>
                <a:gd name="connsiteY5" fmla="*/ 92065 h 93946"/>
                <a:gd name="connsiteX6" fmla="*/ 43762 w 99926"/>
                <a:gd name="connsiteY6" fmla="*/ 41573 h 93946"/>
                <a:gd name="connsiteX7" fmla="*/ 97467 w 99926"/>
                <a:gd name="connsiteY7" fmla="*/ 7239 h 93946"/>
                <a:gd name="connsiteX8" fmla="*/ 95605 w 99926"/>
                <a:gd name="connsiteY8" fmla="*/ 170 h 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26" h="93946">
                  <a:moveTo>
                    <a:pt x="95462" y="170"/>
                  </a:moveTo>
                  <a:cubicBezTo>
                    <a:pt x="73550" y="6647"/>
                    <a:pt x="53358" y="18102"/>
                    <a:pt x="36602" y="33639"/>
                  </a:cubicBezTo>
                  <a:cubicBezTo>
                    <a:pt x="28438" y="41126"/>
                    <a:pt x="20992" y="49392"/>
                    <a:pt x="14403" y="58308"/>
                  </a:cubicBezTo>
                  <a:cubicBezTo>
                    <a:pt x="8103" y="67742"/>
                    <a:pt x="3234" y="78100"/>
                    <a:pt x="82" y="89035"/>
                  </a:cubicBezTo>
                  <a:cubicBezTo>
                    <a:pt x="-346" y="91214"/>
                    <a:pt x="942" y="93363"/>
                    <a:pt x="3091" y="93854"/>
                  </a:cubicBezTo>
                  <a:cubicBezTo>
                    <a:pt x="4809" y="94214"/>
                    <a:pt x="6528" y="93508"/>
                    <a:pt x="7386" y="92065"/>
                  </a:cubicBezTo>
                  <a:cubicBezTo>
                    <a:pt x="16695" y="73311"/>
                    <a:pt x="28868" y="56259"/>
                    <a:pt x="43762" y="41573"/>
                  </a:cubicBezTo>
                  <a:cubicBezTo>
                    <a:pt x="59372" y="26888"/>
                    <a:pt x="77561" y="15246"/>
                    <a:pt x="97467" y="7239"/>
                  </a:cubicBezTo>
                  <a:cubicBezTo>
                    <a:pt x="101621" y="5364"/>
                    <a:pt x="100187" y="-1128"/>
                    <a:pt x="95605" y="1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4" name="Freeform: Shape 2753">
              <a:extLst>
                <a:ext uri="{FF2B5EF4-FFF2-40B4-BE49-F238E27FC236}">
                  <a16:creationId xmlns:a16="http://schemas.microsoft.com/office/drawing/2014/main" id="{766A732D-1803-F736-DF0B-5CE32CA6BF3D}"/>
                </a:ext>
              </a:extLst>
            </p:cNvPr>
            <p:cNvSpPr/>
            <p:nvPr/>
          </p:nvSpPr>
          <p:spPr>
            <a:xfrm>
              <a:off x="11192663" y="3263799"/>
              <a:ext cx="113350" cy="106672"/>
            </a:xfrm>
            <a:custGeom>
              <a:avLst/>
              <a:gdLst>
                <a:gd name="connsiteX0" fmla="*/ 104116 w 113350"/>
                <a:gd name="connsiteY0" fmla="*/ 784 h 106672"/>
                <a:gd name="connsiteX1" fmla="*/ 43681 w 113350"/>
                <a:gd name="connsiteY1" fmla="*/ 43197 h 106672"/>
                <a:gd name="connsiteX2" fmla="*/ 18619 w 113350"/>
                <a:gd name="connsiteY2" fmla="*/ 69886 h 106672"/>
                <a:gd name="connsiteX3" fmla="*/ 287 w 113350"/>
                <a:gd name="connsiteY3" fmla="*/ 100902 h 106672"/>
                <a:gd name="connsiteX4" fmla="*/ 7878 w 113350"/>
                <a:gd name="connsiteY4" fmla="*/ 105374 h 106672"/>
                <a:gd name="connsiteX5" fmla="*/ 53275 w 113350"/>
                <a:gd name="connsiteY5" fmla="*/ 52863 h 106672"/>
                <a:gd name="connsiteX6" fmla="*/ 110560 w 113350"/>
                <a:gd name="connsiteY6" fmla="*/ 10594 h 106672"/>
                <a:gd name="connsiteX7" fmla="*/ 112565 w 113350"/>
                <a:gd name="connsiteY7" fmla="*/ 2804 h 106672"/>
                <a:gd name="connsiteX8" fmla="*/ 104833 w 113350"/>
                <a:gd name="connsiteY8" fmla="*/ 784 h 10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50" h="106672">
                  <a:moveTo>
                    <a:pt x="104116" y="784"/>
                  </a:moveTo>
                  <a:cubicBezTo>
                    <a:pt x="82204" y="12095"/>
                    <a:pt x="61869" y="26362"/>
                    <a:pt x="43681" y="43197"/>
                  </a:cubicBezTo>
                  <a:cubicBezTo>
                    <a:pt x="34802" y="51564"/>
                    <a:pt x="26351" y="60466"/>
                    <a:pt x="18619" y="69886"/>
                  </a:cubicBezTo>
                  <a:cubicBezTo>
                    <a:pt x="11171" y="79321"/>
                    <a:pt x="4869" y="89751"/>
                    <a:pt x="287" y="100902"/>
                  </a:cubicBezTo>
                  <a:cubicBezTo>
                    <a:pt x="-1432" y="105085"/>
                    <a:pt x="5012" y="108692"/>
                    <a:pt x="7878" y="105374"/>
                  </a:cubicBezTo>
                  <a:cubicBezTo>
                    <a:pt x="22199" y="87774"/>
                    <a:pt x="36520" y="69020"/>
                    <a:pt x="53275" y="52863"/>
                  </a:cubicBezTo>
                  <a:cubicBezTo>
                    <a:pt x="70605" y="36460"/>
                    <a:pt x="89795" y="22265"/>
                    <a:pt x="110560" y="10594"/>
                  </a:cubicBezTo>
                  <a:cubicBezTo>
                    <a:pt x="113282" y="9008"/>
                    <a:pt x="114140" y="5516"/>
                    <a:pt x="112565" y="2804"/>
                  </a:cubicBezTo>
                  <a:cubicBezTo>
                    <a:pt x="110990" y="92"/>
                    <a:pt x="107553" y="-803"/>
                    <a:pt x="104833" y="7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5" name="Freeform: Shape 2754">
              <a:extLst>
                <a:ext uri="{FF2B5EF4-FFF2-40B4-BE49-F238E27FC236}">
                  <a16:creationId xmlns:a16="http://schemas.microsoft.com/office/drawing/2014/main" id="{F4ED1926-D770-17D6-FBFD-8F02DB35DA8F}"/>
                </a:ext>
              </a:extLst>
            </p:cNvPr>
            <p:cNvSpPr/>
            <p:nvPr/>
          </p:nvSpPr>
          <p:spPr>
            <a:xfrm>
              <a:off x="11267316" y="3269996"/>
              <a:ext cx="103586" cy="104227"/>
            </a:xfrm>
            <a:custGeom>
              <a:avLst/>
              <a:gdLst>
                <a:gd name="connsiteX0" fmla="*/ 94910 w 103586"/>
                <a:gd name="connsiteY0" fmla="*/ 503 h 104227"/>
                <a:gd name="connsiteX1" fmla="*/ 36767 w 103586"/>
                <a:gd name="connsiteY1" fmla="*/ 40175 h 104227"/>
                <a:gd name="connsiteX2" fmla="*/ 14712 w 103586"/>
                <a:gd name="connsiteY2" fmla="*/ 66430 h 104227"/>
                <a:gd name="connsiteX3" fmla="*/ 390 w 103586"/>
                <a:gd name="connsiteY3" fmla="*/ 98168 h 104227"/>
                <a:gd name="connsiteX4" fmla="*/ 2539 w 103586"/>
                <a:gd name="connsiteY4" fmla="*/ 103866 h 104227"/>
                <a:gd name="connsiteX5" fmla="*/ 8268 w 103586"/>
                <a:gd name="connsiteY5" fmla="*/ 101630 h 104227"/>
                <a:gd name="connsiteX6" fmla="*/ 25452 w 103586"/>
                <a:gd name="connsiteY6" fmla="*/ 74076 h 104227"/>
                <a:gd name="connsiteX7" fmla="*/ 46076 w 103586"/>
                <a:gd name="connsiteY7" fmla="*/ 47965 h 104227"/>
                <a:gd name="connsiteX8" fmla="*/ 100783 w 103586"/>
                <a:gd name="connsiteY8" fmla="*/ 9735 h 104227"/>
                <a:gd name="connsiteX9" fmla="*/ 95484 w 103586"/>
                <a:gd name="connsiteY9" fmla="*/ 503 h 10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586" h="104227">
                  <a:moveTo>
                    <a:pt x="94910" y="503"/>
                  </a:moveTo>
                  <a:cubicBezTo>
                    <a:pt x="73428" y="10183"/>
                    <a:pt x="53667" y="23613"/>
                    <a:pt x="36767" y="40175"/>
                  </a:cubicBezTo>
                  <a:cubicBezTo>
                    <a:pt x="28604" y="48253"/>
                    <a:pt x="21300" y="57039"/>
                    <a:pt x="14712" y="66430"/>
                  </a:cubicBezTo>
                  <a:cubicBezTo>
                    <a:pt x="8268" y="76197"/>
                    <a:pt x="3542" y="86901"/>
                    <a:pt x="390" y="98168"/>
                  </a:cubicBezTo>
                  <a:cubicBezTo>
                    <a:pt x="-611" y="100361"/>
                    <a:pt x="390" y="102914"/>
                    <a:pt x="2539" y="103866"/>
                  </a:cubicBezTo>
                  <a:cubicBezTo>
                    <a:pt x="4831" y="104818"/>
                    <a:pt x="7264" y="103823"/>
                    <a:pt x="8268" y="101630"/>
                  </a:cubicBezTo>
                  <a:cubicBezTo>
                    <a:pt x="13423" y="92109"/>
                    <a:pt x="19439" y="83021"/>
                    <a:pt x="25452" y="74076"/>
                  </a:cubicBezTo>
                  <a:cubicBezTo>
                    <a:pt x="31468" y="64714"/>
                    <a:pt x="38342" y="55971"/>
                    <a:pt x="46076" y="47965"/>
                  </a:cubicBezTo>
                  <a:cubicBezTo>
                    <a:pt x="61686" y="31851"/>
                    <a:pt x="80304" y="18882"/>
                    <a:pt x="100783" y="9735"/>
                  </a:cubicBezTo>
                  <a:cubicBezTo>
                    <a:pt x="107085" y="6994"/>
                    <a:pt x="101643" y="-2238"/>
                    <a:pt x="95484" y="5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6" name="Freeform: Shape 2755">
              <a:extLst>
                <a:ext uri="{FF2B5EF4-FFF2-40B4-BE49-F238E27FC236}">
                  <a16:creationId xmlns:a16="http://schemas.microsoft.com/office/drawing/2014/main" id="{EFADBAB2-8CCE-C066-CFBE-83533EAEAF6B}"/>
                </a:ext>
              </a:extLst>
            </p:cNvPr>
            <p:cNvSpPr/>
            <p:nvPr/>
          </p:nvSpPr>
          <p:spPr>
            <a:xfrm>
              <a:off x="11250162" y="3265020"/>
              <a:ext cx="94456" cy="82574"/>
            </a:xfrm>
            <a:custGeom>
              <a:avLst/>
              <a:gdLst>
                <a:gd name="connsiteX0" fmla="*/ 87862 w 94456"/>
                <a:gd name="connsiteY0" fmla="*/ 718 h 82574"/>
                <a:gd name="connsiteX1" fmla="*/ 38311 w 94456"/>
                <a:gd name="connsiteY1" fmla="*/ 34186 h 82574"/>
                <a:gd name="connsiteX2" fmla="*/ 359 w 94456"/>
                <a:gd name="connsiteY2" fmla="*/ 79052 h 82574"/>
                <a:gd name="connsiteX3" fmla="*/ 4513 w 94456"/>
                <a:gd name="connsiteY3" fmla="*/ 81504 h 82574"/>
                <a:gd name="connsiteX4" fmla="*/ 42606 w 94456"/>
                <a:gd name="connsiteY4" fmla="*/ 38226 h 82574"/>
                <a:gd name="connsiteX5" fmla="*/ 92303 w 94456"/>
                <a:gd name="connsiteY5" fmla="*/ 8075 h 82574"/>
                <a:gd name="connsiteX6" fmla="*/ 87862 w 94456"/>
                <a:gd name="connsiteY6" fmla="*/ 429 h 8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456" h="82574">
                  <a:moveTo>
                    <a:pt x="87862" y="718"/>
                  </a:moveTo>
                  <a:cubicBezTo>
                    <a:pt x="69817" y="9446"/>
                    <a:pt x="53204" y="20712"/>
                    <a:pt x="38311" y="34186"/>
                  </a:cubicBezTo>
                  <a:cubicBezTo>
                    <a:pt x="23273" y="46910"/>
                    <a:pt x="10384" y="62086"/>
                    <a:pt x="359" y="79052"/>
                  </a:cubicBezTo>
                  <a:cubicBezTo>
                    <a:pt x="-1216" y="81793"/>
                    <a:pt x="2795" y="83957"/>
                    <a:pt x="4513" y="81504"/>
                  </a:cubicBezTo>
                  <a:cubicBezTo>
                    <a:pt x="15396" y="65505"/>
                    <a:pt x="28142" y="50949"/>
                    <a:pt x="42606" y="38226"/>
                  </a:cubicBezTo>
                  <a:cubicBezTo>
                    <a:pt x="57788" y="25920"/>
                    <a:pt x="74401" y="15779"/>
                    <a:pt x="92303" y="8075"/>
                  </a:cubicBezTo>
                  <a:cubicBezTo>
                    <a:pt x="97458" y="5767"/>
                    <a:pt x="92303" y="-1879"/>
                    <a:pt x="87862" y="4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7" name="Freeform: Shape 2756">
              <a:extLst>
                <a:ext uri="{FF2B5EF4-FFF2-40B4-BE49-F238E27FC236}">
                  <a16:creationId xmlns:a16="http://schemas.microsoft.com/office/drawing/2014/main" id="{F2880E21-6364-490D-6241-8FA781FF1B58}"/>
                </a:ext>
              </a:extLst>
            </p:cNvPr>
            <p:cNvSpPr/>
            <p:nvPr/>
          </p:nvSpPr>
          <p:spPr>
            <a:xfrm>
              <a:off x="11313243" y="3263093"/>
              <a:ext cx="113044" cy="97235"/>
            </a:xfrm>
            <a:custGeom>
              <a:avLst/>
              <a:gdLst>
                <a:gd name="connsiteX0" fmla="*/ 105410 w 113044"/>
                <a:gd name="connsiteY0" fmla="*/ 480 h 97235"/>
                <a:gd name="connsiteX1" fmla="*/ 45118 w 113044"/>
                <a:gd name="connsiteY1" fmla="*/ 38421 h 97235"/>
                <a:gd name="connsiteX2" fmla="*/ 436 w 113044"/>
                <a:gd name="connsiteY2" fmla="*/ 92375 h 97235"/>
                <a:gd name="connsiteX3" fmla="*/ 1581 w 113044"/>
                <a:gd name="connsiteY3" fmla="*/ 96775 h 97235"/>
                <a:gd name="connsiteX4" fmla="*/ 5878 w 113044"/>
                <a:gd name="connsiteY4" fmla="*/ 95693 h 97235"/>
                <a:gd name="connsiteX5" fmla="*/ 51562 w 113044"/>
                <a:gd name="connsiteY5" fmla="*/ 45057 h 97235"/>
                <a:gd name="connsiteX6" fmla="*/ 110422 w 113044"/>
                <a:gd name="connsiteY6" fmla="*/ 9136 h 97235"/>
                <a:gd name="connsiteX7" fmla="*/ 105410 w 113044"/>
                <a:gd name="connsiteY7" fmla="*/ 480 h 9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44" h="97235">
                  <a:moveTo>
                    <a:pt x="105410" y="480"/>
                  </a:moveTo>
                  <a:cubicBezTo>
                    <a:pt x="83498" y="9944"/>
                    <a:pt x="63163" y="22740"/>
                    <a:pt x="45118" y="38421"/>
                  </a:cubicBezTo>
                  <a:cubicBezTo>
                    <a:pt x="26930" y="53309"/>
                    <a:pt x="11748" y="71630"/>
                    <a:pt x="436" y="92375"/>
                  </a:cubicBezTo>
                  <a:cubicBezTo>
                    <a:pt x="-425" y="93890"/>
                    <a:pt x="6" y="95852"/>
                    <a:pt x="1581" y="96775"/>
                  </a:cubicBezTo>
                  <a:cubicBezTo>
                    <a:pt x="3012" y="97684"/>
                    <a:pt x="5018" y="97208"/>
                    <a:pt x="5878" y="95693"/>
                  </a:cubicBezTo>
                  <a:cubicBezTo>
                    <a:pt x="19196" y="77126"/>
                    <a:pt x="34520" y="60133"/>
                    <a:pt x="51562" y="45057"/>
                  </a:cubicBezTo>
                  <a:cubicBezTo>
                    <a:pt x="69320" y="30314"/>
                    <a:pt x="89227" y="18225"/>
                    <a:pt x="110422" y="9136"/>
                  </a:cubicBezTo>
                  <a:cubicBezTo>
                    <a:pt x="116294" y="6540"/>
                    <a:pt x="111282" y="-2116"/>
                    <a:pt x="105410" y="4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8" name="Freeform: Shape 2757">
              <a:extLst>
                <a:ext uri="{FF2B5EF4-FFF2-40B4-BE49-F238E27FC236}">
                  <a16:creationId xmlns:a16="http://schemas.microsoft.com/office/drawing/2014/main" id="{975C8A0F-76F3-5C25-9A69-AA05E71FFB7F}"/>
                </a:ext>
              </a:extLst>
            </p:cNvPr>
            <p:cNvSpPr/>
            <p:nvPr/>
          </p:nvSpPr>
          <p:spPr>
            <a:xfrm>
              <a:off x="11354954" y="3265370"/>
              <a:ext cx="109619" cy="108201"/>
            </a:xfrm>
            <a:custGeom>
              <a:avLst/>
              <a:gdLst>
                <a:gd name="connsiteX0" fmla="*/ 102652 w 109619"/>
                <a:gd name="connsiteY0" fmla="*/ 368 h 108201"/>
                <a:gd name="connsiteX1" fmla="*/ 38493 w 109619"/>
                <a:gd name="connsiteY1" fmla="*/ 40617 h 108201"/>
                <a:gd name="connsiteX2" fmla="*/ 14433 w 109619"/>
                <a:gd name="connsiteY2" fmla="*/ 69469 h 108201"/>
                <a:gd name="connsiteX3" fmla="*/ 112 w 109619"/>
                <a:gd name="connsiteY3" fmla="*/ 103371 h 108201"/>
                <a:gd name="connsiteX4" fmla="*/ 7131 w 109619"/>
                <a:gd name="connsiteY4" fmla="*/ 106256 h 108201"/>
                <a:gd name="connsiteX5" fmla="*/ 105946 w 109619"/>
                <a:gd name="connsiteY5" fmla="*/ 10899 h 108201"/>
                <a:gd name="connsiteX6" fmla="*/ 103083 w 109619"/>
                <a:gd name="connsiteY6" fmla="*/ 368 h 10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619" h="108201">
                  <a:moveTo>
                    <a:pt x="102652" y="368"/>
                  </a:moveTo>
                  <a:cubicBezTo>
                    <a:pt x="78737" y="9096"/>
                    <a:pt x="56825" y="22815"/>
                    <a:pt x="38493" y="40617"/>
                  </a:cubicBezTo>
                  <a:cubicBezTo>
                    <a:pt x="29471" y="49359"/>
                    <a:pt x="21452" y="59025"/>
                    <a:pt x="14433" y="69469"/>
                  </a:cubicBezTo>
                  <a:cubicBezTo>
                    <a:pt x="7846" y="79928"/>
                    <a:pt x="3120" y="91368"/>
                    <a:pt x="112" y="103371"/>
                  </a:cubicBezTo>
                  <a:cubicBezTo>
                    <a:pt x="-890" y="107410"/>
                    <a:pt x="5125" y="110295"/>
                    <a:pt x="7131" y="106256"/>
                  </a:cubicBezTo>
                  <a:cubicBezTo>
                    <a:pt x="26894" y="63049"/>
                    <a:pt x="62267" y="28975"/>
                    <a:pt x="105946" y="10899"/>
                  </a:cubicBezTo>
                  <a:cubicBezTo>
                    <a:pt x="112392" y="8446"/>
                    <a:pt x="109670" y="-2085"/>
                    <a:pt x="103083" y="3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9" name="Freeform: Shape 2758">
              <a:extLst>
                <a:ext uri="{FF2B5EF4-FFF2-40B4-BE49-F238E27FC236}">
                  <a16:creationId xmlns:a16="http://schemas.microsoft.com/office/drawing/2014/main" id="{4ECD294A-29AD-B6EF-B500-A8C49C183C3D}"/>
                </a:ext>
              </a:extLst>
            </p:cNvPr>
            <p:cNvSpPr/>
            <p:nvPr/>
          </p:nvSpPr>
          <p:spPr>
            <a:xfrm>
              <a:off x="11388616" y="3266880"/>
              <a:ext cx="118424" cy="106169"/>
            </a:xfrm>
            <a:custGeom>
              <a:avLst/>
              <a:gdLst>
                <a:gd name="connsiteX0" fmla="*/ 115678 w 118424"/>
                <a:gd name="connsiteY0" fmla="*/ 156 h 106169"/>
                <a:gd name="connsiteX1" fmla="*/ 49084 w 118424"/>
                <a:gd name="connsiteY1" fmla="*/ 40405 h 106169"/>
                <a:gd name="connsiteX2" fmla="*/ 250 w 118424"/>
                <a:gd name="connsiteY2" fmla="*/ 100851 h 106169"/>
                <a:gd name="connsiteX3" fmla="*/ 2396 w 118424"/>
                <a:gd name="connsiteY3" fmla="*/ 105900 h 106169"/>
                <a:gd name="connsiteX4" fmla="*/ 6837 w 118424"/>
                <a:gd name="connsiteY4" fmla="*/ 104746 h 106169"/>
                <a:gd name="connsiteX5" fmla="*/ 55100 w 118424"/>
                <a:gd name="connsiteY5" fmla="*/ 47762 h 106169"/>
                <a:gd name="connsiteX6" fmla="*/ 117397 w 118424"/>
                <a:gd name="connsiteY6" fmla="*/ 4484 h 106169"/>
                <a:gd name="connsiteX7" fmla="*/ 115678 w 118424"/>
                <a:gd name="connsiteY7" fmla="*/ 156 h 10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424" h="106169">
                  <a:moveTo>
                    <a:pt x="115678" y="156"/>
                  </a:moveTo>
                  <a:cubicBezTo>
                    <a:pt x="91620" y="10168"/>
                    <a:pt x="69134" y="23728"/>
                    <a:pt x="49084" y="40405"/>
                  </a:cubicBezTo>
                  <a:cubicBezTo>
                    <a:pt x="28462" y="56490"/>
                    <a:pt x="11706" y="77177"/>
                    <a:pt x="250" y="100851"/>
                  </a:cubicBezTo>
                  <a:cubicBezTo>
                    <a:pt x="-467" y="102856"/>
                    <a:pt x="393" y="105121"/>
                    <a:pt x="2396" y="105900"/>
                  </a:cubicBezTo>
                  <a:cubicBezTo>
                    <a:pt x="3973" y="106520"/>
                    <a:pt x="5833" y="106044"/>
                    <a:pt x="6837" y="104746"/>
                  </a:cubicBezTo>
                  <a:cubicBezTo>
                    <a:pt x="21445" y="84491"/>
                    <a:pt x="37485" y="65435"/>
                    <a:pt x="55100" y="47762"/>
                  </a:cubicBezTo>
                  <a:cubicBezTo>
                    <a:pt x="73575" y="30263"/>
                    <a:pt x="94626" y="15664"/>
                    <a:pt x="117397" y="4484"/>
                  </a:cubicBezTo>
                  <a:cubicBezTo>
                    <a:pt x="119832" y="3330"/>
                    <a:pt x="117397" y="-854"/>
                    <a:pt x="115678" y="1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0" name="Freeform: Shape 2759">
              <a:extLst>
                <a:ext uri="{FF2B5EF4-FFF2-40B4-BE49-F238E27FC236}">
                  <a16:creationId xmlns:a16="http://schemas.microsoft.com/office/drawing/2014/main" id="{C9949AD9-DC31-7707-E9A0-5B2520B38FC6}"/>
                </a:ext>
              </a:extLst>
            </p:cNvPr>
            <p:cNvSpPr/>
            <p:nvPr/>
          </p:nvSpPr>
          <p:spPr>
            <a:xfrm>
              <a:off x="11449134" y="3266949"/>
              <a:ext cx="116702" cy="91882"/>
            </a:xfrm>
            <a:custGeom>
              <a:avLst/>
              <a:gdLst>
                <a:gd name="connsiteX0" fmla="*/ 111300 w 116702"/>
                <a:gd name="connsiteY0" fmla="*/ 375 h 91882"/>
                <a:gd name="connsiteX1" fmla="*/ 597 w 116702"/>
                <a:gd name="connsiteY1" fmla="*/ 86932 h 91882"/>
                <a:gd name="connsiteX2" fmla="*/ 5752 w 116702"/>
                <a:gd name="connsiteY2" fmla="*/ 90972 h 91882"/>
                <a:gd name="connsiteX3" fmla="*/ 113590 w 116702"/>
                <a:gd name="connsiteY3" fmla="*/ 8887 h 91882"/>
                <a:gd name="connsiteX4" fmla="*/ 111300 w 116702"/>
                <a:gd name="connsiteY4" fmla="*/ 231 h 9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02" h="91882">
                  <a:moveTo>
                    <a:pt x="111300" y="375"/>
                  </a:moveTo>
                  <a:cubicBezTo>
                    <a:pt x="66474" y="17037"/>
                    <a:pt x="27806" y="47274"/>
                    <a:pt x="597" y="86932"/>
                  </a:cubicBezTo>
                  <a:cubicBezTo>
                    <a:pt x="-1695" y="90106"/>
                    <a:pt x="3174" y="93568"/>
                    <a:pt x="5752" y="90972"/>
                  </a:cubicBezTo>
                  <a:cubicBezTo>
                    <a:pt x="38262" y="59234"/>
                    <a:pt x="69768" y="24178"/>
                    <a:pt x="113590" y="8887"/>
                  </a:cubicBezTo>
                  <a:cubicBezTo>
                    <a:pt x="119032" y="7011"/>
                    <a:pt x="116742" y="-1500"/>
                    <a:pt x="111300" y="2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1" name="Freeform: Shape 2760">
              <a:extLst>
                <a:ext uri="{FF2B5EF4-FFF2-40B4-BE49-F238E27FC236}">
                  <a16:creationId xmlns:a16="http://schemas.microsoft.com/office/drawing/2014/main" id="{21EA8244-678E-28B5-7651-C71362436524}"/>
                </a:ext>
              </a:extLst>
            </p:cNvPr>
            <p:cNvSpPr/>
            <p:nvPr/>
          </p:nvSpPr>
          <p:spPr>
            <a:xfrm>
              <a:off x="11442821" y="3273511"/>
              <a:ext cx="79914" cy="53079"/>
            </a:xfrm>
            <a:custGeom>
              <a:avLst/>
              <a:gdLst>
                <a:gd name="connsiteX0" fmla="*/ 73789 w 79914"/>
                <a:gd name="connsiteY0" fmla="*/ 450 h 53079"/>
                <a:gd name="connsiteX1" fmla="*/ 751 w 79914"/>
                <a:gd name="connsiteY1" fmla="*/ 49211 h 53079"/>
                <a:gd name="connsiteX2" fmla="*/ 3473 w 79914"/>
                <a:gd name="connsiteY2" fmla="*/ 52673 h 53079"/>
                <a:gd name="connsiteX3" fmla="*/ 77943 w 79914"/>
                <a:gd name="connsiteY3" fmla="*/ 7519 h 53079"/>
                <a:gd name="connsiteX4" fmla="*/ 73789 w 79914"/>
                <a:gd name="connsiteY4" fmla="*/ 450 h 5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14" h="53079">
                  <a:moveTo>
                    <a:pt x="73789" y="450"/>
                  </a:moveTo>
                  <a:cubicBezTo>
                    <a:pt x="47008" y="12756"/>
                    <a:pt x="22376" y="29202"/>
                    <a:pt x="751" y="49211"/>
                  </a:cubicBezTo>
                  <a:cubicBezTo>
                    <a:pt x="-1111" y="50797"/>
                    <a:pt x="751" y="54260"/>
                    <a:pt x="3473" y="52673"/>
                  </a:cubicBezTo>
                  <a:cubicBezTo>
                    <a:pt x="26673" y="34972"/>
                    <a:pt x="51592" y="19839"/>
                    <a:pt x="77943" y="7519"/>
                  </a:cubicBezTo>
                  <a:cubicBezTo>
                    <a:pt x="82668" y="5355"/>
                    <a:pt x="77943" y="-1858"/>
                    <a:pt x="73789" y="4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2" name="Freeform: Shape 2761">
              <a:extLst>
                <a:ext uri="{FF2B5EF4-FFF2-40B4-BE49-F238E27FC236}">
                  <a16:creationId xmlns:a16="http://schemas.microsoft.com/office/drawing/2014/main" id="{18A72636-BD0A-C939-0B2E-40AA1C6BF029}"/>
                </a:ext>
              </a:extLst>
            </p:cNvPr>
            <p:cNvSpPr/>
            <p:nvPr/>
          </p:nvSpPr>
          <p:spPr>
            <a:xfrm>
              <a:off x="11529967" y="3265834"/>
              <a:ext cx="97562" cy="95097"/>
            </a:xfrm>
            <a:custGeom>
              <a:avLst/>
              <a:gdLst>
                <a:gd name="connsiteX0" fmla="*/ 91904 w 97562"/>
                <a:gd name="connsiteY0" fmla="*/ 625 h 95097"/>
                <a:gd name="connsiteX1" fmla="*/ 38343 w 97562"/>
                <a:gd name="connsiteY1" fmla="*/ 37989 h 95097"/>
                <a:gd name="connsiteX2" fmla="*/ 250 w 97562"/>
                <a:gd name="connsiteY2" fmla="*/ 89778 h 95097"/>
                <a:gd name="connsiteX3" fmla="*/ 2396 w 97562"/>
                <a:gd name="connsiteY3" fmla="*/ 94828 h 95097"/>
                <a:gd name="connsiteX4" fmla="*/ 6837 w 97562"/>
                <a:gd name="connsiteY4" fmla="*/ 93673 h 95097"/>
                <a:gd name="connsiteX5" fmla="*/ 95772 w 97562"/>
                <a:gd name="connsiteY5" fmla="*/ 7116 h 95097"/>
                <a:gd name="connsiteX6" fmla="*/ 91904 w 97562"/>
                <a:gd name="connsiteY6" fmla="*/ 480 h 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62" h="95097">
                  <a:moveTo>
                    <a:pt x="91904" y="625"/>
                  </a:moveTo>
                  <a:cubicBezTo>
                    <a:pt x="72428" y="10637"/>
                    <a:pt x="54526" y="23202"/>
                    <a:pt x="38343" y="37989"/>
                  </a:cubicBezTo>
                  <a:cubicBezTo>
                    <a:pt x="22447" y="52631"/>
                    <a:pt x="9557" y="70216"/>
                    <a:pt x="250" y="89778"/>
                  </a:cubicBezTo>
                  <a:cubicBezTo>
                    <a:pt x="-467" y="91784"/>
                    <a:pt x="393" y="94048"/>
                    <a:pt x="2396" y="94828"/>
                  </a:cubicBezTo>
                  <a:cubicBezTo>
                    <a:pt x="3973" y="95448"/>
                    <a:pt x="5835" y="94972"/>
                    <a:pt x="6837" y="93673"/>
                  </a:cubicBezTo>
                  <a:cubicBezTo>
                    <a:pt x="29036" y="58012"/>
                    <a:pt x="59682" y="28308"/>
                    <a:pt x="95772" y="7116"/>
                  </a:cubicBezTo>
                  <a:cubicBezTo>
                    <a:pt x="100069" y="4808"/>
                    <a:pt x="95772" y="-1828"/>
                    <a:pt x="91904" y="4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3" name="Freeform: Shape 2762">
              <a:extLst>
                <a:ext uri="{FF2B5EF4-FFF2-40B4-BE49-F238E27FC236}">
                  <a16:creationId xmlns:a16="http://schemas.microsoft.com/office/drawing/2014/main" id="{D8B11303-0C2E-97CD-B962-55B8C84499FC}"/>
                </a:ext>
              </a:extLst>
            </p:cNvPr>
            <p:cNvSpPr/>
            <p:nvPr/>
          </p:nvSpPr>
          <p:spPr>
            <a:xfrm>
              <a:off x="11494440" y="3273459"/>
              <a:ext cx="93235" cy="102650"/>
            </a:xfrm>
            <a:custGeom>
              <a:avLst/>
              <a:gdLst>
                <a:gd name="connsiteX0" fmla="*/ 87046 w 93235"/>
                <a:gd name="connsiteY0" fmla="*/ 501 h 102650"/>
                <a:gd name="connsiteX1" fmla="*/ 117 w 93235"/>
                <a:gd name="connsiteY1" fmla="*/ 98023 h 102650"/>
                <a:gd name="connsiteX2" fmla="*/ 6561 w 93235"/>
                <a:gd name="connsiteY2" fmla="*/ 100764 h 102650"/>
                <a:gd name="connsiteX3" fmla="*/ 40359 w 93235"/>
                <a:gd name="connsiteY3" fmla="*/ 47242 h 102650"/>
                <a:gd name="connsiteX4" fmla="*/ 91200 w 93235"/>
                <a:gd name="connsiteY4" fmla="*/ 7715 h 102650"/>
                <a:gd name="connsiteX5" fmla="*/ 87046 w 93235"/>
                <a:gd name="connsiteY5" fmla="*/ 501 h 10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35" h="102650">
                  <a:moveTo>
                    <a:pt x="87046" y="501"/>
                  </a:moveTo>
                  <a:cubicBezTo>
                    <a:pt x="45658" y="19227"/>
                    <a:pt x="14152" y="54629"/>
                    <a:pt x="117" y="98023"/>
                  </a:cubicBezTo>
                  <a:cubicBezTo>
                    <a:pt x="-886" y="101917"/>
                    <a:pt x="4842" y="104658"/>
                    <a:pt x="6561" y="100764"/>
                  </a:cubicBezTo>
                  <a:cubicBezTo>
                    <a:pt x="15297" y="81461"/>
                    <a:pt x="26754" y="63457"/>
                    <a:pt x="40359" y="47242"/>
                  </a:cubicBezTo>
                  <a:cubicBezTo>
                    <a:pt x="54680" y="30926"/>
                    <a:pt x="71865" y="17524"/>
                    <a:pt x="91200" y="7715"/>
                  </a:cubicBezTo>
                  <a:cubicBezTo>
                    <a:pt x="96069" y="5262"/>
                    <a:pt x="91200" y="-1951"/>
                    <a:pt x="87046" y="5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4" name="Freeform: Shape 2763">
              <a:extLst>
                <a:ext uri="{FF2B5EF4-FFF2-40B4-BE49-F238E27FC236}">
                  <a16:creationId xmlns:a16="http://schemas.microsoft.com/office/drawing/2014/main" id="{CC8FDA19-CBD9-0253-5961-BF788DBD815D}"/>
                </a:ext>
              </a:extLst>
            </p:cNvPr>
            <p:cNvSpPr/>
            <p:nvPr/>
          </p:nvSpPr>
          <p:spPr>
            <a:xfrm>
              <a:off x="11569757" y="3268006"/>
              <a:ext cx="111174" cy="100479"/>
            </a:xfrm>
            <a:custGeom>
              <a:avLst/>
              <a:gdLst>
                <a:gd name="connsiteX0" fmla="*/ 105391 w 111174"/>
                <a:gd name="connsiteY0" fmla="*/ 472 h 100479"/>
                <a:gd name="connsiteX1" fmla="*/ 989 w 111174"/>
                <a:gd name="connsiteY1" fmla="*/ 91934 h 100479"/>
                <a:gd name="connsiteX2" fmla="*/ 10870 w 111174"/>
                <a:gd name="connsiteY2" fmla="*/ 97849 h 100479"/>
                <a:gd name="connsiteX3" fmla="*/ 109258 w 111174"/>
                <a:gd name="connsiteY3" fmla="*/ 7253 h 100479"/>
                <a:gd name="connsiteX4" fmla="*/ 105391 w 111174"/>
                <a:gd name="connsiteY4" fmla="*/ 472 h 10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74" h="100479">
                  <a:moveTo>
                    <a:pt x="105391" y="472"/>
                  </a:moveTo>
                  <a:cubicBezTo>
                    <a:pt x="63286" y="21217"/>
                    <a:pt x="27196" y="52753"/>
                    <a:pt x="989" y="91934"/>
                  </a:cubicBezTo>
                  <a:cubicBezTo>
                    <a:pt x="-3165" y="98138"/>
                    <a:pt x="6861" y="104052"/>
                    <a:pt x="10870" y="97849"/>
                  </a:cubicBezTo>
                  <a:cubicBezTo>
                    <a:pt x="34930" y="59302"/>
                    <a:pt x="69015" y="28012"/>
                    <a:pt x="109258" y="7253"/>
                  </a:cubicBezTo>
                  <a:cubicBezTo>
                    <a:pt x="113840" y="4944"/>
                    <a:pt x="109258" y="-1836"/>
                    <a:pt x="105391" y="4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5" name="Freeform: Shape 2764">
              <a:extLst>
                <a:ext uri="{FF2B5EF4-FFF2-40B4-BE49-F238E27FC236}">
                  <a16:creationId xmlns:a16="http://schemas.microsoft.com/office/drawing/2014/main" id="{66BF4D76-5AF7-6A78-51F0-C26AEB7870F2}"/>
                </a:ext>
              </a:extLst>
            </p:cNvPr>
            <p:cNvSpPr/>
            <p:nvPr/>
          </p:nvSpPr>
          <p:spPr>
            <a:xfrm>
              <a:off x="11601206" y="3276029"/>
              <a:ext cx="100427" cy="119324"/>
            </a:xfrm>
            <a:custGeom>
              <a:avLst/>
              <a:gdLst>
                <a:gd name="connsiteX0" fmla="*/ 94851 w 100427"/>
                <a:gd name="connsiteY0" fmla="*/ 384 h 119324"/>
                <a:gd name="connsiteX1" fmla="*/ 33269 w 100427"/>
                <a:gd name="connsiteY1" fmla="*/ 47702 h 119324"/>
                <a:gd name="connsiteX2" fmla="*/ 11358 w 100427"/>
                <a:gd name="connsiteY2" fmla="*/ 79296 h 119324"/>
                <a:gd name="connsiteX3" fmla="*/ 44 w 100427"/>
                <a:gd name="connsiteY3" fmla="*/ 115650 h 119324"/>
                <a:gd name="connsiteX4" fmla="*/ 2623 w 100427"/>
                <a:gd name="connsiteY4" fmla="*/ 119285 h 119324"/>
                <a:gd name="connsiteX5" fmla="*/ 6060 w 100427"/>
                <a:gd name="connsiteY5" fmla="*/ 117381 h 119324"/>
                <a:gd name="connsiteX6" fmla="*/ 21669 w 100427"/>
                <a:gd name="connsiteY6" fmla="*/ 84345 h 119324"/>
                <a:gd name="connsiteX7" fmla="*/ 41289 w 100427"/>
                <a:gd name="connsiteY7" fmla="*/ 53473 h 119324"/>
                <a:gd name="connsiteX8" fmla="*/ 98574 w 100427"/>
                <a:gd name="connsiteY8" fmla="*/ 7020 h 119324"/>
                <a:gd name="connsiteX9" fmla="*/ 94707 w 100427"/>
                <a:gd name="connsiteY9" fmla="*/ 384 h 11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427" h="119324">
                  <a:moveTo>
                    <a:pt x="94851" y="384"/>
                  </a:moveTo>
                  <a:cubicBezTo>
                    <a:pt x="71364" y="11911"/>
                    <a:pt x="50455" y="27996"/>
                    <a:pt x="33269" y="47702"/>
                  </a:cubicBezTo>
                  <a:cubicBezTo>
                    <a:pt x="24533" y="57180"/>
                    <a:pt x="17229" y="67812"/>
                    <a:pt x="11358" y="79296"/>
                  </a:cubicBezTo>
                  <a:cubicBezTo>
                    <a:pt x="5916" y="90836"/>
                    <a:pt x="2193" y="103070"/>
                    <a:pt x="44" y="115650"/>
                  </a:cubicBezTo>
                  <a:cubicBezTo>
                    <a:pt x="-243" y="117381"/>
                    <a:pt x="902" y="119011"/>
                    <a:pt x="2623" y="119285"/>
                  </a:cubicBezTo>
                  <a:cubicBezTo>
                    <a:pt x="4054" y="119516"/>
                    <a:pt x="5486" y="118722"/>
                    <a:pt x="6060" y="117381"/>
                  </a:cubicBezTo>
                  <a:cubicBezTo>
                    <a:pt x="10355" y="105941"/>
                    <a:pt x="15510" y="94890"/>
                    <a:pt x="21669" y="84345"/>
                  </a:cubicBezTo>
                  <a:cubicBezTo>
                    <a:pt x="27398" y="73525"/>
                    <a:pt x="33985" y="63210"/>
                    <a:pt x="41289" y="53473"/>
                  </a:cubicBezTo>
                  <a:cubicBezTo>
                    <a:pt x="56756" y="33954"/>
                    <a:pt x="76376" y="18085"/>
                    <a:pt x="98574" y="7020"/>
                  </a:cubicBezTo>
                  <a:cubicBezTo>
                    <a:pt x="103013" y="4857"/>
                    <a:pt x="98574" y="-1635"/>
                    <a:pt x="94707" y="3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6" name="Freeform: Shape 2765">
              <a:extLst>
                <a:ext uri="{FF2B5EF4-FFF2-40B4-BE49-F238E27FC236}">
                  <a16:creationId xmlns:a16="http://schemas.microsoft.com/office/drawing/2014/main" id="{F42CCD89-B15A-10CA-925B-77F15FA87ED5}"/>
                </a:ext>
              </a:extLst>
            </p:cNvPr>
            <p:cNvSpPr/>
            <p:nvPr/>
          </p:nvSpPr>
          <p:spPr>
            <a:xfrm>
              <a:off x="11640880" y="3268319"/>
              <a:ext cx="121506" cy="120189"/>
            </a:xfrm>
            <a:custGeom>
              <a:avLst/>
              <a:gdLst>
                <a:gd name="connsiteX0" fmla="*/ 114610 w 121506"/>
                <a:gd name="connsiteY0" fmla="*/ 593 h 120189"/>
                <a:gd name="connsiteX1" fmla="*/ 40 w 121506"/>
                <a:gd name="connsiteY1" fmla="*/ 116002 h 120189"/>
                <a:gd name="connsiteX2" fmla="*/ 3047 w 121506"/>
                <a:gd name="connsiteY2" fmla="*/ 120143 h 120189"/>
                <a:gd name="connsiteX3" fmla="*/ 6914 w 121506"/>
                <a:gd name="connsiteY3" fmla="*/ 117878 h 120189"/>
                <a:gd name="connsiteX4" fmla="*/ 119479 w 121506"/>
                <a:gd name="connsiteY4" fmla="*/ 8095 h 120189"/>
                <a:gd name="connsiteX5" fmla="*/ 115040 w 121506"/>
                <a:gd name="connsiteY5" fmla="*/ 593 h 12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506" h="120189">
                  <a:moveTo>
                    <a:pt x="114610" y="593"/>
                  </a:moveTo>
                  <a:cubicBezTo>
                    <a:pt x="67779" y="26560"/>
                    <a:pt x="12643" y="59307"/>
                    <a:pt x="40" y="116002"/>
                  </a:cubicBezTo>
                  <a:cubicBezTo>
                    <a:pt x="-247" y="117964"/>
                    <a:pt x="1042" y="119825"/>
                    <a:pt x="3047" y="120143"/>
                  </a:cubicBezTo>
                  <a:cubicBezTo>
                    <a:pt x="4622" y="120417"/>
                    <a:pt x="6340" y="119465"/>
                    <a:pt x="6914" y="117878"/>
                  </a:cubicBezTo>
                  <a:cubicBezTo>
                    <a:pt x="27107" y="66232"/>
                    <a:pt x="72791" y="33484"/>
                    <a:pt x="119479" y="8095"/>
                  </a:cubicBezTo>
                  <a:cubicBezTo>
                    <a:pt x="124348" y="5354"/>
                    <a:pt x="119479" y="-2148"/>
                    <a:pt x="115040" y="5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7" name="Freeform: Shape 2766">
              <a:extLst>
                <a:ext uri="{FF2B5EF4-FFF2-40B4-BE49-F238E27FC236}">
                  <a16:creationId xmlns:a16="http://schemas.microsoft.com/office/drawing/2014/main" id="{958CF9AB-F670-7406-44F4-6D200FCBF6D8}"/>
                </a:ext>
              </a:extLst>
            </p:cNvPr>
            <p:cNvSpPr/>
            <p:nvPr/>
          </p:nvSpPr>
          <p:spPr>
            <a:xfrm>
              <a:off x="11681294" y="3269795"/>
              <a:ext cx="114070" cy="114081"/>
            </a:xfrm>
            <a:custGeom>
              <a:avLst/>
              <a:gdLst>
                <a:gd name="connsiteX0" fmla="*/ 107134 w 114070"/>
                <a:gd name="connsiteY0" fmla="*/ 559 h 114081"/>
                <a:gd name="connsiteX1" fmla="*/ 441 w 114070"/>
                <a:gd name="connsiteY1" fmla="*/ 109621 h 114081"/>
                <a:gd name="connsiteX2" fmla="*/ 1443 w 114070"/>
                <a:gd name="connsiteY2" fmla="*/ 113660 h 114081"/>
                <a:gd name="connsiteX3" fmla="*/ 5453 w 114070"/>
                <a:gd name="connsiteY3" fmla="*/ 112650 h 114081"/>
                <a:gd name="connsiteX4" fmla="*/ 111861 w 114070"/>
                <a:gd name="connsiteY4" fmla="*/ 8782 h 114081"/>
                <a:gd name="connsiteX5" fmla="*/ 107134 w 114070"/>
                <a:gd name="connsiteY5" fmla="*/ 559 h 11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070" h="114081">
                  <a:moveTo>
                    <a:pt x="107134" y="559"/>
                  </a:moveTo>
                  <a:cubicBezTo>
                    <a:pt x="60305" y="23727"/>
                    <a:pt x="22783" y="62173"/>
                    <a:pt x="441" y="109621"/>
                  </a:cubicBezTo>
                  <a:cubicBezTo>
                    <a:pt x="-419" y="111020"/>
                    <a:pt x="11" y="112824"/>
                    <a:pt x="1443" y="113660"/>
                  </a:cubicBezTo>
                  <a:cubicBezTo>
                    <a:pt x="2877" y="114497"/>
                    <a:pt x="4595" y="114050"/>
                    <a:pt x="5453" y="112650"/>
                  </a:cubicBezTo>
                  <a:cubicBezTo>
                    <a:pt x="31376" y="69271"/>
                    <a:pt x="68037" y="33465"/>
                    <a:pt x="111861" y="8782"/>
                  </a:cubicBezTo>
                  <a:cubicBezTo>
                    <a:pt x="117160" y="5897"/>
                    <a:pt x="111861" y="-2182"/>
                    <a:pt x="107134" y="5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8" name="Freeform: Shape 2767">
              <a:extLst>
                <a:ext uri="{FF2B5EF4-FFF2-40B4-BE49-F238E27FC236}">
                  <a16:creationId xmlns:a16="http://schemas.microsoft.com/office/drawing/2014/main" id="{04F87AE8-1041-EBB1-27BE-1E83AEC7CB78}"/>
                </a:ext>
              </a:extLst>
            </p:cNvPr>
            <p:cNvSpPr/>
            <p:nvPr/>
          </p:nvSpPr>
          <p:spPr>
            <a:xfrm>
              <a:off x="11719248" y="3271800"/>
              <a:ext cx="118229" cy="123483"/>
            </a:xfrm>
            <a:custGeom>
              <a:avLst/>
              <a:gdLst>
                <a:gd name="connsiteX0" fmla="*/ 112861 w 118229"/>
                <a:gd name="connsiteY0" fmla="*/ 285 h 123483"/>
                <a:gd name="connsiteX1" fmla="*/ 41254 w 118229"/>
                <a:gd name="connsiteY1" fmla="*/ 46593 h 123483"/>
                <a:gd name="connsiteX2" fmla="*/ 9 w 118229"/>
                <a:gd name="connsiteY2" fmla="*/ 119445 h 123483"/>
                <a:gd name="connsiteX3" fmla="*/ 3446 w 118229"/>
                <a:gd name="connsiteY3" fmla="*/ 123470 h 123483"/>
                <a:gd name="connsiteX4" fmla="*/ 7026 w 118229"/>
                <a:gd name="connsiteY4" fmla="*/ 121465 h 123483"/>
                <a:gd name="connsiteX5" fmla="*/ 115439 w 118229"/>
                <a:gd name="connsiteY5" fmla="*/ 8219 h 123483"/>
                <a:gd name="connsiteX6" fmla="*/ 113291 w 118229"/>
                <a:gd name="connsiteY6" fmla="*/ 285 h 12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229" h="123483">
                  <a:moveTo>
                    <a:pt x="112861" y="285"/>
                  </a:moveTo>
                  <a:cubicBezTo>
                    <a:pt x="85937" y="10210"/>
                    <a:pt x="61448" y="26021"/>
                    <a:pt x="41254" y="46593"/>
                  </a:cubicBezTo>
                  <a:cubicBezTo>
                    <a:pt x="20918" y="66443"/>
                    <a:pt x="6596" y="91718"/>
                    <a:pt x="9" y="119445"/>
                  </a:cubicBezTo>
                  <a:cubicBezTo>
                    <a:pt x="-134" y="121508"/>
                    <a:pt x="1441" y="123311"/>
                    <a:pt x="3446" y="123470"/>
                  </a:cubicBezTo>
                  <a:cubicBezTo>
                    <a:pt x="4878" y="123600"/>
                    <a:pt x="6311" y="122806"/>
                    <a:pt x="7026" y="121465"/>
                  </a:cubicBezTo>
                  <a:cubicBezTo>
                    <a:pt x="24785" y="69429"/>
                    <a:pt x="64455" y="27969"/>
                    <a:pt x="115439" y="8219"/>
                  </a:cubicBezTo>
                  <a:cubicBezTo>
                    <a:pt x="120308" y="6344"/>
                    <a:pt x="118303" y="-1591"/>
                    <a:pt x="113291" y="2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9" name="Freeform: Shape 2768">
              <a:extLst>
                <a:ext uri="{FF2B5EF4-FFF2-40B4-BE49-F238E27FC236}">
                  <a16:creationId xmlns:a16="http://schemas.microsoft.com/office/drawing/2014/main" id="{A57DE806-1D90-F970-5E82-E2E51D5077E8}"/>
                </a:ext>
              </a:extLst>
            </p:cNvPr>
            <p:cNvSpPr/>
            <p:nvPr/>
          </p:nvSpPr>
          <p:spPr>
            <a:xfrm>
              <a:off x="11754388" y="3270826"/>
              <a:ext cx="138216" cy="130218"/>
            </a:xfrm>
            <a:custGeom>
              <a:avLst/>
              <a:gdLst>
                <a:gd name="connsiteX0" fmla="*/ 133143 w 138216"/>
                <a:gd name="connsiteY0" fmla="*/ 249 h 130218"/>
                <a:gd name="connsiteX1" fmla="*/ 51370 w 138216"/>
                <a:gd name="connsiteY1" fmla="*/ 48433 h 130218"/>
                <a:gd name="connsiteX2" fmla="*/ 98 w 138216"/>
                <a:gd name="connsiteY2" fmla="*/ 125901 h 130218"/>
                <a:gd name="connsiteX3" fmla="*/ 2533 w 138216"/>
                <a:gd name="connsiteY3" fmla="*/ 130114 h 130218"/>
                <a:gd name="connsiteX4" fmla="*/ 6400 w 138216"/>
                <a:gd name="connsiteY4" fmla="*/ 128498 h 130218"/>
                <a:gd name="connsiteX5" fmla="*/ 58958 w 138216"/>
                <a:gd name="connsiteY5" fmla="*/ 57521 h 130218"/>
                <a:gd name="connsiteX6" fmla="*/ 135435 w 138216"/>
                <a:gd name="connsiteY6" fmla="*/ 8184 h 130218"/>
                <a:gd name="connsiteX7" fmla="*/ 133143 w 138216"/>
                <a:gd name="connsiteY7" fmla="*/ 249 h 13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216" h="130218">
                  <a:moveTo>
                    <a:pt x="133143" y="249"/>
                  </a:moveTo>
                  <a:cubicBezTo>
                    <a:pt x="102926" y="10680"/>
                    <a:pt x="75142" y="27068"/>
                    <a:pt x="51370" y="48433"/>
                  </a:cubicBezTo>
                  <a:cubicBezTo>
                    <a:pt x="27309" y="68774"/>
                    <a:pt x="9407" y="95664"/>
                    <a:pt x="98" y="125901"/>
                  </a:cubicBezTo>
                  <a:cubicBezTo>
                    <a:pt x="-330" y="127748"/>
                    <a:pt x="672" y="129638"/>
                    <a:pt x="2533" y="130114"/>
                  </a:cubicBezTo>
                  <a:cubicBezTo>
                    <a:pt x="4109" y="130489"/>
                    <a:pt x="5684" y="129840"/>
                    <a:pt x="6400" y="128498"/>
                  </a:cubicBezTo>
                  <a:cubicBezTo>
                    <a:pt x="20865" y="102690"/>
                    <a:pt x="38480" y="78829"/>
                    <a:pt x="58958" y="57521"/>
                  </a:cubicBezTo>
                  <a:cubicBezTo>
                    <a:pt x="80870" y="36055"/>
                    <a:pt x="106936" y="19277"/>
                    <a:pt x="135435" y="8184"/>
                  </a:cubicBezTo>
                  <a:cubicBezTo>
                    <a:pt x="140304" y="6308"/>
                    <a:pt x="138299" y="-1482"/>
                    <a:pt x="133143" y="2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0" name="Freeform: Shape 2769">
              <a:extLst>
                <a:ext uri="{FF2B5EF4-FFF2-40B4-BE49-F238E27FC236}">
                  <a16:creationId xmlns:a16="http://schemas.microsoft.com/office/drawing/2014/main" id="{BCF21945-8758-15E4-FDD3-963BD7CAA7D9}"/>
                </a:ext>
              </a:extLst>
            </p:cNvPr>
            <p:cNvSpPr/>
            <p:nvPr/>
          </p:nvSpPr>
          <p:spPr>
            <a:xfrm>
              <a:off x="11832603" y="3267269"/>
              <a:ext cx="102210" cy="95564"/>
            </a:xfrm>
            <a:custGeom>
              <a:avLst/>
              <a:gdLst>
                <a:gd name="connsiteX0" fmla="*/ 95888 w 102210"/>
                <a:gd name="connsiteY0" fmla="*/ 344 h 95564"/>
                <a:gd name="connsiteX1" fmla="*/ 38603 w 102210"/>
                <a:gd name="connsiteY1" fmla="*/ 36698 h 95564"/>
                <a:gd name="connsiteX2" fmla="*/ 223 w 102210"/>
                <a:gd name="connsiteY2" fmla="*/ 91085 h 95564"/>
                <a:gd name="connsiteX3" fmla="*/ 6810 w 102210"/>
                <a:gd name="connsiteY3" fmla="*/ 93970 h 95564"/>
                <a:gd name="connsiteX4" fmla="*/ 46624 w 102210"/>
                <a:gd name="connsiteY4" fmla="*/ 44633 h 95564"/>
                <a:gd name="connsiteX5" fmla="*/ 99898 w 102210"/>
                <a:gd name="connsiteY5" fmla="*/ 9000 h 95564"/>
                <a:gd name="connsiteX6" fmla="*/ 96175 w 102210"/>
                <a:gd name="connsiteY6" fmla="*/ 344 h 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210" h="95564">
                  <a:moveTo>
                    <a:pt x="95888" y="344"/>
                  </a:moveTo>
                  <a:cubicBezTo>
                    <a:pt x="74836" y="9101"/>
                    <a:pt x="55503" y="21392"/>
                    <a:pt x="38603" y="36698"/>
                  </a:cubicBezTo>
                  <a:cubicBezTo>
                    <a:pt x="21418" y="51298"/>
                    <a:pt x="8242" y="69994"/>
                    <a:pt x="223" y="91085"/>
                  </a:cubicBezTo>
                  <a:cubicBezTo>
                    <a:pt x="-1211" y="95269"/>
                    <a:pt x="4661" y="97144"/>
                    <a:pt x="6810" y="93970"/>
                  </a:cubicBezTo>
                  <a:cubicBezTo>
                    <a:pt x="18409" y="76269"/>
                    <a:pt x="31872" y="59752"/>
                    <a:pt x="46624" y="44633"/>
                  </a:cubicBezTo>
                  <a:cubicBezTo>
                    <a:pt x="62233" y="29774"/>
                    <a:pt x="80278" y="17728"/>
                    <a:pt x="99898" y="9000"/>
                  </a:cubicBezTo>
                  <a:cubicBezTo>
                    <a:pt x="104767" y="6836"/>
                    <a:pt x="101187" y="-1819"/>
                    <a:pt x="96175" y="3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1" name="Freeform: Shape 2770">
              <a:extLst>
                <a:ext uri="{FF2B5EF4-FFF2-40B4-BE49-F238E27FC236}">
                  <a16:creationId xmlns:a16="http://schemas.microsoft.com/office/drawing/2014/main" id="{307ED3DC-E481-E3E5-8F92-B1CC72E0569D}"/>
                </a:ext>
              </a:extLst>
            </p:cNvPr>
            <p:cNvSpPr/>
            <p:nvPr/>
          </p:nvSpPr>
          <p:spPr>
            <a:xfrm>
              <a:off x="11854276" y="3269777"/>
              <a:ext cx="110462" cy="101165"/>
            </a:xfrm>
            <a:custGeom>
              <a:avLst/>
              <a:gdLst>
                <a:gd name="connsiteX0" fmla="*/ 102570 w 110462"/>
                <a:gd name="connsiteY0" fmla="*/ 433 h 101165"/>
                <a:gd name="connsiteX1" fmla="*/ 316 w 110462"/>
                <a:gd name="connsiteY1" fmla="*/ 96078 h 101165"/>
                <a:gd name="connsiteX2" fmla="*/ 7763 w 110462"/>
                <a:gd name="connsiteY2" fmla="*/ 99397 h 101165"/>
                <a:gd name="connsiteX3" fmla="*/ 108012 w 110462"/>
                <a:gd name="connsiteY3" fmla="*/ 9233 h 101165"/>
                <a:gd name="connsiteX4" fmla="*/ 102857 w 110462"/>
                <a:gd name="connsiteY4" fmla="*/ 433 h 10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62" h="101165">
                  <a:moveTo>
                    <a:pt x="102570" y="433"/>
                  </a:moveTo>
                  <a:cubicBezTo>
                    <a:pt x="57459" y="17643"/>
                    <a:pt x="20653" y="51963"/>
                    <a:pt x="316" y="96078"/>
                  </a:cubicBezTo>
                  <a:cubicBezTo>
                    <a:pt x="-1546" y="100695"/>
                    <a:pt x="5330" y="103003"/>
                    <a:pt x="7763" y="99397"/>
                  </a:cubicBezTo>
                  <a:cubicBezTo>
                    <a:pt x="31824" y="60244"/>
                    <a:pt x="66623" y="28939"/>
                    <a:pt x="108012" y="9233"/>
                  </a:cubicBezTo>
                  <a:cubicBezTo>
                    <a:pt x="113884" y="6636"/>
                    <a:pt x="108012" y="-2020"/>
                    <a:pt x="102857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2" name="Freeform: Shape 2771">
              <a:extLst>
                <a:ext uri="{FF2B5EF4-FFF2-40B4-BE49-F238E27FC236}">
                  <a16:creationId xmlns:a16="http://schemas.microsoft.com/office/drawing/2014/main" id="{A3146E20-25BA-DBD6-6D07-87C0D8C48785}"/>
                </a:ext>
              </a:extLst>
            </p:cNvPr>
            <p:cNvSpPr/>
            <p:nvPr/>
          </p:nvSpPr>
          <p:spPr>
            <a:xfrm>
              <a:off x="11893327" y="3275132"/>
              <a:ext cx="96842" cy="120885"/>
            </a:xfrm>
            <a:custGeom>
              <a:avLst/>
              <a:gdLst>
                <a:gd name="connsiteX0" fmla="*/ 93452 w 96842"/>
                <a:gd name="connsiteY0" fmla="*/ 127 h 120885"/>
                <a:gd name="connsiteX1" fmla="*/ 77 w 96842"/>
                <a:gd name="connsiteY1" fmla="*/ 116258 h 120885"/>
                <a:gd name="connsiteX2" fmla="*/ 3084 w 96842"/>
                <a:gd name="connsiteY2" fmla="*/ 120817 h 120885"/>
                <a:gd name="connsiteX3" fmla="*/ 7524 w 96842"/>
                <a:gd name="connsiteY3" fmla="*/ 118278 h 120885"/>
                <a:gd name="connsiteX4" fmla="*/ 95885 w 96842"/>
                <a:gd name="connsiteY4" fmla="*/ 4599 h 120885"/>
                <a:gd name="connsiteX5" fmla="*/ 96172 w 96842"/>
                <a:gd name="connsiteY5" fmla="*/ 950 h 120885"/>
                <a:gd name="connsiteX6" fmla="*/ 93452 w 96842"/>
                <a:gd name="connsiteY6" fmla="*/ 127 h 12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842" h="120885">
                  <a:moveTo>
                    <a:pt x="93452" y="127"/>
                  </a:moveTo>
                  <a:cubicBezTo>
                    <a:pt x="49341" y="23642"/>
                    <a:pt x="9386" y="65478"/>
                    <a:pt x="77" y="116258"/>
                  </a:cubicBezTo>
                  <a:cubicBezTo>
                    <a:pt x="-353" y="118365"/>
                    <a:pt x="1078" y="120413"/>
                    <a:pt x="3084" y="120817"/>
                  </a:cubicBezTo>
                  <a:cubicBezTo>
                    <a:pt x="5089" y="121177"/>
                    <a:pt x="6951" y="120096"/>
                    <a:pt x="7524" y="118278"/>
                  </a:cubicBezTo>
                  <a:cubicBezTo>
                    <a:pt x="21559" y="70440"/>
                    <a:pt x="53208" y="29788"/>
                    <a:pt x="95885" y="4599"/>
                  </a:cubicBezTo>
                  <a:cubicBezTo>
                    <a:pt x="97032" y="3691"/>
                    <a:pt x="97175" y="2046"/>
                    <a:pt x="96172" y="950"/>
                  </a:cubicBezTo>
                  <a:cubicBezTo>
                    <a:pt x="95598" y="127"/>
                    <a:pt x="94453" y="-205"/>
                    <a:pt x="93452" y="1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3" name="Freeform: Shape 2772">
              <a:extLst>
                <a:ext uri="{FF2B5EF4-FFF2-40B4-BE49-F238E27FC236}">
                  <a16:creationId xmlns:a16="http://schemas.microsoft.com/office/drawing/2014/main" id="{894AD8FD-6A97-4125-5172-2CA52F66D72D}"/>
                </a:ext>
              </a:extLst>
            </p:cNvPr>
            <p:cNvSpPr/>
            <p:nvPr/>
          </p:nvSpPr>
          <p:spPr>
            <a:xfrm>
              <a:off x="11955988" y="3280899"/>
              <a:ext cx="59781" cy="105859"/>
            </a:xfrm>
            <a:custGeom>
              <a:avLst/>
              <a:gdLst>
                <a:gd name="connsiteX0" fmla="*/ 52130 w 59781"/>
                <a:gd name="connsiteY0" fmla="*/ 708 h 105859"/>
                <a:gd name="connsiteX1" fmla="*/ 0 w 59781"/>
                <a:gd name="connsiteY1" fmla="*/ 101691 h 105859"/>
                <a:gd name="connsiteX2" fmla="*/ 8592 w 59781"/>
                <a:gd name="connsiteY2" fmla="*/ 102845 h 105859"/>
                <a:gd name="connsiteX3" fmla="*/ 28069 w 59781"/>
                <a:gd name="connsiteY3" fmla="*/ 52787 h 105859"/>
                <a:gd name="connsiteX4" fmla="*/ 58574 w 59781"/>
                <a:gd name="connsiteY4" fmla="*/ 7777 h 105859"/>
                <a:gd name="connsiteX5" fmla="*/ 52130 w 59781"/>
                <a:gd name="connsiteY5" fmla="*/ 1429 h 10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81" h="105859">
                  <a:moveTo>
                    <a:pt x="52130" y="708"/>
                  </a:moveTo>
                  <a:cubicBezTo>
                    <a:pt x="27067" y="27829"/>
                    <a:pt x="3580" y="63029"/>
                    <a:pt x="0" y="101691"/>
                  </a:cubicBezTo>
                  <a:cubicBezTo>
                    <a:pt x="0" y="106885"/>
                    <a:pt x="7017" y="107173"/>
                    <a:pt x="8592" y="102845"/>
                  </a:cubicBezTo>
                  <a:cubicBezTo>
                    <a:pt x="14035" y="85779"/>
                    <a:pt x="20622" y="69059"/>
                    <a:pt x="28069" y="52787"/>
                  </a:cubicBezTo>
                  <a:cubicBezTo>
                    <a:pt x="36090" y="36398"/>
                    <a:pt x="46257" y="21236"/>
                    <a:pt x="58574" y="7777"/>
                  </a:cubicBezTo>
                  <a:cubicBezTo>
                    <a:pt x="62441" y="3593"/>
                    <a:pt x="56138" y="-2899"/>
                    <a:pt x="52130" y="14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4" name="Freeform: Shape 2773">
              <a:extLst>
                <a:ext uri="{FF2B5EF4-FFF2-40B4-BE49-F238E27FC236}">
                  <a16:creationId xmlns:a16="http://schemas.microsoft.com/office/drawing/2014/main" id="{8D818692-87CA-9214-3427-0E0292ECBCD5}"/>
                </a:ext>
              </a:extLst>
            </p:cNvPr>
            <p:cNvSpPr/>
            <p:nvPr/>
          </p:nvSpPr>
          <p:spPr>
            <a:xfrm>
              <a:off x="12006260" y="3276787"/>
              <a:ext cx="24044" cy="111048"/>
            </a:xfrm>
            <a:custGeom>
              <a:avLst/>
              <a:gdLst>
                <a:gd name="connsiteX0" fmla="*/ 13457 w 24044"/>
                <a:gd name="connsiteY0" fmla="*/ 3377 h 111048"/>
                <a:gd name="connsiteX1" fmla="*/ 1284 w 24044"/>
                <a:gd name="connsiteY1" fmla="*/ 55311 h 111048"/>
                <a:gd name="connsiteX2" fmla="*/ 5294 w 24044"/>
                <a:gd name="connsiteY2" fmla="*/ 108111 h 111048"/>
                <a:gd name="connsiteX3" fmla="*/ 11023 w 24044"/>
                <a:gd name="connsiteY3" fmla="*/ 110780 h 111048"/>
                <a:gd name="connsiteX4" fmla="*/ 13887 w 24044"/>
                <a:gd name="connsiteY4" fmla="*/ 106957 h 111048"/>
                <a:gd name="connsiteX5" fmla="*/ 13887 w 24044"/>
                <a:gd name="connsiteY5" fmla="*/ 56321 h 111048"/>
                <a:gd name="connsiteX6" fmla="*/ 23768 w 24044"/>
                <a:gd name="connsiteY6" fmla="*/ 6118 h 111048"/>
                <a:gd name="connsiteX7" fmla="*/ 14030 w 24044"/>
                <a:gd name="connsiteY7" fmla="*/ 3377 h 11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44" h="111048">
                  <a:moveTo>
                    <a:pt x="13457" y="3377"/>
                  </a:moveTo>
                  <a:cubicBezTo>
                    <a:pt x="7299" y="20141"/>
                    <a:pt x="3289" y="37567"/>
                    <a:pt x="1284" y="55311"/>
                  </a:cubicBezTo>
                  <a:cubicBezTo>
                    <a:pt x="-1295" y="72998"/>
                    <a:pt x="-5" y="91045"/>
                    <a:pt x="5294" y="108111"/>
                  </a:cubicBezTo>
                  <a:cubicBezTo>
                    <a:pt x="6153" y="110434"/>
                    <a:pt x="8731" y="111617"/>
                    <a:pt x="11023" y="110780"/>
                  </a:cubicBezTo>
                  <a:cubicBezTo>
                    <a:pt x="12598" y="110174"/>
                    <a:pt x="13743" y="108688"/>
                    <a:pt x="13887" y="106957"/>
                  </a:cubicBezTo>
                  <a:cubicBezTo>
                    <a:pt x="13887" y="90079"/>
                    <a:pt x="12312" y="73200"/>
                    <a:pt x="13887" y="56321"/>
                  </a:cubicBezTo>
                  <a:cubicBezTo>
                    <a:pt x="14888" y="39212"/>
                    <a:pt x="18325" y="22333"/>
                    <a:pt x="23768" y="6118"/>
                  </a:cubicBezTo>
                  <a:cubicBezTo>
                    <a:pt x="25773" y="-85"/>
                    <a:pt x="16322" y="-2538"/>
                    <a:pt x="14030" y="33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5" name="Freeform: Shape 2774">
              <a:extLst>
                <a:ext uri="{FF2B5EF4-FFF2-40B4-BE49-F238E27FC236}">
                  <a16:creationId xmlns:a16="http://schemas.microsoft.com/office/drawing/2014/main" id="{B2F418D3-E8D3-820E-C057-B7D2B59D554B}"/>
                </a:ext>
              </a:extLst>
            </p:cNvPr>
            <p:cNvSpPr/>
            <p:nvPr/>
          </p:nvSpPr>
          <p:spPr>
            <a:xfrm>
              <a:off x="12041306" y="3288650"/>
              <a:ext cx="115623" cy="74772"/>
            </a:xfrm>
            <a:custGeom>
              <a:avLst/>
              <a:gdLst>
                <a:gd name="connsiteX0" fmla="*/ 1040 w 115623"/>
                <a:gd name="connsiteY0" fmla="*/ 6662 h 74772"/>
                <a:gd name="connsiteX1" fmla="*/ 50591 w 115623"/>
                <a:gd name="connsiteY1" fmla="*/ 48930 h 74772"/>
                <a:gd name="connsiteX2" fmla="*/ 111170 w 115623"/>
                <a:gd name="connsiteY2" fmla="*/ 74753 h 74772"/>
                <a:gd name="connsiteX3" fmla="*/ 115610 w 115623"/>
                <a:gd name="connsiteY3" fmla="*/ 71118 h 74772"/>
                <a:gd name="connsiteX4" fmla="*/ 113318 w 115623"/>
                <a:gd name="connsiteY4" fmla="*/ 67107 h 74772"/>
                <a:gd name="connsiteX5" fmla="*/ 55173 w 115623"/>
                <a:gd name="connsiteY5" fmla="*/ 40852 h 74772"/>
                <a:gd name="connsiteX6" fmla="*/ 6339 w 115623"/>
                <a:gd name="connsiteY6" fmla="*/ 1180 h 74772"/>
                <a:gd name="connsiteX7" fmla="*/ 1040 w 115623"/>
                <a:gd name="connsiteY7" fmla="*/ 6662 h 7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623" h="74772">
                  <a:moveTo>
                    <a:pt x="1040" y="6662"/>
                  </a:moveTo>
                  <a:cubicBezTo>
                    <a:pt x="15503" y="22992"/>
                    <a:pt x="32259" y="37216"/>
                    <a:pt x="50591" y="48930"/>
                  </a:cubicBezTo>
                  <a:cubicBezTo>
                    <a:pt x="68923" y="61336"/>
                    <a:pt x="89545" y="70094"/>
                    <a:pt x="111170" y="74753"/>
                  </a:cubicBezTo>
                  <a:cubicBezTo>
                    <a:pt x="113318" y="74969"/>
                    <a:pt x="115324" y="73339"/>
                    <a:pt x="115610" y="71118"/>
                  </a:cubicBezTo>
                  <a:cubicBezTo>
                    <a:pt x="115752" y="69444"/>
                    <a:pt x="114750" y="67843"/>
                    <a:pt x="113318" y="67107"/>
                  </a:cubicBezTo>
                  <a:cubicBezTo>
                    <a:pt x="93268" y="59966"/>
                    <a:pt x="73791" y="51181"/>
                    <a:pt x="55173" y="40852"/>
                  </a:cubicBezTo>
                  <a:cubicBezTo>
                    <a:pt x="36985" y="30104"/>
                    <a:pt x="20660" y="16745"/>
                    <a:pt x="6339" y="1180"/>
                  </a:cubicBezTo>
                  <a:cubicBezTo>
                    <a:pt x="3043" y="-2427"/>
                    <a:pt x="-2255" y="3055"/>
                    <a:pt x="1040" y="66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6" name="Freeform: Shape 2775">
              <a:extLst>
                <a:ext uri="{FF2B5EF4-FFF2-40B4-BE49-F238E27FC236}">
                  <a16:creationId xmlns:a16="http://schemas.microsoft.com/office/drawing/2014/main" id="{A52B669F-C19C-8544-8523-F728ECCCCB10}"/>
                </a:ext>
              </a:extLst>
            </p:cNvPr>
            <p:cNvSpPr/>
            <p:nvPr/>
          </p:nvSpPr>
          <p:spPr>
            <a:xfrm>
              <a:off x="12034726" y="3264150"/>
              <a:ext cx="119429" cy="19584"/>
            </a:xfrm>
            <a:custGeom>
              <a:avLst/>
              <a:gdLst>
                <a:gd name="connsiteX0" fmla="*/ 3753 w 119429"/>
                <a:gd name="connsiteY0" fmla="*/ 11831 h 19584"/>
                <a:gd name="connsiteX1" fmla="*/ 117177 w 119429"/>
                <a:gd name="connsiteY1" fmla="*/ 6781 h 19584"/>
                <a:gd name="connsiteX2" fmla="*/ 115315 w 119429"/>
                <a:gd name="connsiteY2" fmla="*/ 145 h 19584"/>
                <a:gd name="connsiteX3" fmla="*/ 6330 w 119429"/>
                <a:gd name="connsiteY3" fmla="*/ 2020 h 19584"/>
                <a:gd name="connsiteX4" fmla="*/ 173 w 119429"/>
                <a:gd name="connsiteY4" fmla="*/ 5627 h 19584"/>
                <a:gd name="connsiteX5" fmla="*/ 3753 w 119429"/>
                <a:gd name="connsiteY5" fmla="*/ 11831 h 1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429" h="19584">
                  <a:moveTo>
                    <a:pt x="3753" y="11831"/>
                  </a:moveTo>
                  <a:cubicBezTo>
                    <a:pt x="40988" y="23689"/>
                    <a:pt x="81088" y="21900"/>
                    <a:pt x="117177" y="6781"/>
                  </a:cubicBezTo>
                  <a:cubicBezTo>
                    <a:pt x="121044" y="5050"/>
                    <a:pt x="119612" y="-1009"/>
                    <a:pt x="115315" y="145"/>
                  </a:cubicBezTo>
                  <a:cubicBezTo>
                    <a:pt x="79798" y="10431"/>
                    <a:pt x="42133" y="11066"/>
                    <a:pt x="6330" y="2020"/>
                  </a:cubicBezTo>
                  <a:cubicBezTo>
                    <a:pt x="3610" y="1299"/>
                    <a:pt x="888" y="2915"/>
                    <a:pt x="173" y="5627"/>
                  </a:cubicBezTo>
                  <a:cubicBezTo>
                    <a:pt x="-544" y="8339"/>
                    <a:pt x="1031" y="11109"/>
                    <a:pt x="3753" y="118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7" name="Freeform: Shape 2776">
              <a:extLst>
                <a:ext uri="{FF2B5EF4-FFF2-40B4-BE49-F238E27FC236}">
                  <a16:creationId xmlns:a16="http://schemas.microsoft.com/office/drawing/2014/main" id="{AA88ECA7-F468-F985-C0E9-CD4A1BBD782B}"/>
                </a:ext>
              </a:extLst>
            </p:cNvPr>
            <p:cNvSpPr/>
            <p:nvPr/>
          </p:nvSpPr>
          <p:spPr>
            <a:xfrm>
              <a:off x="12052154" y="3181706"/>
              <a:ext cx="88009" cy="73068"/>
            </a:xfrm>
            <a:custGeom>
              <a:avLst/>
              <a:gdLst>
                <a:gd name="connsiteX0" fmla="*/ 3079 w 88009"/>
                <a:gd name="connsiteY0" fmla="*/ 73068 h 73068"/>
                <a:gd name="connsiteX1" fmla="*/ 59219 w 88009"/>
                <a:gd name="connsiteY1" fmla="*/ 48977 h 73068"/>
                <a:gd name="connsiteX2" fmla="*/ 87862 w 88009"/>
                <a:gd name="connsiteY2" fmla="*/ 4688 h 73068"/>
                <a:gd name="connsiteX3" fmla="*/ 85283 w 88009"/>
                <a:gd name="connsiteY3" fmla="*/ 144 h 73068"/>
                <a:gd name="connsiteX4" fmla="*/ 80845 w 88009"/>
                <a:gd name="connsiteY4" fmla="*/ 2669 h 73068"/>
                <a:gd name="connsiteX5" fmla="*/ 1647 w 88009"/>
                <a:gd name="connsiteY5" fmla="*/ 68452 h 73068"/>
                <a:gd name="connsiteX6" fmla="*/ 72 w 88009"/>
                <a:gd name="connsiteY6" fmla="*/ 71337 h 73068"/>
                <a:gd name="connsiteX7" fmla="*/ 2936 w 88009"/>
                <a:gd name="connsiteY7" fmla="*/ 72924 h 7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09" h="73068">
                  <a:moveTo>
                    <a:pt x="3079" y="73068"/>
                  </a:moveTo>
                  <a:cubicBezTo>
                    <a:pt x="23129" y="68524"/>
                    <a:pt x="42178" y="60359"/>
                    <a:pt x="59219" y="48977"/>
                  </a:cubicBezTo>
                  <a:cubicBezTo>
                    <a:pt x="74257" y="38705"/>
                    <a:pt x="84568" y="22735"/>
                    <a:pt x="87862" y="4688"/>
                  </a:cubicBezTo>
                  <a:cubicBezTo>
                    <a:pt x="88435" y="2741"/>
                    <a:pt x="87288" y="706"/>
                    <a:pt x="85283" y="144"/>
                  </a:cubicBezTo>
                  <a:cubicBezTo>
                    <a:pt x="83421" y="-419"/>
                    <a:pt x="81418" y="721"/>
                    <a:pt x="80845" y="2669"/>
                  </a:cubicBezTo>
                  <a:cubicBezTo>
                    <a:pt x="68672" y="37436"/>
                    <a:pt x="35446" y="58642"/>
                    <a:pt x="1647" y="68452"/>
                  </a:cubicBezTo>
                  <a:cubicBezTo>
                    <a:pt x="359" y="68813"/>
                    <a:pt x="-214" y="70096"/>
                    <a:pt x="72" y="71337"/>
                  </a:cubicBezTo>
                  <a:cubicBezTo>
                    <a:pt x="359" y="72578"/>
                    <a:pt x="1647" y="73285"/>
                    <a:pt x="2936" y="729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8" name="Freeform: Shape 2777">
              <a:extLst>
                <a:ext uri="{FF2B5EF4-FFF2-40B4-BE49-F238E27FC236}">
                  <a16:creationId xmlns:a16="http://schemas.microsoft.com/office/drawing/2014/main" id="{BA034D43-3A5B-69E2-15E1-4BA667FC394B}"/>
                </a:ext>
              </a:extLst>
            </p:cNvPr>
            <p:cNvSpPr/>
            <p:nvPr/>
          </p:nvSpPr>
          <p:spPr>
            <a:xfrm>
              <a:off x="12044459" y="3159705"/>
              <a:ext cx="22621" cy="85677"/>
            </a:xfrm>
            <a:custGeom>
              <a:avLst/>
              <a:gdLst>
                <a:gd name="connsiteX0" fmla="*/ 9629 w 22621"/>
                <a:gd name="connsiteY0" fmla="*/ 82951 h 85677"/>
                <a:gd name="connsiteX1" fmla="*/ 20944 w 22621"/>
                <a:gd name="connsiteY1" fmla="*/ 44433 h 85677"/>
                <a:gd name="connsiteX2" fmla="*/ 22089 w 22621"/>
                <a:gd name="connsiteY2" fmla="*/ 4039 h 85677"/>
                <a:gd name="connsiteX3" fmla="*/ 18078 w 22621"/>
                <a:gd name="connsiteY3" fmla="*/ 0 h 85677"/>
                <a:gd name="connsiteX4" fmla="*/ 14070 w 22621"/>
                <a:gd name="connsiteY4" fmla="*/ 4039 h 85677"/>
                <a:gd name="connsiteX5" fmla="*/ 9486 w 22621"/>
                <a:gd name="connsiteY5" fmla="*/ 41547 h 85677"/>
                <a:gd name="connsiteX6" fmla="*/ 463 w 22621"/>
                <a:gd name="connsiteY6" fmla="*/ 77469 h 85677"/>
                <a:gd name="connsiteX7" fmla="*/ 9629 w 22621"/>
                <a:gd name="connsiteY7" fmla="*/ 82951 h 8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21" h="85677">
                  <a:moveTo>
                    <a:pt x="9629" y="82951"/>
                  </a:moveTo>
                  <a:cubicBezTo>
                    <a:pt x="15215" y="70732"/>
                    <a:pt x="19082" y="57763"/>
                    <a:pt x="20944" y="44433"/>
                  </a:cubicBezTo>
                  <a:cubicBezTo>
                    <a:pt x="22662" y="31045"/>
                    <a:pt x="23090" y="17514"/>
                    <a:pt x="22089" y="4039"/>
                  </a:cubicBezTo>
                  <a:cubicBezTo>
                    <a:pt x="22089" y="1803"/>
                    <a:pt x="20227" y="0"/>
                    <a:pt x="18078" y="0"/>
                  </a:cubicBezTo>
                  <a:cubicBezTo>
                    <a:pt x="15930" y="0"/>
                    <a:pt x="14070" y="1803"/>
                    <a:pt x="14070" y="4039"/>
                  </a:cubicBezTo>
                  <a:cubicBezTo>
                    <a:pt x="12636" y="16446"/>
                    <a:pt x="11061" y="28997"/>
                    <a:pt x="9486" y="41547"/>
                  </a:cubicBezTo>
                  <a:cubicBezTo>
                    <a:pt x="8341" y="53911"/>
                    <a:pt x="5189" y="66029"/>
                    <a:pt x="463" y="77469"/>
                  </a:cubicBezTo>
                  <a:cubicBezTo>
                    <a:pt x="-2113" y="83672"/>
                    <a:pt x="6766" y="89154"/>
                    <a:pt x="9629" y="8295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9" name="Freeform: Shape 2778">
              <a:extLst>
                <a:ext uri="{FF2B5EF4-FFF2-40B4-BE49-F238E27FC236}">
                  <a16:creationId xmlns:a16="http://schemas.microsoft.com/office/drawing/2014/main" id="{111BF64C-48A3-A67F-E01D-9F6727654867}"/>
                </a:ext>
              </a:extLst>
            </p:cNvPr>
            <p:cNvSpPr/>
            <p:nvPr/>
          </p:nvSpPr>
          <p:spPr>
            <a:xfrm>
              <a:off x="12010669" y="3126612"/>
              <a:ext cx="31135" cy="129699"/>
            </a:xfrm>
            <a:custGeom>
              <a:avLst/>
              <a:gdLst>
                <a:gd name="connsiteX0" fmla="*/ 30530 w 31135"/>
                <a:gd name="connsiteY0" fmla="*/ 122969 h 129699"/>
                <a:gd name="connsiteX1" fmla="*/ 13776 w 31135"/>
                <a:gd name="connsiteY1" fmla="*/ 4097 h 129699"/>
                <a:gd name="connsiteX2" fmla="*/ 11054 w 31135"/>
                <a:gd name="connsiteY2" fmla="*/ 58 h 129699"/>
                <a:gd name="connsiteX3" fmla="*/ 7187 w 31135"/>
                <a:gd name="connsiteY3" fmla="*/ 2222 h 129699"/>
                <a:gd name="connsiteX4" fmla="*/ 22798 w 31135"/>
                <a:gd name="connsiteY4" fmla="*/ 127441 h 129699"/>
                <a:gd name="connsiteX5" fmla="*/ 28812 w 31135"/>
                <a:gd name="connsiteY5" fmla="*/ 129100 h 129699"/>
                <a:gd name="connsiteX6" fmla="*/ 30530 w 31135"/>
                <a:gd name="connsiteY6" fmla="*/ 122969 h 1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35" h="129699">
                  <a:moveTo>
                    <a:pt x="30530" y="122969"/>
                  </a:moveTo>
                  <a:cubicBezTo>
                    <a:pt x="9765" y="87048"/>
                    <a:pt x="3750" y="44404"/>
                    <a:pt x="13776" y="4097"/>
                  </a:cubicBezTo>
                  <a:cubicBezTo>
                    <a:pt x="14061" y="2222"/>
                    <a:pt x="12915" y="404"/>
                    <a:pt x="11054" y="58"/>
                  </a:cubicBezTo>
                  <a:cubicBezTo>
                    <a:pt x="9335" y="-245"/>
                    <a:pt x="7760" y="664"/>
                    <a:pt x="7187" y="2222"/>
                  </a:cubicBezTo>
                  <a:cubicBezTo>
                    <a:pt x="-6275" y="44231"/>
                    <a:pt x="-689" y="90106"/>
                    <a:pt x="22798" y="127441"/>
                  </a:cubicBezTo>
                  <a:cubicBezTo>
                    <a:pt x="24086" y="129591"/>
                    <a:pt x="26807" y="130341"/>
                    <a:pt x="28812" y="129100"/>
                  </a:cubicBezTo>
                  <a:cubicBezTo>
                    <a:pt x="30960" y="127859"/>
                    <a:pt x="31819" y="125119"/>
                    <a:pt x="30530" y="1229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0" name="Freeform: Shape 2779">
              <a:extLst>
                <a:ext uri="{FF2B5EF4-FFF2-40B4-BE49-F238E27FC236}">
                  <a16:creationId xmlns:a16="http://schemas.microsoft.com/office/drawing/2014/main" id="{F93AAF2E-62D7-3ACF-3019-EDBB58DC2191}"/>
                </a:ext>
              </a:extLst>
            </p:cNvPr>
            <p:cNvSpPr/>
            <p:nvPr/>
          </p:nvSpPr>
          <p:spPr>
            <a:xfrm>
              <a:off x="11977467" y="3142448"/>
              <a:ext cx="34658" cy="98201"/>
            </a:xfrm>
            <a:custGeom>
              <a:avLst/>
              <a:gdLst>
                <a:gd name="connsiteX0" fmla="*/ 34659 w 34658"/>
                <a:gd name="connsiteY0" fmla="*/ 95015 h 98201"/>
                <a:gd name="connsiteX1" fmla="*/ 6016 w 34658"/>
                <a:gd name="connsiteY1" fmla="*/ 2976 h 98201"/>
                <a:gd name="connsiteX2" fmla="*/ 2 w 34658"/>
                <a:gd name="connsiteY2" fmla="*/ 2976 h 98201"/>
                <a:gd name="connsiteX3" fmla="*/ 8882 w 34658"/>
                <a:gd name="connsiteY3" fmla="*/ 52025 h 98201"/>
                <a:gd name="connsiteX4" fmla="*/ 30220 w 34658"/>
                <a:gd name="connsiteY4" fmla="*/ 97179 h 98201"/>
                <a:gd name="connsiteX5" fmla="*/ 34087 w 34658"/>
                <a:gd name="connsiteY5" fmla="*/ 95015 h 9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8" h="98201">
                  <a:moveTo>
                    <a:pt x="34659" y="95015"/>
                  </a:moveTo>
                  <a:cubicBezTo>
                    <a:pt x="18476" y="66826"/>
                    <a:pt x="8738" y="35406"/>
                    <a:pt x="6016" y="2976"/>
                  </a:cubicBezTo>
                  <a:cubicBezTo>
                    <a:pt x="6016" y="-919"/>
                    <a:pt x="-141" y="-1064"/>
                    <a:pt x="2" y="2976"/>
                  </a:cubicBezTo>
                  <a:cubicBezTo>
                    <a:pt x="574" y="19681"/>
                    <a:pt x="3439" y="36214"/>
                    <a:pt x="8882" y="52025"/>
                  </a:cubicBezTo>
                  <a:cubicBezTo>
                    <a:pt x="14467" y="67764"/>
                    <a:pt x="21628" y="82882"/>
                    <a:pt x="30220" y="97179"/>
                  </a:cubicBezTo>
                  <a:cubicBezTo>
                    <a:pt x="31652" y="99631"/>
                    <a:pt x="35519" y="97179"/>
                    <a:pt x="34087" y="950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1" name="Freeform: Shape 2780">
              <a:extLst>
                <a:ext uri="{FF2B5EF4-FFF2-40B4-BE49-F238E27FC236}">
                  <a16:creationId xmlns:a16="http://schemas.microsoft.com/office/drawing/2014/main" id="{585BB6C1-E7DA-2C5A-F9CD-12F4A5EA5B2F}"/>
                </a:ext>
              </a:extLst>
            </p:cNvPr>
            <p:cNvSpPr/>
            <p:nvPr/>
          </p:nvSpPr>
          <p:spPr>
            <a:xfrm>
              <a:off x="11920472" y="3127679"/>
              <a:ext cx="61492" cy="130833"/>
            </a:xfrm>
            <a:custGeom>
              <a:avLst/>
              <a:gdLst>
                <a:gd name="connsiteX0" fmla="*/ 60435 w 61492"/>
                <a:gd name="connsiteY0" fmla="*/ 124498 h 130833"/>
                <a:gd name="connsiteX1" fmla="*/ 7446 w 61492"/>
                <a:gd name="connsiteY1" fmla="*/ 3751 h 130833"/>
                <a:gd name="connsiteX2" fmla="*/ 3724 w 61492"/>
                <a:gd name="connsiteY2" fmla="*/ 0 h 130833"/>
                <a:gd name="connsiteX3" fmla="*/ 0 w 61492"/>
                <a:gd name="connsiteY3" fmla="*/ 3751 h 130833"/>
                <a:gd name="connsiteX4" fmla="*/ 55280 w 61492"/>
                <a:gd name="connsiteY4" fmla="*/ 129692 h 130833"/>
                <a:gd name="connsiteX5" fmla="*/ 60435 w 61492"/>
                <a:gd name="connsiteY5" fmla="*/ 124498 h 1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92" h="130833">
                  <a:moveTo>
                    <a:pt x="60435" y="124498"/>
                  </a:moveTo>
                  <a:cubicBezTo>
                    <a:pt x="30361" y="91058"/>
                    <a:pt x="11743" y="48703"/>
                    <a:pt x="7446" y="3751"/>
                  </a:cubicBezTo>
                  <a:cubicBezTo>
                    <a:pt x="7446" y="1674"/>
                    <a:pt x="5727" y="0"/>
                    <a:pt x="3724" y="0"/>
                  </a:cubicBezTo>
                  <a:cubicBezTo>
                    <a:pt x="1718" y="0"/>
                    <a:pt x="0" y="1674"/>
                    <a:pt x="0" y="3751"/>
                  </a:cubicBezTo>
                  <a:cubicBezTo>
                    <a:pt x="572" y="51588"/>
                    <a:pt x="20478" y="97103"/>
                    <a:pt x="55280" y="129692"/>
                  </a:cubicBezTo>
                  <a:cubicBezTo>
                    <a:pt x="58574" y="133154"/>
                    <a:pt x="63729" y="127961"/>
                    <a:pt x="60435" y="1244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2" name="Freeform: Shape 2781">
              <a:extLst>
                <a:ext uri="{FF2B5EF4-FFF2-40B4-BE49-F238E27FC236}">
                  <a16:creationId xmlns:a16="http://schemas.microsoft.com/office/drawing/2014/main" id="{99CA395F-DC16-FF9D-17B2-36318F182FD3}"/>
                </a:ext>
              </a:extLst>
            </p:cNvPr>
            <p:cNvSpPr/>
            <p:nvPr/>
          </p:nvSpPr>
          <p:spPr>
            <a:xfrm>
              <a:off x="11890222" y="3119819"/>
              <a:ext cx="60206" cy="136305"/>
            </a:xfrm>
            <a:custGeom>
              <a:avLst/>
              <a:gdLst>
                <a:gd name="connsiteX0" fmla="*/ 59464 w 60206"/>
                <a:gd name="connsiteY0" fmla="*/ 128896 h 136305"/>
                <a:gd name="connsiteX1" fmla="*/ 23374 w 60206"/>
                <a:gd name="connsiteY1" fmla="*/ 69893 h 136305"/>
                <a:gd name="connsiteX2" fmla="*/ 9053 w 60206"/>
                <a:gd name="connsiteY2" fmla="*/ 3677 h 136305"/>
                <a:gd name="connsiteX3" fmla="*/ 3898 w 60206"/>
                <a:gd name="connsiteY3" fmla="*/ 70 h 136305"/>
                <a:gd name="connsiteX4" fmla="*/ 317 w 60206"/>
                <a:gd name="connsiteY4" fmla="*/ 3677 h 136305"/>
                <a:gd name="connsiteX5" fmla="*/ 13063 w 60206"/>
                <a:gd name="connsiteY5" fmla="*/ 74076 h 136305"/>
                <a:gd name="connsiteX6" fmla="*/ 53020 w 60206"/>
                <a:gd name="connsiteY6" fmla="*/ 134955 h 136305"/>
                <a:gd name="connsiteX7" fmla="*/ 59036 w 60206"/>
                <a:gd name="connsiteY7" fmla="*/ 128896 h 13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06" h="136305">
                  <a:moveTo>
                    <a:pt x="59464" y="128896"/>
                  </a:moveTo>
                  <a:cubicBezTo>
                    <a:pt x="43854" y="111685"/>
                    <a:pt x="31682" y="91662"/>
                    <a:pt x="23374" y="69893"/>
                  </a:cubicBezTo>
                  <a:cubicBezTo>
                    <a:pt x="16072" y="48470"/>
                    <a:pt x="11202" y="26239"/>
                    <a:pt x="9053" y="3677"/>
                  </a:cubicBezTo>
                  <a:cubicBezTo>
                    <a:pt x="8625" y="1253"/>
                    <a:pt x="6333" y="-363"/>
                    <a:pt x="3898" y="70"/>
                  </a:cubicBezTo>
                  <a:cubicBezTo>
                    <a:pt x="2036" y="416"/>
                    <a:pt x="604" y="1844"/>
                    <a:pt x="317" y="3677"/>
                  </a:cubicBezTo>
                  <a:cubicBezTo>
                    <a:pt x="-1258" y="27840"/>
                    <a:pt x="3039" y="52033"/>
                    <a:pt x="13063" y="74076"/>
                  </a:cubicBezTo>
                  <a:cubicBezTo>
                    <a:pt x="22516" y="96668"/>
                    <a:pt x="36120" y="117311"/>
                    <a:pt x="53020" y="134955"/>
                  </a:cubicBezTo>
                  <a:cubicBezTo>
                    <a:pt x="56744" y="138994"/>
                    <a:pt x="62758" y="133080"/>
                    <a:pt x="59036" y="1288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3" name="Freeform: Shape 2782">
              <a:extLst>
                <a:ext uri="{FF2B5EF4-FFF2-40B4-BE49-F238E27FC236}">
                  <a16:creationId xmlns:a16="http://schemas.microsoft.com/office/drawing/2014/main" id="{DECE1639-0D6F-4987-5024-9FDFC6331FB2}"/>
                </a:ext>
              </a:extLst>
            </p:cNvPr>
            <p:cNvSpPr/>
            <p:nvPr/>
          </p:nvSpPr>
          <p:spPr>
            <a:xfrm>
              <a:off x="11861863" y="3119637"/>
              <a:ext cx="56990" cy="132992"/>
            </a:xfrm>
            <a:custGeom>
              <a:avLst/>
              <a:gdLst>
                <a:gd name="connsiteX0" fmla="*/ 55743 w 56990"/>
                <a:gd name="connsiteY0" fmla="*/ 126482 h 132992"/>
                <a:gd name="connsiteX1" fmla="*/ 23090 w 56990"/>
                <a:gd name="connsiteY1" fmla="*/ 72960 h 132992"/>
                <a:gd name="connsiteX2" fmla="*/ 9629 w 56990"/>
                <a:gd name="connsiteY2" fmla="*/ 3426 h 132992"/>
                <a:gd name="connsiteX3" fmla="*/ 320 w 56990"/>
                <a:gd name="connsiteY3" fmla="*/ 4725 h 132992"/>
                <a:gd name="connsiteX4" fmla="*/ 50301 w 56990"/>
                <a:gd name="connsiteY4" fmla="*/ 131964 h 132992"/>
                <a:gd name="connsiteX5" fmla="*/ 55743 w 56990"/>
                <a:gd name="connsiteY5" fmla="*/ 126482 h 13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90" h="132992">
                  <a:moveTo>
                    <a:pt x="55743" y="126482"/>
                  </a:moveTo>
                  <a:cubicBezTo>
                    <a:pt x="40563" y="111709"/>
                    <a:pt x="29249" y="93301"/>
                    <a:pt x="23090" y="72960"/>
                  </a:cubicBezTo>
                  <a:cubicBezTo>
                    <a:pt x="17076" y="50124"/>
                    <a:pt x="12492" y="26897"/>
                    <a:pt x="9629" y="3426"/>
                  </a:cubicBezTo>
                  <a:cubicBezTo>
                    <a:pt x="8627" y="-2056"/>
                    <a:pt x="606" y="-469"/>
                    <a:pt x="320" y="4725"/>
                  </a:cubicBezTo>
                  <a:cubicBezTo>
                    <a:pt x="-2687" y="52533"/>
                    <a:pt x="15644" y="99187"/>
                    <a:pt x="50301" y="131964"/>
                  </a:cubicBezTo>
                  <a:cubicBezTo>
                    <a:pt x="54024" y="135281"/>
                    <a:pt x="59467" y="129799"/>
                    <a:pt x="55743" y="12648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4" name="Freeform: Shape 2783">
              <a:extLst>
                <a:ext uri="{FF2B5EF4-FFF2-40B4-BE49-F238E27FC236}">
                  <a16:creationId xmlns:a16="http://schemas.microsoft.com/office/drawing/2014/main" id="{A95F8216-A98F-0A17-9839-8817E722FF82}"/>
                </a:ext>
              </a:extLst>
            </p:cNvPr>
            <p:cNvSpPr/>
            <p:nvPr/>
          </p:nvSpPr>
          <p:spPr>
            <a:xfrm>
              <a:off x="11796725" y="3110567"/>
              <a:ext cx="58062" cy="150250"/>
            </a:xfrm>
            <a:custGeom>
              <a:avLst/>
              <a:gdLst>
                <a:gd name="connsiteX0" fmla="*/ 56866 w 58062"/>
                <a:gd name="connsiteY0" fmla="*/ 141321 h 150250"/>
                <a:gd name="connsiteX1" fmla="*/ 21206 w 58062"/>
                <a:gd name="connsiteY1" fmla="*/ 75538 h 150250"/>
                <a:gd name="connsiteX2" fmla="*/ 9177 w 58062"/>
                <a:gd name="connsiteY2" fmla="*/ 3407 h 150250"/>
                <a:gd name="connsiteX3" fmla="*/ 4306 w 58062"/>
                <a:gd name="connsiteY3" fmla="*/ 74 h 150250"/>
                <a:gd name="connsiteX4" fmla="*/ 1013 w 58062"/>
                <a:gd name="connsiteY4" fmla="*/ 3407 h 150250"/>
                <a:gd name="connsiteX5" fmla="*/ 49705 w 58062"/>
                <a:gd name="connsiteY5" fmla="*/ 148534 h 150250"/>
                <a:gd name="connsiteX6" fmla="*/ 56866 w 58062"/>
                <a:gd name="connsiteY6" fmla="*/ 141321 h 1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62" h="150250">
                  <a:moveTo>
                    <a:pt x="56866" y="141321"/>
                  </a:moveTo>
                  <a:cubicBezTo>
                    <a:pt x="41113" y="121774"/>
                    <a:pt x="28940" y="99471"/>
                    <a:pt x="21206" y="75538"/>
                  </a:cubicBezTo>
                  <a:cubicBezTo>
                    <a:pt x="14045" y="52139"/>
                    <a:pt x="10035" y="27874"/>
                    <a:pt x="9177" y="3407"/>
                  </a:cubicBezTo>
                  <a:cubicBezTo>
                    <a:pt x="8747" y="1142"/>
                    <a:pt x="6598" y="-358"/>
                    <a:pt x="4306" y="74"/>
                  </a:cubicBezTo>
                  <a:cubicBezTo>
                    <a:pt x="2588" y="392"/>
                    <a:pt x="1299" y="1719"/>
                    <a:pt x="1013" y="3407"/>
                  </a:cubicBezTo>
                  <a:cubicBezTo>
                    <a:pt x="-5145" y="55197"/>
                    <a:pt x="17482" y="109007"/>
                    <a:pt x="49705" y="148534"/>
                  </a:cubicBezTo>
                  <a:cubicBezTo>
                    <a:pt x="53859" y="153584"/>
                    <a:pt x="60876" y="146371"/>
                    <a:pt x="56866" y="1413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5" name="Freeform: Shape 2784">
              <a:extLst>
                <a:ext uri="{FF2B5EF4-FFF2-40B4-BE49-F238E27FC236}">
                  <a16:creationId xmlns:a16="http://schemas.microsoft.com/office/drawing/2014/main" id="{1815AABF-2A03-5C74-6E8C-C54C28C64732}"/>
                </a:ext>
              </a:extLst>
            </p:cNvPr>
            <p:cNvSpPr/>
            <p:nvPr/>
          </p:nvSpPr>
          <p:spPr>
            <a:xfrm>
              <a:off x="11778622" y="3130014"/>
              <a:ext cx="42824" cy="128484"/>
            </a:xfrm>
            <a:custGeom>
              <a:avLst/>
              <a:gdLst>
                <a:gd name="connsiteX0" fmla="*/ 42029 w 42824"/>
                <a:gd name="connsiteY0" fmla="*/ 121154 h 128484"/>
                <a:gd name="connsiteX1" fmla="*/ 8374 w 42824"/>
                <a:gd name="connsiteY1" fmla="*/ 3147 h 128484"/>
                <a:gd name="connsiteX2" fmla="*/ 3792 w 42824"/>
                <a:gd name="connsiteY2" fmla="*/ 75 h 128484"/>
                <a:gd name="connsiteX3" fmla="*/ 783 w 42824"/>
                <a:gd name="connsiteY3" fmla="*/ 3147 h 128484"/>
                <a:gd name="connsiteX4" fmla="*/ 33293 w 42824"/>
                <a:gd name="connsiteY4" fmla="*/ 126202 h 128484"/>
                <a:gd name="connsiteX5" fmla="*/ 42029 w 42824"/>
                <a:gd name="connsiteY5" fmla="*/ 121154 h 1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824" h="128484">
                  <a:moveTo>
                    <a:pt x="42029" y="121154"/>
                  </a:moveTo>
                  <a:cubicBezTo>
                    <a:pt x="20690" y="85463"/>
                    <a:pt x="9091" y="44767"/>
                    <a:pt x="8374" y="3147"/>
                  </a:cubicBezTo>
                  <a:cubicBezTo>
                    <a:pt x="7944" y="1041"/>
                    <a:pt x="5941" y="-344"/>
                    <a:pt x="3792" y="75"/>
                  </a:cubicBezTo>
                  <a:cubicBezTo>
                    <a:pt x="2360" y="378"/>
                    <a:pt x="1070" y="1589"/>
                    <a:pt x="783" y="3147"/>
                  </a:cubicBezTo>
                  <a:cubicBezTo>
                    <a:pt x="-3225" y="46758"/>
                    <a:pt x="8231" y="90368"/>
                    <a:pt x="33293" y="126202"/>
                  </a:cubicBezTo>
                  <a:cubicBezTo>
                    <a:pt x="36873" y="131685"/>
                    <a:pt x="45466" y="126202"/>
                    <a:pt x="42029" y="12115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6" name="Freeform: Shape 2785">
              <a:extLst>
                <a:ext uri="{FF2B5EF4-FFF2-40B4-BE49-F238E27FC236}">
                  <a16:creationId xmlns:a16="http://schemas.microsoft.com/office/drawing/2014/main" id="{E8240290-6442-8967-65C2-E14C4A53F3D0}"/>
                </a:ext>
              </a:extLst>
            </p:cNvPr>
            <p:cNvSpPr/>
            <p:nvPr/>
          </p:nvSpPr>
          <p:spPr>
            <a:xfrm>
              <a:off x="11746058" y="3121473"/>
              <a:ext cx="49195" cy="133388"/>
            </a:xfrm>
            <a:custGeom>
              <a:avLst/>
              <a:gdLst>
                <a:gd name="connsiteX0" fmla="*/ 48385 w 49195"/>
                <a:gd name="connsiteY0" fmla="*/ 125943 h 133388"/>
                <a:gd name="connsiteX1" fmla="*/ 7857 w 49195"/>
                <a:gd name="connsiteY1" fmla="*/ 2888 h 133388"/>
                <a:gd name="connsiteX2" fmla="*/ 3703 w 49195"/>
                <a:gd name="connsiteY2" fmla="*/ 75 h 133388"/>
                <a:gd name="connsiteX3" fmla="*/ 839 w 49195"/>
                <a:gd name="connsiteY3" fmla="*/ 2888 h 133388"/>
                <a:gd name="connsiteX4" fmla="*/ 40651 w 49195"/>
                <a:gd name="connsiteY4" fmla="*/ 131858 h 133388"/>
                <a:gd name="connsiteX5" fmla="*/ 48385 w 49195"/>
                <a:gd name="connsiteY5" fmla="*/ 125943 h 13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195" h="133388">
                  <a:moveTo>
                    <a:pt x="48385" y="125943"/>
                  </a:moveTo>
                  <a:cubicBezTo>
                    <a:pt x="22321" y="90282"/>
                    <a:pt x="8143" y="47191"/>
                    <a:pt x="7857" y="2888"/>
                  </a:cubicBezTo>
                  <a:cubicBezTo>
                    <a:pt x="7426" y="940"/>
                    <a:pt x="5565" y="-329"/>
                    <a:pt x="3703" y="75"/>
                  </a:cubicBezTo>
                  <a:cubicBezTo>
                    <a:pt x="2271" y="363"/>
                    <a:pt x="1124" y="1474"/>
                    <a:pt x="839" y="2888"/>
                  </a:cubicBezTo>
                  <a:cubicBezTo>
                    <a:pt x="-3745" y="49528"/>
                    <a:pt x="10577" y="96067"/>
                    <a:pt x="40651" y="131858"/>
                  </a:cubicBezTo>
                  <a:cubicBezTo>
                    <a:pt x="44088" y="136186"/>
                    <a:pt x="51679" y="130416"/>
                    <a:pt x="48385" y="1259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7" name="Freeform: Shape 2786">
              <a:extLst>
                <a:ext uri="{FF2B5EF4-FFF2-40B4-BE49-F238E27FC236}">
                  <a16:creationId xmlns:a16="http://schemas.microsoft.com/office/drawing/2014/main" id="{A12CEB54-85FD-BB5C-BAC4-B433B876F765}"/>
                </a:ext>
              </a:extLst>
            </p:cNvPr>
            <p:cNvSpPr/>
            <p:nvPr/>
          </p:nvSpPr>
          <p:spPr>
            <a:xfrm>
              <a:off x="11700707" y="3128941"/>
              <a:ext cx="55317" cy="126730"/>
            </a:xfrm>
            <a:custGeom>
              <a:avLst/>
              <a:gdLst>
                <a:gd name="connsiteX0" fmla="*/ 53636 w 55317"/>
                <a:gd name="connsiteY0" fmla="*/ 117322 h 126730"/>
                <a:gd name="connsiteX1" fmla="*/ 7809 w 55317"/>
                <a:gd name="connsiteY1" fmla="*/ 3355 h 126730"/>
                <a:gd name="connsiteX2" fmla="*/ 792 w 55317"/>
                <a:gd name="connsiteY2" fmla="*/ 3355 h 126730"/>
                <a:gd name="connsiteX3" fmla="*/ 45761 w 55317"/>
                <a:gd name="connsiteY3" fmla="*/ 125112 h 126730"/>
                <a:gd name="connsiteX4" fmla="*/ 53636 w 55317"/>
                <a:gd name="connsiteY4" fmla="*/ 117322 h 12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17" h="126730">
                  <a:moveTo>
                    <a:pt x="53636" y="117322"/>
                  </a:moveTo>
                  <a:cubicBezTo>
                    <a:pt x="23419" y="87330"/>
                    <a:pt x="6807" y="46085"/>
                    <a:pt x="7809" y="3355"/>
                  </a:cubicBezTo>
                  <a:cubicBezTo>
                    <a:pt x="7809" y="-1262"/>
                    <a:pt x="1365" y="-973"/>
                    <a:pt x="792" y="3355"/>
                  </a:cubicBezTo>
                  <a:cubicBezTo>
                    <a:pt x="-3934" y="48797"/>
                    <a:pt x="12678" y="93865"/>
                    <a:pt x="45761" y="125112"/>
                  </a:cubicBezTo>
                  <a:cubicBezTo>
                    <a:pt x="50916" y="130161"/>
                    <a:pt x="58794" y="122227"/>
                    <a:pt x="53636" y="1173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8" name="Freeform: Shape 2787">
              <a:extLst>
                <a:ext uri="{FF2B5EF4-FFF2-40B4-BE49-F238E27FC236}">
                  <a16:creationId xmlns:a16="http://schemas.microsoft.com/office/drawing/2014/main" id="{BEDBD68A-B9F0-3BA2-8DF7-34AC4F5016BA}"/>
                </a:ext>
              </a:extLst>
            </p:cNvPr>
            <p:cNvSpPr/>
            <p:nvPr/>
          </p:nvSpPr>
          <p:spPr>
            <a:xfrm>
              <a:off x="11665752" y="3122765"/>
              <a:ext cx="45917" cy="132439"/>
            </a:xfrm>
            <a:custGeom>
              <a:avLst/>
              <a:gdLst>
                <a:gd name="connsiteX0" fmla="*/ 44626 w 45917"/>
                <a:gd name="connsiteY0" fmla="*/ 123209 h 132439"/>
                <a:gd name="connsiteX1" fmla="*/ 11687 w 45917"/>
                <a:gd name="connsiteY1" fmla="*/ 4337 h 132439"/>
                <a:gd name="connsiteX2" fmla="*/ 6818 w 45917"/>
                <a:gd name="connsiteY2" fmla="*/ 9 h 132439"/>
                <a:gd name="connsiteX3" fmla="*/ 2807 w 45917"/>
                <a:gd name="connsiteY3" fmla="*/ 3039 h 132439"/>
                <a:gd name="connsiteX4" fmla="*/ 35174 w 45917"/>
                <a:gd name="connsiteY4" fmla="*/ 130566 h 132439"/>
                <a:gd name="connsiteX5" fmla="*/ 44626 w 45917"/>
                <a:gd name="connsiteY5" fmla="*/ 123209 h 13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917" h="132439">
                  <a:moveTo>
                    <a:pt x="44626" y="123209"/>
                  </a:moveTo>
                  <a:cubicBezTo>
                    <a:pt x="19994" y="88774"/>
                    <a:pt x="8393" y="46635"/>
                    <a:pt x="11687" y="4337"/>
                  </a:cubicBezTo>
                  <a:cubicBezTo>
                    <a:pt x="11543" y="1798"/>
                    <a:pt x="9396" y="-149"/>
                    <a:pt x="6818" y="9"/>
                  </a:cubicBezTo>
                  <a:cubicBezTo>
                    <a:pt x="4956" y="125"/>
                    <a:pt x="3381" y="1307"/>
                    <a:pt x="2807" y="3039"/>
                  </a:cubicBezTo>
                  <a:cubicBezTo>
                    <a:pt x="-5928" y="48279"/>
                    <a:pt x="5959" y="95077"/>
                    <a:pt x="35174" y="130566"/>
                  </a:cubicBezTo>
                  <a:cubicBezTo>
                    <a:pt x="39327" y="135904"/>
                    <a:pt x="49495" y="128691"/>
                    <a:pt x="44626" y="1232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9" name="Freeform: Shape 2788">
              <a:extLst>
                <a:ext uri="{FF2B5EF4-FFF2-40B4-BE49-F238E27FC236}">
                  <a16:creationId xmlns:a16="http://schemas.microsoft.com/office/drawing/2014/main" id="{F98F9A79-1621-ABDB-ED12-6D006861AC8C}"/>
                </a:ext>
              </a:extLst>
            </p:cNvPr>
            <p:cNvSpPr/>
            <p:nvPr/>
          </p:nvSpPr>
          <p:spPr>
            <a:xfrm>
              <a:off x="11605117" y="3131392"/>
              <a:ext cx="55429" cy="124971"/>
            </a:xfrm>
            <a:custGeom>
              <a:avLst/>
              <a:gdLst>
                <a:gd name="connsiteX0" fmla="*/ 53992 w 55429"/>
                <a:gd name="connsiteY0" fmla="*/ 114582 h 124971"/>
                <a:gd name="connsiteX1" fmla="*/ 8592 w 55429"/>
                <a:gd name="connsiteY1" fmla="*/ 3212 h 124971"/>
                <a:gd name="connsiteX2" fmla="*/ 0 w 55429"/>
                <a:gd name="connsiteY2" fmla="*/ 4366 h 124971"/>
                <a:gd name="connsiteX3" fmla="*/ 45827 w 55429"/>
                <a:gd name="connsiteY3" fmla="*/ 122949 h 124971"/>
                <a:gd name="connsiteX4" fmla="*/ 53992 w 55429"/>
                <a:gd name="connsiteY4" fmla="*/ 114582 h 12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29" h="124971">
                  <a:moveTo>
                    <a:pt x="53992" y="114582"/>
                  </a:moveTo>
                  <a:cubicBezTo>
                    <a:pt x="29358" y="82152"/>
                    <a:pt x="13748" y="43721"/>
                    <a:pt x="8592" y="3212"/>
                  </a:cubicBezTo>
                  <a:cubicBezTo>
                    <a:pt x="8592" y="-1837"/>
                    <a:pt x="0" y="-539"/>
                    <a:pt x="0" y="4366"/>
                  </a:cubicBezTo>
                  <a:cubicBezTo>
                    <a:pt x="715" y="48149"/>
                    <a:pt x="16898" y="90231"/>
                    <a:pt x="45827" y="122949"/>
                  </a:cubicBezTo>
                  <a:cubicBezTo>
                    <a:pt x="50696" y="128864"/>
                    <a:pt x="58717" y="120497"/>
                    <a:pt x="53992" y="11458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0" name="Freeform: Shape 2789">
              <a:extLst>
                <a:ext uri="{FF2B5EF4-FFF2-40B4-BE49-F238E27FC236}">
                  <a16:creationId xmlns:a16="http://schemas.microsoft.com/office/drawing/2014/main" id="{F2D35B77-D1B3-5A57-2693-042CFAC18CDD}"/>
                </a:ext>
              </a:extLst>
            </p:cNvPr>
            <p:cNvSpPr/>
            <p:nvPr/>
          </p:nvSpPr>
          <p:spPr>
            <a:xfrm>
              <a:off x="11560243" y="3122284"/>
              <a:ext cx="60093" cy="132594"/>
            </a:xfrm>
            <a:custGeom>
              <a:avLst/>
              <a:gdLst>
                <a:gd name="connsiteX0" fmla="*/ 58622 w 60093"/>
                <a:gd name="connsiteY0" fmla="*/ 122825 h 132594"/>
                <a:gd name="connsiteX1" fmla="*/ 9214 w 60093"/>
                <a:gd name="connsiteY1" fmla="*/ 3809 h 132594"/>
                <a:gd name="connsiteX2" fmla="*/ 3915 w 60093"/>
                <a:gd name="connsiteY2" fmla="*/ 72 h 132594"/>
                <a:gd name="connsiteX3" fmla="*/ 192 w 60093"/>
                <a:gd name="connsiteY3" fmla="*/ 3809 h 132594"/>
                <a:gd name="connsiteX4" fmla="*/ 11934 w 60093"/>
                <a:gd name="connsiteY4" fmla="*/ 72333 h 132594"/>
                <a:gd name="connsiteX5" fmla="*/ 50603 w 60093"/>
                <a:gd name="connsiteY5" fmla="*/ 130903 h 132594"/>
                <a:gd name="connsiteX6" fmla="*/ 58622 w 60093"/>
                <a:gd name="connsiteY6" fmla="*/ 122825 h 13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93" h="132594">
                  <a:moveTo>
                    <a:pt x="58622" y="122825"/>
                  </a:moveTo>
                  <a:cubicBezTo>
                    <a:pt x="29836" y="89515"/>
                    <a:pt x="12651" y="47794"/>
                    <a:pt x="9214" y="3809"/>
                  </a:cubicBezTo>
                  <a:cubicBezTo>
                    <a:pt x="8784" y="1298"/>
                    <a:pt x="6349" y="-375"/>
                    <a:pt x="3915" y="72"/>
                  </a:cubicBezTo>
                  <a:cubicBezTo>
                    <a:pt x="2054" y="419"/>
                    <a:pt x="478" y="1905"/>
                    <a:pt x="192" y="3809"/>
                  </a:cubicBezTo>
                  <a:cubicBezTo>
                    <a:pt x="-955" y="27237"/>
                    <a:pt x="3055" y="50651"/>
                    <a:pt x="11934" y="72333"/>
                  </a:cubicBezTo>
                  <a:cubicBezTo>
                    <a:pt x="21100" y="94088"/>
                    <a:pt x="34276" y="113938"/>
                    <a:pt x="50603" y="130903"/>
                  </a:cubicBezTo>
                  <a:cubicBezTo>
                    <a:pt x="55615" y="136097"/>
                    <a:pt x="63347" y="128162"/>
                    <a:pt x="58622" y="1228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1" name="Freeform: Shape 2790">
              <a:extLst>
                <a:ext uri="{FF2B5EF4-FFF2-40B4-BE49-F238E27FC236}">
                  <a16:creationId xmlns:a16="http://schemas.microsoft.com/office/drawing/2014/main" id="{E937630A-80E1-A225-9372-23EB52E5EB32}"/>
                </a:ext>
              </a:extLst>
            </p:cNvPr>
            <p:cNvSpPr/>
            <p:nvPr/>
          </p:nvSpPr>
          <p:spPr>
            <a:xfrm>
              <a:off x="11522259" y="3073595"/>
              <a:ext cx="31841" cy="155671"/>
            </a:xfrm>
            <a:custGeom>
              <a:avLst/>
              <a:gdLst>
                <a:gd name="connsiteX0" fmla="*/ 31445 w 31841"/>
                <a:gd name="connsiteY0" fmla="*/ 149297 h 155671"/>
                <a:gd name="connsiteX1" fmla="*/ 12253 w 31841"/>
                <a:gd name="connsiteY1" fmla="*/ 3736 h 155671"/>
                <a:gd name="connsiteX2" fmla="*/ 8530 w 31841"/>
                <a:gd name="connsiteY2" fmla="*/ 0 h 155671"/>
                <a:gd name="connsiteX3" fmla="*/ 4949 w 31841"/>
                <a:gd name="connsiteY3" fmla="*/ 2726 h 155671"/>
                <a:gd name="connsiteX4" fmla="*/ 24284 w 31841"/>
                <a:gd name="connsiteY4" fmla="*/ 153625 h 155671"/>
                <a:gd name="connsiteX5" fmla="*/ 31445 w 31841"/>
                <a:gd name="connsiteY5" fmla="*/ 149297 h 1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41" h="155671">
                  <a:moveTo>
                    <a:pt x="31445" y="149297"/>
                  </a:moveTo>
                  <a:cubicBezTo>
                    <a:pt x="13543" y="103018"/>
                    <a:pt x="6954" y="53103"/>
                    <a:pt x="12253" y="3736"/>
                  </a:cubicBezTo>
                  <a:cubicBezTo>
                    <a:pt x="12253" y="1659"/>
                    <a:pt x="10535" y="0"/>
                    <a:pt x="8530" y="0"/>
                  </a:cubicBezTo>
                  <a:cubicBezTo>
                    <a:pt x="6811" y="15"/>
                    <a:pt x="5379" y="1125"/>
                    <a:pt x="4949" y="2726"/>
                  </a:cubicBezTo>
                  <a:cubicBezTo>
                    <a:pt x="-5792" y="53781"/>
                    <a:pt x="1082" y="106970"/>
                    <a:pt x="24284" y="153625"/>
                  </a:cubicBezTo>
                  <a:cubicBezTo>
                    <a:pt x="26431" y="158529"/>
                    <a:pt x="33592" y="153625"/>
                    <a:pt x="31445" y="14929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2" name="Freeform: Shape 2791">
              <a:extLst>
                <a:ext uri="{FF2B5EF4-FFF2-40B4-BE49-F238E27FC236}">
                  <a16:creationId xmlns:a16="http://schemas.microsoft.com/office/drawing/2014/main" id="{8B28E5D8-B83A-25FC-3212-2FDA6C2110E7}"/>
                </a:ext>
              </a:extLst>
            </p:cNvPr>
            <p:cNvSpPr/>
            <p:nvPr/>
          </p:nvSpPr>
          <p:spPr>
            <a:xfrm>
              <a:off x="11460992" y="3159998"/>
              <a:ext cx="52331" cy="94202"/>
            </a:xfrm>
            <a:custGeom>
              <a:avLst/>
              <a:gdLst>
                <a:gd name="connsiteX0" fmla="*/ 51179 w 52331"/>
                <a:gd name="connsiteY0" fmla="*/ 87274 h 94202"/>
                <a:gd name="connsiteX1" fmla="*/ 7355 w 52331"/>
                <a:gd name="connsiteY1" fmla="*/ 2592 h 94202"/>
                <a:gd name="connsiteX2" fmla="*/ 195 w 52331"/>
                <a:gd name="connsiteY2" fmla="*/ 4612 h 94202"/>
                <a:gd name="connsiteX3" fmla="*/ 45594 w 52331"/>
                <a:gd name="connsiteY3" fmla="*/ 93044 h 94202"/>
                <a:gd name="connsiteX4" fmla="*/ 51179 w 52331"/>
                <a:gd name="connsiteY4" fmla="*/ 87274 h 9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31" h="94202">
                  <a:moveTo>
                    <a:pt x="51179" y="87274"/>
                  </a:moveTo>
                  <a:cubicBezTo>
                    <a:pt x="29124" y="63759"/>
                    <a:pt x="18670" y="32310"/>
                    <a:pt x="7355" y="2592"/>
                  </a:cubicBezTo>
                  <a:cubicBezTo>
                    <a:pt x="5637" y="-1880"/>
                    <a:pt x="-1237" y="-149"/>
                    <a:pt x="195" y="4612"/>
                  </a:cubicBezTo>
                  <a:cubicBezTo>
                    <a:pt x="8216" y="37287"/>
                    <a:pt x="23682" y="67597"/>
                    <a:pt x="45594" y="93044"/>
                  </a:cubicBezTo>
                  <a:cubicBezTo>
                    <a:pt x="49174" y="96651"/>
                    <a:pt x="54760" y="91025"/>
                    <a:pt x="51179" y="872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3" name="Freeform: Shape 2792">
              <a:extLst>
                <a:ext uri="{FF2B5EF4-FFF2-40B4-BE49-F238E27FC236}">
                  <a16:creationId xmlns:a16="http://schemas.microsoft.com/office/drawing/2014/main" id="{16E35836-0D30-4EF9-99DE-FA348CD5B6BD}"/>
                </a:ext>
              </a:extLst>
            </p:cNvPr>
            <p:cNvSpPr/>
            <p:nvPr/>
          </p:nvSpPr>
          <p:spPr>
            <a:xfrm>
              <a:off x="11484268" y="3125804"/>
              <a:ext cx="56765" cy="128584"/>
            </a:xfrm>
            <a:custGeom>
              <a:avLst/>
              <a:gdLst>
                <a:gd name="connsiteX0" fmla="*/ 55256 w 56765"/>
                <a:gd name="connsiteY0" fmla="*/ 118150 h 128584"/>
                <a:gd name="connsiteX1" fmla="*/ 9572 w 56765"/>
                <a:gd name="connsiteY1" fmla="*/ 4760 h 128584"/>
                <a:gd name="connsiteX2" fmla="*/ 4847 w 56765"/>
                <a:gd name="connsiteY2" fmla="*/ 0 h 128584"/>
                <a:gd name="connsiteX3" fmla="*/ 119 w 56765"/>
                <a:gd name="connsiteY3" fmla="*/ 4760 h 128584"/>
                <a:gd name="connsiteX4" fmla="*/ 46807 w 56765"/>
                <a:gd name="connsiteY4" fmla="*/ 126662 h 128584"/>
                <a:gd name="connsiteX5" fmla="*/ 55256 w 56765"/>
                <a:gd name="connsiteY5" fmla="*/ 118150 h 12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65" h="128584">
                  <a:moveTo>
                    <a:pt x="55256" y="118150"/>
                  </a:moveTo>
                  <a:cubicBezTo>
                    <a:pt x="29622" y="85504"/>
                    <a:pt x="13726" y="46164"/>
                    <a:pt x="9572" y="4760"/>
                  </a:cubicBezTo>
                  <a:cubicBezTo>
                    <a:pt x="9572" y="2135"/>
                    <a:pt x="7423" y="0"/>
                    <a:pt x="4847" y="0"/>
                  </a:cubicBezTo>
                  <a:cubicBezTo>
                    <a:pt x="2268" y="0"/>
                    <a:pt x="119" y="2135"/>
                    <a:pt x="119" y="4760"/>
                  </a:cubicBezTo>
                  <a:cubicBezTo>
                    <a:pt x="-1599" y="50131"/>
                    <a:pt x="15301" y="94232"/>
                    <a:pt x="46807" y="126662"/>
                  </a:cubicBezTo>
                  <a:cubicBezTo>
                    <a:pt x="52106" y="132432"/>
                    <a:pt x="60126" y="123921"/>
                    <a:pt x="55256" y="1181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4" name="Freeform: Shape 2793">
              <a:extLst>
                <a:ext uri="{FF2B5EF4-FFF2-40B4-BE49-F238E27FC236}">
                  <a16:creationId xmlns:a16="http://schemas.microsoft.com/office/drawing/2014/main" id="{A5DA6E2E-338D-9E22-724C-E6D4F2C6572B}"/>
                </a:ext>
              </a:extLst>
            </p:cNvPr>
            <p:cNvSpPr/>
            <p:nvPr/>
          </p:nvSpPr>
          <p:spPr>
            <a:xfrm>
              <a:off x="11325782" y="3120169"/>
              <a:ext cx="49187" cy="127174"/>
            </a:xfrm>
            <a:custGeom>
              <a:avLst/>
              <a:gdLst>
                <a:gd name="connsiteX0" fmla="*/ 48046 w 49187"/>
                <a:gd name="connsiteY0" fmla="*/ 118447 h 127174"/>
                <a:gd name="connsiteX1" fmla="*/ 11813 w 49187"/>
                <a:gd name="connsiteY1" fmla="*/ 5058 h 127174"/>
                <a:gd name="connsiteX2" fmla="*/ 1645 w 49187"/>
                <a:gd name="connsiteY2" fmla="*/ 3759 h 127174"/>
                <a:gd name="connsiteX3" fmla="*/ 41029 w 49187"/>
                <a:gd name="connsiteY3" fmla="*/ 125516 h 127174"/>
                <a:gd name="connsiteX4" fmla="*/ 48046 w 49187"/>
                <a:gd name="connsiteY4" fmla="*/ 118447 h 12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87" h="127174">
                  <a:moveTo>
                    <a:pt x="48046" y="118447"/>
                  </a:moveTo>
                  <a:cubicBezTo>
                    <a:pt x="23986" y="85671"/>
                    <a:pt x="11241" y="45826"/>
                    <a:pt x="11813" y="5058"/>
                  </a:cubicBezTo>
                  <a:cubicBezTo>
                    <a:pt x="11813" y="-424"/>
                    <a:pt x="2647" y="-2300"/>
                    <a:pt x="1645" y="3759"/>
                  </a:cubicBezTo>
                  <a:cubicBezTo>
                    <a:pt x="-5945" y="47903"/>
                    <a:pt x="13675" y="91903"/>
                    <a:pt x="41029" y="125516"/>
                  </a:cubicBezTo>
                  <a:cubicBezTo>
                    <a:pt x="45039" y="130421"/>
                    <a:pt x="51913" y="123352"/>
                    <a:pt x="48046" y="1184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5" name="Freeform: Shape 2794">
              <a:extLst>
                <a:ext uri="{FF2B5EF4-FFF2-40B4-BE49-F238E27FC236}">
                  <a16:creationId xmlns:a16="http://schemas.microsoft.com/office/drawing/2014/main" id="{09C2765E-304F-9627-5BC7-E2DA6031B8A3}"/>
                </a:ext>
              </a:extLst>
            </p:cNvPr>
            <p:cNvSpPr/>
            <p:nvPr/>
          </p:nvSpPr>
          <p:spPr>
            <a:xfrm>
              <a:off x="11376661" y="3127391"/>
              <a:ext cx="53524" cy="121882"/>
            </a:xfrm>
            <a:custGeom>
              <a:avLst/>
              <a:gdLst>
                <a:gd name="connsiteX0" fmla="*/ 52017 w 53524"/>
                <a:gd name="connsiteY0" fmla="*/ 112957 h 121882"/>
                <a:gd name="connsiteX1" fmla="*/ 21942 w 53524"/>
                <a:gd name="connsiteY1" fmla="*/ 62033 h 121882"/>
                <a:gd name="connsiteX2" fmla="*/ 9196 w 53524"/>
                <a:gd name="connsiteY2" fmla="*/ 4328 h 121882"/>
                <a:gd name="connsiteX3" fmla="*/ 4901 w 53524"/>
                <a:gd name="connsiteY3" fmla="*/ 0 h 121882"/>
                <a:gd name="connsiteX4" fmla="*/ 604 w 53524"/>
                <a:gd name="connsiteY4" fmla="*/ 4328 h 121882"/>
                <a:gd name="connsiteX5" fmla="*/ 9340 w 53524"/>
                <a:gd name="connsiteY5" fmla="*/ 66793 h 121882"/>
                <a:gd name="connsiteX6" fmla="*/ 44284 w 53524"/>
                <a:gd name="connsiteY6" fmla="*/ 120170 h 121882"/>
                <a:gd name="connsiteX7" fmla="*/ 52017 w 53524"/>
                <a:gd name="connsiteY7" fmla="*/ 112380 h 12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24" h="121882">
                  <a:moveTo>
                    <a:pt x="52017" y="112957"/>
                  </a:moveTo>
                  <a:cubicBezTo>
                    <a:pt x="38986" y="97954"/>
                    <a:pt x="28816" y="80700"/>
                    <a:pt x="21942" y="62033"/>
                  </a:cubicBezTo>
                  <a:cubicBezTo>
                    <a:pt x="14925" y="43538"/>
                    <a:pt x="10628" y="24092"/>
                    <a:pt x="9196" y="4328"/>
                  </a:cubicBezTo>
                  <a:cubicBezTo>
                    <a:pt x="9196" y="1933"/>
                    <a:pt x="7334" y="0"/>
                    <a:pt x="4901" y="0"/>
                  </a:cubicBezTo>
                  <a:cubicBezTo>
                    <a:pt x="2466" y="0"/>
                    <a:pt x="604" y="1933"/>
                    <a:pt x="604" y="4328"/>
                  </a:cubicBezTo>
                  <a:cubicBezTo>
                    <a:pt x="-1401" y="25549"/>
                    <a:pt x="1607" y="46957"/>
                    <a:pt x="9340" y="66793"/>
                  </a:cubicBezTo>
                  <a:cubicBezTo>
                    <a:pt x="17504" y="86629"/>
                    <a:pt x="29390" y="104734"/>
                    <a:pt x="44284" y="120170"/>
                  </a:cubicBezTo>
                  <a:cubicBezTo>
                    <a:pt x="49296" y="125364"/>
                    <a:pt x="56744" y="117573"/>
                    <a:pt x="52017" y="1123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6" name="Freeform: Shape 2795">
              <a:extLst>
                <a:ext uri="{FF2B5EF4-FFF2-40B4-BE49-F238E27FC236}">
                  <a16:creationId xmlns:a16="http://schemas.microsoft.com/office/drawing/2014/main" id="{48385022-F50B-4EBD-BB10-E6309A5E71A9}"/>
                </a:ext>
              </a:extLst>
            </p:cNvPr>
            <p:cNvSpPr/>
            <p:nvPr/>
          </p:nvSpPr>
          <p:spPr>
            <a:xfrm>
              <a:off x="11422920" y="3156082"/>
              <a:ext cx="51299" cy="99699"/>
            </a:xfrm>
            <a:custGeom>
              <a:avLst/>
              <a:gdLst>
                <a:gd name="connsiteX0" fmla="*/ 51300 w 51299"/>
                <a:gd name="connsiteY0" fmla="*/ 96672 h 99699"/>
                <a:gd name="connsiteX1" fmla="*/ 8336 w 51299"/>
                <a:gd name="connsiteY1" fmla="*/ 3047 h 99699"/>
                <a:gd name="connsiteX2" fmla="*/ 30 w 51299"/>
                <a:gd name="connsiteY2" fmla="*/ 4056 h 99699"/>
                <a:gd name="connsiteX3" fmla="*/ 47576 w 51299"/>
                <a:gd name="connsiteY3" fmla="*/ 99125 h 99699"/>
                <a:gd name="connsiteX4" fmla="*/ 50583 w 51299"/>
                <a:gd name="connsiteY4" fmla="*/ 96672 h 9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99" h="99699">
                  <a:moveTo>
                    <a:pt x="51300" y="96672"/>
                  </a:moveTo>
                  <a:cubicBezTo>
                    <a:pt x="32253" y="67892"/>
                    <a:pt x="17789" y="36299"/>
                    <a:pt x="8336" y="3047"/>
                  </a:cubicBezTo>
                  <a:cubicBezTo>
                    <a:pt x="7191" y="-1570"/>
                    <a:pt x="-543" y="-704"/>
                    <a:pt x="30" y="4056"/>
                  </a:cubicBezTo>
                  <a:cubicBezTo>
                    <a:pt x="3752" y="40540"/>
                    <a:pt x="20652" y="74370"/>
                    <a:pt x="47576" y="99125"/>
                  </a:cubicBezTo>
                  <a:cubicBezTo>
                    <a:pt x="49151" y="100567"/>
                    <a:pt x="51873" y="99125"/>
                    <a:pt x="50583" y="966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7" name="Freeform: Shape 2796">
              <a:extLst>
                <a:ext uri="{FF2B5EF4-FFF2-40B4-BE49-F238E27FC236}">
                  <a16:creationId xmlns:a16="http://schemas.microsoft.com/office/drawing/2014/main" id="{7DF6592A-646C-EE91-4DD4-B9457791F089}"/>
                </a:ext>
              </a:extLst>
            </p:cNvPr>
            <p:cNvSpPr/>
            <p:nvPr/>
          </p:nvSpPr>
          <p:spPr>
            <a:xfrm>
              <a:off x="10904735" y="3142391"/>
              <a:ext cx="53643" cy="116705"/>
            </a:xfrm>
            <a:custGeom>
              <a:avLst/>
              <a:gdLst>
                <a:gd name="connsiteX0" fmla="*/ 51628 w 53643"/>
                <a:gd name="connsiteY0" fmla="*/ 109065 h 116705"/>
                <a:gd name="connsiteX1" fmla="*/ 7232 w 53643"/>
                <a:gd name="connsiteY1" fmla="*/ 2888 h 116705"/>
                <a:gd name="connsiteX2" fmla="*/ 3078 w 53643"/>
                <a:gd name="connsiteY2" fmla="*/ 75 h 116705"/>
                <a:gd name="connsiteX3" fmla="*/ 215 w 53643"/>
                <a:gd name="connsiteY3" fmla="*/ 2888 h 116705"/>
                <a:gd name="connsiteX4" fmla="*/ 10526 w 53643"/>
                <a:gd name="connsiteY4" fmla="*/ 71845 h 116705"/>
                <a:gd name="connsiteX5" fmla="*/ 47476 w 53643"/>
                <a:gd name="connsiteY5" fmla="*/ 116133 h 116705"/>
                <a:gd name="connsiteX6" fmla="*/ 53059 w 53643"/>
                <a:gd name="connsiteY6" fmla="*/ 114691 h 116705"/>
                <a:gd name="connsiteX7" fmla="*/ 51628 w 53643"/>
                <a:gd name="connsiteY7" fmla="*/ 109065 h 11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3" h="116705">
                  <a:moveTo>
                    <a:pt x="51628" y="109065"/>
                  </a:moveTo>
                  <a:cubicBezTo>
                    <a:pt x="17973" y="84829"/>
                    <a:pt x="10812" y="41694"/>
                    <a:pt x="7232" y="2888"/>
                  </a:cubicBezTo>
                  <a:cubicBezTo>
                    <a:pt x="6802" y="941"/>
                    <a:pt x="4940" y="-329"/>
                    <a:pt x="3078" y="75"/>
                  </a:cubicBezTo>
                  <a:cubicBezTo>
                    <a:pt x="1646" y="363"/>
                    <a:pt x="501" y="1474"/>
                    <a:pt x="215" y="2888"/>
                  </a:cubicBezTo>
                  <a:cubicBezTo>
                    <a:pt x="-930" y="26345"/>
                    <a:pt x="2507" y="49787"/>
                    <a:pt x="10526" y="71845"/>
                  </a:cubicBezTo>
                  <a:cubicBezTo>
                    <a:pt x="17686" y="90267"/>
                    <a:pt x="30719" y="105804"/>
                    <a:pt x="47476" y="116133"/>
                  </a:cubicBezTo>
                  <a:cubicBezTo>
                    <a:pt x="49479" y="117288"/>
                    <a:pt x="51914" y="116638"/>
                    <a:pt x="53059" y="114691"/>
                  </a:cubicBezTo>
                  <a:cubicBezTo>
                    <a:pt x="54206" y="112743"/>
                    <a:pt x="53633" y="110219"/>
                    <a:pt x="51628" y="10906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8" name="Freeform: Shape 2797">
              <a:extLst>
                <a:ext uri="{FF2B5EF4-FFF2-40B4-BE49-F238E27FC236}">
                  <a16:creationId xmlns:a16="http://schemas.microsoft.com/office/drawing/2014/main" id="{41F2D036-A6D2-0B10-922E-9B4F2E85CB13}"/>
                </a:ext>
              </a:extLst>
            </p:cNvPr>
            <p:cNvSpPr/>
            <p:nvPr/>
          </p:nvSpPr>
          <p:spPr>
            <a:xfrm>
              <a:off x="10928355" y="3117003"/>
              <a:ext cx="54488" cy="140034"/>
            </a:xfrm>
            <a:custGeom>
              <a:avLst/>
              <a:gdLst>
                <a:gd name="connsiteX0" fmla="*/ 53499 w 54488"/>
                <a:gd name="connsiteY0" fmla="*/ 131712 h 140034"/>
                <a:gd name="connsiteX1" fmla="*/ 10535 w 54488"/>
                <a:gd name="connsiteY1" fmla="*/ 4761 h 140034"/>
                <a:gd name="connsiteX2" fmla="*/ 511 w 54488"/>
                <a:gd name="connsiteY2" fmla="*/ 4761 h 140034"/>
                <a:gd name="connsiteX3" fmla="*/ 46625 w 54488"/>
                <a:gd name="connsiteY3" fmla="*/ 138492 h 140034"/>
                <a:gd name="connsiteX4" fmla="*/ 53356 w 54488"/>
                <a:gd name="connsiteY4" fmla="*/ 131712 h 14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88" h="140034">
                  <a:moveTo>
                    <a:pt x="53499" y="131712"/>
                  </a:moveTo>
                  <a:cubicBezTo>
                    <a:pt x="25430" y="95488"/>
                    <a:pt x="10248" y="50752"/>
                    <a:pt x="10535" y="4761"/>
                  </a:cubicBezTo>
                  <a:cubicBezTo>
                    <a:pt x="10535" y="-1731"/>
                    <a:pt x="1226" y="-1442"/>
                    <a:pt x="511" y="4761"/>
                  </a:cubicBezTo>
                  <a:cubicBezTo>
                    <a:pt x="-3213" y="53854"/>
                    <a:pt x="13542" y="102297"/>
                    <a:pt x="46625" y="138492"/>
                  </a:cubicBezTo>
                  <a:cubicBezTo>
                    <a:pt x="50777" y="143108"/>
                    <a:pt x="57079" y="136328"/>
                    <a:pt x="53356" y="1317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9" name="Freeform: Shape 2798">
              <a:extLst>
                <a:ext uri="{FF2B5EF4-FFF2-40B4-BE49-F238E27FC236}">
                  <a16:creationId xmlns:a16="http://schemas.microsoft.com/office/drawing/2014/main" id="{C6A75D47-8D2F-0995-70F0-FBFF6B14233C}"/>
                </a:ext>
              </a:extLst>
            </p:cNvPr>
            <p:cNvSpPr/>
            <p:nvPr/>
          </p:nvSpPr>
          <p:spPr>
            <a:xfrm>
              <a:off x="10962534" y="3142268"/>
              <a:ext cx="42772" cy="107811"/>
            </a:xfrm>
            <a:custGeom>
              <a:avLst/>
              <a:gdLst>
                <a:gd name="connsiteX0" fmla="*/ 41376 w 42772"/>
                <a:gd name="connsiteY0" fmla="*/ 98512 h 107811"/>
                <a:gd name="connsiteX1" fmla="*/ 10012 w 42772"/>
                <a:gd name="connsiteY1" fmla="*/ 3155 h 107811"/>
                <a:gd name="connsiteX2" fmla="*/ 3568 w 42772"/>
                <a:gd name="connsiteY2" fmla="*/ 2289 h 107811"/>
                <a:gd name="connsiteX3" fmla="*/ 33499 w 42772"/>
                <a:gd name="connsiteY3" fmla="*/ 106446 h 107811"/>
                <a:gd name="connsiteX4" fmla="*/ 41376 w 42772"/>
                <a:gd name="connsiteY4" fmla="*/ 105855 h 107811"/>
                <a:gd name="connsiteX5" fmla="*/ 41376 w 42772"/>
                <a:gd name="connsiteY5" fmla="*/ 98512 h 10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72" h="107811">
                  <a:moveTo>
                    <a:pt x="41376" y="98512"/>
                  </a:moveTo>
                  <a:cubicBezTo>
                    <a:pt x="17029" y="73223"/>
                    <a:pt x="5430" y="38095"/>
                    <a:pt x="10012" y="3155"/>
                  </a:cubicBezTo>
                  <a:cubicBezTo>
                    <a:pt x="10012" y="-740"/>
                    <a:pt x="4569" y="-1029"/>
                    <a:pt x="3568" y="2289"/>
                  </a:cubicBezTo>
                  <a:cubicBezTo>
                    <a:pt x="-6458" y="39913"/>
                    <a:pt x="5000" y="80061"/>
                    <a:pt x="33499" y="106446"/>
                  </a:cubicBezTo>
                  <a:cubicBezTo>
                    <a:pt x="35791" y="108480"/>
                    <a:pt x="39371" y="108207"/>
                    <a:pt x="41376" y="105855"/>
                  </a:cubicBezTo>
                  <a:cubicBezTo>
                    <a:pt x="43238" y="103749"/>
                    <a:pt x="43238" y="100618"/>
                    <a:pt x="41376" y="985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0" name="Freeform: Shape 2799">
              <a:extLst>
                <a:ext uri="{FF2B5EF4-FFF2-40B4-BE49-F238E27FC236}">
                  <a16:creationId xmlns:a16="http://schemas.microsoft.com/office/drawing/2014/main" id="{F6E48F3F-93C5-E256-07A1-B23591E06620}"/>
                </a:ext>
              </a:extLst>
            </p:cNvPr>
            <p:cNvSpPr/>
            <p:nvPr/>
          </p:nvSpPr>
          <p:spPr>
            <a:xfrm>
              <a:off x="10990944" y="3139506"/>
              <a:ext cx="43326" cy="111911"/>
            </a:xfrm>
            <a:custGeom>
              <a:avLst/>
              <a:gdLst>
                <a:gd name="connsiteX0" fmla="*/ 42610 w 43326"/>
                <a:gd name="connsiteY0" fmla="*/ 105602 h 111911"/>
                <a:gd name="connsiteX1" fmla="*/ 7524 w 43326"/>
                <a:gd name="connsiteY1" fmla="*/ 2888 h 111911"/>
                <a:gd name="connsiteX2" fmla="*/ 3370 w 43326"/>
                <a:gd name="connsiteY2" fmla="*/ 75 h 111911"/>
                <a:gd name="connsiteX3" fmla="*/ 507 w 43326"/>
                <a:gd name="connsiteY3" fmla="*/ 2888 h 111911"/>
                <a:gd name="connsiteX4" fmla="*/ 36023 w 43326"/>
                <a:gd name="connsiteY4" fmla="*/ 110652 h 111911"/>
                <a:gd name="connsiteX5" fmla="*/ 42610 w 43326"/>
                <a:gd name="connsiteY5" fmla="*/ 105602 h 11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326" h="111911">
                  <a:moveTo>
                    <a:pt x="42610" y="105602"/>
                  </a:moveTo>
                  <a:cubicBezTo>
                    <a:pt x="20698" y="75812"/>
                    <a:pt x="8526" y="39949"/>
                    <a:pt x="7524" y="2888"/>
                  </a:cubicBezTo>
                  <a:cubicBezTo>
                    <a:pt x="7094" y="940"/>
                    <a:pt x="5232" y="-329"/>
                    <a:pt x="3370" y="75"/>
                  </a:cubicBezTo>
                  <a:cubicBezTo>
                    <a:pt x="1938" y="363"/>
                    <a:pt x="792" y="1474"/>
                    <a:pt x="507" y="2888"/>
                  </a:cubicBezTo>
                  <a:cubicBezTo>
                    <a:pt x="-2789" y="42185"/>
                    <a:pt x="10101" y="81135"/>
                    <a:pt x="36023" y="110652"/>
                  </a:cubicBezTo>
                  <a:cubicBezTo>
                    <a:pt x="39030" y="114258"/>
                    <a:pt x="45474" y="109353"/>
                    <a:pt x="42610" y="1056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1" name="Freeform: Shape 2800">
              <a:extLst>
                <a:ext uri="{FF2B5EF4-FFF2-40B4-BE49-F238E27FC236}">
                  <a16:creationId xmlns:a16="http://schemas.microsoft.com/office/drawing/2014/main" id="{CB8D8034-82CE-53E3-FC18-74E59B2EEA74}"/>
                </a:ext>
              </a:extLst>
            </p:cNvPr>
            <p:cNvSpPr/>
            <p:nvPr/>
          </p:nvSpPr>
          <p:spPr>
            <a:xfrm>
              <a:off x="11026951" y="3130350"/>
              <a:ext cx="51979" cy="128582"/>
            </a:xfrm>
            <a:custGeom>
              <a:avLst/>
              <a:gdLst>
                <a:gd name="connsiteX0" fmla="*/ 51715 w 51979"/>
                <a:gd name="connsiteY0" fmla="*/ 120529 h 128582"/>
                <a:gd name="connsiteX1" fmla="*/ 8751 w 51979"/>
                <a:gd name="connsiteY1" fmla="*/ 3677 h 128582"/>
                <a:gd name="connsiteX2" fmla="*/ 3596 w 51979"/>
                <a:gd name="connsiteY2" fmla="*/ 70 h 128582"/>
                <a:gd name="connsiteX3" fmla="*/ 16 w 51979"/>
                <a:gd name="connsiteY3" fmla="*/ 3677 h 128582"/>
                <a:gd name="connsiteX4" fmla="*/ 42980 w 51979"/>
                <a:gd name="connsiteY4" fmla="*/ 126876 h 128582"/>
                <a:gd name="connsiteX5" fmla="*/ 51142 w 51979"/>
                <a:gd name="connsiteY5" fmla="*/ 120529 h 12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79" h="128582">
                  <a:moveTo>
                    <a:pt x="51715" y="120529"/>
                  </a:moveTo>
                  <a:cubicBezTo>
                    <a:pt x="28372" y="85603"/>
                    <a:pt x="13620" y="45527"/>
                    <a:pt x="8751" y="3677"/>
                  </a:cubicBezTo>
                  <a:cubicBezTo>
                    <a:pt x="8321" y="1253"/>
                    <a:pt x="6029" y="-363"/>
                    <a:pt x="3596" y="70"/>
                  </a:cubicBezTo>
                  <a:cubicBezTo>
                    <a:pt x="1734" y="417"/>
                    <a:pt x="302" y="1845"/>
                    <a:pt x="16" y="3677"/>
                  </a:cubicBezTo>
                  <a:cubicBezTo>
                    <a:pt x="-558" y="48557"/>
                    <a:pt x="14624" y="92196"/>
                    <a:pt x="42980" y="126876"/>
                  </a:cubicBezTo>
                  <a:cubicBezTo>
                    <a:pt x="46560" y="131637"/>
                    <a:pt x="54579" y="125434"/>
                    <a:pt x="51142" y="1205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2" name="Freeform: Shape 2801">
              <a:extLst>
                <a:ext uri="{FF2B5EF4-FFF2-40B4-BE49-F238E27FC236}">
                  <a16:creationId xmlns:a16="http://schemas.microsoft.com/office/drawing/2014/main" id="{820E4C27-3B9B-C5C9-84DA-C635F2ABEA11}"/>
                </a:ext>
              </a:extLst>
            </p:cNvPr>
            <p:cNvSpPr/>
            <p:nvPr/>
          </p:nvSpPr>
          <p:spPr>
            <a:xfrm>
              <a:off x="11057563" y="3131912"/>
              <a:ext cx="61468" cy="127631"/>
            </a:xfrm>
            <a:custGeom>
              <a:avLst/>
              <a:gdLst>
                <a:gd name="connsiteX0" fmla="*/ 60630 w 61468"/>
                <a:gd name="connsiteY0" fmla="*/ 121420 h 127631"/>
                <a:gd name="connsiteX1" fmla="*/ 23108 w 61468"/>
                <a:gd name="connsiteY1" fmla="*/ 66600 h 127631"/>
                <a:gd name="connsiteX2" fmla="*/ 11077 w 61468"/>
                <a:gd name="connsiteY2" fmla="*/ 3414 h 127631"/>
                <a:gd name="connsiteX3" fmla="*/ 1770 w 61468"/>
                <a:gd name="connsiteY3" fmla="*/ 3414 h 127631"/>
                <a:gd name="connsiteX4" fmla="*/ 11937 w 61468"/>
                <a:gd name="connsiteY4" fmla="*/ 71505 h 127631"/>
                <a:gd name="connsiteX5" fmla="*/ 54901 w 61468"/>
                <a:gd name="connsiteY5" fmla="*/ 126757 h 127631"/>
                <a:gd name="connsiteX6" fmla="*/ 60200 w 61468"/>
                <a:gd name="connsiteY6" fmla="*/ 121420 h 12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68" h="127631">
                  <a:moveTo>
                    <a:pt x="60630" y="121420"/>
                  </a:moveTo>
                  <a:cubicBezTo>
                    <a:pt x="44160" y="106186"/>
                    <a:pt x="31414" y="87460"/>
                    <a:pt x="23108" y="66600"/>
                  </a:cubicBezTo>
                  <a:cubicBezTo>
                    <a:pt x="16519" y="46115"/>
                    <a:pt x="12511" y="24894"/>
                    <a:pt x="11077" y="3414"/>
                  </a:cubicBezTo>
                  <a:cubicBezTo>
                    <a:pt x="11077" y="-1492"/>
                    <a:pt x="2915" y="-770"/>
                    <a:pt x="1770" y="3414"/>
                  </a:cubicBezTo>
                  <a:cubicBezTo>
                    <a:pt x="-2527" y="26611"/>
                    <a:pt x="1053" y="50587"/>
                    <a:pt x="11937" y="71505"/>
                  </a:cubicBezTo>
                  <a:cubicBezTo>
                    <a:pt x="21533" y="93173"/>
                    <a:pt x="36283" y="112144"/>
                    <a:pt x="54901" y="126757"/>
                  </a:cubicBezTo>
                  <a:cubicBezTo>
                    <a:pt x="58625" y="129643"/>
                    <a:pt x="63924" y="124738"/>
                    <a:pt x="60200" y="1214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3" name="Freeform: Shape 2802">
              <a:extLst>
                <a:ext uri="{FF2B5EF4-FFF2-40B4-BE49-F238E27FC236}">
                  <a16:creationId xmlns:a16="http://schemas.microsoft.com/office/drawing/2014/main" id="{97EE8B86-4233-4AEA-7344-8CC6B78CDA96}"/>
                </a:ext>
              </a:extLst>
            </p:cNvPr>
            <p:cNvSpPr/>
            <p:nvPr/>
          </p:nvSpPr>
          <p:spPr>
            <a:xfrm>
              <a:off x="11103649" y="3112881"/>
              <a:ext cx="54209" cy="135455"/>
            </a:xfrm>
            <a:custGeom>
              <a:avLst/>
              <a:gdLst>
                <a:gd name="connsiteX0" fmla="*/ 53354 w 54209"/>
                <a:gd name="connsiteY0" fmla="*/ 127900 h 135455"/>
                <a:gd name="connsiteX1" fmla="*/ 23567 w 54209"/>
                <a:gd name="connsiteY1" fmla="*/ 70195 h 135455"/>
                <a:gd name="connsiteX2" fmla="*/ 13398 w 54209"/>
                <a:gd name="connsiteY2" fmla="*/ 4700 h 135455"/>
                <a:gd name="connsiteX3" fmla="*/ 8099 w 54209"/>
                <a:gd name="connsiteY3" fmla="*/ 12 h 135455"/>
                <a:gd name="connsiteX4" fmla="*/ 3660 w 54209"/>
                <a:gd name="connsiteY4" fmla="*/ 3402 h 135455"/>
                <a:gd name="connsiteX5" fmla="*/ 44762 w 54209"/>
                <a:gd name="connsiteY5" fmla="*/ 133238 h 135455"/>
                <a:gd name="connsiteX6" fmla="*/ 53354 w 54209"/>
                <a:gd name="connsiteY6" fmla="*/ 128188 h 13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209" h="135455">
                  <a:moveTo>
                    <a:pt x="53354" y="127900"/>
                  </a:moveTo>
                  <a:cubicBezTo>
                    <a:pt x="41325" y="109810"/>
                    <a:pt x="31442" y="90450"/>
                    <a:pt x="23567" y="70195"/>
                  </a:cubicBezTo>
                  <a:cubicBezTo>
                    <a:pt x="16119" y="49220"/>
                    <a:pt x="12539" y="26989"/>
                    <a:pt x="13398" y="4700"/>
                  </a:cubicBezTo>
                  <a:cubicBezTo>
                    <a:pt x="13256" y="1916"/>
                    <a:pt x="10821" y="-176"/>
                    <a:pt x="8099" y="12"/>
                  </a:cubicBezTo>
                  <a:cubicBezTo>
                    <a:pt x="6095" y="156"/>
                    <a:pt x="4375" y="1483"/>
                    <a:pt x="3660" y="3402"/>
                  </a:cubicBezTo>
                  <a:cubicBezTo>
                    <a:pt x="-10661" y="50143"/>
                    <a:pt x="19986" y="96307"/>
                    <a:pt x="44762" y="133238"/>
                  </a:cubicBezTo>
                  <a:cubicBezTo>
                    <a:pt x="48342" y="138575"/>
                    <a:pt x="56935" y="133238"/>
                    <a:pt x="53354" y="12818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4" name="Freeform: Shape 2803">
              <a:extLst>
                <a:ext uri="{FF2B5EF4-FFF2-40B4-BE49-F238E27FC236}">
                  <a16:creationId xmlns:a16="http://schemas.microsoft.com/office/drawing/2014/main" id="{9C6E92E2-D67A-2011-CB4C-C1B56B1F5DB7}"/>
                </a:ext>
              </a:extLst>
            </p:cNvPr>
            <p:cNvSpPr/>
            <p:nvPr/>
          </p:nvSpPr>
          <p:spPr>
            <a:xfrm>
              <a:off x="11143460" y="3112350"/>
              <a:ext cx="74685" cy="140259"/>
            </a:xfrm>
            <a:custGeom>
              <a:avLst/>
              <a:gdLst>
                <a:gd name="connsiteX0" fmla="*/ 73264 w 74685"/>
                <a:gd name="connsiteY0" fmla="*/ 132758 h 140259"/>
                <a:gd name="connsiteX1" fmla="*/ 28725 w 74685"/>
                <a:gd name="connsiteY1" fmla="*/ 72601 h 140259"/>
                <a:gd name="connsiteX2" fmla="*/ 8388 w 74685"/>
                <a:gd name="connsiteY2" fmla="*/ 2922 h 140259"/>
                <a:gd name="connsiteX3" fmla="*/ 511 w 74685"/>
                <a:gd name="connsiteY3" fmla="*/ 2922 h 140259"/>
                <a:gd name="connsiteX4" fmla="*/ 16265 w 74685"/>
                <a:gd name="connsiteY4" fmla="*/ 78227 h 140259"/>
                <a:gd name="connsiteX5" fmla="*/ 67535 w 74685"/>
                <a:gd name="connsiteY5" fmla="*/ 139250 h 140259"/>
                <a:gd name="connsiteX6" fmla="*/ 73264 w 74685"/>
                <a:gd name="connsiteY6" fmla="*/ 133479 h 14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685" h="140259">
                  <a:moveTo>
                    <a:pt x="73264" y="132758"/>
                  </a:moveTo>
                  <a:cubicBezTo>
                    <a:pt x="54502" y="115951"/>
                    <a:pt x="39322" y="95495"/>
                    <a:pt x="28725" y="72601"/>
                  </a:cubicBezTo>
                  <a:cubicBezTo>
                    <a:pt x="19129" y="50327"/>
                    <a:pt x="12255" y="26913"/>
                    <a:pt x="8388" y="2922"/>
                  </a:cubicBezTo>
                  <a:cubicBezTo>
                    <a:pt x="7528" y="-829"/>
                    <a:pt x="1084" y="-1117"/>
                    <a:pt x="511" y="2922"/>
                  </a:cubicBezTo>
                  <a:cubicBezTo>
                    <a:pt x="-1780" y="29048"/>
                    <a:pt x="3663" y="55260"/>
                    <a:pt x="16265" y="78227"/>
                  </a:cubicBezTo>
                  <a:cubicBezTo>
                    <a:pt x="28725" y="102117"/>
                    <a:pt x="46196" y="122963"/>
                    <a:pt x="67535" y="139250"/>
                  </a:cubicBezTo>
                  <a:cubicBezTo>
                    <a:pt x="71545" y="142568"/>
                    <a:pt x="77416" y="136942"/>
                    <a:pt x="73264" y="133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5" name="Freeform: Shape 2804">
              <a:extLst>
                <a:ext uri="{FF2B5EF4-FFF2-40B4-BE49-F238E27FC236}">
                  <a16:creationId xmlns:a16="http://schemas.microsoft.com/office/drawing/2014/main" id="{FC06FE9E-07E7-EEF5-3A83-C8A2C4C9FBB3}"/>
                </a:ext>
              </a:extLst>
            </p:cNvPr>
            <p:cNvSpPr/>
            <p:nvPr/>
          </p:nvSpPr>
          <p:spPr>
            <a:xfrm>
              <a:off x="11221732" y="3129971"/>
              <a:ext cx="46485" cy="119420"/>
            </a:xfrm>
            <a:custGeom>
              <a:avLst/>
              <a:gdLst>
                <a:gd name="connsiteX0" fmla="*/ 44686 w 46485"/>
                <a:gd name="connsiteY0" fmla="*/ 111819 h 119420"/>
                <a:gd name="connsiteX1" fmla="*/ 21056 w 46485"/>
                <a:gd name="connsiteY1" fmla="*/ 60318 h 119420"/>
                <a:gd name="connsiteX2" fmla="*/ 11462 w 46485"/>
                <a:gd name="connsiteY2" fmla="*/ 4921 h 119420"/>
                <a:gd name="connsiteX3" fmla="*/ 1579 w 46485"/>
                <a:gd name="connsiteY3" fmla="*/ 3623 h 119420"/>
                <a:gd name="connsiteX4" fmla="*/ 577 w 46485"/>
                <a:gd name="connsiteY4" fmla="*/ 32475 h 119420"/>
                <a:gd name="connsiteX5" fmla="*/ 7021 w 46485"/>
                <a:gd name="connsiteY5" fmla="*/ 62915 h 119420"/>
                <a:gd name="connsiteX6" fmla="*/ 35664 w 46485"/>
                <a:gd name="connsiteY6" fmla="*/ 117158 h 119420"/>
                <a:gd name="connsiteX7" fmla="*/ 45260 w 46485"/>
                <a:gd name="connsiteY7" fmla="*/ 111387 h 1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85" h="119420">
                  <a:moveTo>
                    <a:pt x="44686" y="111819"/>
                  </a:moveTo>
                  <a:cubicBezTo>
                    <a:pt x="34375" y="95893"/>
                    <a:pt x="26355" y="78539"/>
                    <a:pt x="21056" y="60318"/>
                  </a:cubicBezTo>
                  <a:cubicBezTo>
                    <a:pt x="16330" y="42170"/>
                    <a:pt x="13037" y="23633"/>
                    <a:pt x="11462" y="4921"/>
                  </a:cubicBezTo>
                  <a:cubicBezTo>
                    <a:pt x="11462" y="-127"/>
                    <a:pt x="2582" y="-2436"/>
                    <a:pt x="1579" y="3623"/>
                  </a:cubicBezTo>
                  <a:cubicBezTo>
                    <a:pt x="-139" y="13144"/>
                    <a:pt x="-426" y="22853"/>
                    <a:pt x="577" y="32475"/>
                  </a:cubicBezTo>
                  <a:cubicBezTo>
                    <a:pt x="1722" y="42819"/>
                    <a:pt x="3871" y="53004"/>
                    <a:pt x="7021" y="62915"/>
                  </a:cubicBezTo>
                  <a:cubicBezTo>
                    <a:pt x="13323" y="82549"/>
                    <a:pt x="23061" y="100914"/>
                    <a:pt x="35664" y="117158"/>
                  </a:cubicBezTo>
                  <a:cubicBezTo>
                    <a:pt x="39817" y="122639"/>
                    <a:pt x="49985" y="117158"/>
                    <a:pt x="45260" y="1113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6" name="Freeform: Shape 2805">
              <a:extLst>
                <a:ext uri="{FF2B5EF4-FFF2-40B4-BE49-F238E27FC236}">
                  <a16:creationId xmlns:a16="http://schemas.microsoft.com/office/drawing/2014/main" id="{F52DE279-F77A-9586-EF0D-7557E0B91F35}"/>
                </a:ext>
              </a:extLst>
            </p:cNvPr>
            <p:cNvSpPr/>
            <p:nvPr/>
          </p:nvSpPr>
          <p:spPr>
            <a:xfrm>
              <a:off x="11250584" y="3098401"/>
              <a:ext cx="66356" cy="152300"/>
            </a:xfrm>
            <a:custGeom>
              <a:avLst/>
              <a:gdLst>
                <a:gd name="connsiteX0" fmla="*/ 64957 w 66356"/>
                <a:gd name="connsiteY0" fmla="*/ 144977 h 152300"/>
                <a:gd name="connsiteX1" fmla="*/ 41183 w 66356"/>
                <a:gd name="connsiteY1" fmla="*/ 113960 h 152300"/>
                <a:gd name="connsiteX2" fmla="*/ 24570 w 66356"/>
                <a:gd name="connsiteY2" fmla="*/ 79626 h 152300"/>
                <a:gd name="connsiteX3" fmla="*/ 14403 w 66356"/>
                <a:gd name="connsiteY3" fmla="*/ 5187 h 152300"/>
                <a:gd name="connsiteX4" fmla="*/ 8674 w 66356"/>
                <a:gd name="connsiteY4" fmla="*/ 8 h 152300"/>
                <a:gd name="connsiteX5" fmla="*/ 3805 w 66356"/>
                <a:gd name="connsiteY5" fmla="*/ 3744 h 152300"/>
                <a:gd name="connsiteX6" fmla="*/ 9534 w 66356"/>
                <a:gd name="connsiteY6" fmla="*/ 84964 h 152300"/>
                <a:gd name="connsiteX7" fmla="*/ 29011 w 66356"/>
                <a:gd name="connsiteY7" fmla="*/ 121173 h 152300"/>
                <a:gd name="connsiteX8" fmla="*/ 58942 w 66356"/>
                <a:gd name="connsiteY8" fmla="*/ 151180 h 152300"/>
                <a:gd name="connsiteX9" fmla="*/ 64957 w 66356"/>
                <a:gd name="connsiteY9" fmla="*/ 144977 h 15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356" h="152300">
                  <a:moveTo>
                    <a:pt x="64957" y="144977"/>
                  </a:moveTo>
                  <a:cubicBezTo>
                    <a:pt x="55648" y="135773"/>
                    <a:pt x="47627" y="125343"/>
                    <a:pt x="41183" y="113960"/>
                  </a:cubicBezTo>
                  <a:cubicBezTo>
                    <a:pt x="34453" y="103141"/>
                    <a:pt x="28867" y="91629"/>
                    <a:pt x="24570" y="79626"/>
                  </a:cubicBezTo>
                  <a:cubicBezTo>
                    <a:pt x="16551" y="55693"/>
                    <a:pt x="12971" y="30433"/>
                    <a:pt x="14403" y="5187"/>
                  </a:cubicBezTo>
                  <a:cubicBezTo>
                    <a:pt x="14259" y="2157"/>
                    <a:pt x="11681" y="-151"/>
                    <a:pt x="8674" y="8"/>
                  </a:cubicBezTo>
                  <a:cubicBezTo>
                    <a:pt x="6382" y="123"/>
                    <a:pt x="4520" y="1609"/>
                    <a:pt x="3805" y="3744"/>
                  </a:cubicBezTo>
                  <a:cubicBezTo>
                    <a:pt x="-2784" y="30750"/>
                    <a:pt x="-779" y="59184"/>
                    <a:pt x="9534" y="84964"/>
                  </a:cubicBezTo>
                  <a:cubicBezTo>
                    <a:pt x="14403" y="97861"/>
                    <a:pt x="20990" y="110036"/>
                    <a:pt x="29011" y="121173"/>
                  </a:cubicBezTo>
                  <a:cubicBezTo>
                    <a:pt x="37746" y="132339"/>
                    <a:pt x="47771" y="142409"/>
                    <a:pt x="58942" y="151180"/>
                  </a:cubicBezTo>
                  <a:cubicBezTo>
                    <a:pt x="63095" y="154786"/>
                    <a:pt x="69109" y="148871"/>
                    <a:pt x="64957" y="1449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7" name="Freeform: Shape 2806">
              <a:extLst>
                <a:ext uri="{FF2B5EF4-FFF2-40B4-BE49-F238E27FC236}">
                  <a16:creationId xmlns:a16="http://schemas.microsoft.com/office/drawing/2014/main" id="{0FA79C4E-DC32-F142-1475-CC415D5D4763}"/>
                </a:ext>
              </a:extLst>
            </p:cNvPr>
            <p:cNvSpPr/>
            <p:nvPr/>
          </p:nvSpPr>
          <p:spPr>
            <a:xfrm>
              <a:off x="11285296" y="3114206"/>
              <a:ext cx="67731" cy="137314"/>
            </a:xfrm>
            <a:custGeom>
              <a:avLst/>
              <a:gdLst>
                <a:gd name="connsiteX0" fmla="*/ 65905 w 67731"/>
                <a:gd name="connsiteY0" fmla="*/ 128594 h 137314"/>
                <a:gd name="connsiteX1" fmla="*/ 31820 w 67731"/>
                <a:gd name="connsiteY1" fmla="*/ 72476 h 137314"/>
                <a:gd name="connsiteX2" fmla="*/ 10052 w 67731"/>
                <a:gd name="connsiteY2" fmla="*/ 3663 h 137314"/>
                <a:gd name="connsiteX3" fmla="*/ 26 w 67731"/>
                <a:gd name="connsiteY3" fmla="*/ 4961 h 137314"/>
                <a:gd name="connsiteX4" fmla="*/ 19932 w 67731"/>
                <a:gd name="connsiteY4" fmla="*/ 81276 h 137314"/>
                <a:gd name="connsiteX5" fmla="*/ 61034 w 67731"/>
                <a:gd name="connsiteY5" fmla="*/ 136961 h 137314"/>
                <a:gd name="connsiteX6" fmla="*/ 67337 w 67731"/>
                <a:gd name="connsiteY6" fmla="*/ 134220 h 137314"/>
                <a:gd name="connsiteX7" fmla="*/ 65905 w 67731"/>
                <a:gd name="connsiteY7" fmla="*/ 128594 h 13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731" h="137314">
                  <a:moveTo>
                    <a:pt x="65905" y="128594"/>
                  </a:moveTo>
                  <a:cubicBezTo>
                    <a:pt x="48147" y="116620"/>
                    <a:pt x="39268" y="91518"/>
                    <a:pt x="31820" y="72476"/>
                  </a:cubicBezTo>
                  <a:cubicBezTo>
                    <a:pt x="23226" y="50015"/>
                    <a:pt x="15924" y="27033"/>
                    <a:pt x="10052" y="3663"/>
                  </a:cubicBezTo>
                  <a:cubicBezTo>
                    <a:pt x="8620" y="-1819"/>
                    <a:pt x="-546" y="-953"/>
                    <a:pt x="26" y="4961"/>
                  </a:cubicBezTo>
                  <a:cubicBezTo>
                    <a:pt x="2604" y="31304"/>
                    <a:pt x="9335" y="57055"/>
                    <a:pt x="19932" y="81276"/>
                  </a:cubicBezTo>
                  <a:cubicBezTo>
                    <a:pt x="29385" y="102771"/>
                    <a:pt x="39839" y="124554"/>
                    <a:pt x="61034" y="136961"/>
                  </a:cubicBezTo>
                  <a:cubicBezTo>
                    <a:pt x="63470" y="137971"/>
                    <a:pt x="66333" y="136745"/>
                    <a:pt x="67337" y="134220"/>
                  </a:cubicBezTo>
                  <a:cubicBezTo>
                    <a:pt x="68195" y="132229"/>
                    <a:pt x="67623" y="129950"/>
                    <a:pt x="65905" y="128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4" name="Freeform: Shape 2873">
              <a:extLst>
                <a:ext uri="{FF2B5EF4-FFF2-40B4-BE49-F238E27FC236}">
                  <a16:creationId xmlns:a16="http://schemas.microsoft.com/office/drawing/2014/main" id="{1ED3F1D0-CF84-3052-6215-B2AFDA4FDC56}"/>
                </a:ext>
              </a:extLst>
            </p:cNvPr>
            <p:cNvSpPr/>
            <p:nvPr/>
          </p:nvSpPr>
          <p:spPr>
            <a:xfrm>
              <a:off x="9767696" y="998664"/>
              <a:ext cx="946350" cy="953281"/>
            </a:xfrm>
            <a:custGeom>
              <a:avLst/>
              <a:gdLst>
                <a:gd name="connsiteX0" fmla="*/ 946351 w 946350"/>
                <a:gd name="connsiteY0" fmla="*/ 476641 h 953281"/>
                <a:gd name="connsiteX1" fmla="*/ 473176 w 946350"/>
                <a:gd name="connsiteY1" fmla="*/ 953282 h 953281"/>
                <a:gd name="connsiteX2" fmla="*/ 1 w 946350"/>
                <a:gd name="connsiteY2" fmla="*/ 476641 h 953281"/>
                <a:gd name="connsiteX3" fmla="*/ 473176 w 946350"/>
                <a:gd name="connsiteY3" fmla="*/ 0 h 953281"/>
                <a:gd name="connsiteX4" fmla="*/ 946351 w 946350"/>
                <a:gd name="connsiteY4" fmla="*/ 476641 h 9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350" h="953281">
                  <a:moveTo>
                    <a:pt x="946351" y="476641"/>
                  </a:moveTo>
                  <a:cubicBezTo>
                    <a:pt x="946351" y="739883"/>
                    <a:pt x="734503" y="953282"/>
                    <a:pt x="473176" y="953282"/>
                  </a:cubicBezTo>
                  <a:cubicBezTo>
                    <a:pt x="211849" y="953282"/>
                    <a:pt x="1" y="739883"/>
                    <a:pt x="1" y="476641"/>
                  </a:cubicBezTo>
                  <a:cubicBezTo>
                    <a:pt x="1" y="213400"/>
                    <a:pt x="211850" y="0"/>
                    <a:pt x="473176" y="0"/>
                  </a:cubicBezTo>
                  <a:cubicBezTo>
                    <a:pt x="734504" y="0"/>
                    <a:pt x="946351" y="213400"/>
                    <a:pt x="946351" y="476641"/>
                  </a:cubicBezTo>
                  <a:close/>
                </a:path>
              </a:pathLst>
            </a:custGeom>
            <a:noFill/>
            <a:ln w="190276" cap="flat">
              <a:solidFill>
                <a:srgbClr val="A9A58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5" name="Freeform: Shape 2874">
              <a:extLst>
                <a:ext uri="{FF2B5EF4-FFF2-40B4-BE49-F238E27FC236}">
                  <a16:creationId xmlns:a16="http://schemas.microsoft.com/office/drawing/2014/main" id="{B70AE41D-3CD7-970A-8C5D-FB30B37959B0}"/>
                </a:ext>
              </a:extLst>
            </p:cNvPr>
            <p:cNvSpPr/>
            <p:nvPr/>
          </p:nvSpPr>
          <p:spPr>
            <a:xfrm>
              <a:off x="9841570" y="1035287"/>
              <a:ext cx="44438" cy="168108"/>
            </a:xfrm>
            <a:custGeom>
              <a:avLst/>
              <a:gdLst>
                <a:gd name="connsiteX0" fmla="*/ 16636 w 44438"/>
                <a:gd name="connsiteY0" fmla="*/ 161304 h 168108"/>
                <a:gd name="connsiteX1" fmla="*/ 43417 w 44438"/>
                <a:gd name="connsiteY1" fmla="*/ 11127 h 168108"/>
                <a:gd name="connsiteX2" fmla="*/ 40839 w 44438"/>
                <a:gd name="connsiteY2" fmla="*/ 1029 h 168108"/>
                <a:gd name="connsiteX3" fmla="*/ 30814 w 44438"/>
                <a:gd name="connsiteY3" fmla="*/ 3626 h 168108"/>
                <a:gd name="connsiteX4" fmla="*/ 3174 w 44438"/>
                <a:gd name="connsiteY4" fmla="*/ 163179 h 168108"/>
                <a:gd name="connsiteX5" fmla="*/ 16636 w 44438"/>
                <a:gd name="connsiteY5" fmla="*/ 161304 h 16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38" h="168108">
                  <a:moveTo>
                    <a:pt x="16636" y="161304"/>
                  </a:moveTo>
                  <a:cubicBezTo>
                    <a:pt x="10335" y="109673"/>
                    <a:pt x="19673" y="57320"/>
                    <a:pt x="43417" y="11127"/>
                  </a:cubicBezTo>
                  <a:cubicBezTo>
                    <a:pt x="45480" y="7622"/>
                    <a:pt x="44320" y="3106"/>
                    <a:pt x="40839" y="1029"/>
                  </a:cubicBezTo>
                  <a:cubicBezTo>
                    <a:pt x="37359" y="-1048"/>
                    <a:pt x="32877" y="120"/>
                    <a:pt x="30814" y="3626"/>
                  </a:cubicBezTo>
                  <a:cubicBezTo>
                    <a:pt x="4077" y="52170"/>
                    <a:pt x="-5662" y="108374"/>
                    <a:pt x="3174" y="163179"/>
                  </a:cubicBezTo>
                  <a:cubicBezTo>
                    <a:pt x="4320" y="170825"/>
                    <a:pt x="17495" y="169094"/>
                    <a:pt x="16636" y="1613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6" name="Freeform: Shape 2875">
              <a:extLst>
                <a:ext uri="{FF2B5EF4-FFF2-40B4-BE49-F238E27FC236}">
                  <a16:creationId xmlns:a16="http://schemas.microsoft.com/office/drawing/2014/main" id="{73EC4573-04CB-7B4C-99D6-2A46ACB5B831}"/>
                </a:ext>
              </a:extLst>
            </p:cNvPr>
            <p:cNvSpPr/>
            <p:nvPr/>
          </p:nvSpPr>
          <p:spPr>
            <a:xfrm>
              <a:off x="9864327" y="962169"/>
              <a:ext cx="115039" cy="222556"/>
            </a:xfrm>
            <a:custGeom>
              <a:avLst/>
              <a:gdLst>
                <a:gd name="connsiteX0" fmla="*/ 14645 w 115039"/>
                <a:gd name="connsiteY0" fmla="*/ 215523 h 222556"/>
                <a:gd name="connsiteX1" fmla="*/ 114035 w 115039"/>
                <a:gd name="connsiteY1" fmla="*/ 8075 h 222556"/>
                <a:gd name="connsiteX2" fmla="*/ 113032 w 115039"/>
                <a:gd name="connsiteY2" fmla="*/ 1006 h 222556"/>
                <a:gd name="connsiteX3" fmla="*/ 107018 w 115039"/>
                <a:gd name="connsiteY3" fmla="*/ 1006 h 222556"/>
                <a:gd name="connsiteX4" fmla="*/ 37 w 115039"/>
                <a:gd name="connsiteY4" fmla="*/ 215523 h 222556"/>
                <a:gd name="connsiteX5" fmla="*/ 14358 w 115039"/>
                <a:gd name="connsiteY5" fmla="*/ 215523 h 22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39" h="222556">
                  <a:moveTo>
                    <a:pt x="14645" y="215523"/>
                  </a:moveTo>
                  <a:cubicBezTo>
                    <a:pt x="26961" y="138084"/>
                    <a:pt x="61505" y="65967"/>
                    <a:pt x="114035" y="8075"/>
                  </a:cubicBezTo>
                  <a:cubicBezTo>
                    <a:pt x="115697" y="5839"/>
                    <a:pt x="115252" y="2680"/>
                    <a:pt x="113032" y="1006"/>
                  </a:cubicBezTo>
                  <a:cubicBezTo>
                    <a:pt x="111257" y="-335"/>
                    <a:pt x="108793" y="-335"/>
                    <a:pt x="107018" y="1006"/>
                  </a:cubicBezTo>
                  <a:cubicBezTo>
                    <a:pt x="43574" y="52652"/>
                    <a:pt x="8200" y="135025"/>
                    <a:pt x="37" y="215523"/>
                  </a:cubicBezTo>
                  <a:cubicBezTo>
                    <a:pt x="-822" y="225045"/>
                    <a:pt x="13499" y="224756"/>
                    <a:pt x="14358" y="21552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7" name="Freeform: Shape 2876">
              <a:extLst>
                <a:ext uri="{FF2B5EF4-FFF2-40B4-BE49-F238E27FC236}">
                  <a16:creationId xmlns:a16="http://schemas.microsoft.com/office/drawing/2014/main" id="{71EC45E1-A210-6F9B-A58D-C3254008480C}"/>
                </a:ext>
              </a:extLst>
            </p:cNvPr>
            <p:cNvSpPr/>
            <p:nvPr/>
          </p:nvSpPr>
          <p:spPr>
            <a:xfrm>
              <a:off x="9919007" y="915808"/>
              <a:ext cx="154557" cy="212661"/>
            </a:xfrm>
            <a:custGeom>
              <a:avLst/>
              <a:gdLst>
                <a:gd name="connsiteX0" fmla="*/ 10949 w 154557"/>
                <a:gd name="connsiteY0" fmla="*/ 208652 h 212661"/>
                <a:gd name="connsiteX1" fmla="*/ 31142 w 154557"/>
                <a:gd name="connsiteY1" fmla="*/ 144745 h 212661"/>
                <a:gd name="connsiteX2" fmla="*/ 63222 w 154557"/>
                <a:gd name="connsiteY2" fmla="*/ 93532 h 212661"/>
                <a:gd name="connsiteX3" fmla="*/ 152873 w 154557"/>
                <a:gd name="connsiteY3" fmla="*/ 7984 h 212661"/>
                <a:gd name="connsiteX4" fmla="*/ 153603 w 154557"/>
                <a:gd name="connsiteY4" fmla="*/ 1709 h 212661"/>
                <a:gd name="connsiteX5" fmla="*/ 148434 w 154557"/>
                <a:gd name="connsiteY5" fmla="*/ 338 h 212661"/>
                <a:gd name="connsiteX6" fmla="*/ 50476 w 154557"/>
                <a:gd name="connsiteY6" fmla="*/ 86895 h 212661"/>
                <a:gd name="connsiteX7" fmla="*/ 16534 w 154557"/>
                <a:gd name="connsiteY7" fmla="*/ 144600 h 212661"/>
                <a:gd name="connsiteX8" fmla="*/ 781 w 154557"/>
                <a:gd name="connsiteY8" fmla="*/ 208941 h 212661"/>
                <a:gd name="connsiteX9" fmla="*/ 10949 w 154557"/>
                <a:gd name="connsiteY9" fmla="*/ 207498 h 21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557" h="212661">
                  <a:moveTo>
                    <a:pt x="10949" y="208652"/>
                  </a:moveTo>
                  <a:cubicBezTo>
                    <a:pt x="8658" y="187013"/>
                    <a:pt x="21690" y="163498"/>
                    <a:pt x="31142" y="144745"/>
                  </a:cubicBezTo>
                  <a:cubicBezTo>
                    <a:pt x="40365" y="126784"/>
                    <a:pt x="51106" y="109660"/>
                    <a:pt x="63222" y="93532"/>
                  </a:cubicBezTo>
                  <a:cubicBezTo>
                    <a:pt x="88570" y="60553"/>
                    <a:pt x="118817" y="31701"/>
                    <a:pt x="152873" y="7984"/>
                  </a:cubicBezTo>
                  <a:cubicBezTo>
                    <a:pt x="154792" y="6455"/>
                    <a:pt x="155122" y="3642"/>
                    <a:pt x="153603" y="1709"/>
                  </a:cubicBezTo>
                  <a:cubicBezTo>
                    <a:pt x="152372" y="136"/>
                    <a:pt x="150267" y="-426"/>
                    <a:pt x="148434" y="338"/>
                  </a:cubicBezTo>
                  <a:cubicBezTo>
                    <a:pt x="109809" y="21516"/>
                    <a:pt x="76355" y="51075"/>
                    <a:pt x="50476" y="86895"/>
                  </a:cubicBezTo>
                  <a:cubicBezTo>
                    <a:pt x="37229" y="104914"/>
                    <a:pt x="25858" y="124245"/>
                    <a:pt x="16534" y="144600"/>
                  </a:cubicBezTo>
                  <a:cubicBezTo>
                    <a:pt x="7369" y="164508"/>
                    <a:pt x="-2942" y="186580"/>
                    <a:pt x="781" y="208941"/>
                  </a:cubicBezTo>
                  <a:cubicBezTo>
                    <a:pt x="1641" y="214711"/>
                    <a:pt x="11522" y="213413"/>
                    <a:pt x="10949" y="2074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8" name="Freeform: Shape 2877">
              <a:extLst>
                <a:ext uri="{FF2B5EF4-FFF2-40B4-BE49-F238E27FC236}">
                  <a16:creationId xmlns:a16="http://schemas.microsoft.com/office/drawing/2014/main" id="{AD2F1135-2A1C-D83C-0F56-6ECBC34896E1}"/>
                </a:ext>
              </a:extLst>
            </p:cNvPr>
            <p:cNvSpPr/>
            <p:nvPr/>
          </p:nvSpPr>
          <p:spPr>
            <a:xfrm>
              <a:off x="9998531" y="897413"/>
              <a:ext cx="173476" cy="171081"/>
            </a:xfrm>
            <a:custGeom>
              <a:avLst/>
              <a:gdLst>
                <a:gd name="connsiteX0" fmla="*/ 11195 w 173476"/>
                <a:gd name="connsiteY0" fmla="*/ 167900 h 171081"/>
                <a:gd name="connsiteX1" fmla="*/ 78505 w 173476"/>
                <a:gd name="connsiteY1" fmla="*/ 76294 h 171081"/>
                <a:gd name="connsiteX2" fmla="*/ 171020 w 173476"/>
                <a:gd name="connsiteY2" fmla="*/ 10510 h 171081"/>
                <a:gd name="connsiteX3" fmla="*/ 172453 w 173476"/>
                <a:gd name="connsiteY3" fmla="*/ 2475 h 171081"/>
                <a:gd name="connsiteX4" fmla="*/ 166581 w 173476"/>
                <a:gd name="connsiteY4" fmla="*/ 124 h 171081"/>
                <a:gd name="connsiteX5" fmla="*/ 67908 w 173476"/>
                <a:gd name="connsiteY5" fmla="*/ 63887 h 171081"/>
                <a:gd name="connsiteX6" fmla="*/ 597 w 173476"/>
                <a:gd name="connsiteY6" fmla="*/ 161697 h 171081"/>
                <a:gd name="connsiteX7" fmla="*/ 11195 w 173476"/>
                <a:gd name="connsiteY7" fmla="*/ 167900 h 17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476" h="171081">
                  <a:moveTo>
                    <a:pt x="11195" y="167900"/>
                  </a:moveTo>
                  <a:cubicBezTo>
                    <a:pt x="28323" y="133753"/>
                    <a:pt x="51079" y="102766"/>
                    <a:pt x="78505" y="76294"/>
                  </a:cubicBezTo>
                  <a:cubicBezTo>
                    <a:pt x="106532" y="50601"/>
                    <a:pt x="137609" y="28514"/>
                    <a:pt x="171020" y="10510"/>
                  </a:cubicBezTo>
                  <a:cubicBezTo>
                    <a:pt x="173613" y="8693"/>
                    <a:pt x="174257" y="5101"/>
                    <a:pt x="172453" y="2475"/>
                  </a:cubicBezTo>
                  <a:cubicBezTo>
                    <a:pt x="171149" y="571"/>
                    <a:pt x="168830" y="-352"/>
                    <a:pt x="166581" y="124"/>
                  </a:cubicBezTo>
                  <a:cubicBezTo>
                    <a:pt x="129245" y="13410"/>
                    <a:pt x="95461" y="35237"/>
                    <a:pt x="67908" y="63887"/>
                  </a:cubicBezTo>
                  <a:cubicBezTo>
                    <a:pt x="39551" y="91917"/>
                    <a:pt x="16709" y="125112"/>
                    <a:pt x="597" y="161697"/>
                  </a:cubicBezTo>
                  <a:cubicBezTo>
                    <a:pt x="-2554" y="168766"/>
                    <a:pt x="7615" y="175113"/>
                    <a:pt x="11195" y="1679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9" name="Freeform: Shape 2878">
              <a:extLst>
                <a:ext uri="{FF2B5EF4-FFF2-40B4-BE49-F238E27FC236}">
                  <a16:creationId xmlns:a16="http://schemas.microsoft.com/office/drawing/2014/main" id="{5E77AFD9-035E-1572-6F63-5B02DB84121C}"/>
                </a:ext>
              </a:extLst>
            </p:cNvPr>
            <p:cNvSpPr/>
            <p:nvPr/>
          </p:nvSpPr>
          <p:spPr>
            <a:xfrm>
              <a:off x="10108601" y="898278"/>
              <a:ext cx="234497" cy="103744"/>
            </a:xfrm>
            <a:custGeom>
              <a:avLst/>
              <a:gdLst>
                <a:gd name="connsiteX0" fmla="*/ 10253 w 234497"/>
                <a:gd name="connsiteY0" fmla="*/ 102406 h 103744"/>
                <a:gd name="connsiteX1" fmla="*/ 229082 w 234497"/>
                <a:gd name="connsiteY1" fmla="*/ 14550 h 103744"/>
                <a:gd name="connsiteX2" fmla="*/ 225072 w 234497"/>
                <a:gd name="connsiteY2" fmla="*/ 124 h 103744"/>
                <a:gd name="connsiteX3" fmla="*/ 3092 w 234497"/>
                <a:gd name="connsiteY3" fmla="*/ 90143 h 103744"/>
                <a:gd name="connsiteX4" fmla="*/ 10253 w 234497"/>
                <a:gd name="connsiteY4" fmla="*/ 102550 h 10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497" h="103744">
                  <a:moveTo>
                    <a:pt x="10253" y="102406"/>
                  </a:moveTo>
                  <a:cubicBezTo>
                    <a:pt x="77047" y="59502"/>
                    <a:pt x="151303" y="29683"/>
                    <a:pt x="229082" y="14550"/>
                  </a:cubicBezTo>
                  <a:cubicBezTo>
                    <a:pt x="238677" y="12675"/>
                    <a:pt x="234381" y="-1463"/>
                    <a:pt x="225072" y="124"/>
                  </a:cubicBezTo>
                  <a:cubicBezTo>
                    <a:pt x="145203" y="12588"/>
                    <a:pt x="69256" y="43388"/>
                    <a:pt x="3092" y="90143"/>
                  </a:cubicBezTo>
                  <a:cubicBezTo>
                    <a:pt x="-4355" y="95337"/>
                    <a:pt x="3092" y="107599"/>
                    <a:pt x="10253" y="1025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0" name="Freeform: Shape 2879">
              <a:extLst>
                <a:ext uri="{FF2B5EF4-FFF2-40B4-BE49-F238E27FC236}">
                  <a16:creationId xmlns:a16="http://schemas.microsoft.com/office/drawing/2014/main" id="{B83F4002-DC84-4A42-E797-F4406D5B493D}"/>
                </a:ext>
              </a:extLst>
            </p:cNvPr>
            <p:cNvSpPr/>
            <p:nvPr/>
          </p:nvSpPr>
          <p:spPr>
            <a:xfrm>
              <a:off x="10254618" y="959638"/>
              <a:ext cx="238594" cy="44940"/>
            </a:xfrm>
            <a:custGeom>
              <a:avLst/>
              <a:gdLst>
                <a:gd name="connsiteX0" fmla="*/ 9311 w 238594"/>
                <a:gd name="connsiteY0" fmla="*/ 44940 h 44940"/>
                <a:gd name="connsiteX1" fmla="*/ 234155 w 238594"/>
                <a:gd name="connsiteY1" fmla="*/ 16088 h 44940"/>
                <a:gd name="connsiteX2" fmla="*/ 238595 w 238594"/>
                <a:gd name="connsiteY2" fmla="*/ 11645 h 44940"/>
                <a:gd name="connsiteX3" fmla="*/ 235301 w 238594"/>
                <a:gd name="connsiteY3" fmla="*/ 7288 h 44940"/>
                <a:gd name="connsiteX4" fmla="*/ 5158 w 238594"/>
                <a:gd name="connsiteY4" fmla="*/ 29793 h 44940"/>
                <a:gd name="connsiteX5" fmla="*/ 9311 w 238594"/>
                <a:gd name="connsiteY5" fmla="*/ 44219 h 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594" h="44940">
                  <a:moveTo>
                    <a:pt x="9311" y="44940"/>
                  </a:moveTo>
                  <a:cubicBezTo>
                    <a:pt x="81490" y="20113"/>
                    <a:pt x="158109" y="10303"/>
                    <a:pt x="234155" y="16088"/>
                  </a:cubicBezTo>
                  <a:cubicBezTo>
                    <a:pt x="236590" y="16102"/>
                    <a:pt x="238595" y="14111"/>
                    <a:pt x="238595" y="11645"/>
                  </a:cubicBezTo>
                  <a:cubicBezTo>
                    <a:pt x="238595" y="9596"/>
                    <a:pt x="237306" y="7807"/>
                    <a:pt x="235301" y="7288"/>
                  </a:cubicBezTo>
                  <a:cubicBezTo>
                    <a:pt x="157966" y="-7499"/>
                    <a:pt x="78196" y="320"/>
                    <a:pt x="5158" y="29793"/>
                  </a:cubicBezTo>
                  <a:cubicBezTo>
                    <a:pt x="-3864" y="33399"/>
                    <a:pt x="-141" y="48114"/>
                    <a:pt x="9311" y="4421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1" name="Freeform: Shape 2880">
              <a:extLst>
                <a:ext uri="{FF2B5EF4-FFF2-40B4-BE49-F238E27FC236}">
                  <a16:creationId xmlns:a16="http://schemas.microsoft.com/office/drawing/2014/main" id="{1187DAF3-623D-E12F-F1B3-6C4B82DB66A2}"/>
                </a:ext>
              </a:extLst>
            </p:cNvPr>
            <p:cNvSpPr/>
            <p:nvPr/>
          </p:nvSpPr>
          <p:spPr>
            <a:xfrm>
              <a:off x="10455459" y="1041336"/>
              <a:ext cx="268829" cy="83307"/>
            </a:xfrm>
            <a:custGeom>
              <a:avLst/>
              <a:gdLst>
                <a:gd name="connsiteX0" fmla="*/ 4957 w 268829"/>
                <a:gd name="connsiteY0" fmla="*/ 12003 h 83307"/>
                <a:gd name="connsiteX1" fmla="*/ 259016 w 268829"/>
                <a:gd name="connsiteY1" fmla="*/ 82403 h 83307"/>
                <a:gd name="connsiteX2" fmla="*/ 267895 w 268829"/>
                <a:gd name="connsiteY2" fmla="*/ 80094 h 83307"/>
                <a:gd name="connsiteX3" fmla="*/ 265605 w 268829"/>
                <a:gd name="connsiteY3" fmla="*/ 71150 h 83307"/>
                <a:gd name="connsiteX4" fmla="*/ 4957 w 268829"/>
                <a:gd name="connsiteY4" fmla="*/ 318 h 83307"/>
                <a:gd name="connsiteX5" fmla="*/ 88 w 268829"/>
                <a:gd name="connsiteY5" fmla="*/ 7084 h 83307"/>
                <a:gd name="connsiteX6" fmla="*/ 4957 w 268829"/>
                <a:gd name="connsiteY6" fmla="*/ 12003 h 8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829" h="83307">
                  <a:moveTo>
                    <a:pt x="4957" y="12003"/>
                  </a:moveTo>
                  <a:cubicBezTo>
                    <a:pt x="93892" y="15422"/>
                    <a:pt x="180822" y="39514"/>
                    <a:pt x="259016" y="82403"/>
                  </a:cubicBezTo>
                  <a:cubicBezTo>
                    <a:pt x="262168" y="84235"/>
                    <a:pt x="266033" y="83196"/>
                    <a:pt x="267895" y="80094"/>
                  </a:cubicBezTo>
                  <a:cubicBezTo>
                    <a:pt x="269757" y="76993"/>
                    <a:pt x="268755" y="72982"/>
                    <a:pt x="265605" y="71150"/>
                  </a:cubicBezTo>
                  <a:cubicBezTo>
                    <a:pt x="187840" y="21567"/>
                    <a:pt x="96900" y="-3130"/>
                    <a:pt x="4957" y="318"/>
                  </a:cubicBezTo>
                  <a:cubicBezTo>
                    <a:pt x="1806" y="822"/>
                    <a:pt x="-485" y="3852"/>
                    <a:pt x="88" y="7084"/>
                  </a:cubicBezTo>
                  <a:cubicBezTo>
                    <a:pt x="517" y="9622"/>
                    <a:pt x="2379" y="11599"/>
                    <a:pt x="4957" y="120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2" name="Freeform: Shape 2881">
              <a:extLst>
                <a:ext uri="{FF2B5EF4-FFF2-40B4-BE49-F238E27FC236}">
                  <a16:creationId xmlns:a16="http://schemas.microsoft.com/office/drawing/2014/main" id="{C1479731-2BF5-3FC4-8633-0E680E34F940}"/>
                </a:ext>
              </a:extLst>
            </p:cNvPr>
            <p:cNvSpPr/>
            <p:nvPr/>
          </p:nvSpPr>
          <p:spPr>
            <a:xfrm>
              <a:off x="10590277" y="1133795"/>
              <a:ext cx="217019" cy="172332"/>
            </a:xfrm>
            <a:custGeom>
              <a:avLst/>
              <a:gdLst>
                <a:gd name="connsiteX0" fmla="*/ 3900 w 217019"/>
                <a:gd name="connsiteY0" fmla="*/ 12449 h 172332"/>
                <a:gd name="connsiteX1" fmla="*/ 207979 w 217019"/>
                <a:gd name="connsiteY1" fmla="*/ 169982 h 172332"/>
                <a:gd name="connsiteX2" fmla="*/ 214710 w 217019"/>
                <a:gd name="connsiteY2" fmla="*/ 171613 h 172332"/>
                <a:gd name="connsiteX3" fmla="*/ 216859 w 217019"/>
                <a:gd name="connsiteY3" fmla="*/ 166232 h 172332"/>
                <a:gd name="connsiteX4" fmla="*/ 7194 w 217019"/>
                <a:gd name="connsiteY4" fmla="*/ 42 h 172332"/>
                <a:gd name="connsiteX5" fmla="*/ 33 w 217019"/>
                <a:gd name="connsiteY5" fmla="*/ 5755 h 172332"/>
                <a:gd name="connsiteX6" fmla="*/ 3900 w 217019"/>
                <a:gd name="connsiteY6" fmla="*/ 12449 h 17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19" h="172332">
                  <a:moveTo>
                    <a:pt x="3900" y="12449"/>
                  </a:moveTo>
                  <a:cubicBezTo>
                    <a:pt x="89829" y="36396"/>
                    <a:pt x="166591" y="88763"/>
                    <a:pt x="207979" y="169982"/>
                  </a:cubicBezTo>
                  <a:cubicBezTo>
                    <a:pt x="209411" y="172291"/>
                    <a:pt x="212418" y="173027"/>
                    <a:pt x="214710" y="171613"/>
                  </a:cubicBezTo>
                  <a:cubicBezTo>
                    <a:pt x="216429" y="170502"/>
                    <a:pt x="217430" y="168309"/>
                    <a:pt x="216859" y="166232"/>
                  </a:cubicBezTo>
                  <a:cubicBezTo>
                    <a:pt x="187069" y="73471"/>
                    <a:pt x="95269" y="23413"/>
                    <a:pt x="7194" y="42"/>
                  </a:cubicBezTo>
                  <a:cubicBezTo>
                    <a:pt x="3614" y="-362"/>
                    <a:pt x="463" y="2192"/>
                    <a:pt x="33" y="5755"/>
                  </a:cubicBezTo>
                  <a:cubicBezTo>
                    <a:pt x="-253" y="8597"/>
                    <a:pt x="1323" y="11309"/>
                    <a:pt x="3900" y="124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3" name="Freeform: Shape 2882">
              <a:extLst>
                <a:ext uri="{FF2B5EF4-FFF2-40B4-BE49-F238E27FC236}">
                  <a16:creationId xmlns:a16="http://schemas.microsoft.com/office/drawing/2014/main" id="{A80CB483-AF1D-D339-3C4B-90D441BA33D5}"/>
                </a:ext>
              </a:extLst>
            </p:cNvPr>
            <p:cNvSpPr/>
            <p:nvPr/>
          </p:nvSpPr>
          <p:spPr>
            <a:xfrm>
              <a:off x="9796334" y="1061458"/>
              <a:ext cx="46436" cy="202887"/>
            </a:xfrm>
            <a:custGeom>
              <a:avLst/>
              <a:gdLst>
                <a:gd name="connsiteX0" fmla="*/ 22489 w 46436"/>
                <a:gd name="connsiteY0" fmla="*/ 196156 h 202887"/>
                <a:gd name="connsiteX1" fmla="*/ 17046 w 46436"/>
                <a:gd name="connsiteY1" fmla="*/ 100799 h 202887"/>
                <a:gd name="connsiteX2" fmla="*/ 45689 w 46436"/>
                <a:gd name="connsiteY2" fmla="*/ 8471 h 202887"/>
                <a:gd name="connsiteX3" fmla="*/ 43613 w 46436"/>
                <a:gd name="connsiteY3" fmla="*/ 753 h 202887"/>
                <a:gd name="connsiteX4" fmla="*/ 35951 w 46436"/>
                <a:gd name="connsiteY4" fmla="*/ 2845 h 202887"/>
                <a:gd name="connsiteX5" fmla="*/ 11462 w 46436"/>
                <a:gd name="connsiteY5" fmla="*/ 199329 h 202887"/>
                <a:gd name="connsiteX6" fmla="*/ 19424 w 46436"/>
                <a:gd name="connsiteY6" fmla="*/ 202344 h 202887"/>
                <a:gd name="connsiteX7" fmla="*/ 22919 w 46436"/>
                <a:gd name="connsiteY7" fmla="*/ 196156 h 20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36" h="202887">
                  <a:moveTo>
                    <a:pt x="22489" y="196156"/>
                  </a:moveTo>
                  <a:cubicBezTo>
                    <a:pt x="15114" y="164937"/>
                    <a:pt x="13266" y="132666"/>
                    <a:pt x="17046" y="100799"/>
                  </a:cubicBezTo>
                  <a:cubicBezTo>
                    <a:pt x="21973" y="68758"/>
                    <a:pt x="31626" y="37641"/>
                    <a:pt x="45689" y="8471"/>
                  </a:cubicBezTo>
                  <a:cubicBezTo>
                    <a:pt x="47236" y="5759"/>
                    <a:pt x="46305" y="2311"/>
                    <a:pt x="43613" y="753"/>
                  </a:cubicBezTo>
                  <a:cubicBezTo>
                    <a:pt x="40920" y="-805"/>
                    <a:pt x="37498" y="133"/>
                    <a:pt x="35951" y="2845"/>
                  </a:cubicBezTo>
                  <a:cubicBezTo>
                    <a:pt x="-3003" y="57520"/>
                    <a:pt x="-8875" y="136576"/>
                    <a:pt x="11462" y="199329"/>
                  </a:cubicBezTo>
                  <a:cubicBezTo>
                    <a:pt x="12836" y="202373"/>
                    <a:pt x="16402" y="203730"/>
                    <a:pt x="19424" y="202344"/>
                  </a:cubicBezTo>
                  <a:cubicBezTo>
                    <a:pt x="21801" y="201263"/>
                    <a:pt x="23204" y="198767"/>
                    <a:pt x="22919" y="1961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4" name="Freeform: Shape 2883">
              <a:extLst>
                <a:ext uri="{FF2B5EF4-FFF2-40B4-BE49-F238E27FC236}">
                  <a16:creationId xmlns:a16="http://schemas.microsoft.com/office/drawing/2014/main" id="{F8A0D5D7-B637-90F4-F3A7-AAEB73CE033C}"/>
                </a:ext>
              </a:extLst>
            </p:cNvPr>
            <p:cNvSpPr/>
            <p:nvPr/>
          </p:nvSpPr>
          <p:spPr>
            <a:xfrm>
              <a:off x="9733348" y="1153197"/>
              <a:ext cx="58955" cy="185681"/>
            </a:xfrm>
            <a:custGeom>
              <a:avLst/>
              <a:gdLst>
                <a:gd name="connsiteX0" fmla="*/ 57979 w 58955"/>
                <a:gd name="connsiteY0" fmla="*/ 174960 h 185681"/>
                <a:gd name="connsiteX1" fmla="*/ 18739 w 58955"/>
                <a:gd name="connsiteY1" fmla="*/ 6462 h 185681"/>
                <a:gd name="connsiteX2" fmla="*/ 15230 w 58955"/>
                <a:gd name="connsiteY2" fmla="*/ 187 h 185681"/>
                <a:gd name="connsiteX3" fmla="*/ 9000 w 58955"/>
                <a:gd name="connsiteY3" fmla="*/ 3721 h 185681"/>
                <a:gd name="connsiteX4" fmla="*/ 45806 w 58955"/>
                <a:gd name="connsiteY4" fmla="*/ 182173 h 185681"/>
                <a:gd name="connsiteX5" fmla="*/ 55473 w 58955"/>
                <a:gd name="connsiteY5" fmla="*/ 184698 h 185681"/>
                <a:gd name="connsiteX6" fmla="*/ 57979 w 58955"/>
                <a:gd name="connsiteY6" fmla="*/ 174960 h 18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55" h="185681">
                  <a:moveTo>
                    <a:pt x="57979" y="174960"/>
                  </a:moveTo>
                  <a:cubicBezTo>
                    <a:pt x="28334" y="123603"/>
                    <a:pt x="6279" y="66620"/>
                    <a:pt x="18739" y="6462"/>
                  </a:cubicBezTo>
                  <a:cubicBezTo>
                    <a:pt x="19483" y="3750"/>
                    <a:pt x="17922" y="937"/>
                    <a:pt x="15230" y="187"/>
                  </a:cubicBezTo>
                  <a:cubicBezTo>
                    <a:pt x="12538" y="-563"/>
                    <a:pt x="9759" y="1009"/>
                    <a:pt x="9000" y="3721"/>
                  </a:cubicBezTo>
                  <a:cubicBezTo>
                    <a:pt x="-15346" y="64744"/>
                    <a:pt x="14012" y="130095"/>
                    <a:pt x="45806" y="182173"/>
                  </a:cubicBezTo>
                  <a:cubicBezTo>
                    <a:pt x="47782" y="185563"/>
                    <a:pt x="52107" y="186689"/>
                    <a:pt x="55473" y="184698"/>
                  </a:cubicBezTo>
                  <a:cubicBezTo>
                    <a:pt x="58838" y="182707"/>
                    <a:pt x="59955" y="178350"/>
                    <a:pt x="57979" y="17496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5" name="Freeform: Shape 2884">
              <a:extLst>
                <a:ext uri="{FF2B5EF4-FFF2-40B4-BE49-F238E27FC236}">
                  <a16:creationId xmlns:a16="http://schemas.microsoft.com/office/drawing/2014/main" id="{4CDD1FE6-5ED2-D405-3C45-172AD6AC9EC1}"/>
                </a:ext>
              </a:extLst>
            </p:cNvPr>
            <p:cNvSpPr/>
            <p:nvPr/>
          </p:nvSpPr>
          <p:spPr>
            <a:xfrm>
              <a:off x="9715492" y="1219577"/>
              <a:ext cx="59465" cy="185955"/>
            </a:xfrm>
            <a:custGeom>
              <a:avLst/>
              <a:gdLst>
                <a:gd name="connsiteX0" fmla="*/ 57503 w 59465"/>
                <a:gd name="connsiteY0" fmla="*/ 173932 h 185955"/>
                <a:gd name="connsiteX1" fmla="*/ 21700 w 59465"/>
                <a:gd name="connsiteY1" fmla="*/ 5578 h 185955"/>
                <a:gd name="connsiteX2" fmla="*/ 13823 w 59465"/>
                <a:gd name="connsiteY2" fmla="*/ 2116 h 185955"/>
                <a:gd name="connsiteX3" fmla="*/ 47622 w 59465"/>
                <a:gd name="connsiteY3" fmla="*/ 183886 h 185955"/>
                <a:gd name="connsiteX4" fmla="*/ 57503 w 59465"/>
                <a:gd name="connsiteY4" fmla="*/ 173932 h 18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65" h="185955">
                  <a:moveTo>
                    <a:pt x="57503" y="173932"/>
                  </a:moveTo>
                  <a:cubicBezTo>
                    <a:pt x="16587" y="128273"/>
                    <a:pt x="2939" y="64105"/>
                    <a:pt x="21700" y="5578"/>
                  </a:cubicBezTo>
                  <a:cubicBezTo>
                    <a:pt x="23132" y="962"/>
                    <a:pt x="15972" y="-2356"/>
                    <a:pt x="13823" y="2116"/>
                  </a:cubicBezTo>
                  <a:cubicBezTo>
                    <a:pt x="-13244" y="63918"/>
                    <a:pt x="175" y="136135"/>
                    <a:pt x="47622" y="183886"/>
                  </a:cubicBezTo>
                  <a:cubicBezTo>
                    <a:pt x="53922" y="190233"/>
                    <a:pt x="63662" y="180568"/>
                    <a:pt x="57503" y="1739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6" name="Freeform: Shape 2885">
              <a:extLst>
                <a:ext uri="{FF2B5EF4-FFF2-40B4-BE49-F238E27FC236}">
                  <a16:creationId xmlns:a16="http://schemas.microsoft.com/office/drawing/2014/main" id="{3BF96F85-688D-1864-F950-C12BF700FEB7}"/>
                </a:ext>
              </a:extLst>
            </p:cNvPr>
            <p:cNvSpPr/>
            <p:nvPr/>
          </p:nvSpPr>
          <p:spPr>
            <a:xfrm>
              <a:off x="9688255" y="1282661"/>
              <a:ext cx="81681" cy="166177"/>
            </a:xfrm>
            <a:custGeom>
              <a:avLst/>
              <a:gdLst>
                <a:gd name="connsiteX0" fmla="*/ 80731 w 81681"/>
                <a:gd name="connsiteY0" fmla="*/ 155857 h 166177"/>
                <a:gd name="connsiteX1" fmla="*/ 14710 w 81681"/>
                <a:gd name="connsiteY1" fmla="*/ 6546 h 166177"/>
                <a:gd name="connsiteX2" fmla="*/ 388 w 81681"/>
                <a:gd name="connsiteY2" fmla="*/ 6546 h 166177"/>
                <a:gd name="connsiteX3" fmla="*/ 73283 w 81681"/>
                <a:gd name="connsiteY3" fmla="*/ 165234 h 166177"/>
                <a:gd name="connsiteX4" fmla="*/ 80015 w 81681"/>
                <a:gd name="connsiteY4" fmla="*/ 156578 h 16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681" h="166177">
                  <a:moveTo>
                    <a:pt x="80731" y="155857"/>
                  </a:moveTo>
                  <a:cubicBezTo>
                    <a:pt x="38153" y="118176"/>
                    <a:pt x="14037" y="63630"/>
                    <a:pt x="14710" y="6546"/>
                  </a:cubicBezTo>
                  <a:cubicBezTo>
                    <a:pt x="14710" y="-2254"/>
                    <a:pt x="1820" y="-2110"/>
                    <a:pt x="388" y="6546"/>
                  </a:cubicBezTo>
                  <a:cubicBezTo>
                    <a:pt x="-3636" y="68478"/>
                    <a:pt x="23818" y="128231"/>
                    <a:pt x="73283" y="165234"/>
                  </a:cubicBezTo>
                  <a:cubicBezTo>
                    <a:pt x="78440" y="168985"/>
                    <a:pt x="84740" y="160618"/>
                    <a:pt x="80015" y="1565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7" name="Freeform: Shape 2886">
              <a:extLst>
                <a:ext uri="{FF2B5EF4-FFF2-40B4-BE49-F238E27FC236}">
                  <a16:creationId xmlns:a16="http://schemas.microsoft.com/office/drawing/2014/main" id="{8336D8F6-39B3-21DC-3387-24291E16BDED}"/>
                </a:ext>
              </a:extLst>
            </p:cNvPr>
            <p:cNvSpPr/>
            <p:nvPr/>
          </p:nvSpPr>
          <p:spPr>
            <a:xfrm>
              <a:off x="10539522" y="1084828"/>
              <a:ext cx="188968" cy="65561"/>
            </a:xfrm>
            <a:custGeom>
              <a:avLst/>
              <a:gdLst>
                <a:gd name="connsiteX0" fmla="*/ 8827 w 188968"/>
                <a:gd name="connsiteY0" fmla="*/ 17848 h 65561"/>
                <a:gd name="connsiteX1" fmla="*/ 98049 w 188968"/>
                <a:gd name="connsiteY1" fmla="*/ 29389 h 65561"/>
                <a:gd name="connsiteX2" fmla="*/ 179681 w 188968"/>
                <a:gd name="connsiteY2" fmla="*/ 64733 h 65561"/>
                <a:gd name="connsiteX3" fmla="*/ 188130 w 188968"/>
                <a:gd name="connsiteY3" fmla="*/ 62425 h 65561"/>
                <a:gd name="connsiteX4" fmla="*/ 185838 w 188968"/>
                <a:gd name="connsiteY4" fmla="*/ 53914 h 65561"/>
                <a:gd name="connsiteX5" fmla="*/ 99910 w 188968"/>
                <a:gd name="connsiteY5" fmla="*/ 12366 h 65561"/>
                <a:gd name="connsiteX6" fmla="*/ 5534 w 188968"/>
                <a:gd name="connsiteY6" fmla="*/ 4143 h 65561"/>
                <a:gd name="connsiteX7" fmla="*/ 235 w 188968"/>
                <a:gd name="connsiteY7" fmla="*/ 13232 h 65561"/>
                <a:gd name="connsiteX8" fmla="*/ 9257 w 188968"/>
                <a:gd name="connsiteY8" fmla="*/ 18569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968" h="65561">
                  <a:moveTo>
                    <a:pt x="8827" y="17848"/>
                  </a:moveTo>
                  <a:cubicBezTo>
                    <a:pt x="37470" y="10346"/>
                    <a:pt x="70409" y="20445"/>
                    <a:pt x="98049" y="29389"/>
                  </a:cubicBezTo>
                  <a:cubicBezTo>
                    <a:pt x="126119" y="38925"/>
                    <a:pt x="153472" y="50740"/>
                    <a:pt x="179681" y="64733"/>
                  </a:cubicBezTo>
                  <a:cubicBezTo>
                    <a:pt x="182688" y="66450"/>
                    <a:pt x="186411" y="65411"/>
                    <a:pt x="188130" y="62425"/>
                  </a:cubicBezTo>
                  <a:cubicBezTo>
                    <a:pt x="189848" y="59439"/>
                    <a:pt x="188847" y="55630"/>
                    <a:pt x="185838" y="53914"/>
                  </a:cubicBezTo>
                  <a:cubicBezTo>
                    <a:pt x="159631" y="35563"/>
                    <a:pt x="130558" y="21541"/>
                    <a:pt x="99910" y="12366"/>
                  </a:cubicBezTo>
                  <a:cubicBezTo>
                    <a:pt x="69979" y="3277"/>
                    <a:pt x="36325" y="-5378"/>
                    <a:pt x="5534" y="4143"/>
                  </a:cubicBezTo>
                  <a:cubicBezTo>
                    <a:pt x="1523" y="5182"/>
                    <a:pt x="-768" y="9250"/>
                    <a:pt x="235" y="13232"/>
                  </a:cubicBezTo>
                  <a:cubicBezTo>
                    <a:pt x="1237" y="17213"/>
                    <a:pt x="5247" y="19608"/>
                    <a:pt x="9257" y="185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8" name="Freeform: Shape 2887">
              <a:extLst>
                <a:ext uri="{FF2B5EF4-FFF2-40B4-BE49-F238E27FC236}">
                  <a16:creationId xmlns:a16="http://schemas.microsoft.com/office/drawing/2014/main" id="{E980AB54-09B5-1877-551F-860472FC5B9A}"/>
                </a:ext>
              </a:extLst>
            </p:cNvPr>
            <p:cNvSpPr/>
            <p:nvPr/>
          </p:nvSpPr>
          <p:spPr>
            <a:xfrm>
              <a:off x="10413193" y="992130"/>
              <a:ext cx="199574" cy="38605"/>
            </a:xfrm>
            <a:custGeom>
              <a:avLst/>
              <a:gdLst>
                <a:gd name="connsiteX0" fmla="*/ 6407 w 199574"/>
                <a:gd name="connsiteY0" fmla="*/ 38271 h 38605"/>
                <a:gd name="connsiteX1" fmla="*/ 97777 w 199574"/>
                <a:gd name="connsiteY1" fmla="*/ 15190 h 38605"/>
                <a:gd name="connsiteX2" fmla="*/ 191582 w 199574"/>
                <a:gd name="connsiteY2" fmla="*/ 22836 h 38605"/>
                <a:gd name="connsiteX3" fmla="*/ 199316 w 199574"/>
                <a:gd name="connsiteY3" fmla="*/ 18435 h 38605"/>
                <a:gd name="connsiteX4" fmla="*/ 195018 w 199574"/>
                <a:gd name="connsiteY4" fmla="*/ 10573 h 38605"/>
                <a:gd name="connsiteX5" fmla="*/ 2398 w 199574"/>
                <a:gd name="connsiteY5" fmla="*/ 28750 h 38605"/>
                <a:gd name="connsiteX6" fmla="*/ 6407 w 199574"/>
                <a:gd name="connsiteY6" fmla="*/ 38271 h 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74" h="38605">
                  <a:moveTo>
                    <a:pt x="6407" y="38271"/>
                  </a:moveTo>
                  <a:cubicBezTo>
                    <a:pt x="35623" y="26067"/>
                    <a:pt x="66414" y="18291"/>
                    <a:pt x="97777" y="15190"/>
                  </a:cubicBezTo>
                  <a:cubicBezTo>
                    <a:pt x="129284" y="12752"/>
                    <a:pt x="160934" y="15334"/>
                    <a:pt x="191582" y="22836"/>
                  </a:cubicBezTo>
                  <a:cubicBezTo>
                    <a:pt x="194876" y="23788"/>
                    <a:pt x="198456" y="21826"/>
                    <a:pt x="199316" y="18435"/>
                  </a:cubicBezTo>
                  <a:cubicBezTo>
                    <a:pt x="200317" y="15045"/>
                    <a:pt x="198313" y="11525"/>
                    <a:pt x="195018" y="10573"/>
                  </a:cubicBezTo>
                  <a:cubicBezTo>
                    <a:pt x="130859" y="-8267"/>
                    <a:pt x="61974" y="-1761"/>
                    <a:pt x="2398" y="28750"/>
                  </a:cubicBezTo>
                  <a:cubicBezTo>
                    <a:pt x="-2615" y="31491"/>
                    <a:pt x="965" y="40436"/>
                    <a:pt x="6407" y="382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9" name="Freeform: Shape 2888">
              <a:extLst>
                <a:ext uri="{FF2B5EF4-FFF2-40B4-BE49-F238E27FC236}">
                  <a16:creationId xmlns:a16="http://schemas.microsoft.com/office/drawing/2014/main" id="{9F0042EA-CA39-07FB-0D3E-B8018052A1FD}"/>
                </a:ext>
              </a:extLst>
            </p:cNvPr>
            <p:cNvSpPr/>
            <p:nvPr/>
          </p:nvSpPr>
          <p:spPr>
            <a:xfrm>
              <a:off x="10207073" y="910703"/>
              <a:ext cx="207229" cy="89115"/>
            </a:xfrm>
            <a:custGeom>
              <a:avLst/>
              <a:gdLst>
                <a:gd name="connsiteX0" fmla="*/ 10742 w 207229"/>
                <a:gd name="connsiteY0" fmla="*/ 88105 h 89115"/>
                <a:gd name="connsiteX1" fmla="*/ 200069 w 207229"/>
                <a:gd name="connsiteY1" fmla="*/ 14676 h 89115"/>
                <a:gd name="connsiteX2" fmla="*/ 207229 w 207229"/>
                <a:gd name="connsiteY2" fmla="*/ 7463 h 89115"/>
                <a:gd name="connsiteX3" fmla="*/ 200069 w 207229"/>
                <a:gd name="connsiteY3" fmla="*/ 250 h 89115"/>
                <a:gd name="connsiteX4" fmla="*/ 1289 w 207229"/>
                <a:gd name="connsiteY4" fmla="*/ 78728 h 89115"/>
                <a:gd name="connsiteX5" fmla="*/ 2579 w 207229"/>
                <a:gd name="connsiteY5" fmla="*/ 87817 h 89115"/>
                <a:gd name="connsiteX6" fmla="*/ 10312 w 207229"/>
                <a:gd name="connsiteY6" fmla="*/ 87817 h 8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229" h="89115">
                  <a:moveTo>
                    <a:pt x="10742" y="88105"/>
                  </a:moveTo>
                  <a:cubicBezTo>
                    <a:pt x="62843" y="41177"/>
                    <a:pt x="130181" y="15066"/>
                    <a:pt x="200069" y="14676"/>
                  </a:cubicBezTo>
                  <a:cubicBezTo>
                    <a:pt x="204079" y="14676"/>
                    <a:pt x="207229" y="11445"/>
                    <a:pt x="207229" y="7463"/>
                  </a:cubicBezTo>
                  <a:cubicBezTo>
                    <a:pt x="207229" y="3481"/>
                    <a:pt x="204079" y="250"/>
                    <a:pt x="200069" y="250"/>
                  </a:cubicBezTo>
                  <a:cubicBezTo>
                    <a:pt x="125741" y="-2996"/>
                    <a:pt x="53605" y="25510"/>
                    <a:pt x="1289" y="78728"/>
                  </a:cubicBezTo>
                  <a:cubicBezTo>
                    <a:pt x="-844" y="81599"/>
                    <a:pt x="-272" y="85667"/>
                    <a:pt x="2579" y="87817"/>
                  </a:cubicBezTo>
                  <a:cubicBezTo>
                    <a:pt x="4870" y="89548"/>
                    <a:pt x="8021" y="89548"/>
                    <a:pt x="10312" y="8781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38AF7448-583C-A383-E14B-051012AAC930}"/>
                </a:ext>
              </a:extLst>
            </p:cNvPr>
            <p:cNvSpPr/>
            <p:nvPr/>
          </p:nvSpPr>
          <p:spPr>
            <a:xfrm>
              <a:off x="10051321" y="874238"/>
              <a:ext cx="178365" cy="165232"/>
            </a:xfrm>
            <a:custGeom>
              <a:avLst/>
              <a:gdLst>
                <a:gd name="connsiteX0" fmla="*/ 12110 w 178365"/>
                <a:gd name="connsiteY0" fmla="*/ 161646 h 165232"/>
                <a:gd name="connsiteX1" fmla="*/ 82570 w 178365"/>
                <a:gd name="connsiteY1" fmla="*/ 75088 h 165232"/>
                <a:gd name="connsiteX2" fmla="*/ 175086 w 178365"/>
                <a:gd name="connsiteY2" fmla="*/ 12767 h 165232"/>
                <a:gd name="connsiteX3" fmla="*/ 169931 w 178365"/>
                <a:gd name="connsiteY3" fmla="*/ 217 h 165232"/>
                <a:gd name="connsiteX4" fmla="*/ 796 w 178365"/>
                <a:gd name="connsiteY4" fmla="*/ 155442 h 165232"/>
                <a:gd name="connsiteX5" fmla="*/ 3460 w 178365"/>
                <a:gd name="connsiteY5" fmla="*/ 164430 h 165232"/>
                <a:gd name="connsiteX6" fmla="*/ 12110 w 178365"/>
                <a:gd name="connsiteY6" fmla="*/ 162223 h 1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65" h="165232">
                  <a:moveTo>
                    <a:pt x="12110" y="161646"/>
                  </a:moveTo>
                  <a:cubicBezTo>
                    <a:pt x="31129" y="129374"/>
                    <a:pt x="54888" y="100204"/>
                    <a:pt x="82570" y="75088"/>
                  </a:cubicBezTo>
                  <a:cubicBezTo>
                    <a:pt x="110741" y="50550"/>
                    <a:pt x="141818" y="29617"/>
                    <a:pt x="175086" y="12767"/>
                  </a:cubicBezTo>
                  <a:cubicBezTo>
                    <a:pt x="181817" y="9161"/>
                    <a:pt x="177235" y="-1659"/>
                    <a:pt x="169931" y="217"/>
                  </a:cubicBezTo>
                  <a:cubicBezTo>
                    <a:pt x="96333" y="28939"/>
                    <a:pt x="36012" y="84292"/>
                    <a:pt x="796" y="155442"/>
                  </a:cubicBezTo>
                  <a:cubicBezTo>
                    <a:pt x="-937" y="158659"/>
                    <a:pt x="252" y="162699"/>
                    <a:pt x="3460" y="164430"/>
                  </a:cubicBezTo>
                  <a:cubicBezTo>
                    <a:pt x="6468" y="166075"/>
                    <a:pt x="10234" y="165122"/>
                    <a:pt x="12110" y="16222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15E1698C-8C33-81D7-3622-454FC374744F}"/>
                </a:ext>
              </a:extLst>
            </p:cNvPr>
            <p:cNvSpPr/>
            <p:nvPr/>
          </p:nvSpPr>
          <p:spPr>
            <a:xfrm>
              <a:off x="9949187" y="926744"/>
              <a:ext cx="174114" cy="172242"/>
            </a:xfrm>
            <a:custGeom>
              <a:avLst/>
              <a:gdLst>
                <a:gd name="connsiteX0" fmla="*/ 13995 w 174114"/>
                <a:gd name="connsiteY0" fmla="*/ 167709 h 172242"/>
                <a:gd name="connsiteX1" fmla="*/ 171529 w 174114"/>
                <a:gd name="connsiteY1" fmla="*/ 12339 h 172242"/>
                <a:gd name="connsiteX2" fmla="*/ 172617 w 174114"/>
                <a:gd name="connsiteY2" fmla="*/ 2602 h 172242"/>
                <a:gd name="connsiteX3" fmla="*/ 164655 w 174114"/>
                <a:gd name="connsiteY3" fmla="*/ 510 h 172242"/>
                <a:gd name="connsiteX4" fmla="*/ 104 w 174114"/>
                <a:gd name="connsiteY4" fmla="*/ 163958 h 172242"/>
                <a:gd name="connsiteX5" fmla="*/ 5818 w 174114"/>
                <a:gd name="connsiteY5" fmla="*/ 172138 h 172242"/>
                <a:gd name="connsiteX6" fmla="*/ 13565 w 174114"/>
                <a:gd name="connsiteY6" fmla="*/ 167709 h 172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14" h="172242">
                  <a:moveTo>
                    <a:pt x="13995" y="167709"/>
                  </a:moveTo>
                  <a:cubicBezTo>
                    <a:pt x="37625" y="92260"/>
                    <a:pt x="109088" y="51001"/>
                    <a:pt x="171529" y="12339"/>
                  </a:cubicBezTo>
                  <a:cubicBezTo>
                    <a:pt x="174493" y="9959"/>
                    <a:pt x="174981" y="5602"/>
                    <a:pt x="172617" y="2602"/>
                  </a:cubicBezTo>
                  <a:cubicBezTo>
                    <a:pt x="170727" y="207"/>
                    <a:pt x="167476" y="-644"/>
                    <a:pt x="164655" y="510"/>
                  </a:cubicBezTo>
                  <a:cubicBezTo>
                    <a:pt x="96486" y="37585"/>
                    <a:pt x="22445" y="83893"/>
                    <a:pt x="104" y="163958"/>
                  </a:cubicBezTo>
                  <a:cubicBezTo>
                    <a:pt x="-555" y="167810"/>
                    <a:pt x="1994" y="171460"/>
                    <a:pt x="5818" y="172138"/>
                  </a:cubicBezTo>
                  <a:cubicBezTo>
                    <a:pt x="9111" y="172715"/>
                    <a:pt x="12362" y="170854"/>
                    <a:pt x="13565" y="1677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2" name="Freeform: Shape 2891">
              <a:extLst>
                <a:ext uri="{FF2B5EF4-FFF2-40B4-BE49-F238E27FC236}">
                  <a16:creationId xmlns:a16="http://schemas.microsoft.com/office/drawing/2014/main" id="{136F75EA-E3E3-E8E9-E90E-DD97F7B7C788}"/>
                </a:ext>
              </a:extLst>
            </p:cNvPr>
            <p:cNvSpPr/>
            <p:nvPr/>
          </p:nvSpPr>
          <p:spPr>
            <a:xfrm>
              <a:off x="10637587" y="1204536"/>
              <a:ext cx="199857" cy="100422"/>
            </a:xfrm>
            <a:custGeom>
              <a:avLst/>
              <a:gdLst>
                <a:gd name="connsiteX0" fmla="*/ 3994 w 199857"/>
                <a:gd name="connsiteY0" fmla="*/ 11098 h 100422"/>
                <a:gd name="connsiteX1" fmla="*/ 191459 w 199857"/>
                <a:gd name="connsiteY1" fmla="*/ 99530 h 100422"/>
                <a:gd name="connsiteX2" fmla="*/ 198191 w 199857"/>
                <a:gd name="connsiteY2" fmla="*/ 90874 h 100422"/>
                <a:gd name="connsiteX3" fmla="*/ 7002 w 199857"/>
                <a:gd name="connsiteY3" fmla="*/ 134 h 100422"/>
                <a:gd name="connsiteX4" fmla="*/ 3994 w 199857"/>
                <a:gd name="connsiteY4" fmla="*/ 11098 h 10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57" h="100422">
                  <a:moveTo>
                    <a:pt x="3994" y="11098"/>
                  </a:moveTo>
                  <a:cubicBezTo>
                    <a:pt x="71590" y="27904"/>
                    <a:pt x="135321" y="57954"/>
                    <a:pt x="191459" y="99530"/>
                  </a:cubicBezTo>
                  <a:cubicBezTo>
                    <a:pt x="196614" y="103137"/>
                    <a:pt x="202917" y="94914"/>
                    <a:pt x="198191" y="90874"/>
                  </a:cubicBezTo>
                  <a:cubicBezTo>
                    <a:pt x="143196" y="44739"/>
                    <a:pt x="77319" y="13521"/>
                    <a:pt x="7002" y="134"/>
                  </a:cubicBezTo>
                  <a:cubicBezTo>
                    <a:pt x="-16" y="-1309"/>
                    <a:pt x="-3023" y="9366"/>
                    <a:pt x="3994" y="110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3" name="Freeform: Shape 2892">
              <a:extLst>
                <a:ext uri="{FF2B5EF4-FFF2-40B4-BE49-F238E27FC236}">
                  <a16:creationId xmlns:a16="http://schemas.microsoft.com/office/drawing/2014/main" id="{BC240B92-B266-65F3-B15B-5DF965BD8B54}"/>
                </a:ext>
              </a:extLst>
            </p:cNvPr>
            <p:cNvSpPr/>
            <p:nvPr/>
          </p:nvSpPr>
          <p:spPr>
            <a:xfrm>
              <a:off x="10658844" y="1254235"/>
              <a:ext cx="167016" cy="117623"/>
            </a:xfrm>
            <a:custGeom>
              <a:avLst/>
              <a:gdLst>
                <a:gd name="connsiteX0" fmla="*/ 4075 w 167016"/>
                <a:gd name="connsiteY0" fmla="*/ 12034 h 117623"/>
                <a:gd name="connsiteX1" fmla="*/ 155737 w 167016"/>
                <a:gd name="connsiteY1" fmla="*/ 115759 h 117623"/>
                <a:gd name="connsiteX2" fmla="*/ 166050 w 167016"/>
                <a:gd name="connsiteY2" fmla="*/ 107824 h 117623"/>
                <a:gd name="connsiteX3" fmla="*/ 7512 w 167016"/>
                <a:gd name="connsiteY3" fmla="*/ 61 h 117623"/>
                <a:gd name="connsiteX4" fmla="*/ 66 w 167016"/>
                <a:gd name="connsiteY4" fmla="*/ 5744 h 117623"/>
                <a:gd name="connsiteX5" fmla="*/ 4075 w 167016"/>
                <a:gd name="connsiteY5" fmla="*/ 12756 h 11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016" h="117623">
                  <a:moveTo>
                    <a:pt x="4075" y="12034"/>
                  </a:moveTo>
                  <a:cubicBezTo>
                    <a:pt x="62792" y="32678"/>
                    <a:pt x="115065" y="68441"/>
                    <a:pt x="155737" y="115759"/>
                  </a:cubicBezTo>
                  <a:cubicBezTo>
                    <a:pt x="160608" y="121096"/>
                    <a:pt x="170058" y="113883"/>
                    <a:pt x="166050" y="107824"/>
                  </a:cubicBezTo>
                  <a:cubicBezTo>
                    <a:pt x="126810" y="54851"/>
                    <a:pt x="70956" y="16853"/>
                    <a:pt x="7512" y="61"/>
                  </a:cubicBezTo>
                  <a:cubicBezTo>
                    <a:pt x="3932" y="-430"/>
                    <a:pt x="638" y="2109"/>
                    <a:pt x="66" y="5744"/>
                  </a:cubicBezTo>
                  <a:cubicBezTo>
                    <a:pt x="-364" y="8716"/>
                    <a:pt x="1354" y="11587"/>
                    <a:pt x="4075" y="127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4" name="Freeform: Shape 2893">
              <a:extLst>
                <a:ext uri="{FF2B5EF4-FFF2-40B4-BE49-F238E27FC236}">
                  <a16:creationId xmlns:a16="http://schemas.microsoft.com/office/drawing/2014/main" id="{4C94F313-56BA-D5DC-C62D-45EEC177FCE9}"/>
                </a:ext>
              </a:extLst>
            </p:cNvPr>
            <p:cNvSpPr/>
            <p:nvPr/>
          </p:nvSpPr>
          <p:spPr>
            <a:xfrm>
              <a:off x="10692753" y="1314988"/>
              <a:ext cx="139122" cy="107888"/>
            </a:xfrm>
            <a:custGeom>
              <a:avLst/>
              <a:gdLst>
                <a:gd name="connsiteX0" fmla="*/ 4824 w 139122"/>
                <a:gd name="connsiteY0" fmla="*/ 13314 h 107888"/>
                <a:gd name="connsiteX1" fmla="*/ 129706 w 139122"/>
                <a:gd name="connsiteY1" fmla="*/ 105786 h 107888"/>
                <a:gd name="connsiteX2" fmla="*/ 138728 w 139122"/>
                <a:gd name="connsiteY2" fmla="*/ 101891 h 107888"/>
                <a:gd name="connsiteX3" fmla="*/ 8405 w 139122"/>
                <a:gd name="connsiteY3" fmla="*/ 186 h 107888"/>
                <a:gd name="connsiteX4" fmla="*/ 4824 w 139122"/>
                <a:gd name="connsiteY4" fmla="*/ 13314 h 10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22" h="107888">
                  <a:moveTo>
                    <a:pt x="4824" y="13314"/>
                  </a:moveTo>
                  <a:cubicBezTo>
                    <a:pt x="56381" y="27409"/>
                    <a:pt x="100920" y="60387"/>
                    <a:pt x="129706" y="105786"/>
                  </a:cubicBezTo>
                  <a:cubicBezTo>
                    <a:pt x="132712" y="109970"/>
                    <a:pt x="141020" y="107517"/>
                    <a:pt x="138728" y="101891"/>
                  </a:cubicBezTo>
                  <a:cubicBezTo>
                    <a:pt x="116959" y="48514"/>
                    <a:pt x="63255" y="11872"/>
                    <a:pt x="8405" y="186"/>
                  </a:cubicBezTo>
                  <a:cubicBezTo>
                    <a:pt x="-46" y="-1689"/>
                    <a:pt x="-3626" y="11150"/>
                    <a:pt x="4824" y="1331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5" name="Freeform: Shape 2894">
              <a:extLst>
                <a:ext uri="{FF2B5EF4-FFF2-40B4-BE49-F238E27FC236}">
                  <a16:creationId xmlns:a16="http://schemas.microsoft.com/office/drawing/2014/main" id="{F9F9378A-6A99-0826-2F9F-778036EAA389}"/>
                </a:ext>
              </a:extLst>
            </p:cNvPr>
            <p:cNvSpPr/>
            <p:nvPr/>
          </p:nvSpPr>
          <p:spPr>
            <a:xfrm>
              <a:off x="10705711" y="1354137"/>
              <a:ext cx="138676" cy="156584"/>
            </a:xfrm>
            <a:custGeom>
              <a:avLst/>
              <a:gdLst>
                <a:gd name="connsiteX0" fmla="*/ 3896 w 138676"/>
                <a:gd name="connsiteY0" fmla="*/ 14702 h 156584"/>
                <a:gd name="connsiteX1" fmla="*/ 77364 w 138676"/>
                <a:gd name="connsiteY1" fmla="*/ 74138 h 156584"/>
                <a:gd name="connsiteX2" fmla="*/ 128349 w 138676"/>
                <a:gd name="connsiteY2" fmla="*/ 153915 h 156584"/>
                <a:gd name="connsiteX3" fmla="*/ 136081 w 138676"/>
                <a:gd name="connsiteY3" fmla="*/ 155747 h 156584"/>
                <a:gd name="connsiteX4" fmla="*/ 138516 w 138676"/>
                <a:gd name="connsiteY4" fmla="*/ 149587 h 156584"/>
                <a:gd name="connsiteX5" fmla="*/ 11773 w 138676"/>
                <a:gd name="connsiteY5" fmla="*/ 998 h 156584"/>
                <a:gd name="connsiteX6" fmla="*/ 3896 w 138676"/>
                <a:gd name="connsiteY6" fmla="*/ 14702 h 15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76" h="156584">
                  <a:moveTo>
                    <a:pt x="3896" y="14702"/>
                  </a:moveTo>
                  <a:cubicBezTo>
                    <a:pt x="31680" y="30037"/>
                    <a:pt x="56456" y="50162"/>
                    <a:pt x="77364" y="74138"/>
                  </a:cubicBezTo>
                  <a:cubicBezTo>
                    <a:pt x="97558" y="98518"/>
                    <a:pt x="114743" y="125308"/>
                    <a:pt x="128349" y="153915"/>
                  </a:cubicBezTo>
                  <a:cubicBezTo>
                    <a:pt x="129924" y="156555"/>
                    <a:pt x="133361" y="157377"/>
                    <a:pt x="136081" y="155747"/>
                  </a:cubicBezTo>
                  <a:cubicBezTo>
                    <a:pt x="138086" y="154449"/>
                    <a:pt x="139090" y="151967"/>
                    <a:pt x="138516" y="149587"/>
                  </a:cubicBezTo>
                  <a:cubicBezTo>
                    <a:pt x="121903" y="85102"/>
                    <a:pt x="69059" y="31292"/>
                    <a:pt x="11773" y="998"/>
                  </a:cubicBezTo>
                  <a:cubicBezTo>
                    <a:pt x="2894" y="-3763"/>
                    <a:pt x="-4983" y="9798"/>
                    <a:pt x="3896" y="147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6" name="Freeform: Shape 2895">
              <a:extLst>
                <a:ext uri="{FF2B5EF4-FFF2-40B4-BE49-F238E27FC236}">
                  <a16:creationId xmlns:a16="http://schemas.microsoft.com/office/drawing/2014/main" id="{EFCA2CE3-2C07-E0C9-44B8-AB84FC91EE29}"/>
                </a:ext>
              </a:extLst>
            </p:cNvPr>
            <p:cNvSpPr/>
            <p:nvPr/>
          </p:nvSpPr>
          <p:spPr>
            <a:xfrm>
              <a:off x="10715269" y="1406356"/>
              <a:ext cx="124865" cy="179413"/>
            </a:xfrm>
            <a:custGeom>
              <a:avLst/>
              <a:gdLst>
                <a:gd name="connsiteX0" fmla="*/ 3216 w 124865"/>
                <a:gd name="connsiteY0" fmla="*/ 13408 h 179413"/>
                <a:gd name="connsiteX1" fmla="*/ 112488 w 124865"/>
                <a:gd name="connsiteY1" fmla="*/ 174981 h 179413"/>
                <a:gd name="connsiteX2" fmla="*/ 124804 w 124865"/>
                <a:gd name="connsiteY2" fmla="*/ 173250 h 179413"/>
                <a:gd name="connsiteX3" fmla="*/ 10234 w 124865"/>
                <a:gd name="connsiteY3" fmla="*/ 1146 h 179413"/>
                <a:gd name="connsiteX4" fmla="*/ 3073 w 124865"/>
                <a:gd name="connsiteY4" fmla="*/ 13408 h 17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65" h="179413">
                  <a:moveTo>
                    <a:pt x="3216" y="13408"/>
                  </a:moveTo>
                  <a:cubicBezTo>
                    <a:pt x="57925" y="52070"/>
                    <a:pt x="96735" y="109530"/>
                    <a:pt x="112488" y="174981"/>
                  </a:cubicBezTo>
                  <a:cubicBezTo>
                    <a:pt x="114206" y="181618"/>
                    <a:pt x="125807" y="180608"/>
                    <a:pt x="124804" y="173250"/>
                  </a:cubicBezTo>
                  <a:cubicBezTo>
                    <a:pt x="113061" y="101899"/>
                    <a:pt x="71242" y="39145"/>
                    <a:pt x="10234" y="1146"/>
                  </a:cubicBezTo>
                  <a:cubicBezTo>
                    <a:pt x="2500" y="-3759"/>
                    <a:pt x="-4088" y="8359"/>
                    <a:pt x="3073" y="134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7" name="Freeform: Shape 2896">
              <a:extLst>
                <a:ext uri="{FF2B5EF4-FFF2-40B4-BE49-F238E27FC236}">
                  <a16:creationId xmlns:a16="http://schemas.microsoft.com/office/drawing/2014/main" id="{838AED9B-784C-863B-9B83-1CE52C67A9CB}"/>
                </a:ext>
              </a:extLst>
            </p:cNvPr>
            <p:cNvSpPr/>
            <p:nvPr/>
          </p:nvSpPr>
          <p:spPr>
            <a:xfrm>
              <a:off x="10685063" y="1646106"/>
              <a:ext cx="32090" cy="170135"/>
            </a:xfrm>
            <a:custGeom>
              <a:avLst/>
              <a:gdLst>
                <a:gd name="connsiteX0" fmla="*/ 198 w 32090"/>
                <a:gd name="connsiteY0" fmla="*/ 8372 h 170135"/>
                <a:gd name="connsiteX1" fmla="*/ 8790 w 32090"/>
                <a:gd name="connsiteY1" fmla="*/ 160713 h 170135"/>
                <a:gd name="connsiteX2" fmla="*/ 14089 w 32090"/>
                <a:gd name="connsiteY2" fmla="*/ 169873 h 170135"/>
                <a:gd name="connsiteX3" fmla="*/ 23111 w 32090"/>
                <a:gd name="connsiteY3" fmla="*/ 164608 h 170135"/>
                <a:gd name="connsiteX4" fmla="*/ 13802 w 32090"/>
                <a:gd name="connsiteY4" fmla="*/ 4621 h 170135"/>
                <a:gd name="connsiteX5" fmla="*/ 483 w 32090"/>
                <a:gd name="connsiteY5" fmla="*/ 8372 h 17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0" h="170135">
                  <a:moveTo>
                    <a:pt x="198" y="8372"/>
                  </a:moveTo>
                  <a:cubicBezTo>
                    <a:pt x="18099" y="57132"/>
                    <a:pt x="21106" y="110206"/>
                    <a:pt x="8790" y="160713"/>
                  </a:cubicBezTo>
                  <a:cubicBezTo>
                    <a:pt x="7787" y="164694"/>
                    <a:pt x="10079" y="168791"/>
                    <a:pt x="14089" y="169873"/>
                  </a:cubicBezTo>
                  <a:cubicBezTo>
                    <a:pt x="17956" y="170955"/>
                    <a:pt x="22108" y="168589"/>
                    <a:pt x="23111" y="164608"/>
                  </a:cubicBezTo>
                  <a:cubicBezTo>
                    <a:pt x="37719" y="111721"/>
                    <a:pt x="34426" y="55416"/>
                    <a:pt x="13802" y="4621"/>
                  </a:cubicBezTo>
                  <a:cubicBezTo>
                    <a:pt x="10509" y="-3457"/>
                    <a:pt x="-2668" y="-140"/>
                    <a:pt x="483" y="83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8" name="Freeform: Shape 2897">
              <a:extLst>
                <a:ext uri="{FF2B5EF4-FFF2-40B4-BE49-F238E27FC236}">
                  <a16:creationId xmlns:a16="http://schemas.microsoft.com/office/drawing/2014/main" id="{5D19F1B5-6599-3C55-7EF8-4ED094EF4842}"/>
                </a:ext>
              </a:extLst>
            </p:cNvPr>
            <p:cNvSpPr/>
            <p:nvPr/>
          </p:nvSpPr>
          <p:spPr>
            <a:xfrm>
              <a:off x="10619833" y="1669570"/>
              <a:ext cx="67196" cy="241502"/>
            </a:xfrm>
            <a:custGeom>
              <a:avLst/>
              <a:gdLst>
                <a:gd name="connsiteX0" fmla="*/ 49531 w 67196"/>
                <a:gd name="connsiteY0" fmla="*/ 6691 h 241502"/>
                <a:gd name="connsiteX1" fmla="*/ 695 w 67196"/>
                <a:gd name="connsiteY1" fmla="*/ 233903 h 241502"/>
                <a:gd name="connsiteX2" fmla="*/ 2557 w 67196"/>
                <a:gd name="connsiteY2" fmla="*/ 240828 h 241502"/>
                <a:gd name="connsiteX3" fmla="*/ 9431 w 67196"/>
                <a:gd name="connsiteY3" fmla="*/ 238953 h 241502"/>
                <a:gd name="connsiteX4" fmla="*/ 64138 w 67196"/>
                <a:gd name="connsiteY4" fmla="*/ 6980 h 241502"/>
                <a:gd name="connsiteX5" fmla="*/ 49816 w 67196"/>
                <a:gd name="connsiteY5" fmla="*/ 6980 h 24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96" h="241502">
                  <a:moveTo>
                    <a:pt x="49531" y="6691"/>
                  </a:moveTo>
                  <a:cubicBezTo>
                    <a:pt x="55689" y="85617"/>
                    <a:pt x="38790" y="164629"/>
                    <a:pt x="695" y="233903"/>
                  </a:cubicBezTo>
                  <a:cubicBezTo>
                    <a:pt x="-737" y="236327"/>
                    <a:pt x="122" y="239429"/>
                    <a:pt x="2557" y="240828"/>
                  </a:cubicBezTo>
                  <a:cubicBezTo>
                    <a:pt x="4992" y="242227"/>
                    <a:pt x="7998" y="241376"/>
                    <a:pt x="9431" y="238953"/>
                  </a:cubicBezTo>
                  <a:cubicBezTo>
                    <a:pt x="58695" y="174468"/>
                    <a:pt x="74594" y="86612"/>
                    <a:pt x="64138" y="6980"/>
                  </a:cubicBezTo>
                  <a:cubicBezTo>
                    <a:pt x="62849" y="-2109"/>
                    <a:pt x="48528" y="-2542"/>
                    <a:pt x="49816" y="69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9" name="Freeform: Shape 2898">
              <a:extLst>
                <a:ext uri="{FF2B5EF4-FFF2-40B4-BE49-F238E27FC236}">
                  <a16:creationId xmlns:a16="http://schemas.microsoft.com/office/drawing/2014/main" id="{0672FFF9-1900-1EF1-FD2E-95ECB4C01BB0}"/>
                </a:ext>
              </a:extLst>
            </p:cNvPr>
            <p:cNvSpPr/>
            <p:nvPr/>
          </p:nvSpPr>
          <p:spPr>
            <a:xfrm>
              <a:off x="10539040" y="1735255"/>
              <a:ext cx="107704" cy="242246"/>
            </a:xfrm>
            <a:custGeom>
              <a:avLst/>
              <a:gdLst>
                <a:gd name="connsiteX0" fmla="*/ 93231 w 107704"/>
                <a:gd name="connsiteY0" fmla="*/ 6357 h 242246"/>
                <a:gd name="connsiteX1" fmla="*/ 88506 w 107704"/>
                <a:gd name="connsiteY1" fmla="*/ 71852 h 242246"/>
                <a:gd name="connsiteX2" fmla="*/ 68456 w 107704"/>
                <a:gd name="connsiteY2" fmla="*/ 130999 h 242246"/>
                <a:gd name="connsiteX3" fmla="*/ 1289 w 107704"/>
                <a:gd name="connsiteY3" fmla="*/ 234579 h 242246"/>
                <a:gd name="connsiteX4" fmla="*/ 1289 w 107704"/>
                <a:gd name="connsiteY4" fmla="*/ 240926 h 242246"/>
                <a:gd name="connsiteX5" fmla="*/ 7590 w 107704"/>
                <a:gd name="connsiteY5" fmla="*/ 240926 h 242246"/>
                <a:gd name="connsiteX6" fmla="*/ 82348 w 107704"/>
                <a:gd name="connsiteY6" fmla="*/ 133740 h 242246"/>
                <a:gd name="connsiteX7" fmla="*/ 102111 w 107704"/>
                <a:gd name="connsiteY7" fmla="*/ 69544 h 242246"/>
                <a:gd name="connsiteX8" fmla="*/ 103256 w 107704"/>
                <a:gd name="connsiteY8" fmla="*/ 3472 h 242246"/>
                <a:gd name="connsiteX9" fmla="*/ 93231 w 107704"/>
                <a:gd name="connsiteY9" fmla="*/ 6357 h 24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704" h="242246">
                  <a:moveTo>
                    <a:pt x="93231" y="6357"/>
                  </a:moveTo>
                  <a:cubicBezTo>
                    <a:pt x="100249" y="26409"/>
                    <a:pt x="93231" y="51655"/>
                    <a:pt x="88506" y="71852"/>
                  </a:cubicBezTo>
                  <a:cubicBezTo>
                    <a:pt x="83636" y="92135"/>
                    <a:pt x="76906" y="111942"/>
                    <a:pt x="68456" y="130999"/>
                  </a:cubicBezTo>
                  <a:cubicBezTo>
                    <a:pt x="51413" y="168767"/>
                    <a:pt x="28785" y="203707"/>
                    <a:pt x="1289" y="234579"/>
                  </a:cubicBezTo>
                  <a:cubicBezTo>
                    <a:pt x="-430" y="236339"/>
                    <a:pt x="-430" y="239181"/>
                    <a:pt x="1289" y="240926"/>
                  </a:cubicBezTo>
                  <a:cubicBezTo>
                    <a:pt x="3007" y="242687"/>
                    <a:pt x="5872" y="242687"/>
                    <a:pt x="7590" y="240926"/>
                  </a:cubicBezTo>
                  <a:cubicBezTo>
                    <a:pt x="40100" y="211237"/>
                    <a:pt x="65591" y="174624"/>
                    <a:pt x="82348" y="133740"/>
                  </a:cubicBezTo>
                  <a:cubicBezTo>
                    <a:pt x="90940" y="113038"/>
                    <a:pt x="97528" y="91529"/>
                    <a:pt x="102111" y="69544"/>
                  </a:cubicBezTo>
                  <a:cubicBezTo>
                    <a:pt x="106264" y="48626"/>
                    <a:pt x="111706" y="23957"/>
                    <a:pt x="103256" y="3472"/>
                  </a:cubicBezTo>
                  <a:cubicBezTo>
                    <a:pt x="100679" y="-2587"/>
                    <a:pt x="90940" y="-135"/>
                    <a:pt x="93231" y="63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0" name="Freeform: Shape 2899">
              <a:extLst>
                <a:ext uri="{FF2B5EF4-FFF2-40B4-BE49-F238E27FC236}">
                  <a16:creationId xmlns:a16="http://schemas.microsoft.com/office/drawing/2014/main" id="{7C0E2721-4DCC-AC3F-8681-9554D0D9C60D}"/>
                </a:ext>
              </a:extLst>
            </p:cNvPr>
            <p:cNvSpPr/>
            <p:nvPr/>
          </p:nvSpPr>
          <p:spPr>
            <a:xfrm>
              <a:off x="10447189" y="1813526"/>
              <a:ext cx="132933" cy="204825"/>
            </a:xfrm>
            <a:custGeom>
              <a:avLst/>
              <a:gdLst>
                <a:gd name="connsiteX0" fmla="*/ 121067 w 132933"/>
                <a:gd name="connsiteY0" fmla="*/ 4400 h 204825"/>
                <a:gd name="connsiteX1" fmla="*/ 76671 w 132933"/>
                <a:gd name="connsiteY1" fmla="*/ 109423 h 204825"/>
                <a:gd name="connsiteX2" fmla="*/ 1913 w 132933"/>
                <a:gd name="connsiteY2" fmla="*/ 194970 h 204825"/>
                <a:gd name="connsiteX3" fmla="*/ 1341 w 132933"/>
                <a:gd name="connsiteY3" fmla="*/ 202904 h 204825"/>
                <a:gd name="connsiteX4" fmla="*/ 8645 w 132933"/>
                <a:gd name="connsiteY4" fmla="*/ 203914 h 204825"/>
                <a:gd name="connsiteX5" fmla="*/ 89846 w 132933"/>
                <a:gd name="connsiteY5" fmla="*/ 118800 h 204825"/>
                <a:gd name="connsiteX6" fmla="*/ 132810 w 132933"/>
                <a:gd name="connsiteY6" fmla="*/ 7718 h 204825"/>
                <a:gd name="connsiteX7" fmla="*/ 120923 w 132933"/>
                <a:gd name="connsiteY7" fmla="*/ 4400 h 2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933" h="204825">
                  <a:moveTo>
                    <a:pt x="121067" y="4400"/>
                  </a:moveTo>
                  <a:cubicBezTo>
                    <a:pt x="112187" y="41677"/>
                    <a:pt x="97294" y="77180"/>
                    <a:pt x="76671" y="109423"/>
                  </a:cubicBezTo>
                  <a:cubicBezTo>
                    <a:pt x="55189" y="140843"/>
                    <a:pt x="30127" y="169565"/>
                    <a:pt x="1913" y="194970"/>
                  </a:cubicBezTo>
                  <a:cubicBezTo>
                    <a:pt x="-378" y="197018"/>
                    <a:pt x="-664" y="200567"/>
                    <a:pt x="1341" y="202904"/>
                  </a:cubicBezTo>
                  <a:cubicBezTo>
                    <a:pt x="3203" y="205010"/>
                    <a:pt x="6353" y="205443"/>
                    <a:pt x="8645" y="203914"/>
                  </a:cubicBezTo>
                  <a:cubicBezTo>
                    <a:pt x="41869" y="182246"/>
                    <a:pt x="69653" y="153119"/>
                    <a:pt x="89846" y="118800"/>
                  </a:cubicBezTo>
                  <a:cubicBezTo>
                    <a:pt x="111042" y="84826"/>
                    <a:pt x="125506" y="47145"/>
                    <a:pt x="132810" y="7718"/>
                  </a:cubicBezTo>
                  <a:cubicBezTo>
                    <a:pt x="134242" y="72"/>
                    <a:pt x="122785" y="-3390"/>
                    <a:pt x="120923" y="44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1" name="Freeform: Shape 2900">
              <a:extLst>
                <a:ext uri="{FF2B5EF4-FFF2-40B4-BE49-F238E27FC236}">
                  <a16:creationId xmlns:a16="http://schemas.microsoft.com/office/drawing/2014/main" id="{3E602DC9-6564-735C-F8F9-0AFF41EC0ACB}"/>
                </a:ext>
              </a:extLst>
            </p:cNvPr>
            <p:cNvSpPr/>
            <p:nvPr/>
          </p:nvSpPr>
          <p:spPr>
            <a:xfrm>
              <a:off x="10280567" y="1904749"/>
              <a:ext cx="208306" cy="152979"/>
            </a:xfrm>
            <a:custGeom>
              <a:avLst/>
              <a:gdLst>
                <a:gd name="connsiteX0" fmla="*/ 196462 w 208306"/>
                <a:gd name="connsiteY0" fmla="*/ 1610 h 152979"/>
                <a:gd name="connsiteX1" fmla="*/ 3697 w 208306"/>
                <a:gd name="connsiteY1" fmla="*/ 138225 h 152979"/>
                <a:gd name="connsiteX2" fmla="*/ 9569 w 208306"/>
                <a:gd name="connsiteY2" fmla="*/ 152652 h 152979"/>
                <a:gd name="connsiteX3" fmla="*/ 206344 w 208306"/>
                <a:gd name="connsiteY3" fmla="*/ 12285 h 152979"/>
                <a:gd name="connsiteX4" fmla="*/ 196462 w 208306"/>
                <a:gd name="connsiteY4" fmla="*/ 2187 h 15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06" h="152979">
                  <a:moveTo>
                    <a:pt x="196462" y="1610"/>
                  </a:moveTo>
                  <a:cubicBezTo>
                    <a:pt x="141325" y="58939"/>
                    <a:pt x="75877" y="105290"/>
                    <a:pt x="3697" y="138225"/>
                  </a:cubicBezTo>
                  <a:cubicBezTo>
                    <a:pt x="-4036" y="141688"/>
                    <a:pt x="1549" y="155248"/>
                    <a:pt x="9569" y="152652"/>
                  </a:cubicBezTo>
                  <a:cubicBezTo>
                    <a:pt x="85042" y="121722"/>
                    <a:pt x="152352" y="73683"/>
                    <a:pt x="206344" y="12285"/>
                  </a:cubicBezTo>
                  <a:cubicBezTo>
                    <a:pt x="212502" y="5505"/>
                    <a:pt x="202763" y="-4449"/>
                    <a:pt x="196462" y="21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2" name="Freeform: Shape 2901">
              <a:extLst>
                <a:ext uri="{FF2B5EF4-FFF2-40B4-BE49-F238E27FC236}">
                  <a16:creationId xmlns:a16="http://schemas.microsoft.com/office/drawing/2014/main" id="{BDB43F3B-9BF3-4501-DB01-3D12D914D7CA}"/>
                </a:ext>
              </a:extLst>
            </p:cNvPr>
            <p:cNvSpPr/>
            <p:nvPr/>
          </p:nvSpPr>
          <p:spPr>
            <a:xfrm>
              <a:off x="10120320" y="1935209"/>
              <a:ext cx="226417" cy="90456"/>
            </a:xfrm>
            <a:custGeom>
              <a:avLst/>
              <a:gdLst>
                <a:gd name="connsiteX0" fmla="*/ 215215 w 226417"/>
                <a:gd name="connsiteY0" fmla="*/ 1300 h 90456"/>
                <a:gd name="connsiteX1" fmla="*/ 3117 w 226417"/>
                <a:gd name="connsiteY1" fmla="*/ 81654 h 90456"/>
                <a:gd name="connsiteX2" fmla="*/ 4406 w 226417"/>
                <a:gd name="connsiteY2" fmla="*/ 90454 h 90456"/>
                <a:gd name="connsiteX3" fmla="*/ 223092 w 226417"/>
                <a:gd name="connsiteY3" fmla="*/ 14717 h 90456"/>
                <a:gd name="connsiteX4" fmla="*/ 215215 w 226417"/>
                <a:gd name="connsiteY4" fmla="*/ 1300 h 9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17" h="90456">
                  <a:moveTo>
                    <a:pt x="215215" y="1300"/>
                  </a:moveTo>
                  <a:cubicBezTo>
                    <a:pt x="150612" y="42213"/>
                    <a:pt x="78476" y="69551"/>
                    <a:pt x="3117" y="81654"/>
                  </a:cubicBezTo>
                  <a:cubicBezTo>
                    <a:pt x="-1753" y="82520"/>
                    <a:pt x="-607" y="90598"/>
                    <a:pt x="4406" y="90454"/>
                  </a:cubicBezTo>
                  <a:cubicBezTo>
                    <a:pt x="82987" y="86732"/>
                    <a:pt x="158861" y="60448"/>
                    <a:pt x="223092" y="14717"/>
                  </a:cubicBezTo>
                  <a:cubicBezTo>
                    <a:pt x="231112" y="9091"/>
                    <a:pt x="223092" y="-4181"/>
                    <a:pt x="215215" y="13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3" name="Freeform: Shape 2902">
              <a:extLst>
                <a:ext uri="{FF2B5EF4-FFF2-40B4-BE49-F238E27FC236}">
                  <a16:creationId xmlns:a16="http://schemas.microsoft.com/office/drawing/2014/main" id="{9134ECAF-F245-E520-6DBD-78A34B509155}"/>
                </a:ext>
              </a:extLst>
            </p:cNvPr>
            <p:cNvSpPr/>
            <p:nvPr/>
          </p:nvSpPr>
          <p:spPr>
            <a:xfrm>
              <a:off x="9860910" y="1925600"/>
              <a:ext cx="278277" cy="37711"/>
            </a:xfrm>
            <a:custGeom>
              <a:avLst/>
              <a:gdLst>
                <a:gd name="connsiteX0" fmla="*/ 271549 w 278277"/>
                <a:gd name="connsiteY0" fmla="*/ 9323 h 37711"/>
                <a:gd name="connsiteX1" fmla="*/ 8181 w 278277"/>
                <a:gd name="connsiteY1" fmla="*/ 234 h 37711"/>
                <a:gd name="connsiteX2" fmla="*/ 233 w 278277"/>
                <a:gd name="connsiteY2" fmla="*/ 4779 h 37711"/>
                <a:gd name="connsiteX3" fmla="*/ 4744 w 278277"/>
                <a:gd name="connsiteY3" fmla="*/ 12785 h 37711"/>
                <a:gd name="connsiteX4" fmla="*/ 274127 w 278277"/>
                <a:gd name="connsiteY4" fmla="*/ 21152 h 37711"/>
                <a:gd name="connsiteX5" fmla="*/ 270977 w 278277"/>
                <a:gd name="connsiteY5" fmla="*/ 9900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277" h="37711">
                  <a:moveTo>
                    <a:pt x="271549" y="9323"/>
                  </a:moveTo>
                  <a:cubicBezTo>
                    <a:pt x="184233" y="26735"/>
                    <a:pt x="94108" y="23634"/>
                    <a:pt x="8181" y="234"/>
                  </a:cubicBezTo>
                  <a:cubicBezTo>
                    <a:pt x="4744" y="-718"/>
                    <a:pt x="1178" y="1316"/>
                    <a:pt x="233" y="4779"/>
                  </a:cubicBezTo>
                  <a:cubicBezTo>
                    <a:pt x="-712" y="8241"/>
                    <a:pt x="1307" y="11833"/>
                    <a:pt x="4744" y="12785"/>
                  </a:cubicBezTo>
                  <a:cubicBezTo>
                    <a:pt x="91645" y="42878"/>
                    <a:pt x="185550" y="45792"/>
                    <a:pt x="274127" y="21152"/>
                  </a:cubicBezTo>
                  <a:cubicBezTo>
                    <a:pt x="281431" y="19277"/>
                    <a:pt x="278280" y="8313"/>
                    <a:pt x="270977" y="99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4" name="Freeform: Shape 2903">
              <a:extLst>
                <a:ext uri="{FF2B5EF4-FFF2-40B4-BE49-F238E27FC236}">
                  <a16:creationId xmlns:a16="http://schemas.microsoft.com/office/drawing/2014/main" id="{8E774402-DEEB-6E0C-35A3-CE234DA40749}"/>
                </a:ext>
              </a:extLst>
            </p:cNvPr>
            <p:cNvSpPr/>
            <p:nvPr/>
          </p:nvSpPr>
          <p:spPr>
            <a:xfrm>
              <a:off x="9737943" y="1768625"/>
              <a:ext cx="248483" cy="120134"/>
            </a:xfrm>
            <a:custGeom>
              <a:avLst/>
              <a:gdLst>
                <a:gd name="connsiteX0" fmla="*/ 242997 w 248483"/>
                <a:gd name="connsiteY0" fmla="*/ 107295 h 120134"/>
                <a:gd name="connsiteX1" fmla="*/ 8271 w 248483"/>
                <a:gd name="connsiteY1" fmla="*/ 1551 h 120134"/>
                <a:gd name="connsiteX2" fmla="*/ 681 w 248483"/>
                <a:gd name="connsiteY2" fmla="*/ 7466 h 120134"/>
                <a:gd name="connsiteX3" fmla="*/ 242997 w 248483"/>
                <a:gd name="connsiteY3" fmla="*/ 120134 h 120134"/>
                <a:gd name="connsiteX4" fmla="*/ 248410 w 248483"/>
                <a:gd name="connsiteY4" fmla="*/ 112748 h 120134"/>
                <a:gd name="connsiteX5" fmla="*/ 242997 w 248483"/>
                <a:gd name="connsiteY5" fmla="*/ 107295 h 12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483" h="120134">
                  <a:moveTo>
                    <a:pt x="242997" y="107295"/>
                  </a:moveTo>
                  <a:cubicBezTo>
                    <a:pt x="153919" y="103977"/>
                    <a:pt x="67132" y="70797"/>
                    <a:pt x="8271" y="1551"/>
                  </a:cubicBezTo>
                  <a:cubicBezTo>
                    <a:pt x="4691" y="-2777"/>
                    <a:pt x="-2183" y="2849"/>
                    <a:pt x="681" y="7466"/>
                  </a:cubicBezTo>
                  <a:cubicBezTo>
                    <a:pt x="51092" y="90849"/>
                    <a:pt x="152057" y="117970"/>
                    <a:pt x="242997" y="120134"/>
                  </a:cubicBezTo>
                  <a:cubicBezTo>
                    <a:pt x="246520" y="119600"/>
                    <a:pt x="248941" y="116297"/>
                    <a:pt x="248410" y="112748"/>
                  </a:cubicBezTo>
                  <a:cubicBezTo>
                    <a:pt x="247995" y="109935"/>
                    <a:pt x="245790" y="107713"/>
                    <a:pt x="242997" y="10729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5" name="Freeform: Shape 2904">
              <a:extLst>
                <a:ext uri="{FF2B5EF4-FFF2-40B4-BE49-F238E27FC236}">
                  <a16:creationId xmlns:a16="http://schemas.microsoft.com/office/drawing/2014/main" id="{6D8F2AA0-5E73-0F4A-C170-36BF2194C046}"/>
                </a:ext>
              </a:extLst>
            </p:cNvPr>
            <p:cNvSpPr/>
            <p:nvPr/>
          </p:nvSpPr>
          <p:spPr>
            <a:xfrm>
              <a:off x="10708907" y="1577117"/>
              <a:ext cx="45949" cy="204013"/>
            </a:xfrm>
            <a:custGeom>
              <a:avLst/>
              <a:gdLst>
                <a:gd name="connsiteX0" fmla="*/ 843 w 45949"/>
                <a:gd name="connsiteY0" fmla="*/ 8981 h 204013"/>
                <a:gd name="connsiteX1" fmla="*/ 28198 w 45949"/>
                <a:gd name="connsiteY1" fmla="*/ 101452 h 204013"/>
                <a:gd name="connsiteX2" fmla="*/ 21752 w 45949"/>
                <a:gd name="connsiteY2" fmla="*/ 196810 h 204013"/>
                <a:gd name="connsiteX3" fmla="*/ 25762 w 45949"/>
                <a:gd name="connsiteY3" fmla="*/ 203806 h 204013"/>
                <a:gd name="connsiteX4" fmla="*/ 32636 w 45949"/>
                <a:gd name="connsiteY4" fmla="*/ 199839 h 204013"/>
                <a:gd name="connsiteX5" fmla="*/ 11011 w 45949"/>
                <a:gd name="connsiteY5" fmla="*/ 2922 h 204013"/>
                <a:gd name="connsiteX6" fmla="*/ 2992 w 45949"/>
                <a:gd name="connsiteY6" fmla="*/ 830 h 204013"/>
                <a:gd name="connsiteX7" fmla="*/ 843 w 45949"/>
                <a:gd name="connsiteY7" fmla="*/ 8981 h 20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49" h="204013">
                  <a:moveTo>
                    <a:pt x="843" y="8981"/>
                  </a:moveTo>
                  <a:cubicBezTo>
                    <a:pt x="15451" y="37905"/>
                    <a:pt x="24617" y="69224"/>
                    <a:pt x="28198" y="101452"/>
                  </a:cubicBezTo>
                  <a:cubicBezTo>
                    <a:pt x="30631" y="133392"/>
                    <a:pt x="28484" y="165505"/>
                    <a:pt x="21752" y="196810"/>
                  </a:cubicBezTo>
                  <a:cubicBezTo>
                    <a:pt x="20894" y="199839"/>
                    <a:pt x="22755" y="202970"/>
                    <a:pt x="25762" y="203806"/>
                  </a:cubicBezTo>
                  <a:cubicBezTo>
                    <a:pt x="28626" y="204643"/>
                    <a:pt x="31778" y="202869"/>
                    <a:pt x="32636" y="199839"/>
                  </a:cubicBezTo>
                  <a:cubicBezTo>
                    <a:pt x="57842" y="137518"/>
                    <a:pt x="45382" y="59184"/>
                    <a:pt x="11011" y="2922"/>
                  </a:cubicBezTo>
                  <a:cubicBezTo>
                    <a:pt x="9293" y="94"/>
                    <a:pt x="5712" y="-844"/>
                    <a:pt x="2992" y="830"/>
                  </a:cubicBezTo>
                  <a:cubicBezTo>
                    <a:pt x="127" y="2503"/>
                    <a:pt x="-875" y="6153"/>
                    <a:pt x="843" y="89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6" name="Freeform: Shape 2905">
              <a:extLst>
                <a:ext uri="{FF2B5EF4-FFF2-40B4-BE49-F238E27FC236}">
                  <a16:creationId xmlns:a16="http://schemas.microsoft.com/office/drawing/2014/main" id="{D5830AEF-5874-B690-6592-59E292601042}"/>
                </a:ext>
              </a:extLst>
            </p:cNvPr>
            <p:cNvSpPr/>
            <p:nvPr/>
          </p:nvSpPr>
          <p:spPr>
            <a:xfrm>
              <a:off x="10718386" y="1499018"/>
              <a:ext cx="90176" cy="171998"/>
            </a:xfrm>
            <a:custGeom>
              <a:avLst/>
              <a:gdLst>
                <a:gd name="connsiteX0" fmla="*/ 1961 w 90176"/>
                <a:gd name="connsiteY0" fmla="*/ 12208 h 171998"/>
                <a:gd name="connsiteX1" fmla="*/ 79010 w 90176"/>
                <a:gd name="connsiteY1" fmla="*/ 167001 h 171998"/>
                <a:gd name="connsiteX2" fmla="*/ 88749 w 90176"/>
                <a:gd name="connsiteY2" fmla="*/ 168300 h 171998"/>
                <a:gd name="connsiteX3" fmla="*/ 11986 w 90176"/>
                <a:gd name="connsiteY3" fmla="*/ 2110 h 171998"/>
                <a:gd name="connsiteX4" fmla="*/ 1961 w 90176"/>
                <a:gd name="connsiteY4" fmla="*/ 12208 h 17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76" h="171998">
                  <a:moveTo>
                    <a:pt x="1961" y="12208"/>
                  </a:moveTo>
                  <a:cubicBezTo>
                    <a:pt x="42777" y="55487"/>
                    <a:pt x="77291" y="105546"/>
                    <a:pt x="79010" y="167001"/>
                  </a:cubicBezTo>
                  <a:cubicBezTo>
                    <a:pt x="79010" y="172483"/>
                    <a:pt x="87889" y="174214"/>
                    <a:pt x="88749" y="168300"/>
                  </a:cubicBezTo>
                  <a:cubicBezTo>
                    <a:pt x="98630" y="102516"/>
                    <a:pt x="55523" y="45821"/>
                    <a:pt x="11986" y="2110"/>
                  </a:cubicBezTo>
                  <a:cubicBezTo>
                    <a:pt x="5542" y="-4382"/>
                    <a:pt x="-4198" y="5572"/>
                    <a:pt x="1961" y="122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7" name="Freeform: Shape 2906">
              <a:extLst>
                <a:ext uri="{FF2B5EF4-FFF2-40B4-BE49-F238E27FC236}">
                  <a16:creationId xmlns:a16="http://schemas.microsoft.com/office/drawing/2014/main" id="{6E0EE7D8-2162-A4DC-B5B9-79E6695E761F}"/>
                </a:ext>
              </a:extLst>
            </p:cNvPr>
            <p:cNvSpPr/>
            <p:nvPr/>
          </p:nvSpPr>
          <p:spPr>
            <a:xfrm>
              <a:off x="10719929" y="1430197"/>
              <a:ext cx="87751" cy="173111"/>
            </a:xfrm>
            <a:custGeom>
              <a:avLst/>
              <a:gdLst>
                <a:gd name="connsiteX0" fmla="*/ 3140 w 87751"/>
                <a:gd name="connsiteY0" fmla="*/ 13081 h 173111"/>
                <a:gd name="connsiteX1" fmla="*/ 76607 w 87751"/>
                <a:gd name="connsiteY1" fmla="*/ 168740 h 173111"/>
                <a:gd name="connsiteX2" fmla="*/ 80904 w 87751"/>
                <a:gd name="connsiteY2" fmla="*/ 173111 h 173111"/>
                <a:gd name="connsiteX3" fmla="*/ 85058 w 87751"/>
                <a:gd name="connsiteY3" fmla="*/ 169894 h 173111"/>
                <a:gd name="connsiteX4" fmla="*/ 10158 w 87751"/>
                <a:gd name="connsiteY4" fmla="*/ 1107 h 173111"/>
                <a:gd name="connsiteX5" fmla="*/ 3140 w 87751"/>
                <a:gd name="connsiteY5" fmla="*/ 13081 h 1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751" h="173111">
                  <a:moveTo>
                    <a:pt x="3140" y="13081"/>
                  </a:moveTo>
                  <a:cubicBezTo>
                    <a:pt x="53406" y="48122"/>
                    <a:pt x="81334" y="107385"/>
                    <a:pt x="76607" y="168740"/>
                  </a:cubicBezTo>
                  <a:cubicBezTo>
                    <a:pt x="76607" y="171134"/>
                    <a:pt x="78469" y="173082"/>
                    <a:pt x="80904" y="173111"/>
                  </a:cubicBezTo>
                  <a:cubicBezTo>
                    <a:pt x="82766" y="173140"/>
                    <a:pt x="84484" y="171812"/>
                    <a:pt x="85058" y="169894"/>
                  </a:cubicBezTo>
                  <a:cubicBezTo>
                    <a:pt x="97230" y="103432"/>
                    <a:pt x="67443" y="36322"/>
                    <a:pt x="10158" y="1107"/>
                  </a:cubicBezTo>
                  <a:cubicBezTo>
                    <a:pt x="2567" y="-3653"/>
                    <a:pt x="-4164" y="8176"/>
                    <a:pt x="3140" y="130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8" name="Freeform: Shape 2907">
              <a:extLst>
                <a:ext uri="{FF2B5EF4-FFF2-40B4-BE49-F238E27FC236}">
                  <a16:creationId xmlns:a16="http://schemas.microsoft.com/office/drawing/2014/main" id="{F7A61C12-FE85-B5AA-F10B-867096FBA708}"/>
                </a:ext>
              </a:extLst>
            </p:cNvPr>
            <p:cNvSpPr/>
            <p:nvPr/>
          </p:nvSpPr>
          <p:spPr>
            <a:xfrm>
              <a:off x="10713945" y="1388064"/>
              <a:ext cx="114317" cy="145312"/>
            </a:xfrm>
            <a:custGeom>
              <a:avLst/>
              <a:gdLst>
                <a:gd name="connsiteX0" fmla="*/ 2679 w 114317"/>
                <a:gd name="connsiteY0" fmla="*/ 10493 h 145312"/>
                <a:gd name="connsiteX1" fmla="*/ 101066 w 114317"/>
                <a:gd name="connsiteY1" fmla="*/ 140328 h 145312"/>
                <a:gd name="connsiteX2" fmla="*/ 114242 w 114317"/>
                <a:gd name="connsiteY2" fmla="*/ 136722 h 145312"/>
                <a:gd name="connsiteX3" fmla="*/ 6833 w 114317"/>
                <a:gd name="connsiteY3" fmla="*/ 395 h 145312"/>
                <a:gd name="connsiteX4" fmla="*/ 2679 w 114317"/>
                <a:gd name="connsiteY4" fmla="*/ 10493 h 14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17" h="145312">
                  <a:moveTo>
                    <a:pt x="2679" y="10493"/>
                  </a:moveTo>
                  <a:cubicBezTo>
                    <a:pt x="52804" y="37210"/>
                    <a:pt x="88750" y="84643"/>
                    <a:pt x="101066" y="140328"/>
                  </a:cubicBezTo>
                  <a:cubicBezTo>
                    <a:pt x="103071" y="149128"/>
                    <a:pt x="115387" y="145233"/>
                    <a:pt x="114242" y="136722"/>
                  </a:cubicBezTo>
                  <a:cubicBezTo>
                    <a:pt x="103788" y="75872"/>
                    <a:pt x="63258" y="24544"/>
                    <a:pt x="6833" y="395"/>
                  </a:cubicBezTo>
                  <a:cubicBezTo>
                    <a:pt x="1104" y="-2058"/>
                    <a:pt x="-2906" y="7608"/>
                    <a:pt x="2679" y="104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9" name="Freeform: Shape 2908">
              <a:extLst>
                <a:ext uri="{FF2B5EF4-FFF2-40B4-BE49-F238E27FC236}">
                  <a16:creationId xmlns:a16="http://schemas.microsoft.com/office/drawing/2014/main" id="{36E0D0EC-2CC4-5128-C9C6-DD65DD6327E3}"/>
                </a:ext>
              </a:extLst>
            </p:cNvPr>
            <p:cNvSpPr/>
            <p:nvPr/>
          </p:nvSpPr>
          <p:spPr>
            <a:xfrm>
              <a:off x="9851413" y="1901693"/>
              <a:ext cx="194625" cy="33099"/>
            </a:xfrm>
            <a:custGeom>
              <a:avLst/>
              <a:gdLst>
                <a:gd name="connsiteX0" fmla="*/ 184235 w 194625"/>
                <a:gd name="connsiteY0" fmla="*/ 5820 h 33099"/>
                <a:gd name="connsiteX1" fmla="*/ 98307 w 194625"/>
                <a:gd name="connsiteY1" fmla="*/ 15630 h 33099"/>
                <a:gd name="connsiteX2" fmla="*/ 7080 w 194625"/>
                <a:gd name="connsiteY2" fmla="*/ 49 h 33099"/>
                <a:gd name="connsiteX3" fmla="*/ 48 w 194625"/>
                <a:gd name="connsiteY3" fmla="*/ 5560 h 33099"/>
                <a:gd name="connsiteX4" fmla="*/ 3787 w 194625"/>
                <a:gd name="connsiteY4" fmla="*/ 12167 h 33099"/>
                <a:gd name="connsiteX5" fmla="*/ 101600 w 194625"/>
                <a:gd name="connsiteY5" fmla="*/ 32508 h 33099"/>
                <a:gd name="connsiteX6" fmla="*/ 191108 w 194625"/>
                <a:gd name="connsiteY6" fmla="*/ 18082 h 33099"/>
                <a:gd name="connsiteX7" fmla="*/ 193686 w 194625"/>
                <a:gd name="connsiteY7" fmla="*/ 8416 h 33099"/>
                <a:gd name="connsiteX8" fmla="*/ 184091 w 194625"/>
                <a:gd name="connsiteY8" fmla="*/ 5820 h 3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25" h="33099">
                  <a:moveTo>
                    <a:pt x="184235" y="5820"/>
                  </a:moveTo>
                  <a:cubicBezTo>
                    <a:pt x="158886" y="19524"/>
                    <a:pt x="126949" y="17649"/>
                    <a:pt x="98307" y="15630"/>
                  </a:cubicBezTo>
                  <a:cubicBezTo>
                    <a:pt x="67502" y="13105"/>
                    <a:pt x="36983" y="7897"/>
                    <a:pt x="7080" y="49"/>
                  </a:cubicBezTo>
                  <a:cubicBezTo>
                    <a:pt x="3629" y="-384"/>
                    <a:pt x="478" y="2083"/>
                    <a:pt x="48" y="5560"/>
                  </a:cubicBezTo>
                  <a:cubicBezTo>
                    <a:pt x="-295" y="8359"/>
                    <a:pt x="1223" y="11042"/>
                    <a:pt x="3787" y="12167"/>
                  </a:cubicBezTo>
                  <a:cubicBezTo>
                    <a:pt x="35064" y="24300"/>
                    <a:pt x="68103" y="31181"/>
                    <a:pt x="101600" y="32508"/>
                  </a:cubicBezTo>
                  <a:cubicBezTo>
                    <a:pt x="131676" y="33951"/>
                    <a:pt x="164471" y="33951"/>
                    <a:pt x="191108" y="18082"/>
                  </a:cubicBezTo>
                  <a:cubicBezTo>
                    <a:pt x="194475" y="16134"/>
                    <a:pt x="195620" y="11807"/>
                    <a:pt x="193686" y="8416"/>
                  </a:cubicBezTo>
                  <a:cubicBezTo>
                    <a:pt x="191754" y="5026"/>
                    <a:pt x="187456" y="3872"/>
                    <a:pt x="184091" y="582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0" name="Freeform: Shape 2909">
              <a:extLst>
                <a:ext uri="{FF2B5EF4-FFF2-40B4-BE49-F238E27FC236}">
                  <a16:creationId xmlns:a16="http://schemas.microsoft.com/office/drawing/2014/main" id="{1DD5401C-5F5D-BF1E-FD35-2F1EC36BCFF3}"/>
                </a:ext>
              </a:extLst>
            </p:cNvPr>
            <p:cNvSpPr/>
            <p:nvPr/>
          </p:nvSpPr>
          <p:spPr>
            <a:xfrm>
              <a:off x="9995790" y="1946514"/>
              <a:ext cx="189884" cy="72102"/>
            </a:xfrm>
            <a:custGeom>
              <a:avLst/>
              <a:gdLst>
                <a:gd name="connsiteX0" fmla="*/ 182211 w 189884"/>
                <a:gd name="connsiteY0" fmla="*/ 1248 h 72102"/>
                <a:gd name="connsiteX1" fmla="*/ 98574 w 189884"/>
                <a:gd name="connsiteY1" fmla="*/ 44526 h 72102"/>
                <a:gd name="connsiteX2" fmla="*/ 5486 w 189884"/>
                <a:gd name="connsiteY2" fmla="*/ 58952 h 72102"/>
                <a:gd name="connsiteX3" fmla="*/ 73 w 189884"/>
                <a:gd name="connsiteY3" fmla="*/ 66338 h 72102"/>
                <a:gd name="connsiteX4" fmla="*/ 5486 w 189884"/>
                <a:gd name="connsiteY4" fmla="*/ 71792 h 72102"/>
                <a:gd name="connsiteX5" fmla="*/ 188369 w 189884"/>
                <a:gd name="connsiteY5" fmla="*/ 8893 h 72102"/>
                <a:gd name="connsiteX6" fmla="*/ 182211 w 189884"/>
                <a:gd name="connsiteY6" fmla="*/ 815 h 7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884" h="72102">
                  <a:moveTo>
                    <a:pt x="182211" y="1248"/>
                  </a:moveTo>
                  <a:cubicBezTo>
                    <a:pt x="156533" y="19626"/>
                    <a:pt x="128363" y="34197"/>
                    <a:pt x="98574" y="44526"/>
                  </a:cubicBezTo>
                  <a:cubicBezTo>
                    <a:pt x="68500" y="54292"/>
                    <a:pt x="37080" y="59154"/>
                    <a:pt x="5486" y="58952"/>
                  </a:cubicBezTo>
                  <a:cubicBezTo>
                    <a:pt x="1963" y="59486"/>
                    <a:pt x="-457" y="62790"/>
                    <a:pt x="73" y="66338"/>
                  </a:cubicBezTo>
                  <a:cubicBezTo>
                    <a:pt x="488" y="69151"/>
                    <a:pt x="2694" y="71373"/>
                    <a:pt x="5486" y="71792"/>
                  </a:cubicBezTo>
                  <a:cubicBezTo>
                    <a:pt x="72181" y="75052"/>
                    <a:pt x="137586" y="52561"/>
                    <a:pt x="188369" y="8893"/>
                  </a:cubicBezTo>
                  <a:cubicBezTo>
                    <a:pt x="192665" y="5143"/>
                    <a:pt x="186937" y="-2503"/>
                    <a:pt x="182211" y="8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1" name="Freeform: Shape 2910">
              <a:extLst>
                <a:ext uri="{FF2B5EF4-FFF2-40B4-BE49-F238E27FC236}">
                  <a16:creationId xmlns:a16="http://schemas.microsoft.com/office/drawing/2014/main" id="{C2A5507C-B51A-16B2-EABD-72F534C64F35}"/>
                </a:ext>
              </a:extLst>
            </p:cNvPr>
            <p:cNvSpPr/>
            <p:nvPr/>
          </p:nvSpPr>
          <p:spPr>
            <a:xfrm>
              <a:off x="10208252" y="1928825"/>
              <a:ext cx="184846" cy="132368"/>
            </a:xfrm>
            <a:custGeom>
              <a:avLst/>
              <a:gdLst>
                <a:gd name="connsiteX0" fmla="*/ 172825 w 184846"/>
                <a:gd name="connsiteY0" fmla="*/ 2491 h 132368"/>
                <a:gd name="connsiteX1" fmla="*/ 4980 w 184846"/>
                <a:gd name="connsiteY1" fmla="*/ 117901 h 132368"/>
                <a:gd name="connsiteX2" fmla="*/ 8703 w 184846"/>
                <a:gd name="connsiteY2" fmla="*/ 132327 h 132368"/>
                <a:gd name="connsiteX3" fmla="*/ 183852 w 184846"/>
                <a:gd name="connsiteY3" fmla="*/ 9416 h 132368"/>
                <a:gd name="connsiteX4" fmla="*/ 172825 w 184846"/>
                <a:gd name="connsiteY4" fmla="*/ 2924 h 13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46" h="132368">
                  <a:moveTo>
                    <a:pt x="172825" y="2491"/>
                  </a:moveTo>
                  <a:cubicBezTo>
                    <a:pt x="132869" y="60398"/>
                    <a:pt x="73092" y="101484"/>
                    <a:pt x="4980" y="117901"/>
                  </a:cubicBezTo>
                  <a:cubicBezTo>
                    <a:pt x="-3757" y="120209"/>
                    <a:pt x="-33" y="133193"/>
                    <a:pt x="8703" y="132327"/>
                  </a:cubicBezTo>
                  <a:cubicBezTo>
                    <a:pt x="81727" y="118175"/>
                    <a:pt x="145328" y="73512"/>
                    <a:pt x="183852" y="9416"/>
                  </a:cubicBezTo>
                  <a:cubicBezTo>
                    <a:pt x="188149" y="2347"/>
                    <a:pt x="177408" y="-3856"/>
                    <a:pt x="172825" y="29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2" name="Freeform: Shape 2911">
              <a:extLst>
                <a:ext uri="{FF2B5EF4-FFF2-40B4-BE49-F238E27FC236}">
                  <a16:creationId xmlns:a16="http://schemas.microsoft.com/office/drawing/2014/main" id="{6D1D4C44-E504-501E-AC8A-9EB6DA59428D}"/>
                </a:ext>
              </a:extLst>
            </p:cNvPr>
            <p:cNvSpPr/>
            <p:nvPr/>
          </p:nvSpPr>
          <p:spPr>
            <a:xfrm>
              <a:off x="10396380" y="1855114"/>
              <a:ext cx="139271" cy="199062"/>
            </a:xfrm>
            <a:custGeom>
              <a:avLst/>
              <a:gdLst>
                <a:gd name="connsiteX0" fmla="*/ 126334 w 139271"/>
                <a:gd name="connsiteY0" fmla="*/ 4216 h 199062"/>
                <a:gd name="connsiteX1" fmla="*/ 77785 w 139271"/>
                <a:gd name="connsiteY1" fmla="*/ 105199 h 199062"/>
                <a:gd name="connsiteX2" fmla="*/ 2025 w 139271"/>
                <a:gd name="connsiteY2" fmla="*/ 187428 h 199062"/>
                <a:gd name="connsiteX3" fmla="*/ 10331 w 139271"/>
                <a:gd name="connsiteY3" fmla="*/ 198248 h 199062"/>
                <a:gd name="connsiteX4" fmla="*/ 139223 w 139271"/>
                <a:gd name="connsiteY4" fmla="*/ 7533 h 199062"/>
                <a:gd name="connsiteX5" fmla="*/ 133638 w 139271"/>
                <a:gd name="connsiteY5" fmla="*/ 61 h 199062"/>
                <a:gd name="connsiteX6" fmla="*/ 126621 w 139271"/>
                <a:gd name="connsiteY6" fmla="*/ 4071 h 19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271" h="199062">
                  <a:moveTo>
                    <a:pt x="126334" y="4216"/>
                  </a:moveTo>
                  <a:cubicBezTo>
                    <a:pt x="115163" y="40108"/>
                    <a:pt x="98837" y="74139"/>
                    <a:pt x="77785" y="105199"/>
                  </a:cubicBezTo>
                  <a:cubicBezTo>
                    <a:pt x="56016" y="135667"/>
                    <a:pt x="30525" y="163279"/>
                    <a:pt x="2025" y="187428"/>
                  </a:cubicBezTo>
                  <a:cubicBezTo>
                    <a:pt x="-3704" y="192621"/>
                    <a:pt x="3887" y="201854"/>
                    <a:pt x="10331" y="198248"/>
                  </a:cubicBezTo>
                  <a:cubicBezTo>
                    <a:pt x="75494" y="153122"/>
                    <a:pt x="121464" y="85089"/>
                    <a:pt x="139223" y="7533"/>
                  </a:cubicBezTo>
                  <a:cubicBezTo>
                    <a:pt x="139653" y="3898"/>
                    <a:pt x="137218" y="551"/>
                    <a:pt x="133638" y="61"/>
                  </a:cubicBezTo>
                  <a:cubicBezTo>
                    <a:pt x="130630" y="-343"/>
                    <a:pt x="127766" y="1301"/>
                    <a:pt x="126621" y="40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3" name="Freeform: Shape 2912">
              <a:extLst>
                <a:ext uri="{FF2B5EF4-FFF2-40B4-BE49-F238E27FC236}">
                  <a16:creationId xmlns:a16="http://schemas.microsoft.com/office/drawing/2014/main" id="{6D93CD14-A7A1-7600-AA53-97FD9739791B}"/>
                </a:ext>
              </a:extLst>
            </p:cNvPr>
            <p:cNvSpPr/>
            <p:nvPr/>
          </p:nvSpPr>
          <p:spPr>
            <a:xfrm>
              <a:off x="10487616" y="1771636"/>
              <a:ext cx="134057" cy="206281"/>
            </a:xfrm>
            <a:custGeom>
              <a:avLst/>
              <a:gdLst>
                <a:gd name="connsiteX0" fmla="*/ 120023 w 134057"/>
                <a:gd name="connsiteY0" fmla="*/ 7195 h 206281"/>
                <a:gd name="connsiteX1" fmla="*/ 2016 w 134057"/>
                <a:gd name="connsiteY1" fmla="*/ 194735 h 206281"/>
                <a:gd name="connsiteX2" fmla="*/ 11754 w 134057"/>
                <a:gd name="connsiteY2" fmla="*/ 204401 h 206281"/>
                <a:gd name="connsiteX3" fmla="*/ 134058 w 134057"/>
                <a:gd name="connsiteY3" fmla="*/ 6762 h 206281"/>
                <a:gd name="connsiteX4" fmla="*/ 119736 w 134057"/>
                <a:gd name="connsiteY4" fmla="*/ 6762 h 20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057" h="206281">
                  <a:moveTo>
                    <a:pt x="120023" y="7195"/>
                  </a:moveTo>
                  <a:cubicBezTo>
                    <a:pt x="114438" y="85962"/>
                    <a:pt x="54288" y="142946"/>
                    <a:pt x="2016" y="194735"/>
                  </a:cubicBezTo>
                  <a:cubicBezTo>
                    <a:pt x="-4142" y="200939"/>
                    <a:pt x="5166" y="210316"/>
                    <a:pt x="11754" y="204401"/>
                  </a:cubicBezTo>
                  <a:cubicBezTo>
                    <a:pt x="69755" y="152322"/>
                    <a:pt x="130621" y="90001"/>
                    <a:pt x="134058" y="6762"/>
                  </a:cubicBezTo>
                  <a:cubicBezTo>
                    <a:pt x="134058" y="-2326"/>
                    <a:pt x="120596" y="-2182"/>
                    <a:pt x="119736" y="67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4" name="Freeform: Shape 2913">
              <a:extLst>
                <a:ext uri="{FF2B5EF4-FFF2-40B4-BE49-F238E27FC236}">
                  <a16:creationId xmlns:a16="http://schemas.microsoft.com/office/drawing/2014/main" id="{C88578EF-03AC-AA6E-AE3D-1A9F41A177C9}"/>
                </a:ext>
              </a:extLst>
            </p:cNvPr>
            <p:cNvSpPr/>
            <p:nvPr/>
          </p:nvSpPr>
          <p:spPr>
            <a:xfrm>
              <a:off x="9709234" y="1776748"/>
              <a:ext cx="215137" cy="54376"/>
            </a:xfrm>
            <a:custGeom>
              <a:avLst/>
              <a:gdLst>
                <a:gd name="connsiteX0" fmla="*/ 209553 w 215137"/>
                <a:gd name="connsiteY0" fmla="*/ 42766 h 54376"/>
                <a:gd name="connsiteX1" fmla="*/ 6906 w 215137"/>
                <a:gd name="connsiteY1" fmla="*/ 353 h 54376"/>
                <a:gd name="connsiteX2" fmla="*/ 2610 w 215137"/>
                <a:gd name="connsiteY2" fmla="*/ 10595 h 54376"/>
                <a:gd name="connsiteX3" fmla="*/ 209553 w 215137"/>
                <a:gd name="connsiteY3" fmla="*/ 53874 h 54376"/>
                <a:gd name="connsiteX4" fmla="*/ 215137 w 215137"/>
                <a:gd name="connsiteY4" fmla="*/ 48248 h 54376"/>
                <a:gd name="connsiteX5" fmla="*/ 209553 w 215137"/>
                <a:gd name="connsiteY5" fmla="*/ 42621 h 5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37" h="54376">
                  <a:moveTo>
                    <a:pt x="209553" y="42766"/>
                  </a:moveTo>
                  <a:cubicBezTo>
                    <a:pt x="139894" y="42160"/>
                    <a:pt x="71037" y="27748"/>
                    <a:pt x="6906" y="353"/>
                  </a:cubicBezTo>
                  <a:cubicBezTo>
                    <a:pt x="1035" y="-1955"/>
                    <a:pt x="-2832" y="7710"/>
                    <a:pt x="2610" y="10595"/>
                  </a:cubicBezTo>
                  <a:cubicBezTo>
                    <a:pt x="66827" y="42492"/>
                    <a:pt x="138046" y="57379"/>
                    <a:pt x="209553" y="53874"/>
                  </a:cubicBezTo>
                  <a:cubicBezTo>
                    <a:pt x="212631" y="53874"/>
                    <a:pt x="215137" y="51349"/>
                    <a:pt x="215137" y="48248"/>
                  </a:cubicBezTo>
                  <a:cubicBezTo>
                    <a:pt x="215137" y="45146"/>
                    <a:pt x="212631" y="42621"/>
                    <a:pt x="209553" y="426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5" name="Freeform: Shape 2914">
              <a:extLst>
                <a:ext uri="{FF2B5EF4-FFF2-40B4-BE49-F238E27FC236}">
                  <a16:creationId xmlns:a16="http://schemas.microsoft.com/office/drawing/2014/main" id="{14E0B4DA-C045-B0D3-8B10-EE5558893438}"/>
                </a:ext>
              </a:extLst>
            </p:cNvPr>
            <p:cNvSpPr/>
            <p:nvPr/>
          </p:nvSpPr>
          <p:spPr>
            <a:xfrm>
              <a:off x="9704777" y="1708694"/>
              <a:ext cx="187873" cy="79369"/>
            </a:xfrm>
            <a:custGeom>
              <a:avLst/>
              <a:gdLst>
                <a:gd name="connsiteX0" fmla="*/ 181643 w 187873"/>
                <a:gd name="connsiteY0" fmla="*/ 66530 h 79369"/>
                <a:gd name="connsiteX1" fmla="*/ 9788 w 187873"/>
                <a:gd name="connsiteY1" fmla="*/ 1036 h 79369"/>
                <a:gd name="connsiteX2" fmla="*/ 1911 w 187873"/>
                <a:gd name="connsiteY2" fmla="*/ 11278 h 79369"/>
                <a:gd name="connsiteX3" fmla="*/ 181643 w 187873"/>
                <a:gd name="connsiteY3" fmla="*/ 79370 h 79369"/>
                <a:gd name="connsiteX4" fmla="*/ 181643 w 187873"/>
                <a:gd name="connsiteY4" fmla="*/ 66242 h 7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3" h="79369">
                  <a:moveTo>
                    <a:pt x="181643" y="66530"/>
                  </a:moveTo>
                  <a:cubicBezTo>
                    <a:pt x="119675" y="60125"/>
                    <a:pt x="60442" y="37548"/>
                    <a:pt x="9788" y="1036"/>
                  </a:cubicBezTo>
                  <a:cubicBezTo>
                    <a:pt x="3772" y="-3148"/>
                    <a:pt x="-3531" y="6373"/>
                    <a:pt x="1911" y="11278"/>
                  </a:cubicBezTo>
                  <a:cubicBezTo>
                    <a:pt x="52408" y="53879"/>
                    <a:pt x="115794" y="77884"/>
                    <a:pt x="181643" y="79370"/>
                  </a:cubicBezTo>
                  <a:cubicBezTo>
                    <a:pt x="190092" y="79370"/>
                    <a:pt x="189806" y="66963"/>
                    <a:pt x="181643" y="6624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6" name="Freeform: Shape 2915">
              <a:extLst>
                <a:ext uri="{FF2B5EF4-FFF2-40B4-BE49-F238E27FC236}">
                  <a16:creationId xmlns:a16="http://schemas.microsoft.com/office/drawing/2014/main" id="{E6D37590-938A-8790-6BCE-6D0DADDFAEEA}"/>
                </a:ext>
              </a:extLst>
            </p:cNvPr>
            <p:cNvSpPr/>
            <p:nvPr/>
          </p:nvSpPr>
          <p:spPr>
            <a:xfrm>
              <a:off x="9686590" y="1660919"/>
              <a:ext cx="157868" cy="75707"/>
            </a:xfrm>
            <a:custGeom>
              <a:avLst/>
              <a:gdLst>
                <a:gd name="connsiteX0" fmla="*/ 151711 w 157868"/>
                <a:gd name="connsiteY0" fmla="*/ 62083 h 75707"/>
                <a:gd name="connsiteX1" fmla="*/ 8498 w 157868"/>
                <a:gd name="connsiteY1" fmla="*/ 1205 h 75707"/>
                <a:gd name="connsiteX2" fmla="*/ 907 w 157868"/>
                <a:gd name="connsiteY2" fmla="*/ 7264 h 75707"/>
                <a:gd name="connsiteX3" fmla="*/ 151137 w 157868"/>
                <a:gd name="connsiteY3" fmla="*/ 75644 h 75707"/>
                <a:gd name="connsiteX4" fmla="*/ 157869 w 157868"/>
                <a:gd name="connsiteY4" fmla="*/ 68864 h 75707"/>
                <a:gd name="connsiteX5" fmla="*/ 151137 w 157868"/>
                <a:gd name="connsiteY5" fmla="*/ 62083 h 7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868" h="75707">
                  <a:moveTo>
                    <a:pt x="151711" y="62083"/>
                  </a:moveTo>
                  <a:cubicBezTo>
                    <a:pt x="98135" y="60381"/>
                    <a:pt x="47093" y="38684"/>
                    <a:pt x="8498" y="1205"/>
                  </a:cubicBezTo>
                  <a:cubicBezTo>
                    <a:pt x="4631" y="-2258"/>
                    <a:pt x="-2530" y="2359"/>
                    <a:pt x="907" y="7264"/>
                  </a:cubicBezTo>
                  <a:cubicBezTo>
                    <a:pt x="34420" y="54149"/>
                    <a:pt x="95142" y="77086"/>
                    <a:pt x="151137" y="75644"/>
                  </a:cubicBezTo>
                  <a:cubicBezTo>
                    <a:pt x="154861" y="75644"/>
                    <a:pt x="157869" y="72614"/>
                    <a:pt x="157869" y="68864"/>
                  </a:cubicBezTo>
                  <a:cubicBezTo>
                    <a:pt x="157869" y="65113"/>
                    <a:pt x="154861" y="62083"/>
                    <a:pt x="151137" y="620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7" name="Freeform: Shape 2916">
              <a:extLst>
                <a:ext uri="{FF2B5EF4-FFF2-40B4-BE49-F238E27FC236}">
                  <a16:creationId xmlns:a16="http://schemas.microsoft.com/office/drawing/2014/main" id="{667F7AEE-276A-4268-F539-DD4C1C7B67E4}"/>
                </a:ext>
              </a:extLst>
            </p:cNvPr>
            <p:cNvSpPr/>
            <p:nvPr/>
          </p:nvSpPr>
          <p:spPr>
            <a:xfrm>
              <a:off x="9654913" y="1578134"/>
              <a:ext cx="167802" cy="124148"/>
            </a:xfrm>
            <a:custGeom>
              <a:avLst/>
              <a:gdLst>
                <a:gd name="connsiteX0" fmla="*/ 162479 w 167802"/>
                <a:gd name="connsiteY0" fmla="*/ 108082 h 124148"/>
                <a:gd name="connsiteX1" fmla="*/ 77410 w 167802"/>
                <a:gd name="connsiteY1" fmla="*/ 67400 h 124148"/>
                <a:gd name="connsiteX2" fmla="*/ 9384 w 167802"/>
                <a:gd name="connsiteY2" fmla="*/ 1761 h 124148"/>
                <a:gd name="connsiteX3" fmla="*/ 648 w 167802"/>
                <a:gd name="connsiteY3" fmla="*/ 8541 h 124148"/>
                <a:gd name="connsiteX4" fmla="*/ 158182 w 167802"/>
                <a:gd name="connsiteY4" fmla="*/ 123950 h 124148"/>
                <a:gd name="connsiteX5" fmla="*/ 167605 w 167802"/>
                <a:gd name="connsiteY5" fmla="*/ 117978 h 124148"/>
                <a:gd name="connsiteX6" fmla="*/ 162335 w 167802"/>
                <a:gd name="connsiteY6" fmla="*/ 108659 h 12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2" h="124148">
                  <a:moveTo>
                    <a:pt x="162479" y="108082"/>
                  </a:moveTo>
                  <a:cubicBezTo>
                    <a:pt x="131974" y="99671"/>
                    <a:pt x="103174" y="85894"/>
                    <a:pt x="77410" y="67400"/>
                  </a:cubicBezTo>
                  <a:cubicBezTo>
                    <a:pt x="52162" y="48400"/>
                    <a:pt x="29305" y="26357"/>
                    <a:pt x="9384" y="1761"/>
                  </a:cubicBezTo>
                  <a:cubicBezTo>
                    <a:pt x="5088" y="-3144"/>
                    <a:pt x="-2216" y="3203"/>
                    <a:pt x="648" y="8541"/>
                  </a:cubicBezTo>
                  <a:cubicBezTo>
                    <a:pt x="31725" y="67400"/>
                    <a:pt x="95598" y="107360"/>
                    <a:pt x="158182" y="123950"/>
                  </a:cubicBezTo>
                  <a:cubicBezTo>
                    <a:pt x="162421" y="124917"/>
                    <a:pt x="166646" y="122248"/>
                    <a:pt x="167605" y="117978"/>
                  </a:cubicBezTo>
                  <a:cubicBezTo>
                    <a:pt x="168508" y="113953"/>
                    <a:pt x="166230" y="109914"/>
                    <a:pt x="162335" y="1086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8" name="Freeform: Shape 2917">
              <a:extLst>
                <a:ext uri="{FF2B5EF4-FFF2-40B4-BE49-F238E27FC236}">
                  <a16:creationId xmlns:a16="http://schemas.microsoft.com/office/drawing/2014/main" id="{362DC2C5-2530-3A34-F45F-9EDC071751C4}"/>
                </a:ext>
              </a:extLst>
            </p:cNvPr>
            <p:cNvSpPr/>
            <p:nvPr/>
          </p:nvSpPr>
          <p:spPr>
            <a:xfrm>
              <a:off x="9641667" y="1504114"/>
              <a:ext cx="160059" cy="148782"/>
            </a:xfrm>
            <a:custGeom>
              <a:avLst/>
              <a:gdLst>
                <a:gd name="connsiteX0" fmla="*/ 155245 w 160059"/>
                <a:gd name="connsiteY0" fmla="*/ 134639 h 148782"/>
                <a:gd name="connsiteX1" fmla="*/ 71179 w 160059"/>
                <a:gd name="connsiteY1" fmla="*/ 82273 h 148782"/>
                <a:gd name="connsiteX2" fmla="*/ 12032 w 160059"/>
                <a:gd name="connsiteY2" fmla="*/ 2929 h 148782"/>
                <a:gd name="connsiteX3" fmla="*/ 432 w 160059"/>
                <a:gd name="connsiteY3" fmla="*/ 7833 h 148782"/>
                <a:gd name="connsiteX4" fmla="*/ 151521 w 160059"/>
                <a:gd name="connsiteY4" fmla="*/ 148345 h 148782"/>
                <a:gd name="connsiteX5" fmla="*/ 155245 w 160059"/>
                <a:gd name="connsiteY5" fmla="*/ 134639 h 14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59" h="148782">
                  <a:moveTo>
                    <a:pt x="155245" y="134639"/>
                  </a:moveTo>
                  <a:cubicBezTo>
                    <a:pt x="124025" y="123027"/>
                    <a:pt x="95439" y="105224"/>
                    <a:pt x="71179" y="82273"/>
                  </a:cubicBezTo>
                  <a:cubicBezTo>
                    <a:pt x="47434" y="59133"/>
                    <a:pt x="27471" y="32358"/>
                    <a:pt x="12032" y="2929"/>
                  </a:cubicBezTo>
                  <a:cubicBezTo>
                    <a:pt x="8595" y="-3130"/>
                    <a:pt x="-2289" y="1053"/>
                    <a:pt x="432" y="7833"/>
                  </a:cubicBezTo>
                  <a:cubicBezTo>
                    <a:pt x="25351" y="74482"/>
                    <a:pt x="86360" y="125263"/>
                    <a:pt x="151521" y="148345"/>
                  </a:cubicBezTo>
                  <a:cubicBezTo>
                    <a:pt x="160114" y="151374"/>
                    <a:pt x="163694" y="137813"/>
                    <a:pt x="155245" y="1346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9" name="Freeform: Shape 2918">
              <a:extLst>
                <a:ext uri="{FF2B5EF4-FFF2-40B4-BE49-F238E27FC236}">
                  <a16:creationId xmlns:a16="http://schemas.microsoft.com/office/drawing/2014/main" id="{682AFA65-3B3F-53C4-FB49-2745680B523E}"/>
                </a:ext>
              </a:extLst>
            </p:cNvPr>
            <p:cNvSpPr/>
            <p:nvPr/>
          </p:nvSpPr>
          <p:spPr>
            <a:xfrm>
              <a:off x="10142075" y="899423"/>
              <a:ext cx="140890" cy="105234"/>
            </a:xfrm>
            <a:custGeom>
              <a:avLst/>
              <a:gdLst>
                <a:gd name="connsiteX0" fmla="*/ 13155 w 140890"/>
                <a:gd name="connsiteY0" fmla="*/ 102271 h 105234"/>
                <a:gd name="connsiteX1" fmla="*/ 135459 w 140890"/>
                <a:gd name="connsiteY1" fmla="*/ 14704 h 105234"/>
                <a:gd name="connsiteX2" fmla="*/ 140615 w 140890"/>
                <a:gd name="connsiteY2" fmla="*/ 5471 h 105234"/>
                <a:gd name="connsiteX3" fmla="*/ 131449 w 140890"/>
                <a:gd name="connsiteY3" fmla="*/ 278 h 105234"/>
                <a:gd name="connsiteX4" fmla="*/ 1269 w 140890"/>
                <a:gd name="connsiteY4" fmla="*/ 95058 h 105234"/>
                <a:gd name="connsiteX5" fmla="*/ 13155 w 140890"/>
                <a:gd name="connsiteY5" fmla="*/ 102126 h 10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890" h="105234">
                  <a:moveTo>
                    <a:pt x="13155" y="102271"/>
                  </a:moveTo>
                  <a:cubicBezTo>
                    <a:pt x="44261" y="61358"/>
                    <a:pt x="86881" y="30847"/>
                    <a:pt x="135459" y="14704"/>
                  </a:cubicBezTo>
                  <a:cubicBezTo>
                    <a:pt x="139412" y="13593"/>
                    <a:pt x="141718" y="9453"/>
                    <a:pt x="140615" y="5471"/>
                  </a:cubicBezTo>
                  <a:cubicBezTo>
                    <a:pt x="139512" y="1489"/>
                    <a:pt x="135402" y="-833"/>
                    <a:pt x="131449" y="278"/>
                  </a:cubicBezTo>
                  <a:cubicBezTo>
                    <a:pt x="78776" y="16348"/>
                    <a:pt x="32947" y="49716"/>
                    <a:pt x="1269" y="95058"/>
                  </a:cubicBezTo>
                  <a:cubicBezTo>
                    <a:pt x="-3887" y="102415"/>
                    <a:pt x="8000" y="109484"/>
                    <a:pt x="13155" y="1021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0" name="Freeform: Shape 2919">
              <a:extLst>
                <a:ext uri="{FF2B5EF4-FFF2-40B4-BE49-F238E27FC236}">
                  <a16:creationId xmlns:a16="http://schemas.microsoft.com/office/drawing/2014/main" id="{B8FA5513-5D3C-5356-DF36-4BE089FF12AB}"/>
                </a:ext>
              </a:extLst>
            </p:cNvPr>
            <p:cNvSpPr/>
            <p:nvPr/>
          </p:nvSpPr>
          <p:spPr>
            <a:xfrm>
              <a:off x="10169791" y="913669"/>
              <a:ext cx="232623" cy="91763"/>
            </a:xfrm>
            <a:custGeom>
              <a:avLst/>
              <a:gdLst>
                <a:gd name="connsiteX0" fmla="*/ 12793 w 232623"/>
                <a:gd name="connsiteY0" fmla="*/ 90043 h 91763"/>
                <a:gd name="connsiteX1" fmla="*/ 227612 w 232623"/>
                <a:gd name="connsiteY1" fmla="*/ 11132 h 91763"/>
                <a:gd name="connsiteX2" fmla="*/ 232624 w 232623"/>
                <a:gd name="connsiteY2" fmla="*/ 6083 h 91763"/>
                <a:gd name="connsiteX3" fmla="*/ 227612 w 232623"/>
                <a:gd name="connsiteY3" fmla="*/ 1034 h 91763"/>
                <a:gd name="connsiteX4" fmla="*/ 2481 w 232623"/>
                <a:gd name="connsiteY4" fmla="*/ 79657 h 91763"/>
                <a:gd name="connsiteX5" fmla="*/ 12793 w 232623"/>
                <a:gd name="connsiteY5" fmla="*/ 90043 h 9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23" h="91763">
                  <a:moveTo>
                    <a:pt x="12793" y="90043"/>
                  </a:moveTo>
                  <a:cubicBezTo>
                    <a:pt x="74804" y="40706"/>
                    <a:pt x="149991" y="17913"/>
                    <a:pt x="227612" y="11132"/>
                  </a:cubicBezTo>
                  <a:cubicBezTo>
                    <a:pt x="230333" y="11132"/>
                    <a:pt x="232624" y="8867"/>
                    <a:pt x="232624" y="6083"/>
                  </a:cubicBezTo>
                  <a:cubicBezTo>
                    <a:pt x="232624" y="3299"/>
                    <a:pt x="230333" y="1034"/>
                    <a:pt x="227612" y="1034"/>
                  </a:cubicBezTo>
                  <a:cubicBezTo>
                    <a:pt x="146410" y="-6468"/>
                    <a:pt x="64063" y="27578"/>
                    <a:pt x="2481" y="79657"/>
                  </a:cubicBezTo>
                  <a:cubicBezTo>
                    <a:pt x="-4822" y="85716"/>
                    <a:pt x="5632" y="95814"/>
                    <a:pt x="12793" y="900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1" name="Freeform: Shape 2920">
              <a:extLst>
                <a:ext uri="{FF2B5EF4-FFF2-40B4-BE49-F238E27FC236}">
                  <a16:creationId xmlns:a16="http://schemas.microsoft.com/office/drawing/2014/main" id="{6B8D8C4C-9AD7-7789-20CC-70A044C31400}"/>
                </a:ext>
              </a:extLst>
            </p:cNvPr>
            <p:cNvSpPr/>
            <p:nvPr/>
          </p:nvSpPr>
          <p:spPr>
            <a:xfrm>
              <a:off x="10246804" y="938609"/>
              <a:ext cx="255085" cy="65346"/>
            </a:xfrm>
            <a:custGeom>
              <a:avLst/>
              <a:gdLst>
                <a:gd name="connsiteX0" fmla="*/ 8961 w 255085"/>
                <a:gd name="connsiteY0" fmla="*/ 62939 h 65346"/>
                <a:gd name="connsiteX1" fmla="*/ 63238 w 255085"/>
                <a:gd name="connsiteY1" fmla="*/ 32789 h 65346"/>
                <a:gd name="connsiteX2" fmla="*/ 122672 w 255085"/>
                <a:gd name="connsiteY2" fmla="*/ 18363 h 65346"/>
                <a:gd name="connsiteX3" fmla="*/ 249558 w 255085"/>
                <a:gd name="connsiteY3" fmla="*/ 19517 h 65346"/>
                <a:gd name="connsiteX4" fmla="*/ 251850 w 255085"/>
                <a:gd name="connsiteY4" fmla="*/ 10861 h 65346"/>
                <a:gd name="connsiteX5" fmla="*/ 117516 w 255085"/>
                <a:gd name="connsiteY5" fmla="*/ 5235 h 65346"/>
                <a:gd name="connsiteX6" fmla="*/ 51065 w 255085"/>
                <a:gd name="connsiteY6" fmla="*/ 24566 h 65346"/>
                <a:gd name="connsiteX7" fmla="*/ 798 w 255085"/>
                <a:gd name="connsiteY7" fmla="*/ 57313 h 65346"/>
                <a:gd name="connsiteX8" fmla="*/ 8961 w 255085"/>
                <a:gd name="connsiteY8" fmla="*/ 63661 h 6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085" h="65346">
                  <a:moveTo>
                    <a:pt x="8961" y="62939"/>
                  </a:moveTo>
                  <a:cubicBezTo>
                    <a:pt x="21420" y="46782"/>
                    <a:pt x="44764" y="39425"/>
                    <a:pt x="63238" y="32789"/>
                  </a:cubicBezTo>
                  <a:cubicBezTo>
                    <a:pt x="82572" y="26268"/>
                    <a:pt x="102479" y="21435"/>
                    <a:pt x="122672" y="18363"/>
                  </a:cubicBezTo>
                  <a:cubicBezTo>
                    <a:pt x="164776" y="11885"/>
                    <a:pt x="207597" y="12275"/>
                    <a:pt x="249558" y="19517"/>
                  </a:cubicBezTo>
                  <a:cubicBezTo>
                    <a:pt x="255000" y="20382"/>
                    <a:pt x="257578" y="12448"/>
                    <a:pt x="251850" y="10861"/>
                  </a:cubicBezTo>
                  <a:cubicBezTo>
                    <a:pt x="208027" y="-1372"/>
                    <a:pt x="162199" y="-3306"/>
                    <a:pt x="117516" y="5235"/>
                  </a:cubicBezTo>
                  <a:cubicBezTo>
                    <a:pt x="94745" y="9332"/>
                    <a:pt x="72491" y="15824"/>
                    <a:pt x="51065" y="24566"/>
                  </a:cubicBezTo>
                  <a:cubicBezTo>
                    <a:pt x="31546" y="30409"/>
                    <a:pt x="14088" y="41776"/>
                    <a:pt x="798" y="57313"/>
                  </a:cubicBezTo>
                  <a:cubicBezTo>
                    <a:pt x="-2496" y="62074"/>
                    <a:pt x="5237" y="68421"/>
                    <a:pt x="8961" y="636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2" name="Freeform: Shape 2921">
              <a:extLst>
                <a:ext uri="{FF2B5EF4-FFF2-40B4-BE49-F238E27FC236}">
                  <a16:creationId xmlns:a16="http://schemas.microsoft.com/office/drawing/2014/main" id="{17A47149-AC2D-40E9-A1DB-2E55339BD5D2}"/>
                </a:ext>
              </a:extLst>
            </p:cNvPr>
            <p:cNvSpPr/>
            <p:nvPr/>
          </p:nvSpPr>
          <p:spPr>
            <a:xfrm>
              <a:off x="10346739" y="980097"/>
              <a:ext cx="237922" cy="35207"/>
            </a:xfrm>
            <a:custGeom>
              <a:avLst/>
              <a:gdLst>
                <a:gd name="connsiteX0" fmla="*/ 7414 w 237922"/>
                <a:gd name="connsiteY0" fmla="*/ 34868 h 35207"/>
                <a:gd name="connsiteX1" fmla="*/ 118977 w 237922"/>
                <a:gd name="connsiteY1" fmla="*/ 16402 h 35207"/>
                <a:gd name="connsiteX2" fmla="*/ 230826 w 237922"/>
                <a:gd name="connsiteY2" fmla="*/ 34146 h 35207"/>
                <a:gd name="connsiteX3" fmla="*/ 235122 w 237922"/>
                <a:gd name="connsiteY3" fmla="*/ 23760 h 35207"/>
                <a:gd name="connsiteX4" fmla="*/ 120552 w 237922"/>
                <a:gd name="connsiteY4" fmla="*/ 101 h 35207"/>
                <a:gd name="connsiteX5" fmla="*/ 4120 w 237922"/>
                <a:gd name="connsiteY5" fmla="*/ 22894 h 35207"/>
                <a:gd name="connsiteX6" fmla="*/ 7414 w 237922"/>
                <a:gd name="connsiteY6" fmla="*/ 34868 h 3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22" h="35207">
                  <a:moveTo>
                    <a:pt x="7414" y="34868"/>
                  </a:moveTo>
                  <a:cubicBezTo>
                    <a:pt x="43217" y="22331"/>
                    <a:pt x="81025" y="16085"/>
                    <a:pt x="118977" y="16402"/>
                  </a:cubicBezTo>
                  <a:cubicBezTo>
                    <a:pt x="156784" y="17758"/>
                    <a:pt x="194449" y="23716"/>
                    <a:pt x="230826" y="34146"/>
                  </a:cubicBezTo>
                  <a:cubicBezTo>
                    <a:pt x="236697" y="35733"/>
                    <a:pt x="240994" y="26789"/>
                    <a:pt x="235122" y="23760"/>
                  </a:cubicBezTo>
                  <a:cubicBezTo>
                    <a:pt x="199319" y="7083"/>
                    <a:pt x="160079" y="-1010"/>
                    <a:pt x="120552" y="101"/>
                  </a:cubicBezTo>
                  <a:cubicBezTo>
                    <a:pt x="80595" y="274"/>
                    <a:pt x="41212" y="8006"/>
                    <a:pt x="4120" y="22894"/>
                  </a:cubicBezTo>
                  <a:cubicBezTo>
                    <a:pt x="-3041" y="25779"/>
                    <a:pt x="-176" y="37320"/>
                    <a:pt x="7414" y="348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3" name="Freeform: Shape 2922">
              <a:extLst>
                <a:ext uri="{FF2B5EF4-FFF2-40B4-BE49-F238E27FC236}">
                  <a16:creationId xmlns:a16="http://schemas.microsoft.com/office/drawing/2014/main" id="{728C6C7B-8D77-E421-CE51-10303C75E8D6}"/>
                </a:ext>
              </a:extLst>
            </p:cNvPr>
            <p:cNvSpPr/>
            <p:nvPr/>
          </p:nvSpPr>
          <p:spPr>
            <a:xfrm>
              <a:off x="10471854" y="1031282"/>
              <a:ext cx="233647" cy="105896"/>
            </a:xfrm>
            <a:custGeom>
              <a:avLst/>
              <a:gdLst>
                <a:gd name="connsiteX0" fmla="*/ 5032 w 233647"/>
                <a:gd name="connsiteY0" fmla="*/ 13834 h 105896"/>
                <a:gd name="connsiteX1" fmla="*/ 222715 w 233647"/>
                <a:gd name="connsiteY1" fmla="*/ 104574 h 105896"/>
                <a:gd name="connsiteX2" fmla="*/ 230306 w 233647"/>
                <a:gd name="connsiteY2" fmla="*/ 91447 h 105896"/>
                <a:gd name="connsiteX3" fmla="*/ 8899 w 233647"/>
                <a:gd name="connsiteY3" fmla="*/ 129 h 105896"/>
                <a:gd name="connsiteX4" fmla="*/ 5032 w 233647"/>
                <a:gd name="connsiteY4" fmla="*/ 13834 h 105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47" h="105896">
                  <a:moveTo>
                    <a:pt x="5032" y="13834"/>
                  </a:moveTo>
                  <a:cubicBezTo>
                    <a:pt x="82653" y="30063"/>
                    <a:pt x="156408" y="60849"/>
                    <a:pt x="222715" y="104574"/>
                  </a:cubicBezTo>
                  <a:cubicBezTo>
                    <a:pt x="231022" y="110056"/>
                    <a:pt x="238040" y="97073"/>
                    <a:pt x="230306" y="91447"/>
                  </a:cubicBezTo>
                  <a:cubicBezTo>
                    <a:pt x="164428" y="44287"/>
                    <a:pt x="88669" y="13040"/>
                    <a:pt x="8899" y="129"/>
                  </a:cubicBezTo>
                  <a:cubicBezTo>
                    <a:pt x="20" y="-1458"/>
                    <a:pt x="-3847" y="12103"/>
                    <a:pt x="5032" y="138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4" name="Freeform: Shape 2923">
              <a:extLst>
                <a:ext uri="{FF2B5EF4-FFF2-40B4-BE49-F238E27FC236}">
                  <a16:creationId xmlns:a16="http://schemas.microsoft.com/office/drawing/2014/main" id="{072E3E24-58FC-1E5C-13F3-6C0ACD5168F1}"/>
                </a:ext>
              </a:extLst>
            </p:cNvPr>
            <p:cNvSpPr/>
            <p:nvPr/>
          </p:nvSpPr>
          <p:spPr>
            <a:xfrm>
              <a:off x="10574081" y="1135617"/>
              <a:ext cx="192941" cy="152884"/>
            </a:xfrm>
            <a:custGeom>
              <a:avLst/>
              <a:gdLst>
                <a:gd name="connsiteX0" fmla="*/ 4056 w 192941"/>
                <a:gd name="connsiteY0" fmla="*/ 14088 h 152884"/>
                <a:gd name="connsiteX1" fmla="*/ 185220 w 192941"/>
                <a:gd name="connsiteY1" fmla="*/ 151570 h 152884"/>
                <a:gd name="connsiteX2" fmla="*/ 192237 w 192941"/>
                <a:gd name="connsiteY2" fmla="*/ 146088 h 152884"/>
                <a:gd name="connsiteX3" fmla="*/ 11790 w 192941"/>
                <a:gd name="connsiteY3" fmla="*/ 672 h 152884"/>
                <a:gd name="connsiteX4" fmla="*/ 4056 w 192941"/>
                <a:gd name="connsiteY4" fmla="*/ 14088 h 15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941" h="152884">
                  <a:moveTo>
                    <a:pt x="4056" y="14088"/>
                  </a:moveTo>
                  <a:cubicBezTo>
                    <a:pt x="73085" y="47095"/>
                    <a:pt x="134667" y="93865"/>
                    <a:pt x="185220" y="151570"/>
                  </a:cubicBezTo>
                  <a:cubicBezTo>
                    <a:pt x="188514" y="155321"/>
                    <a:pt x="195103" y="150272"/>
                    <a:pt x="192237" y="146088"/>
                  </a:cubicBezTo>
                  <a:cubicBezTo>
                    <a:pt x="147127" y="81257"/>
                    <a:pt x="84542" y="30808"/>
                    <a:pt x="11790" y="672"/>
                  </a:cubicBezTo>
                  <a:cubicBezTo>
                    <a:pt x="2910" y="-3079"/>
                    <a:pt x="-5109" y="9905"/>
                    <a:pt x="4056" y="1408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5" name="Freeform: Shape 2924">
              <a:extLst>
                <a:ext uri="{FF2B5EF4-FFF2-40B4-BE49-F238E27FC236}">
                  <a16:creationId xmlns:a16="http://schemas.microsoft.com/office/drawing/2014/main" id="{EEBEA536-759A-F6E2-C264-CBF688882B79}"/>
                </a:ext>
              </a:extLst>
            </p:cNvPr>
            <p:cNvSpPr/>
            <p:nvPr/>
          </p:nvSpPr>
          <p:spPr>
            <a:xfrm>
              <a:off x="10683686" y="1312898"/>
              <a:ext cx="147910" cy="243643"/>
            </a:xfrm>
            <a:custGeom>
              <a:avLst/>
              <a:gdLst>
                <a:gd name="connsiteX0" fmla="*/ 1719 w 147910"/>
                <a:gd name="connsiteY0" fmla="*/ 9922 h 243643"/>
                <a:gd name="connsiteX1" fmla="*/ 135192 w 147910"/>
                <a:gd name="connsiteY1" fmla="*/ 238865 h 243643"/>
                <a:gd name="connsiteX2" fmla="*/ 143213 w 147910"/>
                <a:gd name="connsiteY2" fmla="*/ 243409 h 243643"/>
                <a:gd name="connsiteX3" fmla="*/ 147652 w 147910"/>
                <a:gd name="connsiteY3" fmla="*/ 235403 h 243643"/>
                <a:gd name="connsiteX4" fmla="*/ 9881 w 147910"/>
                <a:gd name="connsiteY4" fmla="*/ 1699 h 243643"/>
                <a:gd name="connsiteX5" fmla="*/ 1719 w 147910"/>
                <a:gd name="connsiteY5" fmla="*/ 1699 h 243643"/>
                <a:gd name="connsiteX6" fmla="*/ 1719 w 147910"/>
                <a:gd name="connsiteY6" fmla="*/ 9922 h 24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910" h="243643">
                  <a:moveTo>
                    <a:pt x="1719" y="9922"/>
                  </a:moveTo>
                  <a:cubicBezTo>
                    <a:pt x="63156" y="74854"/>
                    <a:pt x="108842" y="153203"/>
                    <a:pt x="135192" y="238865"/>
                  </a:cubicBezTo>
                  <a:cubicBezTo>
                    <a:pt x="136194" y="242327"/>
                    <a:pt x="139633" y="244362"/>
                    <a:pt x="143213" y="243409"/>
                  </a:cubicBezTo>
                  <a:cubicBezTo>
                    <a:pt x="146650" y="242457"/>
                    <a:pt x="148654" y="238865"/>
                    <a:pt x="147652" y="235403"/>
                  </a:cubicBezTo>
                  <a:cubicBezTo>
                    <a:pt x="126313" y="145254"/>
                    <a:pt x="78194" y="63760"/>
                    <a:pt x="9881" y="1699"/>
                  </a:cubicBezTo>
                  <a:cubicBezTo>
                    <a:pt x="7589" y="-566"/>
                    <a:pt x="4009" y="-566"/>
                    <a:pt x="1719" y="1699"/>
                  </a:cubicBezTo>
                  <a:cubicBezTo>
                    <a:pt x="-573" y="3964"/>
                    <a:pt x="-573" y="7657"/>
                    <a:pt x="1719" y="99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6" name="Freeform: Shape 2925">
              <a:extLst>
                <a:ext uri="{FF2B5EF4-FFF2-40B4-BE49-F238E27FC236}">
                  <a16:creationId xmlns:a16="http://schemas.microsoft.com/office/drawing/2014/main" id="{D15F9F07-253A-A411-0AC1-AC5589591471}"/>
                </a:ext>
              </a:extLst>
            </p:cNvPr>
            <p:cNvSpPr/>
            <p:nvPr/>
          </p:nvSpPr>
          <p:spPr>
            <a:xfrm>
              <a:off x="10716549" y="1474400"/>
              <a:ext cx="67056" cy="271507"/>
            </a:xfrm>
            <a:custGeom>
              <a:avLst/>
              <a:gdLst>
                <a:gd name="connsiteX0" fmla="*/ 505 w 67056"/>
                <a:gd name="connsiteY0" fmla="*/ 8983 h 271507"/>
                <a:gd name="connsiteX1" fmla="*/ 37597 w 67056"/>
                <a:gd name="connsiteY1" fmla="*/ 265192 h 271507"/>
                <a:gd name="connsiteX2" fmla="*/ 46619 w 67056"/>
                <a:gd name="connsiteY2" fmla="*/ 269087 h 271507"/>
                <a:gd name="connsiteX3" fmla="*/ 11533 w 67056"/>
                <a:gd name="connsiteY3" fmla="*/ 2491 h 271507"/>
                <a:gd name="connsiteX4" fmla="*/ 2510 w 67056"/>
                <a:gd name="connsiteY4" fmla="*/ 1380 h 271507"/>
                <a:gd name="connsiteX5" fmla="*/ 505 w 67056"/>
                <a:gd name="connsiteY5" fmla="*/ 8983 h 27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56" h="271507">
                  <a:moveTo>
                    <a:pt x="505" y="8983"/>
                  </a:moveTo>
                  <a:cubicBezTo>
                    <a:pt x="45474" y="86596"/>
                    <a:pt x="64234" y="177913"/>
                    <a:pt x="37597" y="265192"/>
                  </a:cubicBezTo>
                  <a:cubicBezTo>
                    <a:pt x="36022" y="270529"/>
                    <a:pt x="44184" y="274136"/>
                    <a:pt x="46619" y="269087"/>
                  </a:cubicBezTo>
                  <a:cubicBezTo>
                    <a:pt x="89583" y="181232"/>
                    <a:pt x="58505" y="81547"/>
                    <a:pt x="11533" y="2491"/>
                  </a:cubicBezTo>
                  <a:cubicBezTo>
                    <a:pt x="9384" y="-337"/>
                    <a:pt x="5230" y="-827"/>
                    <a:pt x="2510" y="1380"/>
                  </a:cubicBezTo>
                  <a:cubicBezTo>
                    <a:pt x="218" y="3169"/>
                    <a:pt x="-640" y="6285"/>
                    <a:pt x="505" y="89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7" name="Freeform: Shape 2926">
              <a:extLst>
                <a:ext uri="{FF2B5EF4-FFF2-40B4-BE49-F238E27FC236}">
                  <a16:creationId xmlns:a16="http://schemas.microsoft.com/office/drawing/2014/main" id="{1C3E20C7-22CB-7A45-3BF7-9B400E3C84A0}"/>
                </a:ext>
              </a:extLst>
            </p:cNvPr>
            <p:cNvSpPr/>
            <p:nvPr/>
          </p:nvSpPr>
          <p:spPr>
            <a:xfrm>
              <a:off x="10073401" y="889250"/>
              <a:ext cx="161159" cy="132136"/>
            </a:xfrm>
            <a:custGeom>
              <a:avLst/>
              <a:gdLst>
                <a:gd name="connsiteX0" fmla="*/ 10796 w 161159"/>
                <a:gd name="connsiteY0" fmla="*/ 129466 h 132136"/>
                <a:gd name="connsiteX1" fmla="*/ 73093 w 161159"/>
                <a:gd name="connsiteY1" fmla="*/ 57335 h 132136"/>
                <a:gd name="connsiteX2" fmla="*/ 157016 w 161159"/>
                <a:gd name="connsiteY2" fmla="*/ 11171 h 132136"/>
                <a:gd name="connsiteX3" fmla="*/ 160954 w 161159"/>
                <a:gd name="connsiteY3" fmla="*/ 4174 h 132136"/>
                <a:gd name="connsiteX4" fmla="*/ 154009 w 161159"/>
                <a:gd name="connsiteY4" fmla="*/ 207 h 132136"/>
                <a:gd name="connsiteX5" fmla="*/ 63785 w 161159"/>
                <a:gd name="connsiteY5" fmla="*/ 44784 h 132136"/>
                <a:gd name="connsiteX6" fmla="*/ 484 w 161159"/>
                <a:gd name="connsiteY6" fmla="*/ 123695 h 132136"/>
                <a:gd name="connsiteX7" fmla="*/ 3649 w 161159"/>
                <a:gd name="connsiteY7" fmla="*/ 131644 h 132136"/>
                <a:gd name="connsiteX8" fmla="*/ 10796 w 161159"/>
                <a:gd name="connsiteY8" fmla="*/ 129754 h 1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9" h="132136">
                  <a:moveTo>
                    <a:pt x="10796" y="129466"/>
                  </a:moveTo>
                  <a:cubicBezTo>
                    <a:pt x="27165" y="101897"/>
                    <a:pt x="48260" y="77474"/>
                    <a:pt x="73093" y="57335"/>
                  </a:cubicBezTo>
                  <a:cubicBezTo>
                    <a:pt x="98614" y="37816"/>
                    <a:pt x="126913" y="22250"/>
                    <a:pt x="157016" y="11171"/>
                  </a:cubicBezTo>
                  <a:cubicBezTo>
                    <a:pt x="160024" y="10334"/>
                    <a:pt x="161785" y="7204"/>
                    <a:pt x="160954" y="4174"/>
                  </a:cubicBezTo>
                  <a:cubicBezTo>
                    <a:pt x="160124" y="1145"/>
                    <a:pt x="157016" y="-630"/>
                    <a:pt x="154009" y="207"/>
                  </a:cubicBezTo>
                  <a:cubicBezTo>
                    <a:pt x="120726" y="7305"/>
                    <a:pt x="89720" y="22625"/>
                    <a:pt x="63785" y="44784"/>
                  </a:cubicBezTo>
                  <a:cubicBezTo>
                    <a:pt x="37162" y="66062"/>
                    <a:pt x="15536" y="93011"/>
                    <a:pt x="484" y="123695"/>
                  </a:cubicBezTo>
                  <a:cubicBezTo>
                    <a:pt x="-819" y="126768"/>
                    <a:pt x="599" y="130331"/>
                    <a:pt x="3649" y="131644"/>
                  </a:cubicBezTo>
                  <a:cubicBezTo>
                    <a:pt x="6184" y="132740"/>
                    <a:pt x="9120" y="131961"/>
                    <a:pt x="10796" y="12975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8" name="Freeform: Shape 2927">
              <a:extLst>
                <a:ext uri="{FF2B5EF4-FFF2-40B4-BE49-F238E27FC236}">
                  <a16:creationId xmlns:a16="http://schemas.microsoft.com/office/drawing/2014/main" id="{A0FA77FF-814E-97A2-8758-A2CA39F7B515}"/>
                </a:ext>
              </a:extLst>
            </p:cNvPr>
            <p:cNvSpPr/>
            <p:nvPr/>
          </p:nvSpPr>
          <p:spPr>
            <a:xfrm>
              <a:off x="10001646" y="891925"/>
              <a:ext cx="104947" cy="163102"/>
            </a:xfrm>
            <a:custGeom>
              <a:avLst/>
              <a:gdLst>
                <a:gd name="connsiteX0" fmla="*/ 13808 w 104947"/>
                <a:gd name="connsiteY0" fmla="*/ 158095 h 163102"/>
                <a:gd name="connsiteX1" fmla="*/ 102457 w 104947"/>
                <a:gd name="connsiteY1" fmla="*/ 9506 h 163102"/>
                <a:gd name="connsiteX2" fmla="*/ 104247 w 104947"/>
                <a:gd name="connsiteY2" fmla="*/ 2509 h 163102"/>
                <a:gd name="connsiteX3" fmla="*/ 97301 w 104947"/>
                <a:gd name="connsiteY3" fmla="*/ 706 h 163102"/>
                <a:gd name="connsiteX4" fmla="*/ 203 w 104947"/>
                <a:gd name="connsiteY4" fmla="*/ 154200 h 163102"/>
                <a:gd name="connsiteX5" fmla="*/ 13808 w 104947"/>
                <a:gd name="connsiteY5" fmla="*/ 158095 h 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47" h="163102">
                  <a:moveTo>
                    <a:pt x="13808" y="158095"/>
                  </a:moveTo>
                  <a:cubicBezTo>
                    <a:pt x="28130" y="100391"/>
                    <a:pt x="51759" y="43696"/>
                    <a:pt x="102457" y="9506"/>
                  </a:cubicBezTo>
                  <a:cubicBezTo>
                    <a:pt x="104863" y="8078"/>
                    <a:pt x="105665" y="4933"/>
                    <a:pt x="104247" y="2509"/>
                  </a:cubicBezTo>
                  <a:cubicBezTo>
                    <a:pt x="102829" y="86"/>
                    <a:pt x="99707" y="-722"/>
                    <a:pt x="97301" y="706"/>
                  </a:cubicBezTo>
                  <a:cubicBezTo>
                    <a:pt x="37725" y="27106"/>
                    <a:pt x="13378" y="94909"/>
                    <a:pt x="203" y="154200"/>
                  </a:cubicBezTo>
                  <a:cubicBezTo>
                    <a:pt x="-1802" y="163145"/>
                    <a:pt x="11660" y="166895"/>
                    <a:pt x="13808" y="15809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9" name="Freeform: Shape 2928">
              <a:extLst>
                <a:ext uri="{FF2B5EF4-FFF2-40B4-BE49-F238E27FC236}">
                  <a16:creationId xmlns:a16="http://schemas.microsoft.com/office/drawing/2014/main" id="{85FEFF03-B9C5-6B48-D1FD-47CB64748269}"/>
                </a:ext>
              </a:extLst>
            </p:cNvPr>
            <p:cNvSpPr/>
            <p:nvPr/>
          </p:nvSpPr>
          <p:spPr>
            <a:xfrm>
              <a:off x="9943260" y="929738"/>
              <a:ext cx="106995" cy="161397"/>
            </a:xfrm>
            <a:custGeom>
              <a:avLst/>
              <a:gdLst>
                <a:gd name="connsiteX0" fmla="*/ 13907 w 106995"/>
                <a:gd name="connsiteY0" fmla="*/ 154184 h 161397"/>
                <a:gd name="connsiteX1" fmla="*/ 104991 w 106995"/>
                <a:gd name="connsiteY1" fmla="*/ 8336 h 161397"/>
                <a:gd name="connsiteX2" fmla="*/ 101554 w 106995"/>
                <a:gd name="connsiteY2" fmla="*/ 257 h 161397"/>
                <a:gd name="connsiteX3" fmla="*/ 15 w 106995"/>
                <a:gd name="connsiteY3" fmla="*/ 154184 h 161397"/>
                <a:gd name="connsiteX4" fmla="*/ 7176 w 106995"/>
                <a:gd name="connsiteY4" fmla="*/ 161397 h 161397"/>
                <a:gd name="connsiteX5" fmla="*/ 14337 w 106995"/>
                <a:gd name="connsiteY5" fmla="*/ 154184 h 16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995" h="161397">
                  <a:moveTo>
                    <a:pt x="13907" y="154184"/>
                  </a:moveTo>
                  <a:cubicBezTo>
                    <a:pt x="16156" y="92642"/>
                    <a:pt x="50899" y="37015"/>
                    <a:pt x="104991" y="8336"/>
                  </a:cubicBezTo>
                  <a:cubicBezTo>
                    <a:pt x="109143" y="6027"/>
                    <a:pt x="106280" y="-1474"/>
                    <a:pt x="101554" y="257"/>
                  </a:cubicBezTo>
                  <a:cubicBezTo>
                    <a:pt x="39428" y="25546"/>
                    <a:pt x="-901" y="86684"/>
                    <a:pt x="15" y="154184"/>
                  </a:cubicBezTo>
                  <a:cubicBezTo>
                    <a:pt x="15" y="158166"/>
                    <a:pt x="3223" y="161397"/>
                    <a:pt x="7176" y="161397"/>
                  </a:cubicBezTo>
                  <a:cubicBezTo>
                    <a:pt x="11129" y="161397"/>
                    <a:pt x="14337" y="158166"/>
                    <a:pt x="14337" y="1541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0" name="Freeform: Shape 2929">
              <a:extLst>
                <a:ext uri="{FF2B5EF4-FFF2-40B4-BE49-F238E27FC236}">
                  <a16:creationId xmlns:a16="http://schemas.microsoft.com/office/drawing/2014/main" id="{96DE937C-967F-0E22-D15C-76F3831B3574}"/>
                </a:ext>
              </a:extLst>
            </p:cNvPr>
            <p:cNvSpPr/>
            <p:nvPr/>
          </p:nvSpPr>
          <p:spPr>
            <a:xfrm>
              <a:off x="9910023" y="948514"/>
              <a:ext cx="71274" cy="170214"/>
            </a:xfrm>
            <a:custGeom>
              <a:avLst/>
              <a:gdLst>
                <a:gd name="connsiteX0" fmla="*/ 13202 w 71274"/>
                <a:gd name="connsiteY0" fmla="*/ 164838 h 170214"/>
                <a:gd name="connsiteX1" fmla="*/ 69198 w 71274"/>
                <a:gd name="connsiteY1" fmla="*/ 11488 h 170214"/>
                <a:gd name="connsiteX2" fmla="*/ 59603 w 71274"/>
                <a:gd name="connsiteY2" fmla="*/ 1822 h 170214"/>
                <a:gd name="connsiteX3" fmla="*/ 2318 w 71274"/>
                <a:gd name="connsiteY3" fmla="*/ 166281 h 170214"/>
                <a:gd name="connsiteX4" fmla="*/ 13059 w 71274"/>
                <a:gd name="connsiteY4" fmla="*/ 164838 h 17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74" h="170214">
                  <a:moveTo>
                    <a:pt x="13202" y="164838"/>
                  </a:moveTo>
                  <a:cubicBezTo>
                    <a:pt x="8791" y="107941"/>
                    <a:pt x="29242" y="51939"/>
                    <a:pt x="69198" y="11488"/>
                  </a:cubicBezTo>
                  <a:cubicBezTo>
                    <a:pt x="75499" y="5284"/>
                    <a:pt x="66048" y="-3948"/>
                    <a:pt x="59603" y="1822"/>
                  </a:cubicBezTo>
                  <a:cubicBezTo>
                    <a:pt x="14104" y="43341"/>
                    <a:pt x="-7463" y="105229"/>
                    <a:pt x="2318" y="166281"/>
                  </a:cubicBezTo>
                  <a:cubicBezTo>
                    <a:pt x="3320" y="172340"/>
                    <a:pt x="13631" y="171041"/>
                    <a:pt x="13059" y="16483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1" name="Freeform: Shape 2930">
              <a:extLst>
                <a:ext uri="{FF2B5EF4-FFF2-40B4-BE49-F238E27FC236}">
                  <a16:creationId xmlns:a16="http://schemas.microsoft.com/office/drawing/2014/main" id="{72F3735B-1826-F47A-ACCF-25D098173DA7}"/>
                </a:ext>
              </a:extLst>
            </p:cNvPr>
            <p:cNvSpPr/>
            <p:nvPr/>
          </p:nvSpPr>
          <p:spPr>
            <a:xfrm>
              <a:off x="10710965" y="1407251"/>
              <a:ext cx="105370" cy="170546"/>
            </a:xfrm>
            <a:custGeom>
              <a:avLst/>
              <a:gdLst>
                <a:gd name="connsiteX0" fmla="*/ 3223 w 105370"/>
                <a:gd name="connsiteY0" fmla="*/ 12657 h 170546"/>
                <a:gd name="connsiteX1" fmla="*/ 57358 w 105370"/>
                <a:gd name="connsiteY1" fmla="*/ 80171 h 170546"/>
                <a:gd name="connsiteX2" fmla="*/ 93305 w 105370"/>
                <a:gd name="connsiteY2" fmla="*/ 166728 h 170546"/>
                <a:gd name="connsiteX3" fmla="*/ 101612 w 105370"/>
                <a:gd name="connsiteY3" fmla="*/ 170018 h 170546"/>
                <a:gd name="connsiteX4" fmla="*/ 105334 w 105370"/>
                <a:gd name="connsiteY4" fmla="*/ 163410 h 170546"/>
                <a:gd name="connsiteX5" fmla="*/ 70248 w 105370"/>
                <a:gd name="connsiteY5" fmla="*/ 69640 h 170546"/>
                <a:gd name="connsiteX6" fmla="*/ 10242 w 105370"/>
                <a:gd name="connsiteY6" fmla="*/ 827 h 170546"/>
                <a:gd name="connsiteX7" fmla="*/ 3223 w 105370"/>
                <a:gd name="connsiteY7" fmla="*/ 13089 h 17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370" h="170546">
                  <a:moveTo>
                    <a:pt x="3223" y="12657"/>
                  </a:moveTo>
                  <a:cubicBezTo>
                    <a:pt x="28144" y="27083"/>
                    <a:pt x="44040" y="55935"/>
                    <a:pt x="57358" y="80171"/>
                  </a:cubicBezTo>
                  <a:cubicBezTo>
                    <a:pt x="71823" y="107898"/>
                    <a:pt x="83852" y="136866"/>
                    <a:pt x="93305" y="166728"/>
                  </a:cubicBezTo>
                  <a:cubicBezTo>
                    <a:pt x="94737" y="169945"/>
                    <a:pt x="98460" y="171417"/>
                    <a:pt x="101612" y="170018"/>
                  </a:cubicBezTo>
                  <a:cubicBezTo>
                    <a:pt x="104189" y="168892"/>
                    <a:pt x="105621" y="166195"/>
                    <a:pt x="105334" y="163410"/>
                  </a:cubicBezTo>
                  <a:cubicBezTo>
                    <a:pt x="98747" y="130432"/>
                    <a:pt x="87004" y="98767"/>
                    <a:pt x="70248" y="69640"/>
                  </a:cubicBezTo>
                  <a:cubicBezTo>
                    <a:pt x="55926" y="43385"/>
                    <a:pt x="37882" y="14965"/>
                    <a:pt x="10242" y="827"/>
                  </a:cubicBezTo>
                  <a:cubicBezTo>
                    <a:pt x="2222" y="-3212"/>
                    <a:pt x="-4079" y="8617"/>
                    <a:pt x="3223" y="1308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2" name="Freeform: Shape 2931">
              <a:extLst>
                <a:ext uri="{FF2B5EF4-FFF2-40B4-BE49-F238E27FC236}">
                  <a16:creationId xmlns:a16="http://schemas.microsoft.com/office/drawing/2014/main" id="{6702782D-8721-7B11-016C-28E20092B385}"/>
                </a:ext>
              </a:extLst>
            </p:cNvPr>
            <p:cNvSpPr/>
            <p:nvPr/>
          </p:nvSpPr>
          <p:spPr>
            <a:xfrm>
              <a:off x="10669754" y="1268043"/>
              <a:ext cx="157227" cy="131601"/>
            </a:xfrm>
            <a:custGeom>
              <a:avLst/>
              <a:gdLst>
                <a:gd name="connsiteX0" fmla="*/ 3476 w 157227"/>
                <a:gd name="connsiteY0" fmla="*/ 10200 h 131601"/>
                <a:gd name="connsiteX1" fmla="*/ 84535 w 157227"/>
                <a:gd name="connsiteY1" fmla="*/ 57951 h 131601"/>
                <a:gd name="connsiteX2" fmla="*/ 145687 w 157227"/>
                <a:gd name="connsiteY2" fmla="*/ 128784 h 131601"/>
                <a:gd name="connsiteX3" fmla="*/ 154423 w 157227"/>
                <a:gd name="connsiteY3" fmla="*/ 130529 h 131601"/>
                <a:gd name="connsiteX4" fmla="*/ 156572 w 157227"/>
                <a:gd name="connsiteY4" fmla="*/ 122436 h 131601"/>
                <a:gd name="connsiteX5" fmla="*/ 6198 w 157227"/>
                <a:gd name="connsiteY5" fmla="*/ 246 h 131601"/>
                <a:gd name="connsiteX6" fmla="*/ 3476 w 157227"/>
                <a:gd name="connsiteY6" fmla="*/ 10200 h 13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227" h="131601">
                  <a:moveTo>
                    <a:pt x="3476" y="10200"/>
                  </a:moveTo>
                  <a:cubicBezTo>
                    <a:pt x="32692" y="21986"/>
                    <a:pt x="60046" y="38072"/>
                    <a:pt x="84535" y="57951"/>
                  </a:cubicBezTo>
                  <a:cubicBezTo>
                    <a:pt x="108596" y="78119"/>
                    <a:pt x="129217" y="102037"/>
                    <a:pt x="145687" y="128784"/>
                  </a:cubicBezTo>
                  <a:cubicBezTo>
                    <a:pt x="147692" y="131698"/>
                    <a:pt x="151559" y="132477"/>
                    <a:pt x="154423" y="130529"/>
                  </a:cubicBezTo>
                  <a:cubicBezTo>
                    <a:pt x="157002" y="128755"/>
                    <a:pt x="158003" y="125292"/>
                    <a:pt x="156572" y="122436"/>
                  </a:cubicBezTo>
                  <a:cubicBezTo>
                    <a:pt x="123775" y="63866"/>
                    <a:pt x="69927" y="20154"/>
                    <a:pt x="6198" y="246"/>
                  </a:cubicBezTo>
                  <a:cubicBezTo>
                    <a:pt x="-389" y="-1629"/>
                    <a:pt x="-2394" y="7748"/>
                    <a:pt x="3476" y="102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3" name="Freeform: Shape 2932">
              <a:extLst>
                <a:ext uri="{FF2B5EF4-FFF2-40B4-BE49-F238E27FC236}">
                  <a16:creationId xmlns:a16="http://schemas.microsoft.com/office/drawing/2014/main" id="{608CD4DD-CBA1-A25B-E1C9-4A265AEDE45F}"/>
                </a:ext>
              </a:extLst>
            </p:cNvPr>
            <p:cNvSpPr/>
            <p:nvPr/>
          </p:nvSpPr>
          <p:spPr>
            <a:xfrm>
              <a:off x="10543683" y="1100605"/>
              <a:ext cx="203912" cy="95019"/>
            </a:xfrm>
            <a:custGeom>
              <a:avLst/>
              <a:gdLst>
                <a:gd name="connsiteX0" fmla="*/ 5526 w 203912"/>
                <a:gd name="connsiteY0" fmla="*/ 12892 h 95019"/>
                <a:gd name="connsiteX1" fmla="*/ 192418 w 203912"/>
                <a:gd name="connsiteY1" fmla="*/ 93390 h 95019"/>
                <a:gd name="connsiteX2" fmla="*/ 202301 w 203912"/>
                <a:gd name="connsiteY2" fmla="*/ 92466 h 95019"/>
                <a:gd name="connsiteX3" fmla="*/ 202301 w 203912"/>
                <a:gd name="connsiteY3" fmla="*/ 83436 h 95019"/>
                <a:gd name="connsiteX4" fmla="*/ 5526 w 203912"/>
                <a:gd name="connsiteY4" fmla="*/ 52 h 95019"/>
                <a:gd name="connsiteX5" fmla="*/ 83 w 203912"/>
                <a:gd name="connsiteY5" fmla="*/ 7438 h 95019"/>
                <a:gd name="connsiteX6" fmla="*/ 5526 w 203912"/>
                <a:gd name="connsiteY6" fmla="*/ 12892 h 9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12" h="95019">
                  <a:moveTo>
                    <a:pt x="5526" y="12892"/>
                  </a:moveTo>
                  <a:cubicBezTo>
                    <a:pt x="75557" y="15806"/>
                    <a:pt x="142007" y="44442"/>
                    <a:pt x="192418" y="93390"/>
                  </a:cubicBezTo>
                  <a:cubicBezTo>
                    <a:pt x="195427" y="95885"/>
                    <a:pt x="199865" y="95467"/>
                    <a:pt x="202301" y="92466"/>
                  </a:cubicBezTo>
                  <a:cubicBezTo>
                    <a:pt x="204449" y="89855"/>
                    <a:pt x="204449" y="86047"/>
                    <a:pt x="202301" y="83436"/>
                  </a:cubicBezTo>
                  <a:cubicBezTo>
                    <a:pt x="151316" y="28861"/>
                    <a:pt x="79853" y="-1434"/>
                    <a:pt x="5526" y="52"/>
                  </a:cubicBezTo>
                  <a:cubicBezTo>
                    <a:pt x="1945" y="586"/>
                    <a:pt x="-489" y="3889"/>
                    <a:pt x="83" y="7438"/>
                  </a:cubicBezTo>
                  <a:cubicBezTo>
                    <a:pt x="514" y="10252"/>
                    <a:pt x="2661" y="12473"/>
                    <a:pt x="5526" y="128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4" name="Freeform: Shape 2933">
              <a:extLst>
                <a:ext uri="{FF2B5EF4-FFF2-40B4-BE49-F238E27FC236}">
                  <a16:creationId xmlns:a16="http://schemas.microsoft.com/office/drawing/2014/main" id="{79ACFAFE-AE74-57AC-980B-62BE569DD221}"/>
                </a:ext>
              </a:extLst>
            </p:cNvPr>
            <p:cNvSpPr/>
            <p:nvPr/>
          </p:nvSpPr>
          <p:spPr>
            <a:xfrm>
              <a:off x="10405324" y="1000884"/>
              <a:ext cx="236648" cy="38299"/>
            </a:xfrm>
            <a:custGeom>
              <a:avLst/>
              <a:gdLst>
                <a:gd name="connsiteX0" fmla="*/ 7832 w 236648"/>
                <a:gd name="connsiteY0" fmla="*/ 30671 h 38299"/>
                <a:gd name="connsiteX1" fmla="*/ 118536 w 236648"/>
                <a:gd name="connsiteY1" fmla="*/ 17832 h 38299"/>
                <a:gd name="connsiteX2" fmla="*/ 227950 w 236648"/>
                <a:gd name="connsiteY2" fmla="*/ 38029 h 38299"/>
                <a:gd name="connsiteX3" fmla="*/ 233249 w 236648"/>
                <a:gd name="connsiteY3" fmla="*/ 25478 h 38299"/>
                <a:gd name="connsiteX4" fmla="*/ 4108 w 236648"/>
                <a:gd name="connsiteY4" fmla="*/ 17976 h 38299"/>
                <a:gd name="connsiteX5" fmla="*/ 528 w 236648"/>
                <a:gd name="connsiteY5" fmla="*/ 26617 h 38299"/>
                <a:gd name="connsiteX6" fmla="*/ 7689 w 236648"/>
                <a:gd name="connsiteY6" fmla="*/ 30671 h 3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648" h="38299">
                  <a:moveTo>
                    <a:pt x="7832" y="30671"/>
                  </a:moveTo>
                  <a:cubicBezTo>
                    <a:pt x="43922" y="20861"/>
                    <a:pt x="81157" y="16533"/>
                    <a:pt x="118536" y="17832"/>
                  </a:cubicBezTo>
                  <a:cubicBezTo>
                    <a:pt x="155628" y="20010"/>
                    <a:pt x="192433" y="26790"/>
                    <a:pt x="227950" y="38029"/>
                  </a:cubicBezTo>
                  <a:cubicBezTo>
                    <a:pt x="235111" y="40192"/>
                    <a:pt x="240409" y="28796"/>
                    <a:pt x="233249" y="25478"/>
                  </a:cubicBezTo>
                  <a:cubicBezTo>
                    <a:pt x="160497" y="-5683"/>
                    <a:pt x="78722" y="-8352"/>
                    <a:pt x="4108" y="17976"/>
                  </a:cubicBezTo>
                  <a:cubicBezTo>
                    <a:pt x="671" y="19346"/>
                    <a:pt x="-904" y="23213"/>
                    <a:pt x="528" y="26617"/>
                  </a:cubicBezTo>
                  <a:cubicBezTo>
                    <a:pt x="1674" y="29517"/>
                    <a:pt x="4682" y="31205"/>
                    <a:pt x="7689" y="3067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5" name="Freeform: Shape 2934">
              <a:extLst>
                <a:ext uri="{FF2B5EF4-FFF2-40B4-BE49-F238E27FC236}">
                  <a16:creationId xmlns:a16="http://schemas.microsoft.com/office/drawing/2014/main" id="{8D488999-3240-22AB-398B-1DE606868E76}"/>
                </a:ext>
              </a:extLst>
            </p:cNvPr>
            <p:cNvSpPr/>
            <p:nvPr/>
          </p:nvSpPr>
          <p:spPr>
            <a:xfrm>
              <a:off x="10289914" y="966522"/>
              <a:ext cx="239777" cy="37992"/>
            </a:xfrm>
            <a:custGeom>
              <a:avLst/>
              <a:gdLst>
                <a:gd name="connsiteX0" fmla="*/ 10534 w 239777"/>
                <a:gd name="connsiteY0" fmla="*/ 36469 h 37992"/>
                <a:gd name="connsiteX1" fmla="*/ 231225 w 239777"/>
                <a:gd name="connsiteY1" fmla="*/ 36469 h 37992"/>
                <a:gd name="connsiteX2" fmla="*/ 239531 w 239777"/>
                <a:gd name="connsiteY2" fmla="*/ 31708 h 37992"/>
                <a:gd name="connsiteX3" fmla="*/ 234806 w 239777"/>
                <a:gd name="connsiteY3" fmla="*/ 23341 h 37992"/>
                <a:gd name="connsiteX4" fmla="*/ 3517 w 239777"/>
                <a:gd name="connsiteY4" fmla="*/ 24784 h 37992"/>
                <a:gd name="connsiteX5" fmla="*/ 939 w 239777"/>
                <a:gd name="connsiteY5" fmla="*/ 34450 h 37992"/>
                <a:gd name="connsiteX6" fmla="*/ 10534 w 239777"/>
                <a:gd name="connsiteY6" fmla="*/ 37046 h 3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777" h="37992">
                  <a:moveTo>
                    <a:pt x="10534" y="36469"/>
                  </a:moveTo>
                  <a:cubicBezTo>
                    <a:pt x="79563" y="-1039"/>
                    <a:pt x="159332" y="19446"/>
                    <a:pt x="231225" y="36469"/>
                  </a:cubicBezTo>
                  <a:cubicBezTo>
                    <a:pt x="234806" y="37465"/>
                    <a:pt x="238529" y="35330"/>
                    <a:pt x="239531" y="31708"/>
                  </a:cubicBezTo>
                  <a:cubicBezTo>
                    <a:pt x="240534" y="28087"/>
                    <a:pt x="238386" y="24337"/>
                    <a:pt x="234806" y="23341"/>
                  </a:cubicBezTo>
                  <a:cubicBezTo>
                    <a:pt x="160048" y="1846"/>
                    <a:pt x="74980" y="-16763"/>
                    <a:pt x="3517" y="24784"/>
                  </a:cubicBezTo>
                  <a:cubicBezTo>
                    <a:pt x="151" y="26731"/>
                    <a:pt x="-994" y="31059"/>
                    <a:pt x="939" y="34450"/>
                  </a:cubicBezTo>
                  <a:cubicBezTo>
                    <a:pt x="2873" y="37840"/>
                    <a:pt x="7169" y="38994"/>
                    <a:pt x="10534" y="370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6" name="Freeform: Shape 2935">
              <a:extLst>
                <a:ext uri="{FF2B5EF4-FFF2-40B4-BE49-F238E27FC236}">
                  <a16:creationId xmlns:a16="http://schemas.microsoft.com/office/drawing/2014/main" id="{478F3662-F045-1A48-16CF-7BE24738247F}"/>
                </a:ext>
              </a:extLst>
            </p:cNvPr>
            <p:cNvSpPr/>
            <p:nvPr/>
          </p:nvSpPr>
          <p:spPr>
            <a:xfrm>
              <a:off x="10701868" y="1558254"/>
              <a:ext cx="85074" cy="207269"/>
            </a:xfrm>
            <a:custGeom>
              <a:avLst/>
              <a:gdLst>
                <a:gd name="connsiteX0" fmla="*/ 1152 w 85074"/>
                <a:gd name="connsiteY0" fmla="*/ 8224 h 207269"/>
                <a:gd name="connsiteX1" fmla="*/ 74190 w 85074"/>
                <a:gd name="connsiteY1" fmla="*/ 203410 h 207269"/>
                <a:gd name="connsiteX2" fmla="*/ 81207 w 85074"/>
                <a:gd name="connsiteY2" fmla="*/ 206988 h 207269"/>
                <a:gd name="connsiteX3" fmla="*/ 85074 w 85074"/>
                <a:gd name="connsiteY3" fmla="*/ 201823 h 207269"/>
                <a:gd name="connsiteX4" fmla="*/ 10889 w 85074"/>
                <a:gd name="connsiteY4" fmla="*/ 2454 h 207269"/>
                <a:gd name="connsiteX5" fmla="*/ 1152 w 85074"/>
                <a:gd name="connsiteY5" fmla="*/ 8224 h 20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074" h="207269">
                  <a:moveTo>
                    <a:pt x="1152" y="8224"/>
                  </a:moveTo>
                  <a:cubicBezTo>
                    <a:pt x="37956" y="67819"/>
                    <a:pt x="62875" y="134136"/>
                    <a:pt x="74190" y="203410"/>
                  </a:cubicBezTo>
                  <a:cubicBezTo>
                    <a:pt x="75191" y="206353"/>
                    <a:pt x="78343" y="207954"/>
                    <a:pt x="81207" y="206988"/>
                  </a:cubicBezTo>
                  <a:cubicBezTo>
                    <a:pt x="83499" y="206238"/>
                    <a:pt x="84931" y="204175"/>
                    <a:pt x="85074" y="201823"/>
                  </a:cubicBezTo>
                  <a:cubicBezTo>
                    <a:pt x="77627" y="130096"/>
                    <a:pt x="51991" y="61485"/>
                    <a:pt x="10889" y="2454"/>
                  </a:cubicBezTo>
                  <a:cubicBezTo>
                    <a:pt x="6880" y="-3461"/>
                    <a:pt x="-3432" y="2454"/>
                    <a:pt x="1152" y="822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7" name="Freeform: Shape 2936">
              <a:extLst>
                <a:ext uri="{FF2B5EF4-FFF2-40B4-BE49-F238E27FC236}">
                  <a16:creationId xmlns:a16="http://schemas.microsoft.com/office/drawing/2014/main" id="{B04B0A64-76F0-4D81-066F-47838B7E3662}"/>
                </a:ext>
              </a:extLst>
            </p:cNvPr>
            <p:cNvSpPr/>
            <p:nvPr/>
          </p:nvSpPr>
          <p:spPr>
            <a:xfrm>
              <a:off x="10682660" y="1608052"/>
              <a:ext cx="52938" cy="196955"/>
            </a:xfrm>
            <a:custGeom>
              <a:avLst/>
              <a:gdLst>
                <a:gd name="connsiteX0" fmla="*/ 596 w 52938"/>
                <a:gd name="connsiteY0" fmla="*/ 9639 h 196955"/>
                <a:gd name="connsiteX1" fmla="*/ 37401 w 52938"/>
                <a:gd name="connsiteY1" fmla="*/ 190543 h 196955"/>
                <a:gd name="connsiteX2" fmla="*/ 50290 w 52938"/>
                <a:gd name="connsiteY2" fmla="*/ 192274 h 196955"/>
                <a:gd name="connsiteX3" fmla="*/ 11767 w 52938"/>
                <a:gd name="connsiteY3" fmla="*/ 3002 h 196955"/>
                <a:gd name="connsiteX4" fmla="*/ 596 w 52938"/>
                <a:gd name="connsiteY4" fmla="*/ 9639 h 19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38" h="196955">
                  <a:moveTo>
                    <a:pt x="596" y="9639"/>
                  </a:moveTo>
                  <a:cubicBezTo>
                    <a:pt x="28235" y="65699"/>
                    <a:pt x="40981" y="128049"/>
                    <a:pt x="37401" y="190543"/>
                  </a:cubicBezTo>
                  <a:cubicBezTo>
                    <a:pt x="37401" y="197756"/>
                    <a:pt x="49002" y="199631"/>
                    <a:pt x="50290" y="192274"/>
                  </a:cubicBezTo>
                  <a:cubicBezTo>
                    <a:pt x="59169" y="126606"/>
                    <a:pt x="45565" y="59870"/>
                    <a:pt x="11767" y="3002"/>
                  </a:cubicBezTo>
                  <a:cubicBezTo>
                    <a:pt x="7613" y="-4211"/>
                    <a:pt x="-2554" y="3002"/>
                    <a:pt x="596" y="96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8" name="Freeform: Shape 2937">
              <a:extLst>
                <a:ext uri="{FF2B5EF4-FFF2-40B4-BE49-F238E27FC236}">
                  <a16:creationId xmlns:a16="http://schemas.microsoft.com/office/drawing/2014/main" id="{4B2F6F93-B5FC-6258-B9F7-F81389DE764C}"/>
                </a:ext>
              </a:extLst>
            </p:cNvPr>
            <p:cNvSpPr/>
            <p:nvPr/>
          </p:nvSpPr>
          <p:spPr>
            <a:xfrm>
              <a:off x="10663814" y="1677302"/>
              <a:ext cx="46265" cy="169941"/>
            </a:xfrm>
            <a:custGeom>
              <a:avLst/>
              <a:gdLst>
                <a:gd name="connsiteX0" fmla="*/ 1110 w 46265"/>
                <a:gd name="connsiteY0" fmla="*/ 9779 h 169941"/>
                <a:gd name="connsiteX1" fmla="*/ 26603 w 46265"/>
                <a:gd name="connsiteY1" fmla="*/ 163706 h 169941"/>
                <a:gd name="connsiteX2" fmla="*/ 30040 w 46265"/>
                <a:gd name="connsiteY2" fmla="*/ 169765 h 169941"/>
                <a:gd name="connsiteX3" fmla="*/ 36053 w 46265"/>
                <a:gd name="connsiteY3" fmla="*/ 166303 h 169941"/>
                <a:gd name="connsiteX4" fmla="*/ 12711 w 46265"/>
                <a:gd name="connsiteY4" fmla="*/ 2999 h 169941"/>
                <a:gd name="connsiteX5" fmla="*/ 1110 w 46265"/>
                <a:gd name="connsiteY5" fmla="*/ 9779 h 16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65" h="169941">
                  <a:moveTo>
                    <a:pt x="1110" y="9779"/>
                  </a:moveTo>
                  <a:cubicBezTo>
                    <a:pt x="28178" y="56174"/>
                    <a:pt x="37200" y="110979"/>
                    <a:pt x="26603" y="163706"/>
                  </a:cubicBezTo>
                  <a:cubicBezTo>
                    <a:pt x="25886" y="166332"/>
                    <a:pt x="27461" y="169044"/>
                    <a:pt x="30040" y="169765"/>
                  </a:cubicBezTo>
                  <a:cubicBezTo>
                    <a:pt x="32616" y="170487"/>
                    <a:pt x="35338" y="168929"/>
                    <a:pt x="36053" y="166303"/>
                  </a:cubicBezTo>
                  <a:cubicBezTo>
                    <a:pt x="57250" y="113215"/>
                    <a:pt x="43501" y="49451"/>
                    <a:pt x="12711" y="2999"/>
                  </a:cubicBezTo>
                  <a:cubicBezTo>
                    <a:pt x="7984" y="-4214"/>
                    <a:pt x="-3616" y="2999"/>
                    <a:pt x="1110" y="97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9" name="Freeform: Shape 2938">
              <a:extLst>
                <a:ext uri="{FF2B5EF4-FFF2-40B4-BE49-F238E27FC236}">
                  <a16:creationId xmlns:a16="http://schemas.microsoft.com/office/drawing/2014/main" id="{6DDA98EB-9BB8-C950-BFB7-2B31E60EC8E7}"/>
                </a:ext>
              </a:extLst>
            </p:cNvPr>
            <p:cNvSpPr/>
            <p:nvPr/>
          </p:nvSpPr>
          <p:spPr>
            <a:xfrm>
              <a:off x="10638411" y="1714316"/>
              <a:ext cx="36344" cy="203799"/>
            </a:xfrm>
            <a:custGeom>
              <a:avLst/>
              <a:gdLst>
                <a:gd name="connsiteX0" fmla="*/ 7180 w 36344"/>
                <a:gd name="connsiteY0" fmla="*/ 9696 h 203799"/>
                <a:gd name="connsiteX1" fmla="*/ 18780 w 36344"/>
                <a:gd name="connsiteY1" fmla="*/ 103754 h 203799"/>
                <a:gd name="connsiteX2" fmla="*/ 162 w 36344"/>
                <a:gd name="connsiteY2" fmla="*/ 196803 h 203799"/>
                <a:gd name="connsiteX3" fmla="*/ 4172 w 36344"/>
                <a:gd name="connsiteY3" fmla="*/ 203627 h 203799"/>
                <a:gd name="connsiteX4" fmla="*/ 10330 w 36344"/>
                <a:gd name="connsiteY4" fmla="*/ 201131 h 203799"/>
                <a:gd name="connsiteX5" fmla="*/ 22360 w 36344"/>
                <a:gd name="connsiteY5" fmla="*/ 5512 h 203799"/>
                <a:gd name="connsiteX6" fmla="*/ 12479 w 36344"/>
                <a:gd name="connsiteY6" fmla="*/ 376 h 203799"/>
                <a:gd name="connsiteX7" fmla="*/ 7180 w 36344"/>
                <a:gd name="connsiteY7" fmla="*/ 9696 h 2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44" h="203799">
                  <a:moveTo>
                    <a:pt x="7180" y="9696"/>
                  </a:moveTo>
                  <a:cubicBezTo>
                    <a:pt x="16345" y="40149"/>
                    <a:pt x="20355" y="71959"/>
                    <a:pt x="18780" y="103754"/>
                  </a:cubicBezTo>
                  <a:cubicBezTo>
                    <a:pt x="16345" y="135405"/>
                    <a:pt x="10043" y="166653"/>
                    <a:pt x="162" y="196803"/>
                  </a:cubicBezTo>
                  <a:cubicBezTo>
                    <a:pt x="-554" y="199818"/>
                    <a:pt x="1164" y="202877"/>
                    <a:pt x="4172" y="203627"/>
                  </a:cubicBezTo>
                  <a:cubicBezTo>
                    <a:pt x="6606" y="204233"/>
                    <a:pt x="9042" y="203208"/>
                    <a:pt x="10330" y="201131"/>
                  </a:cubicBezTo>
                  <a:cubicBezTo>
                    <a:pt x="42983" y="143426"/>
                    <a:pt x="42410" y="67689"/>
                    <a:pt x="22360" y="5512"/>
                  </a:cubicBezTo>
                  <a:cubicBezTo>
                    <a:pt x="21071" y="1343"/>
                    <a:pt x="16632" y="-951"/>
                    <a:pt x="12479" y="376"/>
                  </a:cubicBezTo>
                  <a:cubicBezTo>
                    <a:pt x="8612" y="1646"/>
                    <a:pt x="6321" y="5685"/>
                    <a:pt x="7180" y="96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0" name="Freeform: Shape 2939">
              <a:extLst>
                <a:ext uri="{FF2B5EF4-FFF2-40B4-BE49-F238E27FC236}">
                  <a16:creationId xmlns:a16="http://schemas.microsoft.com/office/drawing/2014/main" id="{5CF1CFFB-285C-2BA3-2966-BDF2FDECA52F}"/>
                </a:ext>
              </a:extLst>
            </p:cNvPr>
            <p:cNvSpPr/>
            <p:nvPr/>
          </p:nvSpPr>
          <p:spPr>
            <a:xfrm>
              <a:off x="10582455" y="1758564"/>
              <a:ext cx="54882" cy="210210"/>
            </a:xfrm>
            <a:custGeom>
              <a:avLst/>
              <a:gdLst>
                <a:gd name="connsiteX0" fmla="*/ 34350 w 54882"/>
                <a:gd name="connsiteY0" fmla="*/ 8293 h 210210"/>
                <a:gd name="connsiteX1" fmla="*/ 838 w 54882"/>
                <a:gd name="connsiteY1" fmla="*/ 200594 h 210210"/>
                <a:gd name="connsiteX2" fmla="*/ 3130 w 54882"/>
                <a:gd name="connsiteY2" fmla="*/ 209322 h 210210"/>
                <a:gd name="connsiteX3" fmla="*/ 11722 w 54882"/>
                <a:gd name="connsiteY3" fmla="*/ 207086 h 210210"/>
                <a:gd name="connsiteX4" fmla="*/ 47956 w 54882"/>
                <a:gd name="connsiteY4" fmla="*/ 5120 h 210210"/>
                <a:gd name="connsiteX5" fmla="*/ 33634 w 54882"/>
                <a:gd name="connsiteY5" fmla="*/ 8870 h 21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82" h="210210">
                  <a:moveTo>
                    <a:pt x="34350" y="8293"/>
                  </a:moveTo>
                  <a:cubicBezTo>
                    <a:pt x="46810" y="74365"/>
                    <a:pt x="34923" y="142745"/>
                    <a:pt x="838" y="200594"/>
                  </a:cubicBezTo>
                  <a:cubicBezTo>
                    <a:pt x="-880" y="203624"/>
                    <a:pt x="122" y="207533"/>
                    <a:pt x="3130" y="209322"/>
                  </a:cubicBezTo>
                  <a:cubicBezTo>
                    <a:pt x="5994" y="211111"/>
                    <a:pt x="10004" y="210116"/>
                    <a:pt x="11722" y="207086"/>
                  </a:cubicBezTo>
                  <a:cubicBezTo>
                    <a:pt x="53684" y="150535"/>
                    <a:pt x="63422" y="72057"/>
                    <a:pt x="47956" y="5120"/>
                  </a:cubicBezTo>
                  <a:cubicBezTo>
                    <a:pt x="45807" y="-3825"/>
                    <a:pt x="32345" y="-74"/>
                    <a:pt x="33634" y="88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1" name="Freeform: Shape 2940">
              <a:extLst>
                <a:ext uri="{FF2B5EF4-FFF2-40B4-BE49-F238E27FC236}">
                  <a16:creationId xmlns:a16="http://schemas.microsoft.com/office/drawing/2014/main" id="{FCCEC1FD-9596-DB55-C38E-080A23713FAC}"/>
                </a:ext>
              </a:extLst>
            </p:cNvPr>
            <p:cNvSpPr/>
            <p:nvPr/>
          </p:nvSpPr>
          <p:spPr>
            <a:xfrm>
              <a:off x="10327531" y="1908272"/>
              <a:ext cx="116124" cy="132414"/>
            </a:xfrm>
            <a:custGeom>
              <a:avLst/>
              <a:gdLst>
                <a:gd name="connsiteX0" fmla="*/ 103097 w 116124"/>
                <a:gd name="connsiteY0" fmla="*/ 3281 h 132414"/>
                <a:gd name="connsiteX1" fmla="*/ 3564 w 116124"/>
                <a:gd name="connsiteY1" fmla="*/ 118690 h 132414"/>
                <a:gd name="connsiteX2" fmla="*/ 987 w 116124"/>
                <a:gd name="connsiteY2" fmla="*/ 128788 h 132414"/>
                <a:gd name="connsiteX3" fmla="*/ 11012 w 116124"/>
                <a:gd name="connsiteY3" fmla="*/ 131385 h 132414"/>
                <a:gd name="connsiteX4" fmla="*/ 115700 w 116124"/>
                <a:gd name="connsiteY4" fmla="*/ 8763 h 132414"/>
                <a:gd name="connsiteX5" fmla="*/ 103097 w 116124"/>
                <a:gd name="connsiteY5" fmla="*/ 3425 h 13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24" h="132414">
                  <a:moveTo>
                    <a:pt x="103097" y="3281"/>
                  </a:moveTo>
                  <a:cubicBezTo>
                    <a:pt x="82331" y="51031"/>
                    <a:pt x="47674" y="91295"/>
                    <a:pt x="3564" y="118690"/>
                  </a:cubicBezTo>
                  <a:cubicBezTo>
                    <a:pt x="127" y="120767"/>
                    <a:pt x="-1019" y="125283"/>
                    <a:pt x="987" y="128788"/>
                  </a:cubicBezTo>
                  <a:cubicBezTo>
                    <a:pt x="2992" y="132294"/>
                    <a:pt x="7574" y="133462"/>
                    <a:pt x="11012" y="131385"/>
                  </a:cubicBezTo>
                  <a:cubicBezTo>
                    <a:pt x="58558" y="103499"/>
                    <a:pt x="95507" y="60307"/>
                    <a:pt x="115700" y="8763"/>
                  </a:cubicBezTo>
                  <a:cubicBezTo>
                    <a:pt x="118564" y="1550"/>
                    <a:pt x="106104" y="-3788"/>
                    <a:pt x="103097" y="34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2" name="Freeform: Shape 2941">
              <a:extLst>
                <a:ext uri="{FF2B5EF4-FFF2-40B4-BE49-F238E27FC236}">
                  <a16:creationId xmlns:a16="http://schemas.microsoft.com/office/drawing/2014/main" id="{21AD2B0E-8FE6-A74F-7953-296C175BEE63}"/>
                </a:ext>
              </a:extLst>
            </p:cNvPr>
            <p:cNvSpPr/>
            <p:nvPr/>
          </p:nvSpPr>
          <p:spPr>
            <a:xfrm>
              <a:off x="10208248" y="1913234"/>
              <a:ext cx="208114" cy="141180"/>
            </a:xfrm>
            <a:custGeom>
              <a:avLst/>
              <a:gdLst>
                <a:gd name="connsiteX0" fmla="*/ 195743 w 208114"/>
                <a:gd name="connsiteY0" fmla="*/ 2935 h 141180"/>
                <a:gd name="connsiteX1" fmla="*/ 3694 w 208114"/>
                <a:gd name="connsiteY1" fmla="*/ 131184 h 141180"/>
                <a:gd name="connsiteX2" fmla="*/ 186 w 208114"/>
                <a:gd name="connsiteY2" fmla="*/ 137459 h 141180"/>
                <a:gd name="connsiteX3" fmla="*/ 6415 w 208114"/>
                <a:gd name="connsiteY3" fmla="*/ 140993 h 141180"/>
                <a:gd name="connsiteX4" fmla="*/ 206913 w 208114"/>
                <a:gd name="connsiteY4" fmla="*/ 11158 h 141180"/>
                <a:gd name="connsiteX5" fmla="*/ 195456 w 208114"/>
                <a:gd name="connsiteY5" fmla="*/ 2358 h 14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114" h="141180">
                  <a:moveTo>
                    <a:pt x="195743" y="2935"/>
                  </a:moveTo>
                  <a:cubicBezTo>
                    <a:pt x="145619" y="63684"/>
                    <a:pt x="78781" y="108275"/>
                    <a:pt x="3694" y="131184"/>
                  </a:cubicBezTo>
                  <a:cubicBezTo>
                    <a:pt x="1002" y="131934"/>
                    <a:pt x="-559" y="134747"/>
                    <a:pt x="186" y="137459"/>
                  </a:cubicBezTo>
                  <a:cubicBezTo>
                    <a:pt x="944" y="140171"/>
                    <a:pt x="3723" y="141744"/>
                    <a:pt x="6415" y="140993"/>
                  </a:cubicBezTo>
                  <a:cubicBezTo>
                    <a:pt x="87188" y="129164"/>
                    <a:pt x="159367" y="76797"/>
                    <a:pt x="206913" y="11158"/>
                  </a:cubicBezTo>
                  <a:cubicBezTo>
                    <a:pt x="211783" y="4522"/>
                    <a:pt x="200612" y="-4278"/>
                    <a:pt x="195456" y="23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3" name="Freeform: Shape 2942">
              <a:extLst>
                <a:ext uri="{FF2B5EF4-FFF2-40B4-BE49-F238E27FC236}">
                  <a16:creationId xmlns:a16="http://schemas.microsoft.com/office/drawing/2014/main" id="{11E2AE46-EB7C-CD5B-FE67-9E10C168B647}"/>
                </a:ext>
              </a:extLst>
            </p:cNvPr>
            <p:cNvSpPr/>
            <p:nvPr/>
          </p:nvSpPr>
          <p:spPr>
            <a:xfrm>
              <a:off x="10103817" y="1934046"/>
              <a:ext cx="238199" cy="110423"/>
            </a:xfrm>
            <a:custGeom>
              <a:avLst/>
              <a:gdLst>
                <a:gd name="connsiteX0" fmla="*/ 228425 w 238199"/>
                <a:gd name="connsiteY0" fmla="*/ 2752 h 110423"/>
                <a:gd name="connsiteX1" fmla="*/ 182310 w 238199"/>
                <a:gd name="connsiteY1" fmla="*/ 44732 h 110423"/>
                <a:gd name="connsiteX2" fmla="*/ 126314 w 238199"/>
                <a:gd name="connsiteY2" fmla="*/ 73584 h 110423"/>
                <a:gd name="connsiteX3" fmla="*/ 4440 w 238199"/>
                <a:gd name="connsiteY3" fmla="*/ 101283 h 110423"/>
                <a:gd name="connsiteX4" fmla="*/ 0 w 238199"/>
                <a:gd name="connsiteY4" fmla="*/ 105755 h 110423"/>
                <a:gd name="connsiteX5" fmla="*/ 4440 w 238199"/>
                <a:gd name="connsiteY5" fmla="*/ 110227 h 110423"/>
                <a:gd name="connsiteX6" fmla="*/ 135765 w 238199"/>
                <a:gd name="connsiteY6" fmla="*/ 84837 h 110423"/>
                <a:gd name="connsiteX7" fmla="*/ 194912 w 238199"/>
                <a:gd name="connsiteY7" fmla="*/ 51368 h 110423"/>
                <a:gd name="connsiteX8" fmla="*/ 237876 w 238199"/>
                <a:gd name="connsiteY8" fmla="*/ 6647 h 110423"/>
                <a:gd name="connsiteX9" fmla="*/ 228425 w 238199"/>
                <a:gd name="connsiteY9" fmla="*/ 2608 h 11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99" h="110423">
                  <a:moveTo>
                    <a:pt x="228425" y="2752"/>
                  </a:moveTo>
                  <a:cubicBezTo>
                    <a:pt x="219975" y="21362"/>
                    <a:pt x="198779" y="34057"/>
                    <a:pt x="182310" y="44732"/>
                  </a:cubicBezTo>
                  <a:cubicBezTo>
                    <a:pt x="164551" y="56042"/>
                    <a:pt x="145805" y="65693"/>
                    <a:pt x="126314" y="73584"/>
                  </a:cubicBezTo>
                  <a:cubicBezTo>
                    <a:pt x="87331" y="89049"/>
                    <a:pt x="46229" y="98383"/>
                    <a:pt x="4440" y="101283"/>
                  </a:cubicBezTo>
                  <a:cubicBezTo>
                    <a:pt x="1990" y="101283"/>
                    <a:pt x="0" y="103288"/>
                    <a:pt x="0" y="105755"/>
                  </a:cubicBezTo>
                  <a:cubicBezTo>
                    <a:pt x="0" y="108222"/>
                    <a:pt x="1990" y="110227"/>
                    <a:pt x="4440" y="110227"/>
                  </a:cubicBezTo>
                  <a:cubicBezTo>
                    <a:pt x="49552" y="111871"/>
                    <a:pt x="94463" y="103201"/>
                    <a:pt x="135765" y="84837"/>
                  </a:cubicBezTo>
                  <a:cubicBezTo>
                    <a:pt x="156589" y="75792"/>
                    <a:pt x="176409" y="64582"/>
                    <a:pt x="194912" y="51368"/>
                  </a:cubicBezTo>
                  <a:cubicBezTo>
                    <a:pt x="213258" y="41010"/>
                    <a:pt x="228138" y="25459"/>
                    <a:pt x="237876" y="6647"/>
                  </a:cubicBezTo>
                  <a:cubicBezTo>
                    <a:pt x="240025" y="1165"/>
                    <a:pt x="230859" y="-2874"/>
                    <a:pt x="228425" y="26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4" name="Freeform: Shape 2943">
              <a:extLst>
                <a:ext uri="{FF2B5EF4-FFF2-40B4-BE49-F238E27FC236}">
                  <a16:creationId xmlns:a16="http://schemas.microsoft.com/office/drawing/2014/main" id="{360C84C3-3951-B074-F005-A44CA5E9C334}"/>
                </a:ext>
              </a:extLst>
            </p:cNvPr>
            <p:cNvSpPr/>
            <p:nvPr/>
          </p:nvSpPr>
          <p:spPr>
            <a:xfrm>
              <a:off x="10010396" y="1945916"/>
              <a:ext cx="231862" cy="69802"/>
            </a:xfrm>
            <a:custGeom>
              <a:avLst/>
              <a:gdLst>
                <a:gd name="connsiteX0" fmla="*/ 223028 w 231862"/>
                <a:gd name="connsiteY0" fmla="*/ 837 h 69802"/>
                <a:gd name="connsiteX1" fmla="*/ 118483 w 231862"/>
                <a:gd name="connsiteY1" fmla="*/ 44836 h 69802"/>
                <a:gd name="connsiteX2" fmla="*/ 5775 w 231862"/>
                <a:gd name="connsiteY2" fmla="*/ 53636 h 69802"/>
                <a:gd name="connsiteX3" fmla="*/ 3 w 231862"/>
                <a:gd name="connsiteY3" fmla="*/ 59075 h 69802"/>
                <a:gd name="connsiteX4" fmla="*/ 4342 w 231862"/>
                <a:gd name="connsiteY4" fmla="*/ 64744 h 69802"/>
                <a:gd name="connsiteX5" fmla="*/ 121347 w 231862"/>
                <a:gd name="connsiteY5" fmla="*/ 60850 h 69802"/>
                <a:gd name="connsiteX6" fmla="*/ 229186 w 231862"/>
                <a:gd name="connsiteY6" fmla="*/ 11512 h 69802"/>
                <a:gd name="connsiteX7" fmla="*/ 223028 w 231862"/>
                <a:gd name="connsiteY7" fmla="*/ 837 h 6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862" h="69802">
                  <a:moveTo>
                    <a:pt x="223028" y="837"/>
                  </a:moveTo>
                  <a:cubicBezTo>
                    <a:pt x="190891" y="21336"/>
                    <a:pt x="155547" y="36209"/>
                    <a:pt x="118483" y="44836"/>
                  </a:cubicBezTo>
                  <a:cubicBezTo>
                    <a:pt x="81405" y="52309"/>
                    <a:pt x="43554" y="55266"/>
                    <a:pt x="5775" y="53636"/>
                  </a:cubicBezTo>
                  <a:cubicBezTo>
                    <a:pt x="2695" y="53535"/>
                    <a:pt x="103" y="55959"/>
                    <a:pt x="3" y="59075"/>
                  </a:cubicBezTo>
                  <a:cubicBezTo>
                    <a:pt x="-83" y="61758"/>
                    <a:pt x="1736" y="64139"/>
                    <a:pt x="4342" y="64744"/>
                  </a:cubicBezTo>
                  <a:cubicBezTo>
                    <a:pt x="43110" y="72621"/>
                    <a:pt x="83181" y="71280"/>
                    <a:pt x="121347" y="60850"/>
                  </a:cubicBezTo>
                  <a:cubicBezTo>
                    <a:pt x="160058" y="51400"/>
                    <a:pt x="196649" y="34651"/>
                    <a:pt x="229186" y="11512"/>
                  </a:cubicBezTo>
                  <a:cubicBezTo>
                    <a:pt x="235631" y="6896"/>
                    <a:pt x="229186" y="-2914"/>
                    <a:pt x="223028" y="83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5" name="Freeform: Shape 2944">
              <a:extLst>
                <a:ext uri="{FF2B5EF4-FFF2-40B4-BE49-F238E27FC236}">
                  <a16:creationId xmlns:a16="http://schemas.microsoft.com/office/drawing/2014/main" id="{7D5D946B-4BC8-545B-14EF-CB2870862BDF}"/>
                </a:ext>
              </a:extLst>
            </p:cNvPr>
            <p:cNvSpPr/>
            <p:nvPr/>
          </p:nvSpPr>
          <p:spPr>
            <a:xfrm>
              <a:off x="9864865" y="1908748"/>
              <a:ext cx="248349" cy="53023"/>
            </a:xfrm>
            <a:custGeom>
              <a:avLst/>
              <a:gdLst>
                <a:gd name="connsiteX0" fmla="*/ 241529 w 248349"/>
                <a:gd name="connsiteY0" fmla="*/ 38004 h 53023"/>
                <a:gd name="connsiteX1" fmla="*/ 9095 w 248349"/>
                <a:gd name="connsiteY1" fmla="*/ 496 h 53023"/>
                <a:gd name="connsiteX2" fmla="*/ 5085 w 248349"/>
                <a:gd name="connsiteY2" fmla="*/ 14922 h 53023"/>
                <a:gd name="connsiteX3" fmla="*/ 241529 w 248349"/>
                <a:gd name="connsiteY3" fmla="*/ 51421 h 53023"/>
                <a:gd name="connsiteX4" fmla="*/ 241529 w 248349"/>
                <a:gd name="connsiteY4" fmla="*/ 36994 h 5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349" h="53023">
                  <a:moveTo>
                    <a:pt x="241529" y="38004"/>
                  </a:moveTo>
                  <a:cubicBezTo>
                    <a:pt x="162404" y="40240"/>
                    <a:pt x="83565" y="27531"/>
                    <a:pt x="9095" y="496"/>
                  </a:cubicBezTo>
                  <a:cubicBezTo>
                    <a:pt x="-357" y="-2822"/>
                    <a:pt x="-3651" y="11460"/>
                    <a:pt x="5085" y="14922"/>
                  </a:cubicBezTo>
                  <a:cubicBezTo>
                    <a:pt x="80056" y="45261"/>
                    <a:pt x="160972" y="57754"/>
                    <a:pt x="241529" y="51421"/>
                  </a:cubicBezTo>
                  <a:cubicBezTo>
                    <a:pt x="250552" y="51421"/>
                    <a:pt x="250695" y="36994"/>
                    <a:pt x="241529" y="369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6" name="Freeform: Shape 2945">
              <a:extLst>
                <a:ext uri="{FF2B5EF4-FFF2-40B4-BE49-F238E27FC236}">
                  <a16:creationId xmlns:a16="http://schemas.microsoft.com/office/drawing/2014/main" id="{B6B8E7C5-B0B9-930F-2E4D-56A24824A7CD}"/>
                </a:ext>
              </a:extLst>
            </p:cNvPr>
            <p:cNvSpPr/>
            <p:nvPr/>
          </p:nvSpPr>
          <p:spPr>
            <a:xfrm>
              <a:off x="9770379" y="1775803"/>
              <a:ext cx="220234" cy="107161"/>
            </a:xfrm>
            <a:custGeom>
              <a:avLst/>
              <a:gdLst>
                <a:gd name="connsiteX0" fmla="*/ 213998 w 220234"/>
                <a:gd name="connsiteY0" fmla="*/ 92037 h 107161"/>
                <a:gd name="connsiteX1" fmla="*/ 6626 w 220234"/>
                <a:gd name="connsiteY1" fmla="*/ 720 h 107161"/>
                <a:gd name="connsiteX2" fmla="*/ 1327 w 220234"/>
                <a:gd name="connsiteY2" fmla="*/ 7789 h 107161"/>
                <a:gd name="connsiteX3" fmla="*/ 210417 w 220234"/>
                <a:gd name="connsiteY3" fmla="*/ 107041 h 107161"/>
                <a:gd name="connsiteX4" fmla="*/ 214428 w 220234"/>
                <a:gd name="connsiteY4" fmla="*/ 92615 h 10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234" h="107161">
                  <a:moveTo>
                    <a:pt x="213998" y="92037"/>
                  </a:moveTo>
                  <a:cubicBezTo>
                    <a:pt x="139484" y="75952"/>
                    <a:pt x="68952" y="44893"/>
                    <a:pt x="6626" y="720"/>
                  </a:cubicBezTo>
                  <a:cubicBezTo>
                    <a:pt x="2473" y="-2165"/>
                    <a:pt x="-2397" y="4326"/>
                    <a:pt x="1327" y="7789"/>
                  </a:cubicBezTo>
                  <a:cubicBezTo>
                    <a:pt x="60173" y="60329"/>
                    <a:pt x="132739" y="94764"/>
                    <a:pt x="210417" y="107041"/>
                  </a:cubicBezTo>
                  <a:cubicBezTo>
                    <a:pt x="220013" y="108628"/>
                    <a:pt x="224739" y="94057"/>
                    <a:pt x="214428" y="926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7" name="Freeform: Shape 2946">
              <a:extLst>
                <a:ext uri="{FF2B5EF4-FFF2-40B4-BE49-F238E27FC236}">
                  <a16:creationId xmlns:a16="http://schemas.microsoft.com/office/drawing/2014/main" id="{C73F0F94-2B74-87A4-0037-A972F4E83AE4}"/>
                </a:ext>
              </a:extLst>
            </p:cNvPr>
            <p:cNvSpPr/>
            <p:nvPr/>
          </p:nvSpPr>
          <p:spPr>
            <a:xfrm>
              <a:off x="9645640" y="1529652"/>
              <a:ext cx="197370" cy="205778"/>
            </a:xfrm>
            <a:custGeom>
              <a:avLst/>
              <a:gdLst>
                <a:gd name="connsiteX0" fmla="*/ 194665 w 197370"/>
                <a:gd name="connsiteY0" fmla="*/ 194793 h 205778"/>
                <a:gd name="connsiteX1" fmla="*/ 12069 w 197370"/>
                <a:gd name="connsiteY1" fmla="*/ 3213 h 205778"/>
                <a:gd name="connsiteX2" fmla="*/ 3190 w 197370"/>
                <a:gd name="connsiteY2" fmla="*/ 905 h 205778"/>
                <a:gd name="connsiteX3" fmla="*/ 899 w 197370"/>
                <a:gd name="connsiteY3" fmla="*/ 9849 h 205778"/>
                <a:gd name="connsiteX4" fmla="*/ 188650 w 197370"/>
                <a:gd name="connsiteY4" fmla="*/ 205036 h 205778"/>
                <a:gd name="connsiteX5" fmla="*/ 196627 w 197370"/>
                <a:gd name="connsiteY5" fmla="*/ 202727 h 205778"/>
                <a:gd name="connsiteX6" fmla="*/ 194522 w 197370"/>
                <a:gd name="connsiteY6" fmla="*/ 194793 h 20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70" h="205778">
                  <a:moveTo>
                    <a:pt x="194665" y="194793"/>
                  </a:moveTo>
                  <a:cubicBezTo>
                    <a:pt x="119894" y="146033"/>
                    <a:pt x="57396" y="80451"/>
                    <a:pt x="12069" y="3213"/>
                  </a:cubicBezTo>
                  <a:cubicBezTo>
                    <a:pt x="10251" y="112"/>
                    <a:pt x="6269" y="-927"/>
                    <a:pt x="3190" y="905"/>
                  </a:cubicBezTo>
                  <a:cubicBezTo>
                    <a:pt x="111" y="2737"/>
                    <a:pt x="-920" y="6748"/>
                    <a:pt x="899" y="9849"/>
                  </a:cubicBezTo>
                  <a:cubicBezTo>
                    <a:pt x="42459" y="92540"/>
                    <a:pt x="107921" y="160588"/>
                    <a:pt x="188650" y="205036"/>
                  </a:cubicBezTo>
                  <a:cubicBezTo>
                    <a:pt x="191486" y="206623"/>
                    <a:pt x="195066" y="205584"/>
                    <a:pt x="196627" y="202727"/>
                  </a:cubicBezTo>
                  <a:cubicBezTo>
                    <a:pt x="198174" y="199943"/>
                    <a:pt x="197229" y="196438"/>
                    <a:pt x="194522" y="1947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8" name="Freeform: Shape 2947">
              <a:extLst>
                <a:ext uri="{FF2B5EF4-FFF2-40B4-BE49-F238E27FC236}">
                  <a16:creationId xmlns:a16="http://schemas.microsoft.com/office/drawing/2014/main" id="{8CB6B565-B81B-6EA0-B931-3920C01F3C13}"/>
                </a:ext>
              </a:extLst>
            </p:cNvPr>
            <p:cNvSpPr/>
            <p:nvPr/>
          </p:nvSpPr>
          <p:spPr>
            <a:xfrm>
              <a:off x="9662893" y="1330059"/>
              <a:ext cx="110817" cy="256038"/>
            </a:xfrm>
            <a:custGeom>
              <a:avLst/>
              <a:gdLst>
                <a:gd name="connsiteX0" fmla="*/ 109529 w 110817"/>
                <a:gd name="connsiteY0" fmla="*/ 245651 h 256038"/>
                <a:gd name="connsiteX1" fmla="*/ 14435 w 110817"/>
                <a:gd name="connsiteY1" fmla="*/ 5023 h 256038"/>
                <a:gd name="connsiteX2" fmla="*/ 9695 w 110817"/>
                <a:gd name="connsiteY2" fmla="*/ 2 h 256038"/>
                <a:gd name="connsiteX3" fmla="*/ 4840 w 110817"/>
                <a:gd name="connsiteY3" fmla="*/ 3724 h 256038"/>
                <a:gd name="connsiteX4" fmla="*/ 100506 w 110817"/>
                <a:gd name="connsiteY4" fmla="*/ 254740 h 256038"/>
                <a:gd name="connsiteX5" fmla="*/ 109529 w 110817"/>
                <a:gd name="connsiteY5" fmla="*/ 253442 h 256038"/>
                <a:gd name="connsiteX6" fmla="*/ 109529 w 110817"/>
                <a:gd name="connsiteY6" fmla="*/ 245651 h 2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17" h="256038">
                  <a:moveTo>
                    <a:pt x="109529" y="245651"/>
                  </a:moveTo>
                  <a:cubicBezTo>
                    <a:pt x="47947" y="180734"/>
                    <a:pt x="9280" y="96052"/>
                    <a:pt x="14435" y="5023"/>
                  </a:cubicBezTo>
                  <a:cubicBezTo>
                    <a:pt x="14507" y="2311"/>
                    <a:pt x="12373" y="60"/>
                    <a:pt x="9695" y="2"/>
                  </a:cubicBezTo>
                  <a:cubicBezTo>
                    <a:pt x="7404" y="-70"/>
                    <a:pt x="5385" y="1488"/>
                    <a:pt x="4840" y="3724"/>
                  </a:cubicBezTo>
                  <a:cubicBezTo>
                    <a:pt x="-16642" y="99081"/>
                    <a:pt x="36634" y="189101"/>
                    <a:pt x="100506" y="254740"/>
                  </a:cubicBezTo>
                  <a:cubicBezTo>
                    <a:pt x="103357" y="256889"/>
                    <a:pt x="107395" y="256312"/>
                    <a:pt x="109529" y="253442"/>
                  </a:cubicBezTo>
                  <a:cubicBezTo>
                    <a:pt x="111247" y="251133"/>
                    <a:pt x="111247" y="247960"/>
                    <a:pt x="109529" y="24565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9" name="Freeform: Shape 2948">
              <a:extLst>
                <a:ext uri="{FF2B5EF4-FFF2-40B4-BE49-F238E27FC236}">
                  <a16:creationId xmlns:a16="http://schemas.microsoft.com/office/drawing/2014/main" id="{AEF067FA-89C5-4E6B-835D-0ECE47AA1E0D}"/>
                </a:ext>
              </a:extLst>
            </p:cNvPr>
            <p:cNvSpPr/>
            <p:nvPr/>
          </p:nvSpPr>
          <p:spPr>
            <a:xfrm>
              <a:off x="10377427" y="1876402"/>
              <a:ext cx="129009" cy="163606"/>
            </a:xfrm>
            <a:custGeom>
              <a:avLst/>
              <a:gdLst>
                <a:gd name="connsiteX0" fmla="*/ 117790 w 129009"/>
                <a:gd name="connsiteY0" fmla="*/ 3557 h 163606"/>
                <a:gd name="connsiteX1" fmla="*/ 73537 w 129009"/>
                <a:gd name="connsiteY1" fmla="*/ 88816 h 163606"/>
                <a:gd name="connsiteX2" fmla="*/ 2790 w 129009"/>
                <a:gd name="connsiteY2" fmla="*/ 153012 h 163606"/>
                <a:gd name="connsiteX3" fmla="*/ 785 w 129009"/>
                <a:gd name="connsiteY3" fmla="*/ 160802 h 163606"/>
                <a:gd name="connsiteX4" fmla="*/ 8519 w 129009"/>
                <a:gd name="connsiteY4" fmla="*/ 162822 h 163606"/>
                <a:gd name="connsiteX5" fmla="*/ 85997 w 129009"/>
                <a:gd name="connsiteY5" fmla="*/ 98048 h 163606"/>
                <a:gd name="connsiteX6" fmla="*/ 128961 w 129009"/>
                <a:gd name="connsiteY6" fmla="*/ 6731 h 163606"/>
                <a:gd name="connsiteX7" fmla="*/ 123662 w 129009"/>
                <a:gd name="connsiteY7" fmla="*/ 37 h 163606"/>
                <a:gd name="connsiteX8" fmla="*/ 117504 w 129009"/>
                <a:gd name="connsiteY8" fmla="*/ 3557 h 16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9" h="163606">
                  <a:moveTo>
                    <a:pt x="117790" y="3557"/>
                  </a:moveTo>
                  <a:cubicBezTo>
                    <a:pt x="108195" y="34415"/>
                    <a:pt x="93301" y="63296"/>
                    <a:pt x="73537" y="88816"/>
                  </a:cubicBezTo>
                  <a:cubicBezTo>
                    <a:pt x="53201" y="113585"/>
                    <a:pt x="29428" y="135225"/>
                    <a:pt x="2790" y="153012"/>
                  </a:cubicBezTo>
                  <a:cubicBezTo>
                    <a:pt x="69" y="154599"/>
                    <a:pt x="-790" y="158090"/>
                    <a:pt x="785" y="160802"/>
                  </a:cubicBezTo>
                  <a:cubicBezTo>
                    <a:pt x="2361" y="163514"/>
                    <a:pt x="5798" y="164409"/>
                    <a:pt x="8519" y="162822"/>
                  </a:cubicBezTo>
                  <a:cubicBezTo>
                    <a:pt x="39309" y="148093"/>
                    <a:pt x="65947" y="125819"/>
                    <a:pt x="85997" y="98048"/>
                  </a:cubicBezTo>
                  <a:cubicBezTo>
                    <a:pt x="106763" y="71144"/>
                    <a:pt x="121513" y="39969"/>
                    <a:pt x="128961" y="6731"/>
                  </a:cubicBezTo>
                  <a:cubicBezTo>
                    <a:pt x="129391" y="3398"/>
                    <a:pt x="126955" y="412"/>
                    <a:pt x="123662" y="37"/>
                  </a:cubicBezTo>
                  <a:cubicBezTo>
                    <a:pt x="121084" y="-251"/>
                    <a:pt x="118650" y="1162"/>
                    <a:pt x="117504" y="35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0" name="Freeform: Shape 2949">
              <a:extLst>
                <a:ext uri="{FF2B5EF4-FFF2-40B4-BE49-F238E27FC236}">
                  <a16:creationId xmlns:a16="http://schemas.microsoft.com/office/drawing/2014/main" id="{4995CCE4-B0A5-0A32-0503-13C9DB0E292F}"/>
                </a:ext>
              </a:extLst>
            </p:cNvPr>
            <p:cNvSpPr/>
            <p:nvPr/>
          </p:nvSpPr>
          <p:spPr>
            <a:xfrm>
              <a:off x="10501592" y="1826293"/>
              <a:ext cx="67436" cy="181280"/>
            </a:xfrm>
            <a:custGeom>
              <a:avLst/>
              <a:gdLst>
                <a:gd name="connsiteX0" fmla="*/ 53202 w 67436"/>
                <a:gd name="connsiteY0" fmla="*/ 7357 h 181280"/>
                <a:gd name="connsiteX1" fmla="*/ 1216 w 67436"/>
                <a:gd name="connsiteY1" fmla="*/ 172393 h 181280"/>
                <a:gd name="connsiteX2" fmla="*/ 7374 w 67436"/>
                <a:gd name="connsiteY2" fmla="*/ 180327 h 181280"/>
                <a:gd name="connsiteX3" fmla="*/ 67380 w 67436"/>
                <a:gd name="connsiteY3" fmla="*/ 7213 h 181280"/>
                <a:gd name="connsiteX4" fmla="*/ 60219 w 67436"/>
                <a:gd name="connsiteY4" fmla="*/ 0 h 181280"/>
                <a:gd name="connsiteX5" fmla="*/ 53059 w 67436"/>
                <a:gd name="connsiteY5" fmla="*/ 7213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36" h="181280">
                  <a:moveTo>
                    <a:pt x="53202" y="7357"/>
                  </a:moveTo>
                  <a:cubicBezTo>
                    <a:pt x="53202" y="66649"/>
                    <a:pt x="42605" y="127239"/>
                    <a:pt x="1216" y="172393"/>
                  </a:cubicBezTo>
                  <a:cubicBezTo>
                    <a:pt x="-2365" y="176432"/>
                    <a:pt x="2648" y="183934"/>
                    <a:pt x="7374" y="180327"/>
                  </a:cubicBezTo>
                  <a:cubicBezTo>
                    <a:pt x="59790" y="140078"/>
                    <a:pt x="68239" y="69246"/>
                    <a:pt x="67380" y="7213"/>
                  </a:cubicBezTo>
                  <a:cubicBezTo>
                    <a:pt x="67380" y="3231"/>
                    <a:pt x="64230" y="0"/>
                    <a:pt x="60219" y="0"/>
                  </a:cubicBezTo>
                  <a:cubicBezTo>
                    <a:pt x="56210" y="0"/>
                    <a:pt x="53059" y="3231"/>
                    <a:pt x="53059" y="721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1" name="Freeform: Shape 2950">
              <a:extLst>
                <a:ext uri="{FF2B5EF4-FFF2-40B4-BE49-F238E27FC236}">
                  <a16:creationId xmlns:a16="http://schemas.microsoft.com/office/drawing/2014/main" id="{D23471DB-5324-915F-CCC7-547214022D9B}"/>
                </a:ext>
              </a:extLst>
            </p:cNvPr>
            <p:cNvSpPr/>
            <p:nvPr/>
          </p:nvSpPr>
          <p:spPr>
            <a:xfrm>
              <a:off x="10547450" y="1778783"/>
              <a:ext cx="74567" cy="178736"/>
            </a:xfrm>
            <a:custGeom>
              <a:avLst/>
              <a:gdLst>
                <a:gd name="connsiteX0" fmla="*/ 56323 w 74567"/>
                <a:gd name="connsiteY0" fmla="*/ 8127 h 178736"/>
                <a:gd name="connsiteX1" fmla="*/ 1329 w 74567"/>
                <a:gd name="connsiteY1" fmla="*/ 171143 h 178736"/>
                <a:gd name="connsiteX2" fmla="*/ 6485 w 74567"/>
                <a:gd name="connsiteY2" fmla="*/ 178067 h 178736"/>
                <a:gd name="connsiteX3" fmla="*/ 69641 w 74567"/>
                <a:gd name="connsiteY3" fmla="*/ 4953 h 178736"/>
                <a:gd name="connsiteX4" fmla="*/ 56323 w 74567"/>
                <a:gd name="connsiteY4" fmla="*/ 8704 h 17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67" h="178736">
                  <a:moveTo>
                    <a:pt x="56323" y="8127"/>
                  </a:moveTo>
                  <a:cubicBezTo>
                    <a:pt x="68066" y="68443"/>
                    <a:pt x="47158" y="130490"/>
                    <a:pt x="1329" y="171143"/>
                  </a:cubicBezTo>
                  <a:cubicBezTo>
                    <a:pt x="-2394" y="174461"/>
                    <a:pt x="2474" y="180808"/>
                    <a:pt x="6485" y="178067"/>
                  </a:cubicBezTo>
                  <a:cubicBezTo>
                    <a:pt x="60906" y="138987"/>
                    <a:pt x="85968" y="70261"/>
                    <a:pt x="69641" y="4953"/>
                  </a:cubicBezTo>
                  <a:cubicBezTo>
                    <a:pt x="67494" y="-3702"/>
                    <a:pt x="54318" y="-96"/>
                    <a:pt x="56323" y="87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2" name="Freeform: Shape 2951">
              <a:extLst>
                <a:ext uri="{FF2B5EF4-FFF2-40B4-BE49-F238E27FC236}">
                  <a16:creationId xmlns:a16="http://schemas.microsoft.com/office/drawing/2014/main" id="{72085FB9-8C4B-5E37-50E1-E331BB84D318}"/>
                </a:ext>
              </a:extLst>
            </p:cNvPr>
            <p:cNvSpPr/>
            <p:nvPr/>
          </p:nvSpPr>
          <p:spPr>
            <a:xfrm>
              <a:off x="10609670" y="1743438"/>
              <a:ext cx="44333" cy="179163"/>
            </a:xfrm>
            <a:custGeom>
              <a:avLst/>
              <a:gdLst>
                <a:gd name="connsiteX0" fmla="*/ 20310 w 44333"/>
                <a:gd name="connsiteY0" fmla="*/ 6974 h 179163"/>
                <a:gd name="connsiteX1" fmla="*/ 1119 w 44333"/>
                <a:gd name="connsiteY1" fmla="*/ 168980 h 179163"/>
                <a:gd name="connsiteX2" fmla="*/ 12863 w 44333"/>
                <a:gd name="connsiteY2" fmla="*/ 175904 h 179163"/>
                <a:gd name="connsiteX3" fmla="*/ 30335 w 44333"/>
                <a:gd name="connsiteY3" fmla="*/ 2790 h 179163"/>
                <a:gd name="connsiteX4" fmla="*/ 20310 w 44333"/>
                <a:gd name="connsiteY4" fmla="*/ 7118 h 17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3" h="179163">
                  <a:moveTo>
                    <a:pt x="20310" y="6974"/>
                  </a:moveTo>
                  <a:cubicBezTo>
                    <a:pt x="37639" y="61202"/>
                    <a:pt x="30622" y="120392"/>
                    <a:pt x="1119" y="168980"/>
                  </a:cubicBezTo>
                  <a:cubicBezTo>
                    <a:pt x="-3606" y="176625"/>
                    <a:pt x="7850" y="183406"/>
                    <a:pt x="12863" y="175904"/>
                  </a:cubicBezTo>
                  <a:cubicBezTo>
                    <a:pt x="47377" y="124908"/>
                    <a:pt x="53965" y="59759"/>
                    <a:pt x="30335" y="2790"/>
                  </a:cubicBezTo>
                  <a:cubicBezTo>
                    <a:pt x="27901" y="-2980"/>
                    <a:pt x="18448" y="1059"/>
                    <a:pt x="20310" y="71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3" name="Freeform: Shape 2952">
              <a:extLst>
                <a:ext uri="{FF2B5EF4-FFF2-40B4-BE49-F238E27FC236}">
                  <a16:creationId xmlns:a16="http://schemas.microsoft.com/office/drawing/2014/main" id="{EC24062D-7566-742B-3FCB-31964690093D}"/>
                </a:ext>
              </a:extLst>
            </p:cNvPr>
            <p:cNvSpPr/>
            <p:nvPr/>
          </p:nvSpPr>
          <p:spPr>
            <a:xfrm>
              <a:off x="9655311" y="1505204"/>
              <a:ext cx="139979" cy="145477"/>
            </a:xfrm>
            <a:custGeom>
              <a:avLst/>
              <a:gdLst>
                <a:gd name="connsiteX0" fmla="*/ 134440 w 139979"/>
                <a:gd name="connsiteY0" fmla="*/ 131530 h 145477"/>
                <a:gd name="connsiteX1" fmla="*/ 64696 w 139979"/>
                <a:gd name="connsiteY1" fmla="*/ 76710 h 145477"/>
                <a:gd name="connsiteX2" fmla="*/ 11564 w 139979"/>
                <a:gd name="connsiteY2" fmla="*/ 3137 h 145477"/>
                <a:gd name="connsiteX3" fmla="*/ 3114 w 139979"/>
                <a:gd name="connsiteY3" fmla="*/ 828 h 145477"/>
                <a:gd name="connsiteX4" fmla="*/ 823 w 139979"/>
                <a:gd name="connsiteY4" fmla="*/ 9340 h 145477"/>
                <a:gd name="connsiteX5" fmla="*/ 54384 w 139979"/>
                <a:gd name="connsiteY5" fmla="*/ 90127 h 145477"/>
                <a:gd name="connsiteX6" fmla="*/ 130717 w 139979"/>
                <a:gd name="connsiteY6" fmla="*/ 145235 h 145477"/>
                <a:gd name="connsiteX7" fmla="*/ 139739 w 139979"/>
                <a:gd name="connsiteY7" fmla="*/ 139897 h 145477"/>
                <a:gd name="connsiteX8" fmla="*/ 134440 w 139979"/>
                <a:gd name="connsiteY8" fmla="*/ 130808 h 1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979" h="145477">
                  <a:moveTo>
                    <a:pt x="134440" y="131530"/>
                  </a:moveTo>
                  <a:cubicBezTo>
                    <a:pt x="105798" y="123451"/>
                    <a:pt x="83600" y="98205"/>
                    <a:pt x="64696" y="76710"/>
                  </a:cubicBezTo>
                  <a:cubicBezTo>
                    <a:pt x="44903" y="53787"/>
                    <a:pt x="27116" y="29162"/>
                    <a:pt x="11564" y="3137"/>
                  </a:cubicBezTo>
                  <a:cubicBezTo>
                    <a:pt x="9859" y="150"/>
                    <a:pt x="6079" y="-888"/>
                    <a:pt x="3114" y="828"/>
                  </a:cubicBezTo>
                  <a:cubicBezTo>
                    <a:pt x="149" y="2545"/>
                    <a:pt x="-882" y="6354"/>
                    <a:pt x="823" y="9340"/>
                  </a:cubicBezTo>
                  <a:cubicBezTo>
                    <a:pt x="14213" y="39015"/>
                    <a:pt x="32301" y="66295"/>
                    <a:pt x="54384" y="90127"/>
                  </a:cubicBezTo>
                  <a:cubicBezTo>
                    <a:pt x="75293" y="113064"/>
                    <a:pt x="99782" y="137877"/>
                    <a:pt x="130717" y="145235"/>
                  </a:cubicBezTo>
                  <a:cubicBezTo>
                    <a:pt x="134669" y="146273"/>
                    <a:pt x="138708" y="143878"/>
                    <a:pt x="139739" y="139897"/>
                  </a:cubicBezTo>
                  <a:cubicBezTo>
                    <a:pt x="140770" y="135915"/>
                    <a:pt x="138393" y="131847"/>
                    <a:pt x="134440" y="1308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4" name="Freeform: Shape 2953">
              <a:extLst>
                <a:ext uri="{FF2B5EF4-FFF2-40B4-BE49-F238E27FC236}">
                  <a16:creationId xmlns:a16="http://schemas.microsoft.com/office/drawing/2014/main" id="{CD381640-4481-DEF9-F6EE-DFD1BB512296}"/>
                </a:ext>
              </a:extLst>
            </p:cNvPr>
            <p:cNvSpPr/>
            <p:nvPr/>
          </p:nvSpPr>
          <p:spPr>
            <a:xfrm>
              <a:off x="9686302" y="1681401"/>
              <a:ext cx="181006" cy="94112"/>
            </a:xfrm>
            <a:custGeom>
              <a:avLst/>
              <a:gdLst>
                <a:gd name="connsiteX0" fmla="*/ 177347 w 181006"/>
                <a:gd name="connsiteY0" fmla="*/ 83870 h 94112"/>
                <a:gd name="connsiteX1" fmla="*/ 87123 w 181006"/>
                <a:gd name="connsiteY1" fmla="*/ 56605 h 94112"/>
                <a:gd name="connsiteX2" fmla="*/ 10361 w 181006"/>
                <a:gd name="connsiteY2" fmla="*/ 1497 h 94112"/>
                <a:gd name="connsiteX3" fmla="*/ 1482 w 181006"/>
                <a:gd name="connsiteY3" fmla="*/ 2261 h 94112"/>
                <a:gd name="connsiteX4" fmla="*/ 1482 w 181006"/>
                <a:gd name="connsiteY4" fmla="*/ 10441 h 94112"/>
                <a:gd name="connsiteX5" fmla="*/ 176059 w 181006"/>
                <a:gd name="connsiteY5" fmla="*/ 94113 h 94112"/>
                <a:gd name="connsiteX6" fmla="*/ 177347 w 181006"/>
                <a:gd name="connsiteY6" fmla="*/ 83870 h 9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006" h="94112">
                  <a:moveTo>
                    <a:pt x="177347" y="83870"/>
                  </a:moveTo>
                  <a:cubicBezTo>
                    <a:pt x="146113" y="79239"/>
                    <a:pt x="115723" y="70064"/>
                    <a:pt x="87123" y="56605"/>
                  </a:cubicBezTo>
                  <a:cubicBezTo>
                    <a:pt x="58781" y="42481"/>
                    <a:pt x="32860" y="23872"/>
                    <a:pt x="10361" y="1497"/>
                  </a:cubicBezTo>
                  <a:cubicBezTo>
                    <a:pt x="7697" y="-768"/>
                    <a:pt x="3730" y="-422"/>
                    <a:pt x="1482" y="2261"/>
                  </a:cubicBezTo>
                  <a:cubicBezTo>
                    <a:pt x="-494" y="4627"/>
                    <a:pt x="-494" y="8075"/>
                    <a:pt x="1482" y="10441"/>
                  </a:cubicBezTo>
                  <a:cubicBezTo>
                    <a:pt x="46952" y="59750"/>
                    <a:pt x="109393" y="89684"/>
                    <a:pt x="176059" y="94113"/>
                  </a:cubicBezTo>
                  <a:cubicBezTo>
                    <a:pt x="181643" y="94113"/>
                    <a:pt x="183076" y="84880"/>
                    <a:pt x="177347" y="838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5" name="Freeform: Shape 2954">
              <a:extLst>
                <a:ext uri="{FF2B5EF4-FFF2-40B4-BE49-F238E27FC236}">
                  <a16:creationId xmlns:a16="http://schemas.microsoft.com/office/drawing/2014/main" id="{186AE4E1-3B84-9B3C-B8F2-7CEE94237F9B}"/>
                </a:ext>
              </a:extLst>
            </p:cNvPr>
            <p:cNvSpPr/>
            <p:nvPr/>
          </p:nvSpPr>
          <p:spPr>
            <a:xfrm>
              <a:off x="9810196" y="1861069"/>
              <a:ext cx="217986" cy="56313"/>
            </a:xfrm>
            <a:custGeom>
              <a:avLst/>
              <a:gdLst>
                <a:gd name="connsiteX0" fmla="*/ 210271 w 217986"/>
                <a:gd name="connsiteY0" fmla="*/ 35336 h 56313"/>
                <a:gd name="connsiteX1" fmla="*/ 9773 w 217986"/>
                <a:gd name="connsiteY1" fmla="*/ 569 h 56313"/>
                <a:gd name="connsiteX2" fmla="*/ 564 w 217986"/>
                <a:gd name="connsiteY2" fmla="*/ 4291 h 56313"/>
                <a:gd name="connsiteX3" fmla="*/ 2756 w 217986"/>
                <a:gd name="connsiteY3" fmla="*/ 12687 h 56313"/>
                <a:gd name="connsiteX4" fmla="*/ 213421 w 217986"/>
                <a:gd name="connsiteY4" fmla="*/ 47742 h 56313"/>
                <a:gd name="connsiteX5" fmla="*/ 209984 w 217986"/>
                <a:gd name="connsiteY5" fmla="*/ 35336 h 5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986" h="56313">
                  <a:moveTo>
                    <a:pt x="210271" y="35336"/>
                  </a:moveTo>
                  <a:cubicBezTo>
                    <a:pt x="141471" y="48940"/>
                    <a:pt x="70109" y="36562"/>
                    <a:pt x="9773" y="569"/>
                  </a:cubicBezTo>
                  <a:cubicBezTo>
                    <a:pt x="6207" y="-960"/>
                    <a:pt x="2083" y="698"/>
                    <a:pt x="564" y="4291"/>
                  </a:cubicBezTo>
                  <a:cubicBezTo>
                    <a:pt x="-696" y="7262"/>
                    <a:pt x="206" y="10725"/>
                    <a:pt x="2756" y="12687"/>
                  </a:cubicBezTo>
                  <a:cubicBezTo>
                    <a:pt x="64867" y="53931"/>
                    <a:pt x="141443" y="66670"/>
                    <a:pt x="213421" y="47742"/>
                  </a:cubicBezTo>
                  <a:cubicBezTo>
                    <a:pt x="221442" y="45723"/>
                    <a:pt x="218004" y="33316"/>
                    <a:pt x="209984" y="3533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6" name="Freeform: Shape 2955">
              <a:extLst>
                <a:ext uri="{FF2B5EF4-FFF2-40B4-BE49-F238E27FC236}">
                  <a16:creationId xmlns:a16="http://schemas.microsoft.com/office/drawing/2014/main" id="{3B2C4D36-951A-8B25-EC8C-517E540BAD7F}"/>
                </a:ext>
              </a:extLst>
            </p:cNvPr>
            <p:cNvSpPr/>
            <p:nvPr/>
          </p:nvSpPr>
          <p:spPr>
            <a:xfrm>
              <a:off x="9949036" y="1943738"/>
              <a:ext cx="232335" cy="62737"/>
            </a:xfrm>
            <a:custGeom>
              <a:avLst/>
              <a:gdLst>
                <a:gd name="connsiteX0" fmla="*/ 223094 w 232335"/>
                <a:gd name="connsiteY0" fmla="*/ 561 h 62737"/>
                <a:gd name="connsiteX1" fmla="*/ 118262 w 232335"/>
                <a:gd name="connsiteY1" fmla="*/ 38935 h 62737"/>
                <a:gd name="connsiteX2" fmla="*/ 7128 w 232335"/>
                <a:gd name="connsiteY2" fmla="*/ 44850 h 62737"/>
                <a:gd name="connsiteX3" fmla="*/ 11 w 232335"/>
                <a:gd name="connsiteY3" fmla="*/ 51226 h 62737"/>
                <a:gd name="connsiteX4" fmla="*/ 5410 w 232335"/>
                <a:gd name="connsiteY4" fmla="*/ 58266 h 62737"/>
                <a:gd name="connsiteX5" fmla="*/ 229681 w 232335"/>
                <a:gd name="connsiteY5" fmla="*/ 11958 h 62737"/>
                <a:gd name="connsiteX6" fmla="*/ 231027 w 232335"/>
                <a:gd name="connsiteY6" fmla="*/ 2667 h 62737"/>
                <a:gd name="connsiteX7" fmla="*/ 223094 w 232335"/>
                <a:gd name="connsiteY7" fmla="*/ 561 h 6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335" h="62737">
                  <a:moveTo>
                    <a:pt x="223094" y="561"/>
                  </a:moveTo>
                  <a:cubicBezTo>
                    <a:pt x="190254" y="18551"/>
                    <a:pt x="154909" y="31491"/>
                    <a:pt x="118262" y="38935"/>
                  </a:cubicBezTo>
                  <a:cubicBezTo>
                    <a:pt x="81599" y="45441"/>
                    <a:pt x="44278" y="47432"/>
                    <a:pt x="7128" y="44850"/>
                  </a:cubicBezTo>
                  <a:cubicBezTo>
                    <a:pt x="3419" y="44633"/>
                    <a:pt x="240" y="47490"/>
                    <a:pt x="11" y="51226"/>
                  </a:cubicBezTo>
                  <a:cubicBezTo>
                    <a:pt x="-176" y="54602"/>
                    <a:pt x="2115" y="57602"/>
                    <a:pt x="5410" y="58266"/>
                  </a:cubicBezTo>
                  <a:cubicBezTo>
                    <a:pt x="83289" y="71538"/>
                    <a:pt x="163274" y="55020"/>
                    <a:pt x="229681" y="11958"/>
                  </a:cubicBezTo>
                  <a:cubicBezTo>
                    <a:pt x="232603" y="9765"/>
                    <a:pt x="233204" y="5610"/>
                    <a:pt x="231027" y="2667"/>
                  </a:cubicBezTo>
                  <a:cubicBezTo>
                    <a:pt x="229194" y="186"/>
                    <a:pt x="225900" y="-679"/>
                    <a:pt x="223094" y="5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7" name="Freeform: Shape 2956">
              <a:extLst>
                <a:ext uri="{FF2B5EF4-FFF2-40B4-BE49-F238E27FC236}">
                  <a16:creationId xmlns:a16="http://schemas.microsoft.com/office/drawing/2014/main" id="{1EEB3A35-7C53-B429-6B1E-AD964DCDC881}"/>
                </a:ext>
              </a:extLst>
            </p:cNvPr>
            <p:cNvSpPr/>
            <p:nvPr/>
          </p:nvSpPr>
          <p:spPr>
            <a:xfrm>
              <a:off x="10066438" y="1944689"/>
              <a:ext cx="233890" cy="68565"/>
            </a:xfrm>
            <a:custGeom>
              <a:avLst/>
              <a:gdLst>
                <a:gd name="connsiteX0" fmla="*/ 221980 w 233890"/>
                <a:gd name="connsiteY0" fmla="*/ 1197 h 68565"/>
                <a:gd name="connsiteX1" fmla="*/ 7161 w 233890"/>
                <a:gd name="connsiteY1" fmla="*/ 53132 h 68565"/>
                <a:gd name="connsiteX2" fmla="*/ 0 w 233890"/>
                <a:gd name="connsiteY2" fmla="*/ 60345 h 68565"/>
                <a:gd name="connsiteX3" fmla="*/ 7161 w 233890"/>
                <a:gd name="connsiteY3" fmla="*/ 67558 h 68565"/>
                <a:gd name="connsiteX4" fmla="*/ 231718 w 233890"/>
                <a:gd name="connsiteY4" fmla="*/ 11873 h 68565"/>
                <a:gd name="connsiteX5" fmla="*/ 221836 w 233890"/>
                <a:gd name="connsiteY5" fmla="*/ 1919 h 6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90" h="68565">
                  <a:moveTo>
                    <a:pt x="221980" y="1197"/>
                  </a:moveTo>
                  <a:cubicBezTo>
                    <a:pt x="163405" y="53709"/>
                    <a:pt x="80915" y="52266"/>
                    <a:pt x="7161" y="53132"/>
                  </a:cubicBezTo>
                  <a:cubicBezTo>
                    <a:pt x="3208" y="53132"/>
                    <a:pt x="0" y="56363"/>
                    <a:pt x="0" y="60345"/>
                  </a:cubicBezTo>
                  <a:cubicBezTo>
                    <a:pt x="0" y="64326"/>
                    <a:pt x="3208" y="67558"/>
                    <a:pt x="7161" y="67558"/>
                  </a:cubicBezTo>
                  <a:cubicBezTo>
                    <a:pt x="84782" y="70876"/>
                    <a:pt x="171712" y="69145"/>
                    <a:pt x="231718" y="11873"/>
                  </a:cubicBezTo>
                  <a:cubicBezTo>
                    <a:pt x="238305" y="5525"/>
                    <a:pt x="228424" y="-4140"/>
                    <a:pt x="221836" y="191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8" name="Freeform: Shape 2957">
              <a:extLst>
                <a:ext uri="{FF2B5EF4-FFF2-40B4-BE49-F238E27FC236}">
                  <a16:creationId xmlns:a16="http://schemas.microsoft.com/office/drawing/2014/main" id="{692701D7-A11E-7EE6-1656-D7351B950E94}"/>
                </a:ext>
              </a:extLst>
            </p:cNvPr>
            <p:cNvSpPr/>
            <p:nvPr/>
          </p:nvSpPr>
          <p:spPr>
            <a:xfrm>
              <a:off x="9640568" y="1315696"/>
              <a:ext cx="128149" cy="185384"/>
            </a:xfrm>
            <a:custGeom>
              <a:avLst/>
              <a:gdLst>
                <a:gd name="connsiteX0" fmla="*/ 126412 w 128149"/>
                <a:gd name="connsiteY0" fmla="*/ 175910 h 185384"/>
                <a:gd name="connsiteX1" fmla="*/ 10409 w 128149"/>
                <a:gd name="connsiteY1" fmla="*/ 2796 h 185384"/>
                <a:gd name="connsiteX2" fmla="*/ 241 w 128149"/>
                <a:gd name="connsiteY2" fmla="*/ 6979 h 185384"/>
                <a:gd name="connsiteX3" fmla="*/ 118392 w 128149"/>
                <a:gd name="connsiteY3" fmla="*/ 183844 h 185384"/>
                <a:gd name="connsiteX4" fmla="*/ 126412 w 128149"/>
                <a:gd name="connsiteY4" fmla="*/ 175766 h 18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9" h="185384">
                  <a:moveTo>
                    <a:pt x="126412" y="175910"/>
                  </a:moveTo>
                  <a:cubicBezTo>
                    <a:pt x="76803" y="126457"/>
                    <a:pt x="37376" y="67627"/>
                    <a:pt x="10409" y="2796"/>
                  </a:cubicBezTo>
                  <a:cubicBezTo>
                    <a:pt x="7832" y="-2975"/>
                    <a:pt x="-1621" y="1065"/>
                    <a:pt x="241" y="6979"/>
                  </a:cubicBezTo>
                  <a:cubicBezTo>
                    <a:pt x="24072" y="75085"/>
                    <a:pt x="64730" y="135949"/>
                    <a:pt x="118392" y="183844"/>
                  </a:cubicBezTo>
                  <a:cubicBezTo>
                    <a:pt x="123690" y="188749"/>
                    <a:pt x="131710" y="180815"/>
                    <a:pt x="126412" y="17576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9" name="Freeform: Shape 2958">
              <a:extLst>
                <a:ext uri="{FF2B5EF4-FFF2-40B4-BE49-F238E27FC236}">
                  <a16:creationId xmlns:a16="http://schemas.microsoft.com/office/drawing/2014/main" id="{6EEDB773-58C1-3C16-DA32-97317A860634}"/>
                </a:ext>
              </a:extLst>
            </p:cNvPr>
            <p:cNvSpPr/>
            <p:nvPr/>
          </p:nvSpPr>
          <p:spPr>
            <a:xfrm>
              <a:off x="9684060" y="1265388"/>
              <a:ext cx="91892" cy="182993"/>
            </a:xfrm>
            <a:custGeom>
              <a:avLst/>
              <a:gdLst>
                <a:gd name="connsiteX0" fmla="*/ 90367 w 91892"/>
                <a:gd name="connsiteY0" fmla="*/ 171687 h 182993"/>
                <a:gd name="connsiteX1" fmla="*/ 12746 w 91892"/>
                <a:gd name="connsiteY1" fmla="*/ 4343 h 182993"/>
                <a:gd name="connsiteX2" fmla="*/ 4282 w 91892"/>
                <a:gd name="connsiteY2" fmla="*/ 405 h 182993"/>
                <a:gd name="connsiteX3" fmla="*/ 0 w 91892"/>
                <a:gd name="connsiteY3" fmla="*/ 6074 h 182993"/>
                <a:gd name="connsiteX4" fmla="*/ 81058 w 91892"/>
                <a:gd name="connsiteY4" fmla="*/ 180920 h 182993"/>
                <a:gd name="connsiteX5" fmla="*/ 90367 w 91892"/>
                <a:gd name="connsiteY5" fmla="*/ 171687 h 18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92" h="182993">
                  <a:moveTo>
                    <a:pt x="90367" y="171687"/>
                  </a:moveTo>
                  <a:cubicBezTo>
                    <a:pt x="50511" y="123633"/>
                    <a:pt x="23759" y="65972"/>
                    <a:pt x="12746" y="4343"/>
                  </a:cubicBezTo>
                  <a:cubicBezTo>
                    <a:pt x="11486" y="910"/>
                    <a:pt x="7704" y="-850"/>
                    <a:pt x="4282" y="405"/>
                  </a:cubicBezTo>
                  <a:cubicBezTo>
                    <a:pt x="1891" y="1299"/>
                    <a:pt x="215" y="3506"/>
                    <a:pt x="0" y="6074"/>
                  </a:cubicBezTo>
                  <a:cubicBezTo>
                    <a:pt x="6516" y="71944"/>
                    <a:pt x="35115" y="133602"/>
                    <a:pt x="81058" y="180920"/>
                  </a:cubicBezTo>
                  <a:cubicBezTo>
                    <a:pt x="86930" y="187123"/>
                    <a:pt x="95379" y="178034"/>
                    <a:pt x="90367" y="1716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0" name="Freeform: Shape 2959">
              <a:extLst>
                <a:ext uri="{FF2B5EF4-FFF2-40B4-BE49-F238E27FC236}">
                  <a16:creationId xmlns:a16="http://schemas.microsoft.com/office/drawing/2014/main" id="{6B2E4A1F-DFA3-805F-8E64-407F522DCDE1}"/>
                </a:ext>
              </a:extLst>
            </p:cNvPr>
            <p:cNvSpPr/>
            <p:nvPr/>
          </p:nvSpPr>
          <p:spPr>
            <a:xfrm>
              <a:off x="9704730" y="1216832"/>
              <a:ext cx="73415" cy="160218"/>
            </a:xfrm>
            <a:custGeom>
              <a:avLst/>
              <a:gdLst>
                <a:gd name="connsiteX0" fmla="*/ 71416 w 73415"/>
                <a:gd name="connsiteY0" fmla="*/ 149123 h 160218"/>
                <a:gd name="connsiteX1" fmla="*/ 11123 w 73415"/>
                <a:gd name="connsiteY1" fmla="*/ 4861 h 160218"/>
                <a:gd name="connsiteX2" fmla="*/ 1528 w 73415"/>
                <a:gd name="connsiteY2" fmla="*/ 3562 h 160218"/>
                <a:gd name="connsiteX3" fmla="*/ 61821 w 73415"/>
                <a:gd name="connsiteY3" fmla="*/ 158355 h 160218"/>
                <a:gd name="connsiteX4" fmla="*/ 71416 w 73415"/>
                <a:gd name="connsiteY4" fmla="*/ 148690 h 16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15" h="160218">
                  <a:moveTo>
                    <a:pt x="71416" y="149123"/>
                  </a:moveTo>
                  <a:cubicBezTo>
                    <a:pt x="34309" y="110201"/>
                    <a:pt x="12827" y="58800"/>
                    <a:pt x="11123" y="4861"/>
                  </a:cubicBezTo>
                  <a:cubicBezTo>
                    <a:pt x="11123" y="-188"/>
                    <a:pt x="2387" y="-2352"/>
                    <a:pt x="1528" y="3562"/>
                  </a:cubicBezTo>
                  <a:cubicBezTo>
                    <a:pt x="-6922" y="61267"/>
                    <a:pt x="20575" y="119837"/>
                    <a:pt x="61821" y="158355"/>
                  </a:cubicBezTo>
                  <a:cubicBezTo>
                    <a:pt x="68122" y="164270"/>
                    <a:pt x="77574" y="154749"/>
                    <a:pt x="71416" y="1486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1" name="Freeform: Shape 2960">
              <a:extLst>
                <a:ext uri="{FF2B5EF4-FFF2-40B4-BE49-F238E27FC236}">
                  <a16:creationId xmlns:a16="http://schemas.microsoft.com/office/drawing/2014/main" id="{D70A0772-4A22-B6A6-191C-5F9BFEF18482}"/>
                </a:ext>
              </a:extLst>
            </p:cNvPr>
            <p:cNvSpPr/>
            <p:nvPr/>
          </p:nvSpPr>
          <p:spPr>
            <a:xfrm>
              <a:off x="9732087" y="1135378"/>
              <a:ext cx="55466" cy="201458"/>
            </a:xfrm>
            <a:custGeom>
              <a:avLst/>
              <a:gdLst>
                <a:gd name="connsiteX0" fmla="*/ 54370 w 55466"/>
                <a:gd name="connsiteY0" fmla="*/ 189462 h 201458"/>
                <a:gd name="connsiteX1" fmla="*/ 21574 w 55466"/>
                <a:gd name="connsiteY1" fmla="*/ 100597 h 201458"/>
                <a:gd name="connsiteX2" fmla="*/ 18281 w 55466"/>
                <a:gd name="connsiteY2" fmla="*/ 5817 h 201458"/>
                <a:gd name="connsiteX3" fmla="*/ 12881 w 55466"/>
                <a:gd name="connsiteY3" fmla="*/ 3 h 201458"/>
                <a:gd name="connsiteX4" fmla="*/ 7253 w 55466"/>
                <a:gd name="connsiteY4" fmla="*/ 4374 h 201458"/>
                <a:gd name="connsiteX5" fmla="*/ 40765 w 55466"/>
                <a:gd name="connsiteY5" fmla="*/ 197541 h 201458"/>
                <a:gd name="connsiteX6" fmla="*/ 51578 w 55466"/>
                <a:gd name="connsiteY6" fmla="*/ 200354 h 201458"/>
                <a:gd name="connsiteX7" fmla="*/ 54370 w 55466"/>
                <a:gd name="connsiteY7" fmla="*/ 189462 h 20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466" h="201458">
                  <a:moveTo>
                    <a:pt x="54370" y="189462"/>
                  </a:moveTo>
                  <a:cubicBezTo>
                    <a:pt x="38402" y="161980"/>
                    <a:pt x="27303" y="131916"/>
                    <a:pt x="21574" y="100597"/>
                  </a:cubicBezTo>
                  <a:cubicBezTo>
                    <a:pt x="16619" y="69263"/>
                    <a:pt x="15502" y="37424"/>
                    <a:pt x="18281" y="5817"/>
                  </a:cubicBezTo>
                  <a:cubicBezTo>
                    <a:pt x="18380" y="2715"/>
                    <a:pt x="15975" y="104"/>
                    <a:pt x="12881" y="3"/>
                  </a:cubicBezTo>
                  <a:cubicBezTo>
                    <a:pt x="10218" y="-84"/>
                    <a:pt x="7854" y="1749"/>
                    <a:pt x="7253" y="4374"/>
                  </a:cubicBezTo>
                  <a:cubicBezTo>
                    <a:pt x="-11078" y="68426"/>
                    <a:pt x="7253" y="141711"/>
                    <a:pt x="40765" y="197541"/>
                  </a:cubicBezTo>
                  <a:cubicBezTo>
                    <a:pt x="42985" y="201320"/>
                    <a:pt x="47825" y="202590"/>
                    <a:pt x="51578" y="200354"/>
                  </a:cubicBezTo>
                  <a:cubicBezTo>
                    <a:pt x="55330" y="198118"/>
                    <a:pt x="56590" y="193241"/>
                    <a:pt x="54370" y="1894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2" name="Freeform: Shape 2961">
              <a:extLst>
                <a:ext uri="{FF2B5EF4-FFF2-40B4-BE49-F238E27FC236}">
                  <a16:creationId xmlns:a16="http://schemas.microsoft.com/office/drawing/2014/main" id="{33F69E45-678F-87A3-F7B2-C629722D05AD}"/>
                </a:ext>
              </a:extLst>
            </p:cNvPr>
            <p:cNvSpPr/>
            <p:nvPr/>
          </p:nvSpPr>
          <p:spPr>
            <a:xfrm>
              <a:off x="9764425" y="1073460"/>
              <a:ext cx="40976" cy="213747"/>
            </a:xfrm>
            <a:custGeom>
              <a:avLst/>
              <a:gdLst>
                <a:gd name="connsiteX0" fmla="*/ 40220 w 40976"/>
                <a:gd name="connsiteY0" fmla="*/ 202907 h 213747"/>
                <a:gd name="connsiteX1" fmla="*/ 28620 w 40976"/>
                <a:gd name="connsiteY1" fmla="*/ 8154 h 213747"/>
                <a:gd name="connsiteX2" fmla="*/ 17020 w 40976"/>
                <a:gd name="connsiteY2" fmla="*/ 3249 h 213747"/>
                <a:gd name="connsiteX3" fmla="*/ 28048 w 40976"/>
                <a:gd name="connsiteY3" fmla="*/ 210121 h 213747"/>
                <a:gd name="connsiteX4" fmla="*/ 40220 w 40976"/>
                <a:gd name="connsiteY4" fmla="*/ 202907 h 2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76" h="213747">
                  <a:moveTo>
                    <a:pt x="40220" y="202907"/>
                  </a:moveTo>
                  <a:cubicBezTo>
                    <a:pt x="12982" y="141567"/>
                    <a:pt x="8857" y="72336"/>
                    <a:pt x="28620" y="8154"/>
                  </a:cubicBezTo>
                  <a:cubicBezTo>
                    <a:pt x="30482" y="1374"/>
                    <a:pt x="20028" y="-3531"/>
                    <a:pt x="17020" y="3249"/>
                  </a:cubicBezTo>
                  <a:cubicBezTo>
                    <a:pt x="-9045" y="70591"/>
                    <a:pt x="-5021" y="145982"/>
                    <a:pt x="28048" y="210121"/>
                  </a:cubicBezTo>
                  <a:cubicBezTo>
                    <a:pt x="32057" y="218344"/>
                    <a:pt x="44087" y="211130"/>
                    <a:pt x="40220" y="2029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3" name="Freeform: Shape 2962">
              <a:extLst>
                <a:ext uri="{FF2B5EF4-FFF2-40B4-BE49-F238E27FC236}">
                  <a16:creationId xmlns:a16="http://schemas.microsoft.com/office/drawing/2014/main" id="{77BADAD2-8C6C-4FB3-73A4-8BBE45E75A7B}"/>
                </a:ext>
              </a:extLst>
            </p:cNvPr>
            <p:cNvSpPr/>
            <p:nvPr/>
          </p:nvSpPr>
          <p:spPr>
            <a:xfrm>
              <a:off x="10344418" y="964968"/>
              <a:ext cx="165892" cy="46870"/>
            </a:xfrm>
            <a:custGeom>
              <a:avLst/>
              <a:gdLst>
                <a:gd name="connsiteX0" fmla="*/ 9878 w 165892"/>
                <a:gd name="connsiteY0" fmla="*/ 45525 h 46870"/>
                <a:gd name="connsiteX1" fmla="*/ 158676 w 165892"/>
                <a:gd name="connsiteY1" fmla="*/ 16672 h 46870"/>
                <a:gd name="connsiteX2" fmla="*/ 160681 w 165892"/>
                <a:gd name="connsiteY2" fmla="*/ 2246 h 46870"/>
                <a:gd name="connsiteX3" fmla="*/ 3147 w 165892"/>
                <a:gd name="connsiteY3" fmla="*/ 34128 h 46870"/>
                <a:gd name="connsiteX4" fmla="*/ 1142 w 165892"/>
                <a:gd name="connsiteY4" fmla="*/ 43707 h 46870"/>
                <a:gd name="connsiteX5" fmla="*/ 10021 w 165892"/>
                <a:gd name="connsiteY5" fmla="*/ 46102 h 4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92" h="46870">
                  <a:moveTo>
                    <a:pt x="9878" y="45525"/>
                  </a:moveTo>
                  <a:cubicBezTo>
                    <a:pt x="55419" y="20986"/>
                    <a:pt x="107262" y="10931"/>
                    <a:pt x="158676" y="16672"/>
                  </a:cubicBezTo>
                  <a:cubicBezTo>
                    <a:pt x="166839" y="17394"/>
                    <a:pt x="168844" y="3400"/>
                    <a:pt x="160681" y="2246"/>
                  </a:cubicBezTo>
                  <a:cubicBezTo>
                    <a:pt x="106117" y="-5212"/>
                    <a:pt x="50693" y="6026"/>
                    <a:pt x="3147" y="34128"/>
                  </a:cubicBezTo>
                  <a:cubicBezTo>
                    <a:pt x="-4" y="36205"/>
                    <a:pt x="-1006" y="40490"/>
                    <a:pt x="1142" y="43707"/>
                  </a:cubicBezTo>
                  <a:cubicBezTo>
                    <a:pt x="3004" y="46693"/>
                    <a:pt x="6870" y="47732"/>
                    <a:pt x="10021" y="461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001DCA7E-D130-4969-E07D-DAF2D7928AA1}"/>
                </a:ext>
              </a:extLst>
            </p:cNvPr>
            <p:cNvSpPr/>
            <p:nvPr/>
          </p:nvSpPr>
          <p:spPr>
            <a:xfrm>
              <a:off x="10368895" y="996121"/>
              <a:ext cx="244983" cy="45082"/>
            </a:xfrm>
            <a:custGeom>
              <a:avLst/>
              <a:gdLst>
                <a:gd name="connsiteX0" fmla="*/ 9604 w 244983"/>
                <a:gd name="connsiteY0" fmla="*/ 27356 h 45082"/>
                <a:gd name="connsiteX1" fmla="*/ 238744 w 244983"/>
                <a:gd name="connsiteY1" fmla="*/ 44811 h 45082"/>
                <a:gd name="connsiteX2" fmla="*/ 242611 w 244983"/>
                <a:gd name="connsiteY2" fmla="*/ 35579 h 45082"/>
                <a:gd name="connsiteX3" fmla="*/ 5451 w 244983"/>
                <a:gd name="connsiteY3" fmla="*/ 13218 h 45082"/>
                <a:gd name="connsiteX4" fmla="*/ 295 w 244983"/>
                <a:gd name="connsiteY4" fmla="*/ 22451 h 45082"/>
                <a:gd name="connsiteX5" fmla="*/ 9461 w 244983"/>
                <a:gd name="connsiteY5" fmla="*/ 27644 h 4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983" h="45082">
                  <a:moveTo>
                    <a:pt x="9604" y="27356"/>
                  </a:moveTo>
                  <a:cubicBezTo>
                    <a:pt x="86796" y="8025"/>
                    <a:pt x="164560" y="18844"/>
                    <a:pt x="238744" y="44811"/>
                  </a:cubicBezTo>
                  <a:cubicBezTo>
                    <a:pt x="244186" y="46687"/>
                    <a:pt x="247480" y="38319"/>
                    <a:pt x="242611" y="35579"/>
                  </a:cubicBezTo>
                  <a:cubicBezTo>
                    <a:pt x="171721" y="-4959"/>
                    <a:pt x="82785" y="-8566"/>
                    <a:pt x="5451" y="13218"/>
                  </a:cubicBezTo>
                  <a:cubicBezTo>
                    <a:pt x="1441" y="14329"/>
                    <a:pt x="-850" y="18469"/>
                    <a:pt x="295" y="22451"/>
                  </a:cubicBezTo>
                  <a:cubicBezTo>
                    <a:pt x="1441" y="26432"/>
                    <a:pt x="5451" y="28755"/>
                    <a:pt x="9461" y="276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8B6E6B27-9209-BA61-2CBD-467E579130B3}"/>
                </a:ext>
              </a:extLst>
            </p:cNvPr>
            <p:cNvSpPr/>
            <p:nvPr/>
          </p:nvSpPr>
          <p:spPr>
            <a:xfrm>
              <a:off x="10440004" y="1032354"/>
              <a:ext cx="251081" cy="80068"/>
            </a:xfrm>
            <a:custGeom>
              <a:avLst/>
              <a:gdLst>
                <a:gd name="connsiteX0" fmla="*/ 7237 w 251081"/>
                <a:gd name="connsiteY0" fmla="*/ 18965 h 80068"/>
                <a:gd name="connsiteX1" fmla="*/ 69391 w 251081"/>
                <a:gd name="connsiteY1" fmla="*/ 14493 h 80068"/>
                <a:gd name="connsiteX2" fmla="*/ 131545 w 251081"/>
                <a:gd name="connsiteY2" fmla="*/ 26178 h 80068"/>
                <a:gd name="connsiteX3" fmla="*/ 244254 w 251081"/>
                <a:gd name="connsiteY3" fmla="*/ 79410 h 80068"/>
                <a:gd name="connsiteX4" fmla="*/ 249696 w 251081"/>
                <a:gd name="connsiteY4" fmla="*/ 72342 h 80068"/>
                <a:gd name="connsiteX5" fmla="*/ 130829 w 251081"/>
                <a:gd name="connsiteY5" fmla="*/ 11607 h 80068"/>
                <a:gd name="connsiteX6" fmla="*/ 64952 w 251081"/>
                <a:gd name="connsiteY6" fmla="*/ 1365 h 80068"/>
                <a:gd name="connsiteX7" fmla="*/ 1938 w 251081"/>
                <a:gd name="connsiteY7" fmla="*/ 9876 h 80068"/>
                <a:gd name="connsiteX8" fmla="*/ 1222 w 251081"/>
                <a:gd name="connsiteY8" fmla="*/ 17392 h 80068"/>
                <a:gd name="connsiteX9" fmla="*/ 7237 w 251081"/>
                <a:gd name="connsiteY9" fmla="*/ 18965 h 8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081" h="80068">
                  <a:moveTo>
                    <a:pt x="7237" y="18965"/>
                  </a:moveTo>
                  <a:cubicBezTo>
                    <a:pt x="24995" y="9588"/>
                    <a:pt x="50201" y="12906"/>
                    <a:pt x="69391" y="14493"/>
                  </a:cubicBezTo>
                  <a:cubicBezTo>
                    <a:pt x="90443" y="16426"/>
                    <a:pt x="111209" y="20350"/>
                    <a:pt x="131545" y="26178"/>
                  </a:cubicBezTo>
                  <a:cubicBezTo>
                    <a:pt x="171646" y="37906"/>
                    <a:pt x="209596" y="55867"/>
                    <a:pt x="244254" y="79410"/>
                  </a:cubicBezTo>
                  <a:cubicBezTo>
                    <a:pt x="248551" y="82151"/>
                    <a:pt x="253563" y="75660"/>
                    <a:pt x="249696" y="72342"/>
                  </a:cubicBezTo>
                  <a:cubicBezTo>
                    <a:pt x="215182" y="43316"/>
                    <a:pt x="174509" y="22557"/>
                    <a:pt x="130829" y="11607"/>
                  </a:cubicBezTo>
                  <a:cubicBezTo>
                    <a:pt x="109204" y="6039"/>
                    <a:pt x="87150" y="2606"/>
                    <a:pt x="64952" y="1365"/>
                  </a:cubicBezTo>
                  <a:cubicBezTo>
                    <a:pt x="43613" y="-2025"/>
                    <a:pt x="21701" y="932"/>
                    <a:pt x="1938" y="9876"/>
                  </a:cubicBezTo>
                  <a:cubicBezTo>
                    <a:pt x="-353" y="11752"/>
                    <a:pt x="-640" y="15113"/>
                    <a:pt x="1222" y="17392"/>
                  </a:cubicBezTo>
                  <a:cubicBezTo>
                    <a:pt x="2654" y="19167"/>
                    <a:pt x="5089" y="19802"/>
                    <a:pt x="7237" y="189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81208968-1C7E-CF32-794F-3C4E9D2B9027}"/>
                </a:ext>
              </a:extLst>
            </p:cNvPr>
            <p:cNvSpPr/>
            <p:nvPr/>
          </p:nvSpPr>
          <p:spPr>
            <a:xfrm>
              <a:off x="10525345" y="1092434"/>
              <a:ext cx="217808" cy="105315"/>
            </a:xfrm>
            <a:custGeom>
              <a:avLst/>
              <a:gdLst>
                <a:gd name="connsiteX0" fmla="*/ 6248 w 217808"/>
                <a:gd name="connsiteY0" fmla="*/ 12407 h 105315"/>
                <a:gd name="connsiteX1" fmla="*/ 115089 w 217808"/>
                <a:gd name="connsiteY1" fmla="*/ 41980 h 105315"/>
                <a:gd name="connsiteX2" fmla="*/ 208607 w 217808"/>
                <a:gd name="connsiteY2" fmla="*/ 104157 h 105315"/>
                <a:gd name="connsiteX3" fmla="*/ 216628 w 217808"/>
                <a:gd name="connsiteY3" fmla="*/ 103003 h 105315"/>
                <a:gd name="connsiteX4" fmla="*/ 216628 w 217808"/>
                <a:gd name="connsiteY4" fmla="*/ 96078 h 105315"/>
                <a:gd name="connsiteX5" fmla="*/ 120532 w 217808"/>
                <a:gd name="connsiteY5" fmla="*/ 26833 h 105315"/>
                <a:gd name="connsiteX6" fmla="*/ 5961 w 217808"/>
                <a:gd name="connsiteY6" fmla="*/ 0 h 105315"/>
                <a:gd name="connsiteX7" fmla="*/ 5961 w 217808"/>
                <a:gd name="connsiteY7" fmla="*/ 12407 h 10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808" h="105315">
                  <a:moveTo>
                    <a:pt x="6248" y="12407"/>
                  </a:moveTo>
                  <a:cubicBezTo>
                    <a:pt x="43913" y="15927"/>
                    <a:pt x="80719" y="25924"/>
                    <a:pt x="115089" y="41980"/>
                  </a:cubicBezTo>
                  <a:cubicBezTo>
                    <a:pt x="148602" y="58902"/>
                    <a:pt x="179964" y="79762"/>
                    <a:pt x="208607" y="104157"/>
                  </a:cubicBezTo>
                  <a:cubicBezTo>
                    <a:pt x="211185" y="106076"/>
                    <a:pt x="214766" y="105556"/>
                    <a:pt x="216628" y="103003"/>
                  </a:cubicBezTo>
                  <a:cubicBezTo>
                    <a:pt x="218203" y="100954"/>
                    <a:pt x="218203" y="98127"/>
                    <a:pt x="216628" y="96078"/>
                  </a:cubicBezTo>
                  <a:cubicBezTo>
                    <a:pt x="190420" y="65682"/>
                    <a:pt x="157481" y="41951"/>
                    <a:pt x="120532" y="26833"/>
                  </a:cubicBezTo>
                  <a:cubicBezTo>
                    <a:pt x="84299" y="10733"/>
                    <a:pt x="45488" y="1630"/>
                    <a:pt x="5961" y="0"/>
                  </a:cubicBezTo>
                  <a:cubicBezTo>
                    <a:pt x="-2059" y="0"/>
                    <a:pt x="-1915" y="11685"/>
                    <a:pt x="5961" y="1240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7" name="Freeform: Shape 2966">
              <a:extLst>
                <a:ext uri="{FF2B5EF4-FFF2-40B4-BE49-F238E27FC236}">
                  <a16:creationId xmlns:a16="http://schemas.microsoft.com/office/drawing/2014/main" id="{CD518257-413E-A0F8-D0CB-5281320D6E48}"/>
                </a:ext>
              </a:extLst>
            </p:cNvPr>
            <p:cNvSpPr/>
            <p:nvPr/>
          </p:nvSpPr>
          <p:spPr>
            <a:xfrm>
              <a:off x="10628053" y="1169945"/>
              <a:ext cx="176578" cy="188403"/>
            </a:xfrm>
            <a:custGeom>
              <a:avLst/>
              <a:gdLst>
                <a:gd name="connsiteX0" fmla="*/ 3073 w 176578"/>
                <a:gd name="connsiteY0" fmla="*/ 13951 h 188403"/>
                <a:gd name="connsiteX1" fmla="*/ 162899 w 176578"/>
                <a:gd name="connsiteY1" fmla="*/ 185334 h 188403"/>
                <a:gd name="connsiteX2" fmla="*/ 173497 w 176578"/>
                <a:gd name="connsiteY2" fmla="*/ 186877 h 188403"/>
                <a:gd name="connsiteX3" fmla="*/ 175930 w 176578"/>
                <a:gd name="connsiteY3" fmla="*/ 177688 h 188403"/>
                <a:gd name="connsiteX4" fmla="*/ 10234 w 176578"/>
                <a:gd name="connsiteY4" fmla="*/ 1256 h 188403"/>
                <a:gd name="connsiteX5" fmla="*/ 3073 w 176578"/>
                <a:gd name="connsiteY5" fmla="*/ 13518 h 18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578" h="188403">
                  <a:moveTo>
                    <a:pt x="3073" y="13951"/>
                  </a:moveTo>
                  <a:cubicBezTo>
                    <a:pt x="66515" y="60547"/>
                    <a:pt x="120650" y="118685"/>
                    <a:pt x="162899" y="185334"/>
                  </a:cubicBezTo>
                  <a:cubicBezTo>
                    <a:pt x="165476" y="188709"/>
                    <a:pt x="170203" y="189416"/>
                    <a:pt x="173497" y="186877"/>
                  </a:cubicBezTo>
                  <a:cubicBezTo>
                    <a:pt x="176360" y="184757"/>
                    <a:pt x="177364" y="180948"/>
                    <a:pt x="175930" y="177688"/>
                  </a:cubicBezTo>
                  <a:cubicBezTo>
                    <a:pt x="134828" y="106826"/>
                    <a:pt x="78260" y="46453"/>
                    <a:pt x="10234" y="1256"/>
                  </a:cubicBezTo>
                  <a:cubicBezTo>
                    <a:pt x="2500" y="-3938"/>
                    <a:pt x="-4088" y="8324"/>
                    <a:pt x="3073" y="135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8" name="Freeform: Shape 2967">
              <a:extLst>
                <a:ext uri="{FF2B5EF4-FFF2-40B4-BE49-F238E27FC236}">
                  <a16:creationId xmlns:a16="http://schemas.microsoft.com/office/drawing/2014/main" id="{35FC7036-B91D-6BEB-6227-22C11E4F2680}"/>
                </a:ext>
              </a:extLst>
            </p:cNvPr>
            <p:cNvSpPr/>
            <p:nvPr/>
          </p:nvSpPr>
          <p:spPr>
            <a:xfrm>
              <a:off x="10678389" y="1308103"/>
              <a:ext cx="118618" cy="215773"/>
            </a:xfrm>
            <a:custGeom>
              <a:avLst/>
              <a:gdLst>
                <a:gd name="connsiteX0" fmla="*/ 2001 w 118618"/>
                <a:gd name="connsiteY0" fmla="*/ 13418 h 215773"/>
                <a:gd name="connsiteX1" fmla="*/ 109841 w 118618"/>
                <a:gd name="connsiteY1" fmla="*/ 212500 h 215773"/>
                <a:gd name="connsiteX2" fmla="*/ 115283 w 118618"/>
                <a:gd name="connsiteY2" fmla="*/ 215601 h 215773"/>
                <a:gd name="connsiteX3" fmla="*/ 118433 w 118618"/>
                <a:gd name="connsiteY3" fmla="*/ 210047 h 215773"/>
                <a:gd name="connsiteX4" fmla="*/ 12886 w 118618"/>
                <a:gd name="connsiteY4" fmla="*/ 2454 h 215773"/>
                <a:gd name="connsiteX5" fmla="*/ 2001 w 118618"/>
                <a:gd name="connsiteY5" fmla="*/ 13418 h 21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618" h="215773">
                  <a:moveTo>
                    <a:pt x="2001" y="13418"/>
                  </a:moveTo>
                  <a:cubicBezTo>
                    <a:pt x="50837" y="71787"/>
                    <a:pt x="87644" y="139503"/>
                    <a:pt x="109841" y="212500"/>
                  </a:cubicBezTo>
                  <a:cubicBezTo>
                    <a:pt x="110558" y="214894"/>
                    <a:pt x="112991" y="216279"/>
                    <a:pt x="115283" y="215601"/>
                  </a:cubicBezTo>
                  <a:cubicBezTo>
                    <a:pt x="117718" y="214923"/>
                    <a:pt x="119150" y="212442"/>
                    <a:pt x="118433" y="210047"/>
                  </a:cubicBezTo>
                  <a:cubicBezTo>
                    <a:pt x="103684" y="132132"/>
                    <a:pt x="67020" y="60101"/>
                    <a:pt x="12886" y="2454"/>
                  </a:cubicBezTo>
                  <a:cubicBezTo>
                    <a:pt x="6155" y="-4903"/>
                    <a:pt x="-4443" y="5917"/>
                    <a:pt x="2001" y="134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9" name="Freeform: Shape 2968">
              <a:extLst>
                <a:ext uri="{FF2B5EF4-FFF2-40B4-BE49-F238E27FC236}">
                  <a16:creationId xmlns:a16="http://schemas.microsoft.com/office/drawing/2014/main" id="{1B4DF056-242E-5509-C61F-C0DFCAE41AD6}"/>
                </a:ext>
              </a:extLst>
            </p:cNvPr>
            <p:cNvSpPr/>
            <p:nvPr/>
          </p:nvSpPr>
          <p:spPr>
            <a:xfrm>
              <a:off x="10705983" y="1514811"/>
              <a:ext cx="49303" cy="279402"/>
            </a:xfrm>
            <a:custGeom>
              <a:avLst/>
              <a:gdLst>
                <a:gd name="connsiteX0" fmla="*/ 330 w 49303"/>
                <a:gd name="connsiteY0" fmla="*/ 7523 h 279402"/>
                <a:gd name="connsiteX1" fmla="*/ 28256 w 49303"/>
                <a:gd name="connsiteY1" fmla="*/ 273109 h 279402"/>
                <a:gd name="connsiteX2" fmla="*/ 41002 w 49303"/>
                <a:gd name="connsiteY2" fmla="*/ 274841 h 279402"/>
                <a:gd name="connsiteX3" fmla="*/ 10927 w 49303"/>
                <a:gd name="connsiteY3" fmla="*/ 2907 h 279402"/>
                <a:gd name="connsiteX4" fmla="*/ 330 w 49303"/>
                <a:gd name="connsiteY4" fmla="*/ 7523 h 27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3" h="279402">
                  <a:moveTo>
                    <a:pt x="330" y="7523"/>
                  </a:moveTo>
                  <a:cubicBezTo>
                    <a:pt x="29831" y="92696"/>
                    <a:pt x="39427" y="183595"/>
                    <a:pt x="28256" y="273109"/>
                  </a:cubicBezTo>
                  <a:cubicBezTo>
                    <a:pt x="28256" y="280323"/>
                    <a:pt x="39427" y="281909"/>
                    <a:pt x="41002" y="274841"/>
                  </a:cubicBezTo>
                  <a:cubicBezTo>
                    <a:pt x="58617" y="183220"/>
                    <a:pt x="48019" y="88397"/>
                    <a:pt x="10927" y="2907"/>
                  </a:cubicBezTo>
                  <a:cubicBezTo>
                    <a:pt x="8349" y="-3152"/>
                    <a:pt x="-1962" y="1176"/>
                    <a:pt x="330" y="752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0" name="Freeform: Shape 2969">
              <a:extLst>
                <a:ext uri="{FF2B5EF4-FFF2-40B4-BE49-F238E27FC236}">
                  <a16:creationId xmlns:a16="http://schemas.microsoft.com/office/drawing/2014/main" id="{80CA9C44-4A32-8DF4-9C42-98A053AF5443}"/>
                </a:ext>
              </a:extLst>
            </p:cNvPr>
            <p:cNvSpPr/>
            <p:nvPr/>
          </p:nvSpPr>
          <p:spPr>
            <a:xfrm>
              <a:off x="10597525" y="1675431"/>
              <a:ext cx="87982" cy="263862"/>
            </a:xfrm>
            <a:custGeom>
              <a:avLst/>
              <a:gdLst>
                <a:gd name="connsiteX0" fmla="*/ 71982 w 87982"/>
                <a:gd name="connsiteY0" fmla="*/ 6168 h 263862"/>
                <a:gd name="connsiteX1" fmla="*/ 1379 w 87982"/>
                <a:gd name="connsiteY1" fmla="*/ 255452 h 263862"/>
                <a:gd name="connsiteX2" fmla="*/ 1522 w 87982"/>
                <a:gd name="connsiteY2" fmla="*/ 262449 h 263862"/>
                <a:gd name="connsiteX3" fmla="*/ 8396 w 87982"/>
                <a:gd name="connsiteY3" fmla="*/ 262377 h 263862"/>
                <a:gd name="connsiteX4" fmla="*/ 84728 w 87982"/>
                <a:gd name="connsiteY4" fmla="*/ 6168 h 263862"/>
                <a:gd name="connsiteX5" fmla="*/ 71982 w 87982"/>
                <a:gd name="connsiteY5" fmla="*/ 6168 h 26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982" h="263862">
                  <a:moveTo>
                    <a:pt x="71982" y="6168"/>
                  </a:moveTo>
                  <a:cubicBezTo>
                    <a:pt x="81291" y="95466"/>
                    <a:pt x="61385" y="186928"/>
                    <a:pt x="1379" y="255452"/>
                  </a:cubicBezTo>
                  <a:cubicBezTo>
                    <a:pt x="-483" y="257400"/>
                    <a:pt x="-483" y="260530"/>
                    <a:pt x="1522" y="262449"/>
                  </a:cubicBezTo>
                  <a:cubicBezTo>
                    <a:pt x="3384" y="264368"/>
                    <a:pt x="6534" y="264324"/>
                    <a:pt x="8396" y="262377"/>
                  </a:cubicBezTo>
                  <a:cubicBezTo>
                    <a:pt x="82581" y="200777"/>
                    <a:pt x="95326" y="96620"/>
                    <a:pt x="84728" y="6168"/>
                  </a:cubicBezTo>
                  <a:cubicBezTo>
                    <a:pt x="83870" y="-1911"/>
                    <a:pt x="70407" y="-2200"/>
                    <a:pt x="71982" y="616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1" name="Freeform: Shape 2970">
              <a:extLst>
                <a:ext uri="{FF2B5EF4-FFF2-40B4-BE49-F238E27FC236}">
                  <a16:creationId xmlns:a16="http://schemas.microsoft.com/office/drawing/2014/main" id="{84F34265-1653-4272-80C7-9F17564992B6}"/>
                </a:ext>
              </a:extLst>
            </p:cNvPr>
            <p:cNvSpPr/>
            <p:nvPr/>
          </p:nvSpPr>
          <p:spPr>
            <a:xfrm>
              <a:off x="10273566" y="932289"/>
              <a:ext cx="197596" cy="65108"/>
            </a:xfrm>
            <a:custGeom>
              <a:avLst/>
              <a:gdLst>
                <a:gd name="connsiteX0" fmla="*/ 9123 w 197596"/>
                <a:gd name="connsiteY0" fmla="*/ 64211 h 65108"/>
                <a:gd name="connsiteX1" fmla="*/ 96340 w 197596"/>
                <a:gd name="connsiteY1" fmla="*/ 23673 h 65108"/>
                <a:gd name="connsiteX2" fmla="*/ 192150 w 197596"/>
                <a:gd name="connsiteY2" fmla="*/ 16605 h 65108"/>
                <a:gd name="connsiteX3" fmla="*/ 197591 w 197596"/>
                <a:gd name="connsiteY3" fmla="*/ 10517 h 65108"/>
                <a:gd name="connsiteX4" fmla="*/ 193581 w 197596"/>
                <a:gd name="connsiteY4" fmla="*/ 5352 h 65108"/>
                <a:gd name="connsiteX5" fmla="*/ 1819 w 197596"/>
                <a:gd name="connsiteY5" fmla="*/ 54690 h 65108"/>
                <a:gd name="connsiteX6" fmla="*/ 9123 w 197596"/>
                <a:gd name="connsiteY6" fmla="*/ 64211 h 6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596" h="65108">
                  <a:moveTo>
                    <a:pt x="9123" y="64211"/>
                  </a:moveTo>
                  <a:cubicBezTo>
                    <a:pt x="35518" y="45471"/>
                    <a:pt x="65119" y="31738"/>
                    <a:pt x="96340" y="23673"/>
                  </a:cubicBezTo>
                  <a:cubicBezTo>
                    <a:pt x="127704" y="16561"/>
                    <a:pt x="160069" y="14181"/>
                    <a:pt x="192150" y="16605"/>
                  </a:cubicBezTo>
                  <a:cubicBezTo>
                    <a:pt x="195300" y="16417"/>
                    <a:pt x="197734" y="13690"/>
                    <a:pt x="197591" y="10517"/>
                  </a:cubicBezTo>
                  <a:cubicBezTo>
                    <a:pt x="197448" y="8136"/>
                    <a:pt x="195872" y="6088"/>
                    <a:pt x="193581" y="5352"/>
                  </a:cubicBezTo>
                  <a:cubicBezTo>
                    <a:pt x="128133" y="-11238"/>
                    <a:pt x="52946" y="12277"/>
                    <a:pt x="1819" y="54690"/>
                  </a:cubicBezTo>
                  <a:cubicBezTo>
                    <a:pt x="-3336" y="59018"/>
                    <a:pt x="3538" y="67962"/>
                    <a:pt x="9123" y="642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2" name="Freeform: Shape 2971">
              <a:extLst>
                <a:ext uri="{FF2B5EF4-FFF2-40B4-BE49-F238E27FC236}">
                  <a16:creationId xmlns:a16="http://schemas.microsoft.com/office/drawing/2014/main" id="{BF05CA6C-08E9-1C01-8306-C159B85A1710}"/>
                </a:ext>
              </a:extLst>
            </p:cNvPr>
            <p:cNvSpPr/>
            <p:nvPr/>
          </p:nvSpPr>
          <p:spPr>
            <a:xfrm>
              <a:off x="10194883" y="887438"/>
              <a:ext cx="158586" cy="111553"/>
            </a:xfrm>
            <a:custGeom>
              <a:avLst/>
              <a:gdLst>
                <a:gd name="connsiteX0" fmla="*/ 11761 w 158586"/>
                <a:gd name="connsiteY0" fmla="*/ 109062 h 111553"/>
                <a:gd name="connsiteX1" fmla="*/ 154974 w 158586"/>
                <a:gd name="connsiteY1" fmla="*/ 9810 h 111553"/>
                <a:gd name="connsiteX2" fmla="*/ 153684 w 158586"/>
                <a:gd name="connsiteY2" fmla="*/ 0 h 111553"/>
                <a:gd name="connsiteX3" fmla="*/ 1163 w 158586"/>
                <a:gd name="connsiteY3" fmla="*/ 100983 h 111553"/>
                <a:gd name="connsiteX4" fmla="*/ 12191 w 158586"/>
                <a:gd name="connsiteY4" fmla="*/ 109495 h 1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586" h="111553">
                  <a:moveTo>
                    <a:pt x="11761" y="109062"/>
                  </a:moveTo>
                  <a:cubicBezTo>
                    <a:pt x="48710" y="62033"/>
                    <a:pt x="93822" y="20197"/>
                    <a:pt x="154974" y="9810"/>
                  </a:cubicBezTo>
                  <a:cubicBezTo>
                    <a:pt x="160703" y="8944"/>
                    <a:pt x="159127" y="0"/>
                    <a:pt x="153684" y="0"/>
                  </a:cubicBezTo>
                  <a:cubicBezTo>
                    <a:pt x="87664" y="0"/>
                    <a:pt x="37826" y="51213"/>
                    <a:pt x="1163" y="100983"/>
                  </a:cubicBezTo>
                  <a:cubicBezTo>
                    <a:pt x="-3563" y="107331"/>
                    <a:pt x="7321" y="115410"/>
                    <a:pt x="12191" y="1094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3" name="Freeform: Shape 2972">
              <a:extLst>
                <a:ext uri="{FF2B5EF4-FFF2-40B4-BE49-F238E27FC236}">
                  <a16:creationId xmlns:a16="http://schemas.microsoft.com/office/drawing/2014/main" id="{60766244-EDEB-3AF2-FF3F-86B3DAD5C977}"/>
                </a:ext>
              </a:extLst>
            </p:cNvPr>
            <p:cNvSpPr/>
            <p:nvPr/>
          </p:nvSpPr>
          <p:spPr>
            <a:xfrm>
              <a:off x="10128495" y="898853"/>
              <a:ext cx="159349" cy="108236"/>
            </a:xfrm>
            <a:custGeom>
              <a:avLst/>
              <a:gdLst>
                <a:gd name="connsiteX0" fmla="*/ 11841 w 159349"/>
                <a:gd name="connsiteY0" fmla="*/ 104571 h 108236"/>
                <a:gd name="connsiteX1" fmla="*/ 155054 w 159349"/>
                <a:gd name="connsiteY1" fmla="*/ 8781 h 108236"/>
                <a:gd name="connsiteX2" fmla="*/ 159350 w 159349"/>
                <a:gd name="connsiteY2" fmla="*/ 4453 h 108236"/>
                <a:gd name="connsiteX3" fmla="*/ 155054 w 159349"/>
                <a:gd name="connsiteY3" fmla="*/ 126 h 108236"/>
                <a:gd name="connsiteX4" fmla="*/ 671 w 159349"/>
                <a:gd name="connsiteY4" fmla="*/ 97647 h 108236"/>
                <a:gd name="connsiteX5" fmla="*/ 12557 w 159349"/>
                <a:gd name="connsiteY5" fmla="*/ 104571 h 10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349" h="108236">
                  <a:moveTo>
                    <a:pt x="11841" y="104571"/>
                  </a:moveTo>
                  <a:cubicBezTo>
                    <a:pt x="39151" y="49160"/>
                    <a:pt x="93759" y="12633"/>
                    <a:pt x="155054" y="8781"/>
                  </a:cubicBezTo>
                  <a:cubicBezTo>
                    <a:pt x="157431" y="8781"/>
                    <a:pt x="159350" y="6848"/>
                    <a:pt x="159350" y="4453"/>
                  </a:cubicBezTo>
                  <a:cubicBezTo>
                    <a:pt x="159350" y="2059"/>
                    <a:pt x="157431" y="126"/>
                    <a:pt x="155054" y="126"/>
                  </a:cubicBezTo>
                  <a:cubicBezTo>
                    <a:pt x="88560" y="-2500"/>
                    <a:pt x="27279" y="36220"/>
                    <a:pt x="671" y="97647"/>
                  </a:cubicBezTo>
                  <a:cubicBezTo>
                    <a:pt x="-2910" y="105725"/>
                    <a:pt x="8833" y="112794"/>
                    <a:pt x="12557" y="10457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4" name="Freeform: Shape 2973">
              <a:extLst>
                <a:ext uri="{FF2B5EF4-FFF2-40B4-BE49-F238E27FC236}">
                  <a16:creationId xmlns:a16="http://schemas.microsoft.com/office/drawing/2014/main" id="{31025983-4384-4056-F7CB-B7F8AD05118E}"/>
                </a:ext>
              </a:extLst>
            </p:cNvPr>
            <p:cNvSpPr/>
            <p:nvPr/>
          </p:nvSpPr>
          <p:spPr>
            <a:xfrm>
              <a:off x="10087300" y="885651"/>
              <a:ext cx="128268" cy="133112"/>
            </a:xfrm>
            <a:custGeom>
              <a:avLst/>
              <a:gdLst>
                <a:gd name="connsiteX0" fmla="*/ 10788 w 128268"/>
                <a:gd name="connsiteY0" fmla="*/ 129026 h 133112"/>
                <a:gd name="connsiteX1" fmla="*/ 123639 w 128268"/>
                <a:gd name="connsiteY1" fmla="*/ 13617 h 133112"/>
                <a:gd name="connsiteX2" fmla="*/ 119916 w 128268"/>
                <a:gd name="connsiteY2" fmla="*/ 344 h 133112"/>
                <a:gd name="connsiteX3" fmla="*/ 190 w 128268"/>
                <a:gd name="connsiteY3" fmla="*/ 126141 h 133112"/>
                <a:gd name="connsiteX4" fmla="*/ 4057 w 128268"/>
                <a:gd name="connsiteY4" fmla="*/ 132921 h 133112"/>
                <a:gd name="connsiteX5" fmla="*/ 10788 w 128268"/>
                <a:gd name="connsiteY5" fmla="*/ 129026 h 133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68" h="133112">
                  <a:moveTo>
                    <a:pt x="10788" y="129026"/>
                  </a:moveTo>
                  <a:cubicBezTo>
                    <a:pt x="29950" y="75851"/>
                    <a:pt x="71152" y="33727"/>
                    <a:pt x="123639" y="13617"/>
                  </a:cubicBezTo>
                  <a:cubicBezTo>
                    <a:pt x="131659" y="10587"/>
                    <a:pt x="128509" y="-2252"/>
                    <a:pt x="119916" y="344"/>
                  </a:cubicBezTo>
                  <a:cubicBezTo>
                    <a:pt x="61457" y="19185"/>
                    <a:pt x="16402" y="66503"/>
                    <a:pt x="190" y="126141"/>
                  </a:cubicBezTo>
                  <a:cubicBezTo>
                    <a:pt x="-598" y="129084"/>
                    <a:pt x="1135" y="132128"/>
                    <a:pt x="4057" y="132921"/>
                  </a:cubicBezTo>
                  <a:cubicBezTo>
                    <a:pt x="6978" y="133714"/>
                    <a:pt x="10000" y="131969"/>
                    <a:pt x="10788" y="12902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5" name="Freeform: Shape 2974">
              <a:extLst>
                <a:ext uri="{FF2B5EF4-FFF2-40B4-BE49-F238E27FC236}">
                  <a16:creationId xmlns:a16="http://schemas.microsoft.com/office/drawing/2014/main" id="{2B62BDF7-4085-C66C-092A-8C64E8D63474}"/>
                </a:ext>
              </a:extLst>
            </p:cNvPr>
            <p:cNvSpPr/>
            <p:nvPr/>
          </p:nvSpPr>
          <p:spPr>
            <a:xfrm>
              <a:off x="10691401" y="1611907"/>
              <a:ext cx="40982" cy="195785"/>
            </a:xfrm>
            <a:custGeom>
              <a:avLst/>
              <a:gdLst>
                <a:gd name="connsiteX0" fmla="*/ 1164 w 40982"/>
                <a:gd name="connsiteY0" fmla="*/ 10833 h 195785"/>
                <a:gd name="connsiteX1" fmla="*/ 23217 w 40982"/>
                <a:gd name="connsiteY1" fmla="*/ 93784 h 195785"/>
                <a:gd name="connsiteX2" fmla="*/ 20784 w 40982"/>
                <a:gd name="connsiteY2" fmla="*/ 189718 h 195785"/>
                <a:gd name="connsiteX3" fmla="*/ 32813 w 40982"/>
                <a:gd name="connsiteY3" fmla="*/ 191449 h 195785"/>
                <a:gd name="connsiteX4" fmla="*/ 39114 w 40982"/>
                <a:gd name="connsiteY4" fmla="*/ 86859 h 195785"/>
                <a:gd name="connsiteX5" fmla="*/ 12190 w 40982"/>
                <a:gd name="connsiteY5" fmla="*/ 2178 h 195785"/>
                <a:gd name="connsiteX6" fmla="*/ 1164 w 40982"/>
                <a:gd name="connsiteY6" fmla="*/ 10833 h 1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82" h="195785">
                  <a:moveTo>
                    <a:pt x="1164" y="10833"/>
                  </a:moveTo>
                  <a:cubicBezTo>
                    <a:pt x="18062" y="34059"/>
                    <a:pt x="21212" y="65941"/>
                    <a:pt x="23217" y="93784"/>
                  </a:cubicBezTo>
                  <a:cubicBezTo>
                    <a:pt x="25222" y="125767"/>
                    <a:pt x="24364" y="157879"/>
                    <a:pt x="20784" y="189718"/>
                  </a:cubicBezTo>
                  <a:cubicBezTo>
                    <a:pt x="19924" y="196787"/>
                    <a:pt x="31238" y="198085"/>
                    <a:pt x="32813" y="191449"/>
                  </a:cubicBezTo>
                  <a:cubicBezTo>
                    <a:pt x="40832" y="157201"/>
                    <a:pt x="42981" y="121828"/>
                    <a:pt x="39114" y="86859"/>
                  </a:cubicBezTo>
                  <a:cubicBezTo>
                    <a:pt x="38399" y="56622"/>
                    <a:pt x="28946" y="27250"/>
                    <a:pt x="12190" y="2178"/>
                  </a:cubicBezTo>
                  <a:cubicBezTo>
                    <a:pt x="7321" y="-4026"/>
                    <a:pt x="-3563" y="4342"/>
                    <a:pt x="1164" y="10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6" name="Freeform: Shape 2975">
              <a:extLst>
                <a:ext uri="{FF2B5EF4-FFF2-40B4-BE49-F238E27FC236}">
                  <a16:creationId xmlns:a16="http://schemas.microsoft.com/office/drawing/2014/main" id="{7CDB1606-64DC-7296-FCBC-6EB318885BEC}"/>
                </a:ext>
              </a:extLst>
            </p:cNvPr>
            <p:cNvSpPr/>
            <p:nvPr/>
          </p:nvSpPr>
          <p:spPr>
            <a:xfrm>
              <a:off x="10712113" y="1468415"/>
              <a:ext cx="95194" cy="181391"/>
            </a:xfrm>
            <a:custGeom>
              <a:avLst/>
              <a:gdLst>
                <a:gd name="connsiteX0" fmla="*/ 1074 w 95194"/>
                <a:gd name="connsiteY0" fmla="*/ 8332 h 181391"/>
                <a:gd name="connsiteX1" fmla="*/ 55780 w 95194"/>
                <a:gd name="connsiteY1" fmla="*/ 85945 h 181391"/>
                <a:gd name="connsiteX2" fmla="*/ 82704 w 95194"/>
                <a:gd name="connsiteY2" fmla="*/ 176830 h 181391"/>
                <a:gd name="connsiteX3" fmla="*/ 95164 w 95194"/>
                <a:gd name="connsiteY3" fmla="*/ 175098 h 181391"/>
                <a:gd name="connsiteX4" fmla="*/ 8378 w 95194"/>
                <a:gd name="connsiteY4" fmla="*/ 1119 h 181391"/>
                <a:gd name="connsiteX5" fmla="*/ 1074 w 95194"/>
                <a:gd name="connsiteY5" fmla="*/ 1970 h 181391"/>
                <a:gd name="connsiteX6" fmla="*/ 1074 w 95194"/>
                <a:gd name="connsiteY6" fmla="*/ 8332 h 18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94" h="181391">
                  <a:moveTo>
                    <a:pt x="1074" y="8332"/>
                  </a:moveTo>
                  <a:cubicBezTo>
                    <a:pt x="22986" y="31370"/>
                    <a:pt x="41459" y="57511"/>
                    <a:pt x="55780" y="85945"/>
                  </a:cubicBezTo>
                  <a:cubicBezTo>
                    <a:pt x="69530" y="114609"/>
                    <a:pt x="78552" y="145279"/>
                    <a:pt x="82704" y="176830"/>
                  </a:cubicBezTo>
                  <a:cubicBezTo>
                    <a:pt x="83708" y="183898"/>
                    <a:pt x="95881" y="182311"/>
                    <a:pt x="95164" y="175098"/>
                  </a:cubicBezTo>
                  <a:cubicBezTo>
                    <a:pt x="89293" y="108074"/>
                    <a:pt x="58216" y="45840"/>
                    <a:pt x="8378" y="1119"/>
                  </a:cubicBezTo>
                  <a:cubicBezTo>
                    <a:pt x="6086" y="-656"/>
                    <a:pt x="2936" y="-281"/>
                    <a:pt x="1074" y="1970"/>
                  </a:cubicBezTo>
                  <a:cubicBezTo>
                    <a:pt x="-358" y="3831"/>
                    <a:pt x="-358" y="6442"/>
                    <a:pt x="1074" y="83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7" name="Freeform: Shape 2976">
              <a:extLst>
                <a:ext uri="{FF2B5EF4-FFF2-40B4-BE49-F238E27FC236}">
                  <a16:creationId xmlns:a16="http://schemas.microsoft.com/office/drawing/2014/main" id="{8C5080D4-266C-44BE-D470-3CA9AE5AD9EF}"/>
                </a:ext>
              </a:extLst>
            </p:cNvPr>
            <p:cNvSpPr/>
            <p:nvPr/>
          </p:nvSpPr>
          <p:spPr>
            <a:xfrm>
              <a:off x="10664007" y="1263523"/>
              <a:ext cx="154993" cy="167107"/>
            </a:xfrm>
            <a:custGeom>
              <a:avLst/>
              <a:gdLst>
                <a:gd name="connsiteX0" fmla="*/ 3496 w 154993"/>
                <a:gd name="connsiteY0" fmla="*/ 11690 h 167107"/>
                <a:gd name="connsiteX1" fmla="*/ 141123 w 154993"/>
                <a:gd name="connsiteY1" fmla="*/ 162299 h 167107"/>
                <a:gd name="connsiteX2" fmla="*/ 154585 w 154993"/>
                <a:gd name="connsiteY2" fmla="*/ 158549 h 167107"/>
                <a:gd name="connsiteX3" fmla="*/ 9940 w 154993"/>
                <a:gd name="connsiteY3" fmla="*/ 582 h 167107"/>
                <a:gd name="connsiteX4" fmla="*/ 3496 w 154993"/>
                <a:gd name="connsiteY4" fmla="*/ 11690 h 16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3" h="167107">
                  <a:moveTo>
                    <a:pt x="3496" y="11690"/>
                  </a:moveTo>
                  <a:cubicBezTo>
                    <a:pt x="66080" y="43255"/>
                    <a:pt x="115058" y="96834"/>
                    <a:pt x="141123" y="162299"/>
                  </a:cubicBezTo>
                  <a:cubicBezTo>
                    <a:pt x="144417" y="170522"/>
                    <a:pt x="157450" y="167493"/>
                    <a:pt x="154585" y="158549"/>
                  </a:cubicBezTo>
                  <a:cubicBezTo>
                    <a:pt x="130669" y="87658"/>
                    <a:pt x="78109" y="30271"/>
                    <a:pt x="9940" y="582"/>
                  </a:cubicBezTo>
                  <a:cubicBezTo>
                    <a:pt x="2493" y="-2592"/>
                    <a:pt x="-4381" y="8084"/>
                    <a:pt x="3496" y="116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8" name="Freeform: Shape 2977">
              <a:extLst>
                <a:ext uri="{FF2B5EF4-FFF2-40B4-BE49-F238E27FC236}">
                  <a16:creationId xmlns:a16="http://schemas.microsoft.com/office/drawing/2014/main" id="{2F2018DA-811A-59E4-11E4-53C8AF72969D}"/>
                </a:ext>
              </a:extLst>
            </p:cNvPr>
            <p:cNvSpPr/>
            <p:nvPr/>
          </p:nvSpPr>
          <p:spPr>
            <a:xfrm>
              <a:off x="10572155" y="1131355"/>
              <a:ext cx="213712" cy="112247"/>
            </a:xfrm>
            <a:custGeom>
              <a:avLst/>
              <a:gdLst>
                <a:gd name="connsiteX0" fmla="*/ 4693 w 213712"/>
                <a:gd name="connsiteY0" fmla="*/ 12869 h 112247"/>
                <a:gd name="connsiteX1" fmla="*/ 110814 w 213712"/>
                <a:gd name="connsiteY1" fmla="*/ 46771 h 112247"/>
                <a:gd name="connsiteX2" fmla="*/ 202471 w 213712"/>
                <a:gd name="connsiteY2" fmla="*/ 110679 h 112247"/>
                <a:gd name="connsiteX3" fmla="*/ 212208 w 213712"/>
                <a:gd name="connsiteY3" fmla="*/ 109712 h 112247"/>
                <a:gd name="connsiteX4" fmla="*/ 212208 w 213712"/>
                <a:gd name="connsiteY4" fmla="*/ 101013 h 112247"/>
                <a:gd name="connsiteX5" fmla="*/ 6412 w 213712"/>
                <a:gd name="connsiteY5" fmla="*/ 30 h 112247"/>
                <a:gd name="connsiteX6" fmla="*/ 4693 w 213712"/>
                <a:gd name="connsiteY6" fmla="*/ 13014 h 11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712" h="112247">
                  <a:moveTo>
                    <a:pt x="4693" y="12869"/>
                  </a:moveTo>
                  <a:cubicBezTo>
                    <a:pt x="41499" y="18842"/>
                    <a:pt x="77302" y="30267"/>
                    <a:pt x="110814" y="46771"/>
                  </a:cubicBezTo>
                  <a:cubicBezTo>
                    <a:pt x="143754" y="64284"/>
                    <a:pt x="174543" y="85736"/>
                    <a:pt x="202471" y="110679"/>
                  </a:cubicBezTo>
                  <a:cubicBezTo>
                    <a:pt x="205335" y="113102"/>
                    <a:pt x="209775" y="112670"/>
                    <a:pt x="212208" y="109712"/>
                  </a:cubicBezTo>
                  <a:cubicBezTo>
                    <a:pt x="214214" y="107188"/>
                    <a:pt x="214214" y="103567"/>
                    <a:pt x="212208" y="101013"/>
                  </a:cubicBezTo>
                  <a:cubicBezTo>
                    <a:pt x="158504" y="42760"/>
                    <a:pt x="85036" y="6753"/>
                    <a:pt x="6412" y="30"/>
                  </a:cubicBezTo>
                  <a:cubicBezTo>
                    <a:pt x="-891" y="-691"/>
                    <a:pt x="-2610" y="11859"/>
                    <a:pt x="4693" y="130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9" name="Freeform: Shape 2978">
              <a:extLst>
                <a:ext uri="{FF2B5EF4-FFF2-40B4-BE49-F238E27FC236}">
                  <a16:creationId xmlns:a16="http://schemas.microsoft.com/office/drawing/2014/main" id="{D7FCFEF8-B2CD-87E4-3144-21C35090B17C}"/>
                </a:ext>
              </a:extLst>
            </p:cNvPr>
            <p:cNvSpPr/>
            <p:nvPr/>
          </p:nvSpPr>
          <p:spPr>
            <a:xfrm>
              <a:off x="10479141" y="1056671"/>
              <a:ext cx="219968" cy="107893"/>
            </a:xfrm>
            <a:custGeom>
              <a:avLst/>
              <a:gdLst>
                <a:gd name="connsiteX0" fmla="*/ 6767 w 219968"/>
                <a:gd name="connsiteY0" fmla="*/ 14845 h 107893"/>
                <a:gd name="connsiteX1" fmla="*/ 209557 w 219968"/>
                <a:gd name="connsiteY1" fmla="*/ 106740 h 107893"/>
                <a:gd name="connsiteX2" fmla="*/ 217863 w 219968"/>
                <a:gd name="connsiteY2" fmla="*/ 95920 h 107893"/>
                <a:gd name="connsiteX3" fmla="*/ 6767 w 219968"/>
                <a:gd name="connsiteY3" fmla="*/ 852 h 107893"/>
                <a:gd name="connsiteX4" fmla="*/ 6767 w 219968"/>
                <a:gd name="connsiteY4" fmla="*/ 15278 h 10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968" h="107893">
                  <a:moveTo>
                    <a:pt x="6767" y="14845"/>
                  </a:moveTo>
                  <a:cubicBezTo>
                    <a:pt x="85821" y="9507"/>
                    <a:pt x="149980" y="61297"/>
                    <a:pt x="209557" y="106740"/>
                  </a:cubicBezTo>
                  <a:cubicBezTo>
                    <a:pt x="215714" y="111356"/>
                    <a:pt x="223878" y="100969"/>
                    <a:pt x="217863" y="95920"/>
                  </a:cubicBezTo>
                  <a:cubicBezTo>
                    <a:pt x="158716" y="45428"/>
                    <a:pt x="88971" y="-7372"/>
                    <a:pt x="6767" y="852"/>
                  </a:cubicBezTo>
                  <a:cubicBezTo>
                    <a:pt x="-2112" y="1717"/>
                    <a:pt x="-2399" y="15278"/>
                    <a:pt x="6767" y="152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0" name="Freeform: Shape 2979">
              <a:extLst>
                <a:ext uri="{FF2B5EF4-FFF2-40B4-BE49-F238E27FC236}">
                  <a16:creationId xmlns:a16="http://schemas.microsoft.com/office/drawing/2014/main" id="{8D849357-37B3-B9F2-8D6E-104ADBEA08CE}"/>
                </a:ext>
              </a:extLst>
            </p:cNvPr>
            <p:cNvSpPr/>
            <p:nvPr/>
          </p:nvSpPr>
          <p:spPr>
            <a:xfrm>
              <a:off x="10609499" y="1745893"/>
              <a:ext cx="31895" cy="220540"/>
            </a:xfrm>
            <a:custGeom>
              <a:avLst/>
              <a:gdLst>
                <a:gd name="connsiteX0" fmla="*/ 13464 w 31895"/>
                <a:gd name="connsiteY0" fmla="*/ 7115 h 220540"/>
                <a:gd name="connsiteX1" fmla="*/ 145 w 31895"/>
                <a:gd name="connsiteY1" fmla="*/ 213698 h 220540"/>
                <a:gd name="connsiteX2" fmla="*/ 4442 w 31895"/>
                <a:gd name="connsiteY2" fmla="*/ 220406 h 220540"/>
                <a:gd name="connsiteX3" fmla="*/ 10886 w 31895"/>
                <a:gd name="connsiteY3" fmla="*/ 216728 h 220540"/>
                <a:gd name="connsiteX4" fmla="*/ 24348 w 31895"/>
                <a:gd name="connsiteY4" fmla="*/ 4086 h 220540"/>
                <a:gd name="connsiteX5" fmla="*/ 13464 w 31895"/>
                <a:gd name="connsiteY5" fmla="*/ 7115 h 22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95" h="220540">
                  <a:moveTo>
                    <a:pt x="13464" y="7115"/>
                  </a:moveTo>
                  <a:cubicBezTo>
                    <a:pt x="22487" y="76188"/>
                    <a:pt x="17904" y="146371"/>
                    <a:pt x="145" y="213698"/>
                  </a:cubicBezTo>
                  <a:cubicBezTo>
                    <a:pt x="-570" y="216728"/>
                    <a:pt x="1434" y="219743"/>
                    <a:pt x="4442" y="220406"/>
                  </a:cubicBezTo>
                  <a:cubicBezTo>
                    <a:pt x="7163" y="221027"/>
                    <a:pt x="10027" y="219440"/>
                    <a:pt x="10886" y="216728"/>
                  </a:cubicBezTo>
                  <a:cubicBezTo>
                    <a:pt x="33228" y="148146"/>
                    <a:pt x="37811" y="74962"/>
                    <a:pt x="24348" y="4086"/>
                  </a:cubicBezTo>
                  <a:cubicBezTo>
                    <a:pt x="23059" y="-3127"/>
                    <a:pt x="12462" y="46"/>
                    <a:pt x="13464" y="71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1" name="Freeform: Shape 2980">
              <a:extLst>
                <a:ext uri="{FF2B5EF4-FFF2-40B4-BE49-F238E27FC236}">
                  <a16:creationId xmlns:a16="http://schemas.microsoft.com/office/drawing/2014/main" id="{ED05C233-0050-FF89-21A0-7D5A4987267D}"/>
                </a:ext>
              </a:extLst>
            </p:cNvPr>
            <p:cNvSpPr/>
            <p:nvPr/>
          </p:nvSpPr>
          <p:spPr>
            <a:xfrm>
              <a:off x="10542933" y="1783664"/>
              <a:ext cx="55718" cy="196261"/>
            </a:xfrm>
            <a:custGeom>
              <a:avLst/>
              <a:gdLst>
                <a:gd name="connsiteX0" fmla="*/ 40790 w 55718"/>
                <a:gd name="connsiteY0" fmla="*/ 6276 h 196261"/>
                <a:gd name="connsiteX1" fmla="*/ 833 w 55718"/>
                <a:gd name="connsiteY1" fmla="*/ 186459 h 196261"/>
                <a:gd name="connsiteX2" fmla="*/ 3268 w 55718"/>
                <a:gd name="connsiteY2" fmla="*/ 195403 h 196261"/>
                <a:gd name="connsiteX3" fmla="*/ 12147 w 55718"/>
                <a:gd name="connsiteY3" fmla="*/ 192951 h 196261"/>
                <a:gd name="connsiteX4" fmla="*/ 53822 w 55718"/>
                <a:gd name="connsiteY4" fmla="*/ 6276 h 196261"/>
                <a:gd name="connsiteX5" fmla="*/ 40790 w 55718"/>
                <a:gd name="connsiteY5" fmla="*/ 6276 h 19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718" h="196261">
                  <a:moveTo>
                    <a:pt x="40790" y="6276"/>
                  </a:moveTo>
                  <a:cubicBezTo>
                    <a:pt x="43224" y="68813"/>
                    <a:pt x="29476" y="130932"/>
                    <a:pt x="833" y="186459"/>
                  </a:cubicBezTo>
                  <a:cubicBezTo>
                    <a:pt x="-886" y="189604"/>
                    <a:pt x="117" y="193614"/>
                    <a:pt x="3268" y="195403"/>
                  </a:cubicBezTo>
                  <a:cubicBezTo>
                    <a:pt x="6418" y="197192"/>
                    <a:pt x="10429" y="196095"/>
                    <a:pt x="12147" y="192951"/>
                  </a:cubicBezTo>
                  <a:cubicBezTo>
                    <a:pt x="46661" y="137266"/>
                    <a:pt x="61269" y="71453"/>
                    <a:pt x="53822" y="6276"/>
                  </a:cubicBezTo>
                  <a:cubicBezTo>
                    <a:pt x="53822" y="-1947"/>
                    <a:pt x="40360" y="-2236"/>
                    <a:pt x="40790" y="627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2" name="Freeform: Shape 2981">
              <a:extLst>
                <a:ext uri="{FF2B5EF4-FFF2-40B4-BE49-F238E27FC236}">
                  <a16:creationId xmlns:a16="http://schemas.microsoft.com/office/drawing/2014/main" id="{765A2AF0-6646-7284-E891-B2F4274E111A}"/>
                </a:ext>
              </a:extLst>
            </p:cNvPr>
            <p:cNvSpPr/>
            <p:nvPr/>
          </p:nvSpPr>
          <p:spPr>
            <a:xfrm>
              <a:off x="10498281" y="1838395"/>
              <a:ext cx="56921" cy="166213"/>
            </a:xfrm>
            <a:custGeom>
              <a:avLst/>
              <a:gdLst>
                <a:gd name="connsiteX0" fmla="*/ 41189 w 56921"/>
                <a:gd name="connsiteY0" fmla="*/ 8528 h 166213"/>
                <a:gd name="connsiteX1" fmla="*/ 803 w 56921"/>
                <a:gd name="connsiteY1" fmla="*/ 158849 h 166213"/>
                <a:gd name="connsiteX2" fmla="*/ 8394 w 56921"/>
                <a:gd name="connsiteY2" fmla="*/ 164908 h 166213"/>
                <a:gd name="connsiteX3" fmla="*/ 54222 w 56921"/>
                <a:gd name="connsiteY3" fmla="*/ 4921 h 166213"/>
                <a:gd name="connsiteX4" fmla="*/ 41189 w 56921"/>
                <a:gd name="connsiteY4" fmla="*/ 8528 h 16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21" h="166213">
                  <a:moveTo>
                    <a:pt x="41189" y="8528"/>
                  </a:moveTo>
                  <a:cubicBezTo>
                    <a:pt x="48780" y="62915"/>
                    <a:pt x="30019" y="113983"/>
                    <a:pt x="803" y="158849"/>
                  </a:cubicBezTo>
                  <a:cubicBezTo>
                    <a:pt x="-2347" y="163609"/>
                    <a:pt x="4527" y="168658"/>
                    <a:pt x="8394" y="164908"/>
                  </a:cubicBezTo>
                  <a:cubicBezTo>
                    <a:pt x="50068" y="124659"/>
                    <a:pt x="63244" y="60606"/>
                    <a:pt x="54222" y="4921"/>
                  </a:cubicBezTo>
                  <a:cubicBezTo>
                    <a:pt x="52789" y="-3735"/>
                    <a:pt x="39901" y="16"/>
                    <a:pt x="41189" y="852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3" name="Freeform: Shape 2982">
              <a:extLst>
                <a:ext uri="{FF2B5EF4-FFF2-40B4-BE49-F238E27FC236}">
                  <a16:creationId xmlns:a16="http://schemas.microsoft.com/office/drawing/2014/main" id="{F15ECD08-76BC-6F5E-DAE7-17210EF9B3F9}"/>
                </a:ext>
              </a:extLst>
            </p:cNvPr>
            <p:cNvSpPr/>
            <p:nvPr/>
          </p:nvSpPr>
          <p:spPr>
            <a:xfrm>
              <a:off x="10421549" y="1865515"/>
              <a:ext cx="99650" cy="183291"/>
            </a:xfrm>
            <a:custGeom>
              <a:avLst/>
              <a:gdLst>
                <a:gd name="connsiteX0" fmla="*/ 84410 w 99650"/>
                <a:gd name="connsiteY0" fmla="*/ 7520 h 183291"/>
                <a:gd name="connsiteX1" fmla="*/ 55767 w 99650"/>
                <a:gd name="connsiteY1" fmla="*/ 97251 h 183291"/>
                <a:gd name="connsiteX2" fmla="*/ 1346 w 99650"/>
                <a:gd name="connsiteY2" fmla="*/ 173421 h 183291"/>
                <a:gd name="connsiteX3" fmla="*/ 8077 w 99650"/>
                <a:gd name="connsiteY3" fmla="*/ 182221 h 183291"/>
                <a:gd name="connsiteX4" fmla="*/ 99590 w 99650"/>
                <a:gd name="connsiteY4" fmla="*/ 7520 h 183291"/>
                <a:gd name="connsiteX5" fmla="*/ 83836 w 99650"/>
                <a:gd name="connsiteY5" fmla="*/ 7520 h 18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50" h="183291">
                  <a:moveTo>
                    <a:pt x="84410" y="7520"/>
                  </a:moveTo>
                  <a:cubicBezTo>
                    <a:pt x="80113" y="38897"/>
                    <a:pt x="70518" y="69264"/>
                    <a:pt x="55767" y="97251"/>
                  </a:cubicBezTo>
                  <a:cubicBezTo>
                    <a:pt x="40729" y="124718"/>
                    <a:pt x="22398" y="150296"/>
                    <a:pt x="1346" y="173421"/>
                  </a:cubicBezTo>
                  <a:cubicBezTo>
                    <a:pt x="-2521" y="177893"/>
                    <a:pt x="2635" y="186260"/>
                    <a:pt x="8077" y="182221"/>
                  </a:cubicBezTo>
                  <a:cubicBezTo>
                    <a:pt x="62354" y="142405"/>
                    <a:pt x="92430" y="73303"/>
                    <a:pt x="99590" y="7520"/>
                  </a:cubicBezTo>
                  <a:cubicBezTo>
                    <a:pt x="100735" y="-2579"/>
                    <a:pt x="85269" y="-2434"/>
                    <a:pt x="83836" y="75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4" name="Freeform: Shape 2983">
              <a:extLst>
                <a:ext uri="{FF2B5EF4-FFF2-40B4-BE49-F238E27FC236}">
                  <a16:creationId xmlns:a16="http://schemas.microsoft.com/office/drawing/2014/main" id="{420B7DD5-A328-95F2-08AF-7E3EF48138DF}"/>
                </a:ext>
              </a:extLst>
            </p:cNvPr>
            <p:cNvSpPr/>
            <p:nvPr/>
          </p:nvSpPr>
          <p:spPr>
            <a:xfrm>
              <a:off x="10350714" y="1893016"/>
              <a:ext cx="125463" cy="178632"/>
            </a:xfrm>
            <a:custGeom>
              <a:avLst/>
              <a:gdLst>
                <a:gd name="connsiteX0" fmla="*/ 111707 w 125463"/>
                <a:gd name="connsiteY0" fmla="*/ 5120 h 178632"/>
                <a:gd name="connsiteX1" fmla="*/ 2865 w 125463"/>
                <a:gd name="connsiteY1" fmla="*/ 166837 h 178632"/>
                <a:gd name="connsiteX2" fmla="*/ 9167 w 125463"/>
                <a:gd name="connsiteY2" fmla="*/ 177945 h 178632"/>
                <a:gd name="connsiteX3" fmla="*/ 125312 w 125463"/>
                <a:gd name="connsiteY3" fmla="*/ 8870 h 178632"/>
                <a:gd name="connsiteX4" fmla="*/ 111707 w 125463"/>
                <a:gd name="connsiteY4" fmla="*/ 5120 h 17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63" h="178632">
                  <a:moveTo>
                    <a:pt x="111707" y="5120"/>
                  </a:moveTo>
                  <a:cubicBezTo>
                    <a:pt x="96240" y="70586"/>
                    <a:pt x="57573" y="128103"/>
                    <a:pt x="2865" y="166837"/>
                  </a:cubicBezTo>
                  <a:cubicBezTo>
                    <a:pt x="-3579" y="171742"/>
                    <a:pt x="1863" y="181263"/>
                    <a:pt x="9167" y="177945"/>
                  </a:cubicBezTo>
                  <a:cubicBezTo>
                    <a:pt x="70461" y="144044"/>
                    <a:pt x="111850" y="76962"/>
                    <a:pt x="125312" y="8870"/>
                  </a:cubicBezTo>
                  <a:cubicBezTo>
                    <a:pt x="127031" y="-74"/>
                    <a:pt x="113569" y="-3825"/>
                    <a:pt x="111707" y="512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5" name="Freeform: Shape 2984">
              <a:extLst>
                <a:ext uri="{FF2B5EF4-FFF2-40B4-BE49-F238E27FC236}">
                  <a16:creationId xmlns:a16="http://schemas.microsoft.com/office/drawing/2014/main" id="{D3301B63-F904-90BB-874D-92785FE9A410}"/>
                </a:ext>
              </a:extLst>
            </p:cNvPr>
            <p:cNvSpPr/>
            <p:nvPr/>
          </p:nvSpPr>
          <p:spPr>
            <a:xfrm>
              <a:off x="10089237" y="1952332"/>
              <a:ext cx="155199" cy="79534"/>
            </a:xfrm>
            <a:custGeom>
              <a:avLst/>
              <a:gdLst>
                <a:gd name="connsiteX0" fmla="*/ 143328 w 155199"/>
                <a:gd name="connsiteY0" fmla="*/ 1922 h 79534"/>
                <a:gd name="connsiteX1" fmla="*/ 5270 w 155199"/>
                <a:gd name="connsiteY1" fmla="*/ 65108 h 79534"/>
                <a:gd name="connsiteX2" fmla="*/ 7132 w 155199"/>
                <a:gd name="connsiteY2" fmla="*/ 79535 h 79534"/>
                <a:gd name="connsiteX3" fmla="*/ 153066 w 155199"/>
                <a:gd name="connsiteY3" fmla="*/ 11587 h 79534"/>
                <a:gd name="connsiteX4" fmla="*/ 143328 w 155199"/>
                <a:gd name="connsiteY4" fmla="*/ 1922 h 7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199" h="79534">
                  <a:moveTo>
                    <a:pt x="143328" y="1922"/>
                  </a:moveTo>
                  <a:cubicBezTo>
                    <a:pt x="104689" y="36516"/>
                    <a:pt x="56555" y="58545"/>
                    <a:pt x="5270" y="65108"/>
                  </a:cubicBezTo>
                  <a:cubicBezTo>
                    <a:pt x="-2893" y="66263"/>
                    <a:pt x="-1031" y="79535"/>
                    <a:pt x="7132" y="79535"/>
                  </a:cubicBezTo>
                  <a:cubicBezTo>
                    <a:pt x="61954" y="73995"/>
                    <a:pt x="113353" y="50062"/>
                    <a:pt x="153066" y="11587"/>
                  </a:cubicBezTo>
                  <a:cubicBezTo>
                    <a:pt x="159511" y="5528"/>
                    <a:pt x="149916" y="-4137"/>
                    <a:pt x="143328" y="192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6" name="Freeform: Shape 2985">
              <a:extLst>
                <a:ext uri="{FF2B5EF4-FFF2-40B4-BE49-F238E27FC236}">
                  <a16:creationId xmlns:a16="http://schemas.microsoft.com/office/drawing/2014/main" id="{A016FD29-3AD4-43A7-5F1D-AAC0603C1895}"/>
                </a:ext>
              </a:extLst>
            </p:cNvPr>
            <p:cNvSpPr/>
            <p:nvPr/>
          </p:nvSpPr>
          <p:spPr>
            <a:xfrm>
              <a:off x="9974689" y="1945850"/>
              <a:ext cx="242965" cy="57673"/>
            </a:xfrm>
            <a:custGeom>
              <a:avLst/>
              <a:gdLst>
                <a:gd name="connsiteX0" fmla="*/ 231954 w 242965"/>
                <a:gd name="connsiteY0" fmla="*/ 902 h 57673"/>
                <a:gd name="connsiteX1" fmla="*/ 4819 w 242965"/>
                <a:gd name="connsiteY1" fmla="*/ 37544 h 57673"/>
                <a:gd name="connsiteX2" fmla="*/ 3530 w 242965"/>
                <a:gd name="connsiteY2" fmla="*/ 47498 h 57673"/>
                <a:gd name="connsiteX3" fmla="*/ 239402 w 242965"/>
                <a:gd name="connsiteY3" fmla="*/ 13597 h 57673"/>
                <a:gd name="connsiteX4" fmla="*/ 231954 w 242965"/>
                <a:gd name="connsiteY4" fmla="*/ 902 h 5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65" h="57673">
                  <a:moveTo>
                    <a:pt x="231954" y="902"/>
                  </a:moveTo>
                  <a:cubicBezTo>
                    <a:pt x="161207" y="37689"/>
                    <a:pt x="83013" y="45479"/>
                    <a:pt x="4819" y="37544"/>
                  </a:cubicBezTo>
                  <a:cubicBezTo>
                    <a:pt x="-910" y="37544"/>
                    <a:pt x="-1769" y="45911"/>
                    <a:pt x="3530" y="47498"/>
                  </a:cubicBezTo>
                  <a:cubicBezTo>
                    <a:pt x="81868" y="70292"/>
                    <a:pt x="169084" y="52980"/>
                    <a:pt x="239402" y="13597"/>
                  </a:cubicBezTo>
                  <a:cubicBezTo>
                    <a:pt x="247565" y="8981"/>
                    <a:pt x="240261" y="-3426"/>
                    <a:pt x="231954" y="9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48B6049E-A2DD-F74A-2415-398BEE21861A}"/>
                </a:ext>
              </a:extLst>
            </p:cNvPr>
            <p:cNvSpPr/>
            <p:nvPr/>
          </p:nvSpPr>
          <p:spPr>
            <a:xfrm>
              <a:off x="9882413" y="1932375"/>
              <a:ext cx="259546" cy="39805"/>
            </a:xfrm>
            <a:custGeom>
              <a:avLst/>
              <a:gdLst>
                <a:gd name="connsiteX0" fmla="*/ 250475 w 259546"/>
                <a:gd name="connsiteY0" fmla="*/ 3702 h 39805"/>
                <a:gd name="connsiteX1" fmla="*/ 191042 w 259546"/>
                <a:gd name="connsiteY1" fmla="*/ 22456 h 39805"/>
                <a:gd name="connsiteX2" fmla="*/ 128315 w 259546"/>
                <a:gd name="connsiteY2" fmla="*/ 25774 h 39805"/>
                <a:gd name="connsiteX3" fmla="*/ 5868 w 259546"/>
                <a:gd name="connsiteY3" fmla="*/ 240 h 39805"/>
                <a:gd name="connsiteX4" fmla="*/ 240 w 259546"/>
                <a:gd name="connsiteY4" fmla="*/ 3038 h 39805"/>
                <a:gd name="connsiteX5" fmla="*/ 2431 w 259546"/>
                <a:gd name="connsiteY5" fmla="*/ 8462 h 39805"/>
                <a:gd name="connsiteX6" fmla="*/ 133041 w 259546"/>
                <a:gd name="connsiteY6" fmla="*/ 39767 h 39805"/>
                <a:gd name="connsiteX7" fmla="*/ 200637 w 259546"/>
                <a:gd name="connsiteY7" fmla="*/ 33853 h 39805"/>
                <a:gd name="connsiteX8" fmla="*/ 257922 w 259546"/>
                <a:gd name="connsiteY8" fmla="*/ 11203 h 39805"/>
                <a:gd name="connsiteX9" fmla="*/ 250618 w 259546"/>
                <a:gd name="connsiteY9" fmla="*/ 3702 h 3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546" h="39805">
                  <a:moveTo>
                    <a:pt x="250475" y="3702"/>
                  </a:moveTo>
                  <a:cubicBezTo>
                    <a:pt x="235295" y="16974"/>
                    <a:pt x="210090" y="19715"/>
                    <a:pt x="191042" y="22456"/>
                  </a:cubicBezTo>
                  <a:cubicBezTo>
                    <a:pt x="170276" y="25500"/>
                    <a:pt x="149281" y="26611"/>
                    <a:pt x="128315" y="25774"/>
                  </a:cubicBezTo>
                  <a:cubicBezTo>
                    <a:pt x="86426" y="23711"/>
                    <a:pt x="45122" y="15098"/>
                    <a:pt x="5868" y="240"/>
                  </a:cubicBezTo>
                  <a:cubicBezTo>
                    <a:pt x="3548" y="-554"/>
                    <a:pt x="1028" y="687"/>
                    <a:pt x="240" y="3038"/>
                  </a:cubicBezTo>
                  <a:cubicBezTo>
                    <a:pt x="-476" y="5144"/>
                    <a:pt x="455" y="7453"/>
                    <a:pt x="2431" y="8462"/>
                  </a:cubicBezTo>
                  <a:cubicBezTo>
                    <a:pt x="43032" y="28789"/>
                    <a:pt x="87700" y="39493"/>
                    <a:pt x="133041" y="39767"/>
                  </a:cubicBezTo>
                  <a:cubicBezTo>
                    <a:pt x="155711" y="40113"/>
                    <a:pt x="178368" y="38123"/>
                    <a:pt x="200637" y="33853"/>
                  </a:cubicBezTo>
                  <a:cubicBezTo>
                    <a:pt x="221518" y="32078"/>
                    <a:pt x="241425" y="24201"/>
                    <a:pt x="257922" y="11203"/>
                  </a:cubicBezTo>
                  <a:cubicBezTo>
                    <a:pt x="262792" y="6443"/>
                    <a:pt x="255631" y="-626"/>
                    <a:pt x="250618" y="37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8FF488C2-EE86-9B04-DACE-590C8CE0CE68}"/>
                </a:ext>
              </a:extLst>
            </p:cNvPr>
            <p:cNvSpPr/>
            <p:nvPr/>
          </p:nvSpPr>
          <p:spPr>
            <a:xfrm>
              <a:off x="9811886" y="1860709"/>
              <a:ext cx="234206" cy="60589"/>
            </a:xfrm>
            <a:custGeom>
              <a:avLst/>
              <a:gdLst>
                <a:gd name="connsiteX0" fmla="*/ 226482 w 234206"/>
                <a:gd name="connsiteY0" fmla="*/ 42765 h 60589"/>
                <a:gd name="connsiteX1" fmla="*/ 113774 w 234206"/>
                <a:gd name="connsiteY1" fmla="*/ 39302 h 60589"/>
                <a:gd name="connsiteX2" fmla="*/ 8513 w 234206"/>
                <a:gd name="connsiteY2" fmla="*/ 784 h 60589"/>
                <a:gd name="connsiteX3" fmla="*/ 778 w 234206"/>
                <a:gd name="connsiteY3" fmla="*/ 2804 h 60589"/>
                <a:gd name="connsiteX4" fmla="*/ 2784 w 234206"/>
                <a:gd name="connsiteY4" fmla="*/ 10594 h 60589"/>
                <a:gd name="connsiteX5" fmla="*/ 112342 w 234206"/>
                <a:gd name="connsiteY5" fmla="*/ 55604 h 60589"/>
                <a:gd name="connsiteX6" fmla="*/ 229776 w 234206"/>
                <a:gd name="connsiteY6" fmla="*/ 54738 h 60589"/>
                <a:gd name="connsiteX7" fmla="*/ 226482 w 234206"/>
                <a:gd name="connsiteY7" fmla="*/ 42765 h 6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206" h="60589">
                  <a:moveTo>
                    <a:pt x="226482" y="42765"/>
                  </a:moveTo>
                  <a:cubicBezTo>
                    <a:pt x="188989" y="48117"/>
                    <a:pt x="150865" y="46934"/>
                    <a:pt x="113774" y="39302"/>
                  </a:cubicBezTo>
                  <a:cubicBezTo>
                    <a:pt x="77297" y="30690"/>
                    <a:pt x="41967" y="17764"/>
                    <a:pt x="8513" y="784"/>
                  </a:cubicBezTo>
                  <a:cubicBezTo>
                    <a:pt x="5819" y="-803"/>
                    <a:pt x="2354" y="92"/>
                    <a:pt x="778" y="2804"/>
                  </a:cubicBezTo>
                  <a:cubicBezTo>
                    <a:pt x="-797" y="5516"/>
                    <a:pt x="91" y="9007"/>
                    <a:pt x="2784" y="10594"/>
                  </a:cubicBezTo>
                  <a:cubicBezTo>
                    <a:pt x="35307" y="34008"/>
                    <a:pt x="72829" y="49430"/>
                    <a:pt x="112342" y="55604"/>
                  </a:cubicBezTo>
                  <a:cubicBezTo>
                    <a:pt x="151210" y="62528"/>
                    <a:pt x="191008" y="62240"/>
                    <a:pt x="229776" y="54738"/>
                  </a:cubicBezTo>
                  <a:cubicBezTo>
                    <a:pt x="237653" y="53151"/>
                    <a:pt x="234073" y="41755"/>
                    <a:pt x="226482" y="427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CD213498-2B83-C6A4-46E0-FC94006227EF}"/>
                </a:ext>
              </a:extLst>
            </p:cNvPr>
            <p:cNvSpPr/>
            <p:nvPr/>
          </p:nvSpPr>
          <p:spPr>
            <a:xfrm>
              <a:off x="9716016" y="1718468"/>
              <a:ext cx="212104" cy="145706"/>
            </a:xfrm>
            <a:custGeom>
              <a:avLst/>
              <a:gdLst>
                <a:gd name="connsiteX0" fmla="*/ 207352 w 212104"/>
                <a:gd name="connsiteY0" fmla="*/ 131484 h 145706"/>
                <a:gd name="connsiteX1" fmla="*/ 12296 w 212104"/>
                <a:gd name="connsiteY1" fmla="*/ 1649 h 145706"/>
                <a:gd name="connsiteX2" fmla="*/ 1642 w 212104"/>
                <a:gd name="connsiteY2" fmla="*/ 2904 h 145706"/>
                <a:gd name="connsiteX3" fmla="*/ 1699 w 212104"/>
                <a:gd name="connsiteY3" fmla="*/ 12468 h 145706"/>
                <a:gd name="connsiteX4" fmla="*/ 203629 w 212104"/>
                <a:gd name="connsiteY4" fmla="*/ 145189 h 145706"/>
                <a:gd name="connsiteX5" fmla="*/ 207352 w 212104"/>
                <a:gd name="connsiteY5" fmla="*/ 130763 h 14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104" h="145706">
                  <a:moveTo>
                    <a:pt x="207352" y="131484"/>
                  </a:moveTo>
                  <a:cubicBezTo>
                    <a:pt x="134816" y="100944"/>
                    <a:pt x="68636" y="56887"/>
                    <a:pt x="12296" y="1649"/>
                  </a:cubicBezTo>
                  <a:cubicBezTo>
                    <a:pt x="9003" y="-977"/>
                    <a:pt x="4233" y="-400"/>
                    <a:pt x="1642" y="2904"/>
                  </a:cubicBezTo>
                  <a:cubicBezTo>
                    <a:pt x="-564" y="5717"/>
                    <a:pt x="-550" y="9684"/>
                    <a:pt x="1699" y="12468"/>
                  </a:cubicBezTo>
                  <a:cubicBezTo>
                    <a:pt x="57996" y="71746"/>
                    <a:pt x="127081" y="117174"/>
                    <a:pt x="203629" y="145189"/>
                  </a:cubicBezTo>
                  <a:cubicBezTo>
                    <a:pt x="212222" y="148507"/>
                    <a:pt x="215659" y="134947"/>
                    <a:pt x="207352" y="1307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D3187FF9-4F8C-C3E4-9FE2-4F47BE70FF3C}"/>
                </a:ext>
              </a:extLst>
            </p:cNvPr>
            <p:cNvSpPr/>
            <p:nvPr/>
          </p:nvSpPr>
          <p:spPr>
            <a:xfrm>
              <a:off x="9684754" y="1557007"/>
              <a:ext cx="162361" cy="185388"/>
            </a:xfrm>
            <a:custGeom>
              <a:avLst/>
              <a:gdLst>
                <a:gd name="connsiteX0" fmla="*/ 158988 w 162361"/>
                <a:gd name="connsiteY0" fmla="*/ 170612 h 185388"/>
                <a:gd name="connsiteX1" fmla="*/ 8329 w 162361"/>
                <a:gd name="connsiteY1" fmla="*/ 2258 h 185388"/>
                <a:gd name="connsiteX2" fmla="*/ 2242 w 162361"/>
                <a:gd name="connsiteY2" fmla="*/ 599 h 185388"/>
                <a:gd name="connsiteX3" fmla="*/ 595 w 162361"/>
                <a:gd name="connsiteY3" fmla="*/ 6730 h 185388"/>
                <a:gd name="connsiteX4" fmla="*/ 151255 w 162361"/>
                <a:gd name="connsiteY4" fmla="*/ 184028 h 185388"/>
                <a:gd name="connsiteX5" fmla="*/ 158988 w 162361"/>
                <a:gd name="connsiteY5" fmla="*/ 170612 h 18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361" h="185388">
                  <a:moveTo>
                    <a:pt x="158988" y="170612"/>
                  </a:moveTo>
                  <a:cubicBezTo>
                    <a:pt x="98023" y="125285"/>
                    <a:pt x="46781" y="68027"/>
                    <a:pt x="8329" y="2258"/>
                  </a:cubicBezTo>
                  <a:cubicBezTo>
                    <a:pt x="7097" y="109"/>
                    <a:pt x="4376" y="-642"/>
                    <a:pt x="2242" y="599"/>
                  </a:cubicBezTo>
                  <a:cubicBezTo>
                    <a:pt x="108" y="1840"/>
                    <a:pt x="-637" y="4581"/>
                    <a:pt x="595" y="6730"/>
                  </a:cubicBezTo>
                  <a:cubicBezTo>
                    <a:pt x="32947" y="79121"/>
                    <a:pt x="85234" y="140649"/>
                    <a:pt x="151255" y="184028"/>
                  </a:cubicBezTo>
                  <a:cubicBezTo>
                    <a:pt x="159561" y="189654"/>
                    <a:pt x="166865" y="176382"/>
                    <a:pt x="158988" y="1706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AB7D5402-5CBA-E0F6-8B93-7829FC679289}"/>
                </a:ext>
              </a:extLst>
            </p:cNvPr>
            <p:cNvSpPr/>
            <p:nvPr/>
          </p:nvSpPr>
          <p:spPr>
            <a:xfrm>
              <a:off x="9671309" y="1282028"/>
              <a:ext cx="102540" cy="264683"/>
            </a:xfrm>
            <a:custGeom>
              <a:avLst/>
              <a:gdLst>
                <a:gd name="connsiteX0" fmla="*/ 101113 w 102540"/>
                <a:gd name="connsiteY0" fmla="*/ 256319 h 264683"/>
                <a:gd name="connsiteX1" fmla="*/ 12894 w 102540"/>
                <a:gd name="connsiteY1" fmla="*/ 6169 h 264683"/>
                <a:gd name="connsiteX2" fmla="*/ 5 w 102540"/>
                <a:gd name="connsiteY2" fmla="*/ 6169 h 264683"/>
                <a:gd name="connsiteX3" fmla="*/ 91375 w 102540"/>
                <a:gd name="connsiteY3" fmla="*/ 262234 h 264683"/>
                <a:gd name="connsiteX4" fmla="*/ 101543 w 102540"/>
                <a:gd name="connsiteY4" fmla="*/ 256319 h 26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40" h="264683">
                  <a:moveTo>
                    <a:pt x="101113" y="256319"/>
                  </a:moveTo>
                  <a:cubicBezTo>
                    <a:pt x="52879" y="180942"/>
                    <a:pt x="22676" y="95309"/>
                    <a:pt x="12894" y="6169"/>
                  </a:cubicBezTo>
                  <a:cubicBezTo>
                    <a:pt x="11892" y="-1765"/>
                    <a:pt x="-282" y="-2342"/>
                    <a:pt x="5" y="6169"/>
                  </a:cubicBezTo>
                  <a:cubicBezTo>
                    <a:pt x="4072" y="98857"/>
                    <a:pt x="35923" y="188141"/>
                    <a:pt x="91375" y="262234"/>
                  </a:cubicBezTo>
                  <a:cubicBezTo>
                    <a:pt x="95814" y="268148"/>
                    <a:pt x="105696" y="262234"/>
                    <a:pt x="101543" y="25631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9D3AAC9-5BA1-20BC-9C1E-D82699A24A98}"/>
                </a:ext>
              </a:extLst>
            </p:cNvPr>
            <p:cNvSpPr/>
            <p:nvPr/>
          </p:nvSpPr>
          <p:spPr>
            <a:xfrm>
              <a:off x="9733224" y="1108472"/>
              <a:ext cx="50200" cy="274113"/>
            </a:xfrm>
            <a:custGeom>
              <a:avLst/>
              <a:gdLst>
                <a:gd name="connsiteX0" fmla="*/ 38195 w 50200"/>
                <a:gd name="connsiteY0" fmla="*/ 266282 h 274113"/>
                <a:gd name="connsiteX1" fmla="*/ 49510 w 50200"/>
                <a:gd name="connsiteY1" fmla="*/ 7476 h 274113"/>
                <a:gd name="connsiteX2" fmla="*/ 47791 w 50200"/>
                <a:gd name="connsiteY2" fmla="*/ 696 h 274113"/>
                <a:gd name="connsiteX3" fmla="*/ 41060 w 50200"/>
                <a:gd name="connsiteY3" fmla="*/ 2427 h 274113"/>
                <a:gd name="connsiteX4" fmla="*/ 25879 w 50200"/>
                <a:gd name="connsiteY4" fmla="*/ 269744 h 274113"/>
                <a:gd name="connsiteX5" fmla="*/ 38195 w 50200"/>
                <a:gd name="connsiteY5" fmla="*/ 266282 h 27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00" h="274113">
                  <a:moveTo>
                    <a:pt x="38195" y="266282"/>
                  </a:moveTo>
                  <a:cubicBezTo>
                    <a:pt x="8550" y="181456"/>
                    <a:pt x="6975" y="88118"/>
                    <a:pt x="49510" y="7476"/>
                  </a:cubicBezTo>
                  <a:cubicBezTo>
                    <a:pt x="50899" y="5124"/>
                    <a:pt x="50125" y="2095"/>
                    <a:pt x="47791" y="696"/>
                  </a:cubicBezTo>
                  <a:cubicBezTo>
                    <a:pt x="45456" y="-704"/>
                    <a:pt x="42449" y="75"/>
                    <a:pt x="41060" y="2427"/>
                  </a:cubicBezTo>
                  <a:cubicBezTo>
                    <a:pt x="-17085" y="79895"/>
                    <a:pt x="-5198" y="184197"/>
                    <a:pt x="25879" y="269744"/>
                  </a:cubicBezTo>
                  <a:cubicBezTo>
                    <a:pt x="28600" y="277390"/>
                    <a:pt x="40200" y="274216"/>
                    <a:pt x="38195" y="2662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7DD2AAF6-65D3-355F-225C-5B2323132F27}"/>
                </a:ext>
              </a:extLst>
            </p:cNvPr>
            <p:cNvSpPr/>
            <p:nvPr/>
          </p:nvSpPr>
          <p:spPr>
            <a:xfrm>
              <a:off x="10134365" y="1948873"/>
              <a:ext cx="181560" cy="101910"/>
            </a:xfrm>
            <a:custGeom>
              <a:avLst/>
              <a:gdLst>
                <a:gd name="connsiteX0" fmla="*/ 171238 w 181560"/>
                <a:gd name="connsiteY0" fmla="*/ 2207 h 101910"/>
                <a:gd name="connsiteX1" fmla="*/ 95478 w 181560"/>
                <a:gd name="connsiteY1" fmla="*/ 61931 h 101910"/>
                <a:gd name="connsiteX2" fmla="*/ 3965 w 181560"/>
                <a:gd name="connsiteY2" fmla="*/ 90784 h 101910"/>
                <a:gd name="connsiteX3" fmla="*/ 5541 w 181560"/>
                <a:gd name="connsiteY3" fmla="*/ 101892 h 101910"/>
                <a:gd name="connsiteX4" fmla="*/ 180547 w 181560"/>
                <a:gd name="connsiteY4" fmla="*/ 8987 h 101910"/>
                <a:gd name="connsiteX5" fmla="*/ 171238 w 181560"/>
                <a:gd name="connsiteY5" fmla="*/ 1774 h 10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560" h="101910">
                  <a:moveTo>
                    <a:pt x="171238" y="2207"/>
                  </a:moveTo>
                  <a:cubicBezTo>
                    <a:pt x="149699" y="26486"/>
                    <a:pt x="124049" y="46712"/>
                    <a:pt x="95478" y="61931"/>
                  </a:cubicBezTo>
                  <a:cubicBezTo>
                    <a:pt x="66535" y="75997"/>
                    <a:pt x="35701" y="85720"/>
                    <a:pt x="3965" y="90784"/>
                  </a:cubicBezTo>
                  <a:cubicBezTo>
                    <a:pt x="-2336" y="91938"/>
                    <a:pt x="-618" y="101748"/>
                    <a:pt x="5541" y="101892"/>
                  </a:cubicBezTo>
                  <a:cubicBezTo>
                    <a:pt x="72994" y="102902"/>
                    <a:pt x="140734" y="62220"/>
                    <a:pt x="180547" y="8987"/>
                  </a:cubicBezTo>
                  <a:cubicBezTo>
                    <a:pt x="184557" y="3505"/>
                    <a:pt x="175677" y="-3275"/>
                    <a:pt x="171238" y="17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4514153E-C52E-162C-4C58-12FE2D433CEF}"/>
                </a:ext>
              </a:extLst>
            </p:cNvPr>
            <p:cNvSpPr/>
            <p:nvPr/>
          </p:nvSpPr>
          <p:spPr>
            <a:xfrm>
              <a:off x="10260178" y="1930222"/>
              <a:ext cx="131397" cy="142931"/>
            </a:xfrm>
            <a:custGeom>
              <a:avLst/>
              <a:gdLst>
                <a:gd name="connsiteX0" fmla="*/ 118321 w 131397"/>
                <a:gd name="connsiteY0" fmla="*/ 3114 h 142931"/>
                <a:gd name="connsiteX1" fmla="*/ 3751 w 131397"/>
                <a:gd name="connsiteY1" fmla="*/ 132950 h 142931"/>
                <a:gd name="connsiteX2" fmla="*/ 171 w 131397"/>
                <a:gd name="connsiteY2" fmla="*/ 139153 h 142931"/>
                <a:gd name="connsiteX3" fmla="*/ 6329 w 131397"/>
                <a:gd name="connsiteY3" fmla="*/ 142759 h 142931"/>
                <a:gd name="connsiteX4" fmla="*/ 130781 w 131397"/>
                <a:gd name="connsiteY4" fmla="*/ 10904 h 142931"/>
                <a:gd name="connsiteX5" fmla="*/ 118608 w 131397"/>
                <a:gd name="connsiteY5" fmla="*/ 3691 h 14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397" h="142931">
                  <a:moveTo>
                    <a:pt x="118321" y="3114"/>
                  </a:moveTo>
                  <a:cubicBezTo>
                    <a:pt x="93546" y="56779"/>
                    <a:pt x="59604" y="108569"/>
                    <a:pt x="3751" y="132950"/>
                  </a:cubicBezTo>
                  <a:cubicBezTo>
                    <a:pt x="1059" y="133671"/>
                    <a:pt x="-545" y="136441"/>
                    <a:pt x="171" y="139153"/>
                  </a:cubicBezTo>
                  <a:cubicBezTo>
                    <a:pt x="886" y="141865"/>
                    <a:pt x="3636" y="143481"/>
                    <a:pt x="6329" y="142759"/>
                  </a:cubicBezTo>
                  <a:cubicBezTo>
                    <a:pt x="69915" y="128333"/>
                    <a:pt x="106578" y="66733"/>
                    <a:pt x="130781" y="10904"/>
                  </a:cubicBezTo>
                  <a:cubicBezTo>
                    <a:pt x="134217" y="2681"/>
                    <a:pt x="122331" y="-4676"/>
                    <a:pt x="118608" y="36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2DAD0316-02EF-57B3-BBB5-9639C266DBC2}"/>
                </a:ext>
              </a:extLst>
            </p:cNvPr>
            <p:cNvSpPr/>
            <p:nvPr/>
          </p:nvSpPr>
          <p:spPr>
            <a:xfrm>
              <a:off x="10322653" y="1905959"/>
              <a:ext cx="133167" cy="139912"/>
            </a:xfrm>
            <a:custGeom>
              <a:avLst/>
              <a:gdLst>
                <a:gd name="connsiteX0" fmla="*/ 119719 w 133167"/>
                <a:gd name="connsiteY0" fmla="*/ 5016 h 139912"/>
                <a:gd name="connsiteX1" fmla="*/ 3143 w 133167"/>
                <a:gd name="connsiteY1" fmla="*/ 131389 h 139912"/>
                <a:gd name="connsiteX2" fmla="*/ 135 w 133167"/>
                <a:gd name="connsiteY2" fmla="*/ 136727 h 139912"/>
                <a:gd name="connsiteX3" fmla="*/ 5434 w 133167"/>
                <a:gd name="connsiteY3" fmla="*/ 139756 h 139912"/>
                <a:gd name="connsiteX4" fmla="*/ 133037 w 133167"/>
                <a:gd name="connsiteY4" fmla="*/ 8767 h 139912"/>
                <a:gd name="connsiteX5" fmla="*/ 119719 w 133167"/>
                <a:gd name="connsiteY5" fmla="*/ 5016 h 13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167" h="139912">
                  <a:moveTo>
                    <a:pt x="119719" y="5016"/>
                  </a:moveTo>
                  <a:cubicBezTo>
                    <a:pt x="106113" y="65115"/>
                    <a:pt x="61717" y="113313"/>
                    <a:pt x="3143" y="131389"/>
                  </a:cubicBezTo>
                  <a:cubicBezTo>
                    <a:pt x="851" y="132024"/>
                    <a:pt x="-437" y="134419"/>
                    <a:pt x="135" y="136727"/>
                  </a:cubicBezTo>
                  <a:cubicBezTo>
                    <a:pt x="709" y="139035"/>
                    <a:pt x="3143" y="140391"/>
                    <a:pt x="5434" y="139756"/>
                  </a:cubicBezTo>
                  <a:cubicBezTo>
                    <a:pt x="70739" y="126729"/>
                    <a:pt x="121294" y="74723"/>
                    <a:pt x="133037" y="8767"/>
                  </a:cubicBezTo>
                  <a:cubicBezTo>
                    <a:pt x="134612" y="-33"/>
                    <a:pt x="121437" y="-3784"/>
                    <a:pt x="119719" y="501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9B30492F-1A20-AC7E-F1D0-90E3291A63A9}"/>
                </a:ext>
              </a:extLst>
            </p:cNvPr>
            <p:cNvSpPr/>
            <p:nvPr/>
          </p:nvSpPr>
          <p:spPr>
            <a:xfrm>
              <a:off x="10394581" y="1884845"/>
              <a:ext cx="97342" cy="156746"/>
            </a:xfrm>
            <a:custGeom>
              <a:avLst/>
              <a:gdLst>
                <a:gd name="connsiteX0" fmla="*/ 86315 w 97342"/>
                <a:gd name="connsiteY0" fmla="*/ 5357 h 156746"/>
                <a:gd name="connsiteX1" fmla="*/ 3109 w 97342"/>
                <a:gd name="connsiteY1" fmla="*/ 143848 h 156746"/>
                <a:gd name="connsiteX2" fmla="*/ 9983 w 97342"/>
                <a:gd name="connsiteY2" fmla="*/ 155678 h 156746"/>
                <a:gd name="connsiteX3" fmla="*/ 97342 w 97342"/>
                <a:gd name="connsiteY3" fmla="*/ 5357 h 156746"/>
                <a:gd name="connsiteX4" fmla="*/ 86315 w 97342"/>
                <a:gd name="connsiteY4" fmla="*/ 5357 h 15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42" h="156746">
                  <a:moveTo>
                    <a:pt x="86315" y="5357"/>
                  </a:moveTo>
                  <a:cubicBezTo>
                    <a:pt x="79871" y="61532"/>
                    <a:pt x="49510" y="112096"/>
                    <a:pt x="3109" y="143848"/>
                  </a:cubicBezTo>
                  <a:cubicBezTo>
                    <a:pt x="-4052" y="148753"/>
                    <a:pt x="2392" y="160294"/>
                    <a:pt x="9983" y="155678"/>
                  </a:cubicBezTo>
                  <a:cubicBezTo>
                    <a:pt x="62542" y="123767"/>
                    <a:pt x="95480" y="67159"/>
                    <a:pt x="97342" y="5357"/>
                  </a:cubicBezTo>
                  <a:cubicBezTo>
                    <a:pt x="97342" y="-2000"/>
                    <a:pt x="87175" y="-1568"/>
                    <a:pt x="86315" y="535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90E931C1-01B9-5DDB-1F88-8241BE9CE524}"/>
                </a:ext>
              </a:extLst>
            </p:cNvPr>
            <p:cNvSpPr/>
            <p:nvPr/>
          </p:nvSpPr>
          <p:spPr>
            <a:xfrm>
              <a:off x="9690361" y="1263635"/>
              <a:ext cx="74706" cy="185611"/>
            </a:xfrm>
            <a:custGeom>
              <a:avLst/>
              <a:gdLst>
                <a:gd name="connsiteX0" fmla="*/ 72322 w 74706"/>
                <a:gd name="connsiteY0" fmla="*/ 173873 h 185611"/>
                <a:gd name="connsiteX1" fmla="*/ 31793 w 74706"/>
                <a:gd name="connsiteY1" fmla="*/ 98136 h 185611"/>
                <a:gd name="connsiteX2" fmla="*/ 12316 w 74706"/>
                <a:gd name="connsiteY2" fmla="*/ 5953 h 185611"/>
                <a:gd name="connsiteX3" fmla="*/ 0 w 74706"/>
                <a:gd name="connsiteY3" fmla="*/ 5953 h 185611"/>
                <a:gd name="connsiteX4" fmla="*/ 16899 w 74706"/>
                <a:gd name="connsiteY4" fmla="*/ 105638 h 185611"/>
                <a:gd name="connsiteX5" fmla="*/ 62297 w 74706"/>
                <a:gd name="connsiteY5" fmla="*/ 183972 h 185611"/>
                <a:gd name="connsiteX6" fmla="*/ 72322 w 74706"/>
                <a:gd name="connsiteY6" fmla="*/ 173873 h 1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706" h="185611">
                  <a:moveTo>
                    <a:pt x="72322" y="173873"/>
                  </a:moveTo>
                  <a:cubicBezTo>
                    <a:pt x="50410" y="155264"/>
                    <a:pt x="40243" y="124825"/>
                    <a:pt x="31793" y="98136"/>
                  </a:cubicBezTo>
                  <a:cubicBezTo>
                    <a:pt x="22584" y="68058"/>
                    <a:pt x="16054" y="37200"/>
                    <a:pt x="12316" y="5953"/>
                  </a:cubicBezTo>
                  <a:cubicBezTo>
                    <a:pt x="11313" y="-1693"/>
                    <a:pt x="0" y="-2270"/>
                    <a:pt x="0" y="5953"/>
                  </a:cubicBezTo>
                  <a:cubicBezTo>
                    <a:pt x="86" y="39897"/>
                    <a:pt x="5786" y="73583"/>
                    <a:pt x="16899" y="105638"/>
                  </a:cubicBezTo>
                  <a:cubicBezTo>
                    <a:pt x="26494" y="134490"/>
                    <a:pt x="38238" y="164929"/>
                    <a:pt x="62297" y="183972"/>
                  </a:cubicBezTo>
                  <a:cubicBezTo>
                    <a:pt x="69315" y="189454"/>
                    <a:pt x="79340" y="179932"/>
                    <a:pt x="72322" y="1738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D01ED425-4BDD-A395-062E-1D193B6464B2}"/>
                </a:ext>
              </a:extLst>
            </p:cNvPr>
            <p:cNvSpPr/>
            <p:nvPr/>
          </p:nvSpPr>
          <p:spPr>
            <a:xfrm>
              <a:off x="9645985" y="1436654"/>
              <a:ext cx="132185" cy="157141"/>
            </a:xfrm>
            <a:custGeom>
              <a:avLst/>
              <a:gdLst>
                <a:gd name="connsiteX0" fmla="*/ 130017 w 132185"/>
                <a:gd name="connsiteY0" fmla="*/ 147713 h 157141"/>
                <a:gd name="connsiteX1" fmla="*/ 59700 w 132185"/>
                <a:gd name="connsiteY1" fmla="*/ 85824 h 157141"/>
                <a:gd name="connsiteX2" fmla="*/ 12439 w 132185"/>
                <a:gd name="connsiteY2" fmla="*/ 4316 h 157141"/>
                <a:gd name="connsiteX3" fmla="*/ 267 w 132185"/>
                <a:gd name="connsiteY3" fmla="*/ 7634 h 157141"/>
                <a:gd name="connsiteX4" fmla="*/ 124862 w 132185"/>
                <a:gd name="connsiteY4" fmla="*/ 156657 h 157141"/>
                <a:gd name="connsiteX5" fmla="*/ 131707 w 132185"/>
                <a:gd name="connsiteY5" fmla="*/ 154132 h 157141"/>
                <a:gd name="connsiteX6" fmla="*/ 130017 w 132185"/>
                <a:gd name="connsiteY6" fmla="*/ 147713 h 15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185" h="157141">
                  <a:moveTo>
                    <a:pt x="130017" y="147713"/>
                  </a:moveTo>
                  <a:cubicBezTo>
                    <a:pt x="103766" y="130574"/>
                    <a:pt x="80079" y="109728"/>
                    <a:pt x="59700" y="85824"/>
                  </a:cubicBezTo>
                  <a:cubicBezTo>
                    <a:pt x="39664" y="61415"/>
                    <a:pt x="23711" y="33890"/>
                    <a:pt x="12439" y="4316"/>
                  </a:cubicBezTo>
                  <a:cubicBezTo>
                    <a:pt x="9576" y="-3185"/>
                    <a:pt x="-1882" y="-156"/>
                    <a:pt x="267" y="7634"/>
                  </a:cubicBezTo>
                  <a:cubicBezTo>
                    <a:pt x="21448" y="71484"/>
                    <a:pt x="66002" y="124775"/>
                    <a:pt x="124862" y="156657"/>
                  </a:cubicBezTo>
                  <a:cubicBezTo>
                    <a:pt x="127440" y="157869"/>
                    <a:pt x="130504" y="156729"/>
                    <a:pt x="131707" y="154132"/>
                  </a:cubicBezTo>
                  <a:cubicBezTo>
                    <a:pt x="132752" y="151853"/>
                    <a:pt x="132037" y="149155"/>
                    <a:pt x="130017" y="1477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12DE19BB-C0FC-AEAB-0F89-6D9623469E88}"/>
                </a:ext>
              </a:extLst>
            </p:cNvPr>
            <p:cNvSpPr/>
            <p:nvPr/>
          </p:nvSpPr>
          <p:spPr>
            <a:xfrm>
              <a:off x="9685194" y="1652208"/>
              <a:ext cx="186375" cy="129917"/>
            </a:xfrm>
            <a:custGeom>
              <a:avLst/>
              <a:gdLst>
                <a:gd name="connsiteX0" fmla="*/ 181749 w 186375"/>
                <a:gd name="connsiteY0" fmla="*/ 117391 h 129917"/>
                <a:gd name="connsiteX1" fmla="*/ 13188 w 186375"/>
                <a:gd name="connsiteY1" fmla="*/ 2991 h 129917"/>
                <a:gd name="connsiteX2" fmla="*/ 1157 w 186375"/>
                <a:gd name="connsiteY2" fmla="*/ 10060 h 129917"/>
                <a:gd name="connsiteX3" fmla="*/ 178312 w 186375"/>
                <a:gd name="connsiteY3" fmla="*/ 129798 h 129917"/>
                <a:gd name="connsiteX4" fmla="*/ 181749 w 186375"/>
                <a:gd name="connsiteY4" fmla="*/ 117391 h 12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375" h="129917">
                  <a:moveTo>
                    <a:pt x="181749" y="117391"/>
                  </a:moveTo>
                  <a:cubicBezTo>
                    <a:pt x="113508" y="101421"/>
                    <a:pt x="53502" y="60696"/>
                    <a:pt x="13188" y="2991"/>
                  </a:cubicBezTo>
                  <a:cubicBezTo>
                    <a:pt x="8032" y="-4222"/>
                    <a:pt x="-3711" y="2991"/>
                    <a:pt x="1157" y="10060"/>
                  </a:cubicBezTo>
                  <a:cubicBezTo>
                    <a:pt x="40655" y="73492"/>
                    <a:pt x="105058" y="117031"/>
                    <a:pt x="178312" y="129798"/>
                  </a:cubicBezTo>
                  <a:cubicBezTo>
                    <a:pt x="186332" y="131240"/>
                    <a:pt x="189912" y="119267"/>
                    <a:pt x="181749" y="11739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CC795290-0541-AB28-0F22-3A4FE8A72DDE}"/>
                </a:ext>
              </a:extLst>
            </p:cNvPr>
            <p:cNvSpPr/>
            <p:nvPr/>
          </p:nvSpPr>
          <p:spPr>
            <a:xfrm>
              <a:off x="9760803" y="1826502"/>
              <a:ext cx="230845" cy="66131"/>
            </a:xfrm>
            <a:custGeom>
              <a:avLst/>
              <a:gdLst>
                <a:gd name="connsiteX0" fmla="*/ 224433 w 230845"/>
                <a:gd name="connsiteY0" fmla="*/ 49418 h 66131"/>
                <a:gd name="connsiteX1" fmla="*/ 113443 w 230845"/>
                <a:gd name="connsiteY1" fmla="*/ 41195 h 66131"/>
                <a:gd name="connsiteX2" fmla="*/ 9471 w 230845"/>
                <a:gd name="connsiteY2" fmla="*/ 513 h 66131"/>
                <a:gd name="connsiteX3" fmla="*/ 506 w 230845"/>
                <a:gd name="connsiteY3" fmla="*/ 4322 h 66131"/>
                <a:gd name="connsiteX4" fmla="*/ 2597 w 230845"/>
                <a:gd name="connsiteY4" fmla="*/ 12343 h 66131"/>
                <a:gd name="connsiteX5" fmla="*/ 226152 w 230845"/>
                <a:gd name="connsiteY5" fmla="*/ 62546 h 66131"/>
                <a:gd name="connsiteX6" fmla="*/ 224433 w 230845"/>
                <a:gd name="connsiteY6" fmla="*/ 49562 h 6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845" h="66131">
                  <a:moveTo>
                    <a:pt x="224433" y="49418"/>
                  </a:moveTo>
                  <a:cubicBezTo>
                    <a:pt x="187241" y="52245"/>
                    <a:pt x="149834" y="49476"/>
                    <a:pt x="113443" y="41195"/>
                  </a:cubicBezTo>
                  <a:cubicBezTo>
                    <a:pt x="77268" y="31948"/>
                    <a:pt x="42353" y="18286"/>
                    <a:pt x="9471" y="513"/>
                  </a:cubicBezTo>
                  <a:cubicBezTo>
                    <a:pt x="5948" y="-929"/>
                    <a:pt x="1938" y="773"/>
                    <a:pt x="506" y="4322"/>
                  </a:cubicBezTo>
                  <a:cubicBezTo>
                    <a:pt x="-640" y="7164"/>
                    <a:pt x="205" y="10424"/>
                    <a:pt x="2597" y="12343"/>
                  </a:cubicBezTo>
                  <a:cubicBezTo>
                    <a:pt x="68317" y="56530"/>
                    <a:pt x="148030" y="74433"/>
                    <a:pt x="226152" y="62546"/>
                  </a:cubicBezTo>
                  <a:cubicBezTo>
                    <a:pt x="233456" y="61536"/>
                    <a:pt x="231737" y="48985"/>
                    <a:pt x="224433" y="4956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B74AC073-33DA-1A18-5651-782BF807F967}"/>
                </a:ext>
              </a:extLst>
            </p:cNvPr>
            <p:cNvSpPr/>
            <p:nvPr/>
          </p:nvSpPr>
          <p:spPr>
            <a:xfrm>
              <a:off x="9863508" y="1883490"/>
              <a:ext cx="235466" cy="65349"/>
            </a:xfrm>
            <a:custGeom>
              <a:avLst/>
              <a:gdLst>
                <a:gd name="connsiteX0" fmla="*/ 226991 w 235466"/>
                <a:gd name="connsiteY0" fmla="*/ 41911 h 65349"/>
                <a:gd name="connsiteX1" fmla="*/ 10166 w 235466"/>
                <a:gd name="connsiteY1" fmla="*/ 652 h 65349"/>
                <a:gd name="connsiteX2" fmla="*/ 3292 w 235466"/>
                <a:gd name="connsiteY2" fmla="*/ 12482 h 65349"/>
                <a:gd name="connsiteX3" fmla="*/ 230714 w 235466"/>
                <a:gd name="connsiteY3" fmla="*/ 55760 h 65349"/>
                <a:gd name="connsiteX4" fmla="*/ 226991 w 235466"/>
                <a:gd name="connsiteY4" fmla="*/ 42200 h 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466" h="65349">
                  <a:moveTo>
                    <a:pt x="226991" y="41911"/>
                  </a:moveTo>
                  <a:cubicBezTo>
                    <a:pt x="151947" y="65570"/>
                    <a:pt x="77762" y="30659"/>
                    <a:pt x="10166" y="652"/>
                  </a:cubicBezTo>
                  <a:cubicBezTo>
                    <a:pt x="2290" y="-2810"/>
                    <a:pt x="-4155" y="8443"/>
                    <a:pt x="3292" y="12482"/>
                  </a:cubicBezTo>
                  <a:cubicBezTo>
                    <a:pt x="72463" y="47826"/>
                    <a:pt x="152520" y="82737"/>
                    <a:pt x="230714" y="55760"/>
                  </a:cubicBezTo>
                  <a:cubicBezTo>
                    <a:pt x="239020" y="52875"/>
                    <a:pt x="235583" y="39459"/>
                    <a:pt x="226991" y="422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97FF73A3-0F3B-EC9B-623E-34437EC9FF32}"/>
                </a:ext>
              </a:extLst>
            </p:cNvPr>
            <p:cNvSpPr/>
            <p:nvPr/>
          </p:nvSpPr>
          <p:spPr>
            <a:xfrm>
              <a:off x="9753063" y="1084968"/>
              <a:ext cx="48084" cy="217960"/>
            </a:xfrm>
            <a:custGeom>
              <a:avLst/>
              <a:gdLst>
                <a:gd name="connsiteX0" fmla="*/ 47715 w 48084"/>
                <a:gd name="connsiteY0" fmla="*/ 210875 h 217960"/>
                <a:gd name="connsiteX1" fmla="*/ 12485 w 48084"/>
                <a:gd name="connsiteY1" fmla="*/ 5302 h 217960"/>
                <a:gd name="connsiteX2" fmla="*/ 1457 w 48084"/>
                <a:gd name="connsiteY2" fmla="*/ 5302 h 217960"/>
                <a:gd name="connsiteX3" fmla="*/ 37404 w 48084"/>
                <a:gd name="connsiteY3" fmla="*/ 215203 h 217960"/>
                <a:gd name="connsiteX4" fmla="*/ 47715 w 48084"/>
                <a:gd name="connsiteY4" fmla="*/ 210875 h 21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4" h="217960">
                  <a:moveTo>
                    <a:pt x="47715" y="210875"/>
                  </a:moveTo>
                  <a:cubicBezTo>
                    <a:pt x="22739" y="145337"/>
                    <a:pt x="10767" y="75485"/>
                    <a:pt x="12485" y="5302"/>
                  </a:cubicBezTo>
                  <a:cubicBezTo>
                    <a:pt x="12485" y="-1911"/>
                    <a:pt x="2173" y="-1622"/>
                    <a:pt x="1457" y="5302"/>
                  </a:cubicBezTo>
                  <a:cubicBezTo>
                    <a:pt x="-4501" y="77217"/>
                    <a:pt x="7873" y="149463"/>
                    <a:pt x="37404" y="215203"/>
                  </a:cubicBezTo>
                  <a:cubicBezTo>
                    <a:pt x="39838" y="220974"/>
                    <a:pt x="50150" y="216790"/>
                    <a:pt x="47715" y="2108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BCB0EEA8-8E77-940F-6614-44DCD6B5DC2E}"/>
                </a:ext>
              </a:extLst>
            </p:cNvPr>
            <p:cNvSpPr/>
            <p:nvPr/>
          </p:nvSpPr>
          <p:spPr>
            <a:xfrm>
              <a:off x="9799896" y="1056495"/>
              <a:ext cx="30271" cy="200822"/>
            </a:xfrm>
            <a:custGeom>
              <a:avLst/>
              <a:gdLst>
                <a:gd name="connsiteX0" fmla="*/ 29955 w 30271"/>
                <a:gd name="connsiteY0" fmla="*/ 192752 h 200822"/>
                <a:gd name="connsiteX1" fmla="*/ 27377 w 30271"/>
                <a:gd name="connsiteY1" fmla="*/ 8241 h 200822"/>
                <a:gd name="connsiteX2" fmla="*/ 22866 w 30271"/>
                <a:gd name="connsiteY2" fmla="*/ 234 h 200822"/>
                <a:gd name="connsiteX3" fmla="*/ 14918 w 30271"/>
                <a:gd name="connsiteY3" fmla="*/ 4779 h 200822"/>
                <a:gd name="connsiteX4" fmla="*/ 17352 w 30271"/>
                <a:gd name="connsiteY4" fmla="*/ 196358 h 200822"/>
                <a:gd name="connsiteX5" fmla="*/ 29955 w 30271"/>
                <a:gd name="connsiteY5" fmla="*/ 192752 h 20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71" h="200822">
                  <a:moveTo>
                    <a:pt x="29955" y="192752"/>
                  </a:moveTo>
                  <a:cubicBezTo>
                    <a:pt x="13285" y="132508"/>
                    <a:pt x="12397" y="68932"/>
                    <a:pt x="27377" y="8241"/>
                  </a:cubicBezTo>
                  <a:cubicBezTo>
                    <a:pt x="28322" y="4779"/>
                    <a:pt x="26303" y="1187"/>
                    <a:pt x="22866" y="234"/>
                  </a:cubicBezTo>
                  <a:cubicBezTo>
                    <a:pt x="19429" y="-718"/>
                    <a:pt x="15863" y="1317"/>
                    <a:pt x="14918" y="4779"/>
                  </a:cubicBezTo>
                  <a:cubicBezTo>
                    <a:pt x="-5776" y="67085"/>
                    <a:pt x="-4917" y="134614"/>
                    <a:pt x="17352" y="196358"/>
                  </a:cubicBezTo>
                  <a:cubicBezTo>
                    <a:pt x="20073" y="204149"/>
                    <a:pt x="32389" y="200975"/>
                    <a:pt x="29955" y="1927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A7469707-4AA1-8B2A-8D52-5E0C71889926}"/>
                </a:ext>
              </a:extLst>
            </p:cNvPr>
            <p:cNvSpPr/>
            <p:nvPr/>
          </p:nvSpPr>
          <p:spPr>
            <a:xfrm>
              <a:off x="9831856" y="1021856"/>
              <a:ext cx="32969" cy="171470"/>
            </a:xfrm>
            <a:custGeom>
              <a:avLst/>
              <a:gdLst>
                <a:gd name="connsiteX0" fmla="*/ 28642 w 32969"/>
                <a:gd name="connsiteY0" fmla="*/ 163338 h 171470"/>
                <a:gd name="connsiteX1" fmla="*/ 32652 w 32969"/>
                <a:gd name="connsiteY1" fmla="*/ 6092 h 171470"/>
                <a:gd name="connsiteX2" fmla="*/ 23772 w 32969"/>
                <a:gd name="connsiteY2" fmla="*/ 2197 h 171470"/>
                <a:gd name="connsiteX3" fmla="*/ 15609 w 32969"/>
                <a:gd name="connsiteY3" fmla="*/ 166944 h 171470"/>
                <a:gd name="connsiteX4" fmla="*/ 28642 w 32969"/>
                <a:gd name="connsiteY4" fmla="*/ 163338 h 17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9" h="171470">
                  <a:moveTo>
                    <a:pt x="28642" y="163338"/>
                  </a:moveTo>
                  <a:cubicBezTo>
                    <a:pt x="10683" y="112211"/>
                    <a:pt x="12115" y="56209"/>
                    <a:pt x="32652" y="6092"/>
                  </a:cubicBezTo>
                  <a:cubicBezTo>
                    <a:pt x="34657" y="610"/>
                    <a:pt x="26637" y="-2275"/>
                    <a:pt x="23772" y="2197"/>
                  </a:cubicBezTo>
                  <a:cubicBezTo>
                    <a:pt x="-7018" y="50381"/>
                    <a:pt x="-5873" y="115443"/>
                    <a:pt x="15609" y="166944"/>
                  </a:cubicBezTo>
                  <a:cubicBezTo>
                    <a:pt x="18904" y="174879"/>
                    <a:pt x="31792" y="171561"/>
                    <a:pt x="28642" y="1633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DB7D4109-D5EA-2B6A-81EE-D7F2AAE76EA3}"/>
                </a:ext>
              </a:extLst>
            </p:cNvPr>
            <p:cNvSpPr/>
            <p:nvPr/>
          </p:nvSpPr>
          <p:spPr>
            <a:xfrm>
              <a:off x="9868558" y="961065"/>
              <a:ext cx="60614" cy="198811"/>
            </a:xfrm>
            <a:custGeom>
              <a:avLst/>
              <a:gdLst>
                <a:gd name="connsiteX0" fmla="*/ 18005 w 60614"/>
                <a:gd name="connsiteY0" fmla="*/ 191237 h 198811"/>
                <a:gd name="connsiteX1" fmla="*/ 24306 w 60614"/>
                <a:gd name="connsiteY1" fmla="*/ 96746 h 198811"/>
                <a:gd name="connsiteX2" fmla="*/ 59966 w 60614"/>
                <a:gd name="connsiteY2" fmla="*/ 8602 h 198811"/>
                <a:gd name="connsiteX3" fmla="*/ 51230 w 60614"/>
                <a:gd name="connsiteY3" fmla="*/ 1822 h 198811"/>
                <a:gd name="connsiteX4" fmla="*/ 2251 w 60614"/>
                <a:gd name="connsiteY4" fmla="*/ 191237 h 198811"/>
                <a:gd name="connsiteX5" fmla="*/ 18005 w 60614"/>
                <a:gd name="connsiteY5" fmla="*/ 191237 h 19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614" h="198811">
                  <a:moveTo>
                    <a:pt x="18005" y="191237"/>
                  </a:moveTo>
                  <a:cubicBezTo>
                    <a:pt x="14725" y="159615"/>
                    <a:pt x="16844" y="127647"/>
                    <a:pt x="24306" y="96746"/>
                  </a:cubicBezTo>
                  <a:cubicBezTo>
                    <a:pt x="32569" y="66004"/>
                    <a:pt x="44542" y="36401"/>
                    <a:pt x="59966" y="8602"/>
                  </a:cubicBezTo>
                  <a:cubicBezTo>
                    <a:pt x="62831" y="3264"/>
                    <a:pt x="55527" y="-3227"/>
                    <a:pt x="51230" y="1822"/>
                  </a:cubicBezTo>
                  <a:cubicBezTo>
                    <a:pt x="8266" y="52458"/>
                    <a:pt x="-6055" y="126320"/>
                    <a:pt x="2251" y="191237"/>
                  </a:cubicBezTo>
                  <a:cubicBezTo>
                    <a:pt x="3540" y="201192"/>
                    <a:pt x="19150" y="201480"/>
                    <a:pt x="18005" y="19123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48CCB47F-72B3-D5A5-7971-F83AD70311A6}"/>
                </a:ext>
              </a:extLst>
            </p:cNvPr>
            <p:cNvSpPr/>
            <p:nvPr/>
          </p:nvSpPr>
          <p:spPr>
            <a:xfrm>
              <a:off x="9908864" y="922106"/>
              <a:ext cx="84849" cy="200767"/>
            </a:xfrm>
            <a:custGeom>
              <a:avLst/>
              <a:gdLst>
                <a:gd name="connsiteX0" fmla="*/ 14219 w 84849"/>
                <a:gd name="connsiteY0" fmla="*/ 193554 h 200767"/>
                <a:gd name="connsiteX1" fmla="*/ 82961 w 84849"/>
                <a:gd name="connsiteY1" fmla="*/ 10919 h 200767"/>
                <a:gd name="connsiteX2" fmla="*/ 83032 w 84849"/>
                <a:gd name="connsiteY2" fmla="*/ 1903 h 200767"/>
                <a:gd name="connsiteX3" fmla="*/ 74081 w 84849"/>
                <a:gd name="connsiteY3" fmla="*/ 1831 h 200767"/>
                <a:gd name="connsiteX4" fmla="*/ 183 w 84849"/>
                <a:gd name="connsiteY4" fmla="*/ 193554 h 200767"/>
                <a:gd name="connsiteX5" fmla="*/ 7344 w 84849"/>
                <a:gd name="connsiteY5" fmla="*/ 200768 h 200767"/>
                <a:gd name="connsiteX6" fmla="*/ 14504 w 84849"/>
                <a:gd name="connsiteY6" fmla="*/ 193554 h 20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49" h="200767">
                  <a:moveTo>
                    <a:pt x="14219" y="193554"/>
                  </a:moveTo>
                  <a:cubicBezTo>
                    <a:pt x="14233" y="126271"/>
                    <a:pt x="38693" y="61310"/>
                    <a:pt x="82961" y="10919"/>
                  </a:cubicBezTo>
                  <a:cubicBezTo>
                    <a:pt x="85453" y="8452"/>
                    <a:pt x="85481" y="4413"/>
                    <a:pt x="83032" y="1903"/>
                  </a:cubicBezTo>
                  <a:cubicBezTo>
                    <a:pt x="80583" y="-608"/>
                    <a:pt x="76574" y="-636"/>
                    <a:pt x="74081" y="1831"/>
                  </a:cubicBezTo>
                  <a:cubicBezTo>
                    <a:pt x="22238" y="49148"/>
                    <a:pt x="-2395" y="124309"/>
                    <a:pt x="183" y="193554"/>
                  </a:cubicBezTo>
                  <a:cubicBezTo>
                    <a:pt x="183" y="197536"/>
                    <a:pt x="3391" y="200768"/>
                    <a:pt x="7344" y="200768"/>
                  </a:cubicBezTo>
                  <a:cubicBezTo>
                    <a:pt x="11296" y="200768"/>
                    <a:pt x="14504" y="197536"/>
                    <a:pt x="14504" y="1935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DA7EF457-E706-44D1-9947-010F41E3A50B}"/>
                </a:ext>
              </a:extLst>
            </p:cNvPr>
            <p:cNvSpPr/>
            <p:nvPr/>
          </p:nvSpPr>
          <p:spPr>
            <a:xfrm>
              <a:off x="10427411" y="1012108"/>
              <a:ext cx="169292" cy="28654"/>
            </a:xfrm>
            <a:custGeom>
              <a:avLst/>
              <a:gdLst>
                <a:gd name="connsiteX0" fmla="*/ 8373 w 169292"/>
                <a:gd name="connsiteY0" fmla="*/ 28391 h 28654"/>
                <a:gd name="connsiteX1" fmla="*/ 159893 w 169292"/>
                <a:gd name="connsiteY1" fmla="*/ 26372 h 28654"/>
                <a:gd name="connsiteX2" fmla="*/ 169058 w 169292"/>
                <a:gd name="connsiteY2" fmla="*/ 21106 h 28654"/>
                <a:gd name="connsiteX3" fmla="*/ 163759 w 169292"/>
                <a:gd name="connsiteY3" fmla="*/ 11946 h 28654"/>
                <a:gd name="connsiteX4" fmla="*/ 4650 w 169292"/>
                <a:gd name="connsiteY4" fmla="*/ 14975 h 28654"/>
                <a:gd name="connsiteX5" fmla="*/ 8373 w 169292"/>
                <a:gd name="connsiteY5" fmla="*/ 28247 h 2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92" h="28654">
                  <a:moveTo>
                    <a:pt x="8373" y="28391"/>
                  </a:moveTo>
                  <a:cubicBezTo>
                    <a:pt x="57495" y="12364"/>
                    <a:pt x="110341" y="11671"/>
                    <a:pt x="159893" y="26372"/>
                  </a:cubicBezTo>
                  <a:cubicBezTo>
                    <a:pt x="163902" y="27454"/>
                    <a:pt x="167913" y="25088"/>
                    <a:pt x="169058" y="21106"/>
                  </a:cubicBezTo>
                  <a:cubicBezTo>
                    <a:pt x="170060" y="17125"/>
                    <a:pt x="167769" y="13028"/>
                    <a:pt x="163759" y="11946"/>
                  </a:cubicBezTo>
                  <a:cubicBezTo>
                    <a:pt x="111916" y="-4962"/>
                    <a:pt x="55920" y="-3894"/>
                    <a:pt x="4650" y="14975"/>
                  </a:cubicBezTo>
                  <a:cubicBezTo>
                    <a:pt x="-3514" y="17860"/>
                    <a:pt x="-77" y="31132"/>
                    <a:pt x="8373" y="282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8" name="Freeform: Shape 3007">
              <a:extLst>
                <a:ext uri="{FF2B5EF4-FFF2-40B4-BE49-F238E27FC236}">
                  <a16:creationId xmlns:a16="http://schemas.microsoft.com/office/drawing/2014/main" id="{51471369-0C8C-46DF-1711-7A30EBD46C61}"/>
                </a:ext>
              </a:extLst>
            </p:cNvPr>
            <p:cNvSpPr/>
            <p:nvPr/>
          </p:nvSpPr>
          <p:spPr>
            <a:xfrm>
              <a:off x="10449711" y="1041509"/>
              <a:ext cx="237781" cy="75218"/>
            </a:xfrm>
            <a:custGeom>
              <a:avLst/>
              <a:gdLst>
                <a:gd name="connsiteX0" fmla="*/ 7268 w 237781"/>
                <a:gd name="connsiteY0" fmla="*/ 16013 h 75218"/>
                <a:gd name="connsiteX1" fmla="*/ 230108 w 237781"/>
                <a:gd name="connsiteY1" fmla="*/ 74584 h 75218"/>
                <a:gd name="connsiteX2" fmla="*/ 236122 w 237781"/>
                <a:gd name="connsiteY2" fmla="*/ 66649 h 75218"/>
                <a:gd name="connsiteX3" fmla="*/ 6982 w 237781"/>
                <a:gd name="connsiteY3" fmla="*/ 1299 h 75218"/>
                <a:gd name="connsiteX4" fmla="*/ 6982 w 237781"/>
                <a:gd name="connsiteY4" fmla="*/ 15725 h 7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81" h="75218">
                  <a:moveTo>
                    <a:pt x="7268" y="16013"/>
                  </a:moveTo>
                  <a:cubicBezTo>
                    <a:pt x="85606" y="13171"/>
                    <a:pt x="163084" y="33527"/>
                    <a:pt x="230108" y="74584"/>
                  </a:cubicBezTo>
                  <a:cubicBezTo>
                    <a:pt x="234833" y="77325"/>
                    <a:pt x="240706" y="70544"/>
                    <a:pt x="236122" y="66649"/>
                  </a:cubicBezTo>
                  <a:cubicBezTo>
                    <a:pt x="173681" y="13994"/>
                    <a:pt x="87324" y="-5482"/>
                    <a:pt x="6982" y="1299"/>
                  </a:cubicBezTo>
                  <a:cubicBezTo>
                    <a:pt x="-2184" y="2164"/>
                    <a:pt x="-2470" y="16735"/>
                    <a:pt x="6982" y="157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9" name="Freeform: Shape 3008">
              <a:extLst>
                <a:ext uri="{FF2B5EF4-FFF2-40B4-BE49-F238E27FC236}">
                  <a16:creationId xmlns:a16="http://schemas.microsoft.com/office/drawing/2014/main" id="{6FA056CD-1EA4-75B9-BAE3-1BEC856900E6}"/>
                </a:ext>
              </a:extLst>
            </p:cNvPr>
            <p:cNvSpPr/>
            <p:nvPr/>
          </p:nvSpPr>
          <p:spPr>
            <a:xfrm>
              <a:off x="10513579" y="1083987"/>
              <a:ext cx="236413" cy="117242"/>
            </a:xfrm>
            <a:custGeom>
              <a:avLst/>
              <a:gdLst>
                <a:gd name="connsiteX0" fmla="*/ 6557 w 236413"/>
                <a:gd name="connsiteY0" fmla="*/ 13641 h 117242"/>
                <a:gd name="connsiteX1" fmla="*/ 71289 w 236413"/>
                <a:gd name="connsiteY1" fmla="*/ 21142 h 117242"/>
                <a:gd name="connsiteX2" fmla="*/ 128574 w 236413"/>
                <a:gd name="connsiteY2" fmla="*/ 43791 h 117242"/>
                <a:gd name="connsiteX3" fmla="*/ 228824 w 236413"/>
                <a:gd name="connsiteY3" fmla="*/ 115922 h 117242"/>
                <a:gd name="connsiteX4" fmla="*/ 235124 w 236413"/>
                <a:gd name="connsiteY4" fmla="*/ 115922 h 117242"/>
                <a:gd name="connsiteX5" fmla="*/ 235124 w 236413"/>
                <a:gd name="connsiteY5" fmla="*/ 109575 h 117242"/>
                <a:gd name="connsiteX6" fmla="*/ 130722 w 236413"/>
                <a:gd name="connsiteY6" fmla="*/ 29365 h 117242"/>
                <a:gd name="connsiteX7" fmla="*/ 68998 w 236413"/>
                <a:gd name="connsiteY7" fmla="*/ 7438 h 117242"/>
                <a:gd name="connsiteX8" fmla="*/ 3549 w 236413"/>
                <a:gd name="connsiteY8" fmla="*/ 3542 h 117242"/>
                <a:gd name="connsiteX9" fmla="*/ 6414 w 236413"/>
                <a:gd name="connsiteY9" fmla="*/ 13785 h 1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413" h="117242">
                  <a:moveTo>
                    <a:pt x="6557" y="13641"/>
                  </a:moveTo>
                  <a:cubicBezTo>
                    <a:pt x="26606" y="7293"/>
                    <a:pt x="51669" y="15516"/>
                    <a:pt x="71289" y="21142"/>
                  </a:cubicBezTo>
                  <a:cubicBezTo>
                    <a:pt x="91052" y="26870"/>
                    <a:pt x="110243" y="34458"/>
                    <a:pt x="128574" y="43791"/>
                  </a:cubicBezTo>
                  <a:cubicBezTo>
                    <a:pt x="165523" y="62531"/>
                    <a:pt x="199321" y="86854"/>
                    <a:pt x="228824" y="115922"/>
                  </a:cubicBezTo>
                  <a:cubicBezTo>
                    <a:pt x="230542" y="117682"/>
                    <a:pt x="233406" y="117682"/>
                    <a:pt x="235124" y="115922"/>
                  </a:cubicBezTo>
                  <a:cubicBezTo>
                    <a:pt x="236843" y="114177"/>
                    <a:pt x="236843" y="111335"/>
                    <a:pt x="235124" y="109575"/>
                  </a:cubicBezTo>
                  <a:cubicBezTo>
                    <a:pt x="206768" y="75212"/>
                    <a:pt x="171109" y="47788"/>
                    <a:pt x="130722" y="29365"/>
                  </a:cubicBezTo>
                  <a:cubicBezTo>
                    <a:pt x="110959" y="19988"/>
                    <a:pt x="90193" y="12645"/>
                    <a:pt x="68998" y="7438"/>
                  </a:cubicBezTo>
                  <a:cubicBezTo>
                    <a:pt x="48375" y="2244"/>
                    <a:pt x="24172" y="-4103"/>
                    <a:pt x="3549" y="3542"/>
                  </a:cubicBezTo>
                  <a:cubicBezTo>
                    <a:pt x="-2609" y="5851"/>
                    <a:pt x="-174" y="15805"/>
                    <a:pt x="6414" y="137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0" name="Freeform: Shape 3009">
              <a:extLst>
                <a:ext uri="{FF2B5EF4-FFF2-40B4-BE49-F238E27FC236}">
                  <a16:creationId xmlns:a16="http://schemas.microsoft.com/office/drawing/2014/main" id="{D7B6164D-0925-890B-B102-8D88E34F195D}"/>
                </a:ext>
              </a:extLst>
            </p:cNvPr>
            <p:cNvSpPr/>
            <p:nvPr/>
          </p:nvSpPr>
          <p:spPr>
            <a:xfrm>
              <a:off x="10588813" y="1153083"/>
              <a:ext cx="197956" cy="141861"/>
            </a:xfrm>
            <a:custGeom>
              <a:avLst/>
              <a:gdLst>
                <a:gd name="connsiteX0" fmla="*/ 4505 w 197956"/>
                <a:gd name="connsiteY0" fmla="*/ 12203 h 141861"/>
                <a:gd name="connsiteX1" fmla="*/ 106759 w 197956"/>
                <a:gd name="connsiteY1" fmla="*/ 61252 h 141861"/>
                <a:gd name="connsiteX2" fmla="*/ 188390 w 197956"/>
                <a:gd name="connsiteY2" fmla="*/ 140019 h 141861"/>
                <a:gd name="connsiteX3" fmla="*/ 197269 w 197956"/>
                <a:gd name="connsiteY3" fmla="*/ 133239 h 141861"/>
                <a:gd name="connsiteX4" fmla="*/ 116068 w 197956"/>
                <a:gd name="connsiteY4" fmla="*/ 47980 h 141861"/>
                <a:gd name="connsiteX5" fmla="*/ 7799 w 197956"/>
                <a:gd name="connsiteY5" fmla="*/ 229 h 141861"/>
                <a:gd name="connsiteX6" fmla="*/ 209 w 197956"/>
                <a:gd name="connsiteY6" fmla="*/ 4557 h 141861"/>
                <a:gd name="connsiteX7" fmla="*/ 4505 w 197956"/>
                <a:gd name="connsiteY7" fmla="*/ 12203 h 14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956" h="141861">
                  <a:moveTo>
                    <a:pt x="4505" y="12203"/>
                  </a:moveTo>
                  <a:cubicBezTo>
                    <a:pt x="41168" y="22604"/>
                    <a:pt x="75681" y="39195"/>
                    <a:pt x="106759" y="61252"/>
                  </a:cubicBezTo>
                  <a:cubicBezTo>
                    <a:pt x="136977" y="84089"/>
                    <a:pt x="164474" y="110546"/>
                    <a:pt x="188390" y="140019"/>
                  </a:cubicBezTo>
                  <a:cubicBezTo>
                    <a:pt x="192687" y="145068"/>
                    <a:pt x="200278" y="138721"/>
                    <a:pt x="197269" y="133239"/>
                  </a:cubicBezTo>
                  <a:cubicBezTo>
                    <a:pt x="177077" y="98904"/>
                    <a:pt x="149293" y="69735"/>
                    <a:pt x="116068" y="47980"/>
                  </a:cubicBezTo>
                  <a:cubicBezTo>
                    <a:pt x="83272" y="25331"/>
                    <a:pt x="46610" y="9130"/>
                    <a:pt x="7799" y="229"/>
                  </a:cubicBezTo>
                  <a:cubicBezTo>
                    <a:pt x="4505" y="-694"/>
                    <a:pt x="1068" y="1254"/>
                    <a:pt x="209" y="4557"/>
                  </a:cubicBezTo>
                  <a:cubicBezTo>
                    <a:pt x="-650" y="7861"/>
                    <a:pt x="1211" y="11280"/>
                    <a:pt x="4505" y="1220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1" name="Freeform: Shape 3010">
              <a:extLst>
                <a:ext uri="{FF2B5EF4-FFF2-40B4-BE49-F238E27FC236}">
                  <a16:creationId xmlns:a16="http://schemas.microsoft.com/office/drawing/2014/main" id="{7BFD8C02-0E11-7BC2-B1A4-3AEA7B40CAE5}"/>
                </a:ext>
              </a:extLst>
            </p:cNvPr>
            <p:cNvSpPr/>
            <p:nvPr/>
          </p:nvSpPr>
          <p:spPr>
            <a:xfrm>
              <a:off x="10674984" y="1248792"/>
              <a:ext cx="143710" cy="215044"/>
            </a:xfrm>
            <a:custGeom>
              <a:avLst/>
              <a:gdLst>
                <a:gd name="connsiteX0" fmla="*/ 2257 w 143710"/>
                <a:gd name="connsiteY0" fmla="*/ 12140 h 215044"/>
                <a:gd name="connsiteX1" fmla="*/ 128856 w 143710"/>
                <a:gd name="connsiteY1" fmla="*/ 209923 h 215044"/>
                <a:gd name="connsiteX2" fmla="*/ 143178 w 143710"/>
                <a:gd name="connsiteY2" fmla="*/ 205883 h 215044"/>
                <a:gd name="connsiteX3" fmla="*/ 11996 w 143710"/>
                <a:gd name="connsiteY3" fmla="*/ 2041 h 215044"/>
                <a:gd name="connsiteX4" fmla="*/ 1970 w 143710"/>
                <a:gd name="connsiteY4" fmla="*/ 2114 h 215044"/>
                <a:gd name="connsiteX5" fmla="*/ 2113 w 143710"/>
                <a:gd name="connsiteY5" fmla="*/ 12140 h 21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710" h="215044">
                  <a:moveTo>
                    <a:pt x="2257" y="12140"/>
                  </a:moveTo>
                  <a:cubicBezTo>
                    <a:pt x="56391" y="69498"/>
                    <a:pt x="99355" y="136595"/>
                    <a:pt x="128856" y="209923"/>
                  </a:cubicBezTo>
                  <a:cubicBezTo>
                    <a:pt x="132437" y="218723"/>
                    <a:pt x="146614" y="215405"/>
                    <a:pt x="143178" y="205883"/>
                  </a:cubicBezTo>
                  <a:cubicBezTo>
                    <a:pt x="115538" y="128689"/>
                    <a:pt x="70713" y="58924"/>
                    <a:pt x="11996" y="2041"/>
                  </a:cubicBezTo>
                  <a:cubicBezTo>
                    <a:pt x="9274" y="-714"/>
                    <a:pt x="4835" y="-671"/>
                    <a:pt x="1970" y="2114"/>
                  </a:cubicBezTo>
                  <a:cubicBezTo>
                    <a:pt x="-750" y="4898"/>
                    <a:pt x="-607" y="9384"/>
                    <a:pt x="2113" y="1214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2" name="Freeform: Shape 3011">
              <a:extLst>
                <a:ext uri="{FF2B5EF4-FFF2-40B4-BE49-F238E27FC236}">
                  <a16:creationId xmlns:a16="http://schemas.microsoft.com/office/drawing/2014/main" id="{5EB27FC0-052C-2AE7-A2A4-959124B92D28}"/>
                </a:ext>
              </a:extLst>
            </p:cNvPr>
            <p:cNvSpPr/>
            <p:nvPr/>
          </p:nvSpPr>
          <p:spPr>
            <a:xfrm>
              <a:off x="10700112" y="1393459"/>
              <a:ext cx="80670" cy="231392"/>
            </a:xfrm>
            <a:custGeom>
              <a:avLst/>
              <a:gdLst>
                <a:gd name="connsiteX0" fmla="*/ 1045 w 80670"/>
                <a:gd name="connsiteY0" fmla="*/ 11590 h 231392"/>
                <a:gd name="connsiteX1" fmla="*/ 71648 w 80670"/>
                <a:gd name="connsiteY1" fmla="*/ 227117 h 231392"/>
                <a:gd name="connsiteX2" fmla="*/ 80671 w 80670"/>
                <a:gd name="connsiteY2" fmla="*/ 227117 h 231392"/>
                <a:gd name="connsiteX3" fmla="*/ 14220 w 80670"/>
                <a:gd name="connsiteY3" fmla="*/ 3800 h 231392"/>
                <a:gd name="connsiteX4" fmla="*/ 3766 w 80670"/>
                <a:gd name="connsiteY4" fmla="*/ 1059 h 231392"/>
                <a:gd name="connsiteX5" fmla="*/ 1045 w 80670"/>
                <a:gd name="connsiteY5" fmla="*/ 11590 h 23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70" h="231392">
                  <a:moveTo>
                    <a:pt x="1045" y="11590"/>
                  </a:moveTo>
                  <a:cubicBezTo>
                    <a:pt x="38710" y="77936"/>
                    <a:pt x="62626" y="151236"/>
                    <a:pt x="71648" y="227117"/>
                  </a:cubicBezTo>
                  <a:cubicBezTo>
                    <a:pt x="71648" y="232599"/>
                    <a:pt x="80527" y="233032"/>
                    <a:pt x="80671" y="227117"/>
                  </a:cubicBezTo>
                  <a:cubicBezTo>
                    <a:pt x="80099" y="147817"/>
                    <a:pt x="57040" y="70319"/>
                    <a:pt x="14220" y="3800"/>
                  </a:cubicBezTo>
                  <a:cubicBezTo>
                    <a:pt x="12073" y="136"/>
                    <a:pt x="7346" y="-1091"/>
                    <a:pt x="3766" y="1059"/>
                  </a:cubicBezTo>
                  <a:cubicBezTo>
                    <a:pt x="185" y="3209"/>
                    <a:pt x="-1103" y="7926"/>
                    <a:pt x="1045" y="1159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3" name="Freeform: Shape 3012">
              <a:extLst>
                <a:ext uri="{FF2B5EF4-FFF2-40B4-BE49-F238E27FC236}">
                  <a16:creationId xmlns:a16="http://schemas.microsoft.com/office/drawing/2014/main" id="{F5FE97CE-9B7A-7119-520C-13DB40E60E13}"/>
                </a:ext>
              </a:extLst>
            </p:cNvPr>
            <p:cNvSpPr/>
            <p:nvPr/>
          </p:nvSpPr>
          <p:spPr>
            <a:xfrm>
              <a:off x="10670753" y="1601465"/>
              <a:ext cx="43623" cy="279854"/>
            </a:xfrm>
            <a:custGeom>
              <a:avLst/>
              <a:gdLst>
                <a:gd name="connsiteX0" fmla="*/ 20378 w 43623"/>
                <a:gd name="connsiteY0" fmla="*/ 7281 h 279854"/>
                <a:gd name="connsiteX1" fmla="*/ 330 w 43623"/>
                <a:gd name="connsiteY1" fmla="*/ 272002 h 279854"/>
                <a:gd name="connsiteX2" fmla="*/ 12646 w 43623"/>
                <a:gd name="connsiteY2" fmla="*/ 275464 h 279854"/>
                <a:gd name="connsiteX3" fmla="*/ 31549 w 43623"/>
                <a:gd name="connsiteY3" fmla="*/ 4252 h 279854"/>
                <a:gd name="connsiteX4" fmla="*/ 20378 w 43623"/>
                <a:gd name="connsiteY4" fmla="*/ 7281 h 27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23" h="279854">
                  <a:moveTo>
                    <a:pt x="20378" y="7281"/>
                  </a:moveTo>
                  <a:cubicBezTo>
                    <a:pt x="33985" y="95901"/>
                    <a:pt x="27111" y="186483"/>
                    <a:pt x="330" y="272002"/>
                  </a:cubicBezTo>
                  <a:cubicBezTo>
                    <a:pt x="-2105" y="280225"/>
                    <a:pt x="9637" y="282966"/>
                    <a:pt x="12646" y="275464"/>
                  </a:cubicBezTo>
                  <a:cubicBezTo>
                    <a:pt x="46014" y="189066"/>
                    <a:pt x="52601" y="94502"/>
                    <a:pt x="31549" y="4252"/>
                  </a:cubicBezTo>
                  <a:cubicBezTo>
                    <a:pt x="29831" y="-3250"/>
                    <a:pt x="19090" y="68"/>
                    <a:pt x="20378" y="72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4" name="Freeform: Shape 3013">
              <a:extLst>
                <a:ext uri="{FF2B5EF4-FFF2-40B4-BE49-F238E27FC236}">
                  <a16:creationId xmlns:a16="http://schemas.microsoft.com/office/drawing/2014/main" id="{DD1DF51C-9580-049B-B3F2-032051CE8F74}"/>
                </a:ext>
              </a:extLst>
            </p:cNvPr>
            <p:cNvSpPr/>
            <p:nvPr/>
          </p:nvSpPr>
          <p:spPr>
            <a:xfrm>
              <a:off x="10509861" y="1752990"/>
              <a:ext cx="129142" cy="246274"/>
            </a:xfrm>
            <a:custGeom>
              <a:avLst/>
              <a:gdLst>
                <a:gd name="connsiteX0" fmla="*/ 116253 w 129142"/>
                <a:gd name="connsiteY0" fmla="*/ 6221 h 246274"/>
                <a:gd name="connsiteX1" fmla="*/ 1682 w 129142"/>
                <a:gd name="connsiteY1" fmla="*/ 237906 h 246274"/>
                <a:gd name="connsiteX2" fmla="*/ 7555 w 129142"/>
                <a:gd name="connsiteY2" fmla="*/ 245696 h 246274"/>
                <a:gd name="connsiteX3" fmla="*/ 95057 w 129142"/>
                <a:gd name="connsiteY3" fmla="*/ 148896 h 246274"/>
                <a:gd name="connsiteX4" fmla="*/ 129142 w 129142"/>
                <a:gd name="connsiteY4" fmla="*/ 6221 h 246274"/>
                <a:gd name="connsiteX5" fmla="*/ 116253 w 129142"/>
                <a:gd name="connsiteY5" fmla="*/ 6221 h 24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42" h="246274">
                  <a:moveTo>
                    <a:pt x="116253" y="6221"/>
                  </a:moveTo>
                  <a:cubicBezTo>
                    <a:pt x="109379" y="95808"/>
                    <a:pt x="73289" y="181644"/>
                    <a:pt x="1682" y="237906"/>
                  </a:cubicBezTo>
                  <a:cubicBezTo>
                    <a:pt x="-2901" y="241512"/>
                    <a:pt x="2828" y="248293"/>
                    <a:pt x="7555" y="245696"/>
                  </a:cubicBezTo>
                  <a:cubicBezTo>
                    <a:pt x="45792" y="223033"/>
                    <a:pt x="76153" y="189290"/>
                    <a:pt x="95057" y="148896"/>
                  </a:cubicBezTo>
                  <a:cubicBezTo>
                    <a:pt x="115823" y="104103"/>
                    <a:pt x="127280" y="55602"/>
                    <a:pt x="129142" y="6221"/>
                  </a:cubicBezTo>
                  <a:cubicBezTo>
                    <a:pt x="129142" y="-2146"/>
                    <a:pt x="116969" y="-2002"/>
                    <a:pt x="116253" y="622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5" name="Freeform: Shape 3014">
              <a:extLst>
                <a:ext uri="{FF2B5EF4-FFF2-40B4-BE49-F238E27FC236}">
                  <a16:creationId xmlns:a16="http://schemas.microsoft.com/office/drawing/2014/main" id="{4601F942-D3C0-5C42-0753-D14C0C747275}"/>
                </a:ext>
              </a:extLst>
            </p:cNvPr>
            <p:cNvSpPr/>
            <p:nvPr/>
          </p:nvSpPr>
          <p:spPr>
            <a:xfrm>
              <a:off x="10360421" y="972375"/>
              <a:ext cx="203315" cy="41344"/>
            </a:xfrm>
            <a:custGeom>
              <a:avLst/>
              <a:gdLst>
                <a:gd name="connsiteX0" fmla="*/ 8912 w 203315"/>
                <a:gd name="connsiteY0" fmla="*/ 40715 h 41344"/>
                <a:gd name="connsiteX1" fmla="*/ 102000 w 203315"/>
                <a:gd name="connsiteY1" fmla="*/ 17056 h 41344"/>
                <a:gd name="connsiteX2" fmla="*/ 196091 w 203315"/>
                <a:gd name="connsiteY2" fmla="*/ 27587 h 41344"/>
                <a:gd name="connsiteX3" fmla="*/ 200387 w 203315"/>
                <a:gd name="connsiteY3" fmla="*/ 17200 h 41344"/>
                <a:gd name="connsiteX4" fmla="*/ 3040 w 203315"/>
                <a:gd name="connsiteY4" fmla="*/ 30328 h 41344"/>
                <a:gd name="connsiteX5" fmla="*/ 8912 w 203315"/>
                <a:gd name="connsiteY5" fmla="*/ 40715 h 4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315" h="41344">
                  <a:moveTo>
                    <a:pt x="8912" y="40715"/>
                  </a:moveTo>
                  <a:cubicBezTo>
                    <a:pt x="38270" y="27284"/>
                    <a:pt x="69777" y="19263"/>
                    <a:pt x="102000" y="17056"/>
                  </a:cubicBezTo>
                  <a:cubicBezTo>
                    <a:pt x="133650" y="16017"/>
                    <a:pt x="165443" y="19552"/>
                    <a:pt x="196091" y="27587"/>
                  </a:cubicBezTo>
                  <a:cubicBezTo>
                    <a:pt x="201963" y="28886"/>
                    <a:pt x="206545" y="19941"/>
                    <a:pt x="200387" y="17200"/>
                  </a:cubicBezTo>
                  <a:cubicBezTo>
                    <a:pt x="138949" y="-11652"/>
                    <a:pt x="61041" y="-2131"/>
                    <a:pt x="3040" y="30328"/>
                  </a:cubicBezTo>
                  <a:cubicBezTo>
                    <a:pt x="-3835" y="34223"/>
                    <a:pt x="2181" y="43889"/>
                    <a:pt x="8912" y="407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6" name="Freeform: Shape 3015">
              <a:extLst>
                <a:ext uri="{FF2B5EF4-FFF2-40B4-BE49-F238E27FC236}">
                  <a16:creationId xmlns:a16="http://schemas.microsoft.com/office/drawing/2014/main" id="{3F213092-F424-FEEC-1A8F-04A43CA8152A}"/>
                </a:ext>
              </a:extLst>
            </p:cNvPr>
            <p:cNvSpPr/>
            <p:nvPr/>
          </p:nvSpPr>
          <p:spPr>
            <a:xfrm>
              <a:off x="10283020" y="916028"/>
              <a:ext cx="174102" cy="84970"/>
            </a:xfrm>
            <a:custGeom>
              <a:avLst/>
              <a:gdLst>
                <a:gd name="connsiteX0" fmla="*/ 12273 w 174102"/>
                <a:gd name="connsiteY0" fmla="*/ 83068 h 84970"/>
                <a:gd name="connsiteX1" fmla="*/ 168947 w 174102"/>
                <a:gd name="connsiteY1" fmla="*/ 12236 h 84970"/>
                <a:gd name="connsiteX2" fmla="*/ 174103 w 174102"/>
                <a:gd name="connsiteY2" fmla="*/ 7288 h 84970"/>
                <a:gd name="connsiteX3" fmla="*/ 170236 w 174102"/>
                <a:gd name="connsiteY3" fmla="*/ 2282 h 84970"/>
                <a:gd name="connsiteX4" fmla="*/ 2247 w 174102"/>
                <a:gd name="connsiteY4" fmla="*/ 73114 h 84970"/>
                <a:gd name="connsiteX5" fmla="*/ 12273 w 174102"/>
                <a:gd name="connsiteY5" fmla="*/ 83068 h 8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102" h="84970">
                  <a:moveTo>
                    <a:pt x="12273" y="83068"/>
                  </a:moveTo>
                  <a:cubicBezTo>
                    <a:pt x="56526" y="43974"/>
                    <a:pt x="107939" y="10938"/>
                    <a:pt x="168947" y="12236"/>
                  </a:cubicBezTo>
                  <a:cubicBezTo>
                    <a:pt x="171668" y="12294"/>
                    <a:pt x="173959" y="10087"/>
                    <a:pt x="174103" y="7288"/>
                  </a:cubicBezTo>
                  <a:cubicBezTo>
                    <a:pt x="174103" y="4922"/>
                    <a:pt x="172528" y="2845"/>
                    <a:pt x="170236" y="2282"/>
                  </a:cubicBezTo>
                  <a:cubicBezTo>
                    <a:pt x="105361" y="-10269"/>
                    <a:pt x="47360" y="31134"/>
                    <a:pt x="2247" y="73114"/>
                  </a:cubicBezTo>
                  <a:cubicBezTo>
                    <a:pt x="-4483" y="79318"/>
                    <a:pt x="5399" y="89127"/>
                    <a:pt x="12273" y="830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7" name="Freeform: Shape 3016">
              <a:extLst>
                <a:ext uri="{FF2B5EF4-FFF2-40B4-BE49-F238E27FC236}">
                  <a16:creationId xmlns:a16="http://schemas.microsoft.com/office/drawing/2014/main" id="{6CC6EA88-AC96-961F-D116-16E56AFCD815}"/>
                </a:ext>
              </a:extLst>
            </p:cNvPr>
            <p:cNvSpPr/>
            <p:nvPr/>
          </p:nvSpPr>
          <p:spPr>
            <a:xfrm>
              <a:off x="10214888" y="913754"/>
              <a:ext cx="174785" cy="82996"/>
            </a:xfrm>
            <a:custGeom>
              <a:avLst/>
              <a:gdLst>
                <a:gd name="connsiteX0" fmla="*/ 13094 w 174785"/>
                <a:gd name="connsiteY0" fmla="*/ 79861 h 82996"/>
                <a:gd name="connsiteX1" fmla="*/ 170628 w 174785"/>
                <a:gd name="connsiteY1" fmla="*/ 12635 h 82996"/>
                <a:gd name="connsiteX2" fmla="*/ 171774 w 174785"/>
                <a:gd name="connsiteY2" fmla="*/ 3979 h 82996"/>
                <a:gd name="connsiteX3" fmla="*/ 1207 w 174785"/>
                <a:gd name="connsiteY3" fmla="*/ 72792 h 82996"/>
                <a:gd name="connsiteX4" fmla="*/ 13238 w 174785"/>
                <a:gd name="connsiteY4" fmla="*/ 79861 h 8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85" h="82996">
                  <a:moveTo>
                    <a:pt x="13094" y="79861"/>
                  </a:moveTo>
                  <a:cubicBezTo>
                    <a:pt x="49900" y="30696"/>
                    <a:pt x="109906" y="5061"/>
                    <a:pt x="170628" y="12635"/>
                  </a:cubicBezTo>
                  <a:cubicBezTo>
                    <a:pt x="175498" y="12635"/>
                    <a:pt x="176357" y="5277"/>
                    <a:pt x="171774" y="3979"/>
                  </a:cubicBezTo>
                  <a:cubicBezTo>
                    <a:pt x="106254" y="-10837"/>
                    <a:pt x="38457" y="16515"/>
                    <a:pt x="1207" y="72792"/>
                  </a:cubicBezTo>
                  <a:cubicBezTo>
                    <a:pt x="-3805" y="80294"/>
                    <a:pt x="8082" y="87218"/>
                    <a:pt x="13238" y="7986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8" name="Freeform: Shape 3017">
              <a:extLst>
                <a:ext uri="{FF2B5EF4-FFF2-40B4-BE49-F238E27FC236}">
                  <a16:creationId xmlns:a16="http://schemas.microsoft.com/office/drawing/2014/main" id="{92AAF7DA-33D2-4217-B855-DCCEA091959E}"/>
                </a:ext>
              </a:extLst>
            </p:cNvPr>
            <p:cNvSpPr/>
            <p:nvPr/>
          </p:nvSpPr>
          <p:spPr>
            <a:xfrm>
              <a:off x="10173281" y="891148"/>
              <a:ext cx="147993" cy="109436"/>
            </a:xfrm>
            <a:custGeom>
              <a:avLst/>
              <a:gdLst>
                <a:gd name="connsiteX0" fmla="*/ 10162 w 147993"/>
                <a:gd name="connsiteY0" fmla="*/ 107227 h 109436"/>
                <a:gd name="connsiteX1" fmla="*/ 143206 w 147993"/>
                <a:gd name="connsiteY1" fmla="*/ 13601 h 109436"/>
                <a:gd name="connsiteX2" fmla="*/ 141344 w 147993"/>
                <a:gd name="connsiteY2" fmla="*/ 41 h 109436"/>
                <a:gd name="connsiteX3" fmla="*/ 567 w 147993"/>
                <a:gd name="connsiteY3" fmla="*/ 101024 h 109436"/>
                <a:gd name="connsiteX4" fmla="*/ 10162 w 147993"/>
                <a:gd name="connsiteY4" fmla="*/ 106650 h 10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93" h="109436">
                  <a:moveTo>
                    <a:pt x="10162" y="107227"/>
                  </a:moveTo>
                  <a:cubicBezTo>
                    <a:pt x="38733" y="57876"/>
                    <a:pt x="87368" y="23642"/>
                    <a:pt x="143206" y="13601"/>
                  </a:cubicBezTo>
                  <a:cubicBezTo>
                    <a:pt x="150654" y="12303"/>
                    <a:pt x="148935" y="-825"/>
                    <a:pt x="141344" y="41"/>
                  </a:cubicBezTo>
                  <a:cubicBezTo>
                    <a:pt x="80508" y="7615"/>
                    <a:pt x="27562" y="45584"/>
                    <a:pt x="567" y="101024"/>
                  </a:cubicBezTo>
                  <a:cubicBezTo>
                    <a:pt x="-2298" y="107372"/>
                    <a:pt x="6438" y="112998"/>
                    <a:pt x="10162" y="10665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9" name="Freeform: Shape 3018">
              <a:extLst>
                <a:ext uri="{FF2B5EF4-FFF2-40B4-BE49-F238E27FC236}">
                  <a16:creationId xmlns:a16="http://schemas.microsoft.com/office/drawing/2014/main" id="{7A51D0D7-9E9B-90AC-DBFD-C8B79347E630}"/>
                </a:ext>
              </a:extLst>
            </p:cNvPr>
            <p:cNvSpPr/>
            <p:nvPr/>
          </p:nvSpPr>
          <p:spPr>
            <a:xfrm>
              <a:off x="10646513" y="1694418"/>
              <a:ext cx="38053" cy="196563"/>
            </a:xfrm>
            <a:custGeom>
              <a:avLst/>
              <a:gdLst>
                <a:gd name="connsiteX0" fmla="*/ 13542 w 38053"/>
                <a:gd name="connsiteY0" fmla="*/ 10840 h 196563"/>
                <a:gd name="connsiteX1" fmla="*/ 19413 w 38053"/>
                <a:gd name="connsiteY1" fmla="*/ 98407 h 196563"/>
                <a:gd name="connsiteX2" fmla="*/ 223 w 38053"/>
                <a:gd name="connsiteY2" fmla="*/ 188571 h 196563"/>
                <a:gd name="connsiteX3" fmla="*/ 11538 w 38053"/>
                <a:gd name="connsiteY3" fmla="*/ 193475 h 196563"/>
                <a:gd name="connsiteX4" fmla="*/ 36170 w 38053"/>
                <a:gd name="connsiteY4" fmla="*/ 96676 h 196563"/>
                <a:gd name="connsiteX5" fmla="*/ 25716 w 38053"/>
                <a:gd name="connsiteY5" fmla="*/ 3627 h 196563"/>
                <a:gd name="connsiteX6" fmla="*/ 13542 w 38053"/>
                <a:gd name="connsiteY6" fmla="*/ 10840 h 19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053" h="196563">
                  <a:moveTo>
                    <a:pt x="13542" y="10840"/>
                  </a:moveTo>
                  <a:cubicBezTo>
                    <a:pt x="26002" y="36952"/>
                    <a:pt x="22565" y="70420"/>
                    <a:pt x="19413" y="98407"/>
                  </a:cubicBezTo>
                  <a:cubicBezTo>
                    <a:pt x="15547" y="128962"/>
                    <a:pt x="9246" y="159127"/>
                    <a:pt x="223" y="188571"/>
                  </a:cubicBezTo>
                  <a:cubicBezTo>
                    <a:pt x="-1639" y="195207"/>
                    <a:pt x="8673" y="199967"/>
                    <a:pt x="11538" y="193475"/>
                  </a:cubicBezTo>
                  <a:cubicBezTo>
                    <a:pt x="24855" y="162748"/>
                    <a:pt x="33163" y="130072"/>
                    <a:pt x="36170" y="96676"/>
                  </a:cubicBezTo>
                  <a:cubicBezTo>
                    <a:pt x="39033" y="65804"/>
                    <a:pt x="40610" y="31902"/>
                    <a:pt x="25716" y="3627"/>
                  </a:cubicBezTo>
                  <a:cubicBezTo>
                    <a:pt x="21418" y="-4596"/>
                    <a:pt x="9532" y="2617"/>
                    <a:pt x="13542" y="1084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0" name="Freeform: Shape 3019">
              <a:extLst>
                <a:ext uri="{FF2B5EF4-FFF2-40B4-BE49-F238E27FC236}">
                  <a16:creationId xmlns:a16="http://schemas.microsoft.com/office/drawing/2014/main" id="{468110F8-38AA-71E9-D2C0-A03D15AB886C}"/>
                </a:ext>
              </a:extLst>
            </p:cNvPr>
            <p:cNvSpPr/>
            <p:nvPr/>
          </p:nvSpPr>
          <p:spPr>
            <a:xfrm>
              <a:off x="10704981" y="1556442"/>
              <a:ext cx="64694" cy="194366"/>
            </a:xfrm>
            <a:custGeom>
              <a:avLst/>
              <a:gdLst>
                <a:gd name="connsiteX0" fmla="*/ 758 w 64694"/>
                <a:gd name="connsiteY0" fmla="*/ 7439 h 194366"/>
                <a:gd name="connsiteX1" fmla="*/ 40715 w 64694"/>
                <a:gd name="connsiteY1" fmla="*/ 93996 h 194366"/>
                <a:gd name="connsiteX2" fmla="*/ 51026 w 64694"/>
                <a:gd name="connsiteY2" fmla="*/ 188199 h 194366"/>
                <a:gd name="connsiteX3" fmla="*/ 63629 w 64694"/>
                <a:gd name="connsiteY3" fmla="*/ 188199 h 194366"/>
                <a:gd name="connsiteX4" fmla="*/ 8779 w 64694"/>
                <a:gd name="connsiteY4" fmla="*/ 1668 h 194366"/>
                <a:gd name="connsiteX5" fmla="*/ 758 w 64694"/>
                <a:gd name="connsiteY5" fmla="*/ 7872 h 19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94" h="194366">
                  <a:moveTo>
                    <a:pt x="758" y="7439"/>
                  </a:moveTo>
                  <a:cubicBezTo>
                    <a:pt x="18230" y="34171"/>
                    <a:pt x="31693" y="63341"/>
                    <a:pt x="40715" y="93996"/>
                  </a:cubicBezTo>
                  <a:cubicBezTo>
                    <a:pt x="49164" y="124637"/>
                    <a:pt x="52601" y="156447"/>
                    <a:pt x="51026" y="188199"/>
                  </a:cubicBezTo>
                  <a:cubicBezTo>
                    <a:pt x="51026" y="196566"/>
                    <a:pt x="62912" y="196278"/>
                    <a:pt x="63629" y="188199"/>
                  </a:cubicBezTo>
                  <a:cubicBezTo>
                    <a:pt x="69645" y="121247"/>
                    <a:pt x="50024" y="54497"/>
                    <a:pt x="8779" y="1668"/>
                  </a:cubicBezTo>
                  <a:cubicBezTo>
                    <a:pt x="5055" y="-2948"/>
                    <a:pt x="-2392" y="2967"/>
                    <a:pt x="758" y="787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1" name="Freeform: Shape 3020">
              <a:extLst>
                <a:ext uri="{FF2B5EF4-FFF2-40B4-BE49-F238E27FC236}">
                  <a16:creationId xmlns:a16="http://schemas.microsoft.com/office/drawing/2014/main" id="{C2213903-BCC6-B607-2D57-4F52DA5C37B9}"/>
                </a:ext>
              </a:extLst>
            </p:cNvPr>
            <p:cNvSpPr/>
            <p:nvPr/>
          </p:nvSpPr>
          <p:spPr>
            <a:xfrm>
              <a:off x="10695400" y="1345596"/>
              <a:ext cx="123806" cy="191111"/>
            </a:xfrm>
            <a:custGeom>
              <a:avLst/>
              <a:gdLst>
                <a:gd name="connsiteX0" fmla="*/ 2464 w 123806"/>
                <a:gd name="connsiteY0" fmla="*/ 12857 h 191111"/>
                <a:gd name="connsiteX1" fmla="*/ 110302 w 123806"/>
                <a:gd name="connsiteY1" fmla="*/ 185971 h 191111"/>
                <a:gd name="connsiteX2" fmla="*/ 123765 w 123806"/>
                <a:gd name="connsiteY2" fmla="*/ 182220 h 191111"/>
                <a:gd name="connsiteX3" fmla="*/ 9194 w 123806"/>
                <a:gd name="connsiteY3" fmla="*/ 1172 h 191111"/>
                <a:gd name="connsiteX4" fmla="*/ 2749 w 123806"/>
                <a:gd name="connsiteY4" fmla="*/ 12280 h 19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06" h="191111">
                  <a:moveTo>
                    <a:pt x="2464" y="12857"/>
                  </a:moveTo>
                  <a:cubicBezTo>
                    <a:pt x="58172" y="55371"/>
                    <a:pt x="96554" y="116942"/>
                    <a:pt x="110302" y="185971"/>
                  </a:cubicBezTo>
                  <a:cubicBezTo>
                    <a:pt x="112163" y="195060"/>
                    <a:pt x="124623" y="191020"/>
                    <a:pt x="123765" y="182220"/>
                  </a:cubicBezTo>
                  <a:cubicBezTo>
                    <a:pt x="112737" y="108257"/>
                    <a:pt x="71061" y="42459"/>
                    <a:pt x="9194" y="1172"/>
                  </a:cubicBezTo>
                  <a:cubicBezTo>
                    <a:pt x="2320" y="-3589"/>
                    <a:pt x="-3695" y="7375"/>
                    <a:pt x="2749" y="122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2" name="Freeform: Shape 3021">
              <a:extLst>
                <a:ext uri="{FF2B5EF4-FFF2-40B4-BE49-F238E27FC236}">
                  <a16:creationId xmlns:a16="http://schemas.microsoft.com/office/drawing/2014/main" id="{1BAC178A-4CC4-7095-E33C-1D952C6398A1}"/>
                </a:ext>
              </a:extLst>
            </p:cNvPr>
            <p:cNvSpPr/>
            <p:nvPr/>
          </p:nvSpPr>
          <p:spPr>
            <a:xfrm>
              <a:off x="10628340" y="1199993"/>
              <a:ext cx="192340" cy="147722"/>
            </a:xfrm>
            <a:custGeom>
              <a:avLst/>
              <a:gdLst>
                <a:gd name="connsiteX0" fmla="*/ 4075 w 192340"/>
                <a:gd name="connsiteY0" fmla="*/ 12756 h 147722"/>
                <a:gd name="connsiteX1" fmla="*/ 102462 w 192340"/>
                <a:gd name="connsiteY1" fmla="*/ 65988 h 147722"/>
                <a:gd name="connsiteX2" fmla="*/ 180799 w 192340"/>
                <a:gd name="connsiteY2" fmla="*/ 145477 h 147722"/>
                <a:gd name="connsiteX3" fmla="*/ 191540 w 192340"/>
                <a:gd name="connsiteY3" fmla="*/ 137254 h 147722"/>
                <a:gd name="connsiteX4" fmla="*/ 7512 w 192340"/>
                <a:gd name="connsiteY4" fmla="*/ 61 h 147722"/>
                <a:gd name="connsiteX5" fmla="*/ 66 w 192340"/>
                <a:gd name="connsiteY5" fmla="*/ 5745 h 147722"/>
                <a:gd name="connsiteX6" fmla="*/ 4075 w 192340"/>
                <a:gd name="connsiteY6" fmla="*/ 12756 h 14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40" h="147722">
                  <a:moveTo>
                    <a:pt x="4075" y="12756"/>
                  </a:moveTo>
                  <a:cubicBezTo>
                    <a:pt x="39305" y="25451"/>
                    <a:pt x="72531" y="43397"/>
                    <a:pt x="102462" y="65988"/>
                  </a:cubicBezTo>
                  <a:cubicBezTo>
                    <a:pt x="131678" y="89157"/>
                    <a:pt x="158029" y="115845"/>
                    <a:pt x="180799" y="145477"/>
                  </a:cubicBezTo>
                  <a:cubicBezTo>
                    <a:pt x="185813" y="151680"/>
                    <a:pt x="195121" y="143745"/>
                    <a:pt x="191540" y="137254"/>
                  </a:cubicBezTo>
                  <a:cubicBezTo>
                    <a:pt x="149293" y="69984"/>
                    <a:pt x="83702" y="21051"/>
                    <a:pt x="7512" y="61"/>
                  </a:cubicBezTo>
                  <a:cubicBezTo>
                    <a:pt x="3932" y="-430"/>
                    <a:pt x="638" y="2109"/>
                    <a:pt x="66" y="5745"/>
                  </a:cubicBezTo>
                  <a:cubicBezTo>
                    <a:pt x="-364" y="8716"/>
                    <a:pt x="1354" y="11587"/>
                    <a:pt x="4075" y="127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3" name="Freeform: Shape 3022">
              <a:extLst>
                <a:ext uri="{FF2B5EF4-FFF2-40B4-BE49-F238E27FC236}">
                  <a16:creationId xmlns:a16="http://schemas.microsoft.com/office/drawing/2014/main" id="{504F7469-7D00-82B1-7D73-E677ADA0FF10}"/>
                </a:ext>
              </a:extLst>
            </p:cNvPr>
            <p:cNvSpPr/>
            <p:nvPr/>
          </p:nvSpPr>
          <p:spPr>
            <a:xfrm>
              <a:off x="10549423" y="1110428"/>
              <a:ext cx="199440" cy="142941"/>
            </a:xfrm>
            <a:custGeom>
              <a:avLst/>
              <a:gdLst>
                <a:gd name="connsiteX0" fmla="*/ 6660 w 199440"/>
                <a:gd name="connsiteY0" fmla="*/ 14032 h 142941"/>
                <a:gd name="connsiteX1" fmla="*/ 188110 w 199440"/>
                <a:gd name="connsiteY1" fmla="*/ 140694 h 142941"/>
                <a:gd name="connsiteX2" fmla="*/ 197705 w 199440"/>
                <a:gd name="connsiteY2" fmla="*/ 131029 h 142941"/>
                <a:gd name="connsiteX3" fmla="*/ 6660 w 199440"/>
                <a:gd name="connsiteY3" fmla="*/ 39 h 142941"/>
                <a:gd name="connsiteX4" fmla="*/ 6660 w 199440"/>
                <a:gd name="connsiteY4" fmla="*/ 14465 h 1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440" h="142941">
                  <a:moveTo>
                    <a:pt x="6660" y="14032"/>
                  </a:moveTo>
                  <a:cubicBezTo>
                    <a:pt x="84568" y="22976"/>
                    <a:pt x="138559" y="86163"/>
                    <a:pt x="188110" y="140694"/>
                  </a:cubicBezTo>
                  <a:cubicBezTo>
                    <a:pt x="194125" y="147330"/>
                    <a:pt x="203291" y="137809"/>
                    <a:pt x="197705" y="131029"/>
                  </a:cubicBezTo>
                  <a:cubicBezTo>
                    <a:pt x="148298" y="70294"/>
                    <a:pt x="89150" y="6819"/>
                    <a:pt x="6660" y="39"/>
                  </a:cubicBezTo>
                  <a:cubicBezTo>
                    <a:pt x="-2362" y="-827"/>
                    <a:pt x="-2077" y="13022"/>
                    <a:pt x="6660" y="1446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4" name="Freeform: Shape 3023">
              <a:extLst>
                <a:ext uri="{FF2B5EF4-FFF2-40B4-BE49-F238E27FC236}">
                  <a16:creationId xmlns:a16="http://schemas.microsoft.com/office/drawing/2014/main" id="{3E65E2B4-87FF-BB65-C379-1626224A51BF}"/>
                </a:ext>
              </a:extLst>
            </p:cNvPr>
            <p:cNvSpPr/>
            <p:nvPr/>
          </p:nvSpPr>
          <p:spPr>
            <a:xfrm>
              <a:off x="10517278" y="1814217"/>
              <a:ext cx="61726" cy="214121"/>
            </a:xfrm>
            <a:custGeom>
              <a:avLst/>
              <a:gdLst>
                <a:gd name="connsiteX0" fmla="*/ 50406 w 61726"/>
                <a:gd name="connsiteY0" fmla="*/ 4863 h 214121"/>
                <a:gd name="connsiteX1" fmla="*/ 567 w 61726"/>
                <a:gd name="connsiteY1" fmla="*/ 205820 h 214121"/>
                <a:gd name="connsiteX2" fmla="*/ 10019 w 61726"/>
                <a:gd name="connsiteY2" fmla="*/ 211302 h 214121"/>
                <a:gd name="connsiteX3" fmla="*/ 61719 w 61726"/>
                <a:gd name="connsiteY3" fmla="*/ 4863 h 214121"/>
                <a:gd name="connsiteX4" fmla="*/ 55131 w 61726"/>
                <a:gd name="connsiteY4" fmla="*/ 73 h 214121"/>
                <a:gd name="connsiteX5" fmla="*/ 50406 w 61726"/>
                <a:gd name="connsiteY5" fmla="*/ 4863 h 21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26" h="214121">
                  <a:moveTo>
                    <a:pt x="50406" y="4863"/>
                  </a:moveTo>
                  <a:cubicBezTo>
                    <a:pt x="46968" y="74484"/>
                    <a:pt x="30069" y="142748"/>
                    <a:pt x="567" y="205820"/>
                  </a:cubicBezTo>
                  <a:cubicBezTo>
                    <a:pt x="-2297" y="212167"/>
                    <a:pt x="6439" y="217649"/>
                    <a:pt x="10019" y="211302"/>
                  </a:cubicBezTo>
                  <a:cubicBezTo>
                    <a:pt x="44390" y="148043"/>
                    <a:pt x="62149" y="76994"/>
                    <a:pt x="61719" y="4863"/>
                  </a:cubicBezTo>
                  <a:cubicBezTo>
                    <a:pt x="61289" y="1718"/>
                    <a:pt x="58282" y="-431"/>
                    <a:pt x="55131" y="73"/>
                  </a:cubicBezTo>
                  <a:cubicBezTo>
                    <a:pt x="52697" y="463"/>
                    <a:pt x="50835" y="2396"/>
                    <a:pt x="50406" y="48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5" name="Freeform: Shape 3024">
              <a:extLst>
                <a:ext uri="{FF2B5EF4-FFF2-40B4-BE49-F238E27FC236}">
                  <a16:creationId xmlns:a16="http://schemas.microsoft.com/office/drawing/2014/main" id="{2F307DD5-E860-BDA5-002C-0BFC1F9444AC}"/>
                </a:ext>
              </a:extLst>
            </p:cNvPr>
            <p:cNvSpPr/>
            <p:nvPr/>
          </p:nvSpPr>
          <p:spPr>
            <a:xfrm>
              <a:off x="10449679" y="1843677"/>
              <a:ext cx="86353" cy="185726"/>
            </a:xfrm>
            <a:custGeom>
              <a:avLst/>
              <a:gdLst>
                <a:gd name="connsiteX0" fmla="*/ 72748 w 86353"/>
                <a:gd name="connsiteY0" fmla="*/ 6276 h 185726"/>
                <a:gd name="connsiteX1" fmla="*/ 1142 w 86353"/>
                <a:gd name="connsiteY1" fmla="*/ 175928 h 185726"/>
                <a:gd name="connsiteX2" fmla="*/ 11310 w 86353"/>
                <a:gd name="connsiteY2" fmla="*/ 183862 h 185726"/>
                <a:gd name="connsiteX3" fmla="*/ 86354 w 86353"/>
                <a:gd name="connsiteY3" fmla="*/ 6276 h 185726"/>
                <a:gd name="connsiteX4" fmla="*/ 73322 w 86353"/>
                <a:gd name="connsiteY4" fmla="*/ 6276 h 18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3" h="185726">
                  <a:moveTo>
                    <a:pt x="72748" y="6276"/>
                  </a:moveTo>
                  <a:cubicBezTo>
                    <a:pt x="63869" y="68107"/>
                    <a:pt x="39094" y="126561"/>
                    <a:pt x="1142" y="175928"/>
                  </a:cubicBezTo>
                  <a:cubicBezTo>
                    <a:pt x="-3298" y="181987"/>
                    <a:pt x="6297" y="189200"/>
                    <a:pt x="11310" y="183862"/>
                  </a:cubicBezTo>
                  <a:cubicBezTo>
                    <a:pt x="55562" y="134943"/>
                    <a:pt x="82057" y="72319"/>
                    <a:pt x="86354" y="6276"/>
                  </a:cubicBezTo>
                  <a:cubicBezTo>
                    <a:pt x="86354" y="-2236"/>
                    <a:pt x="74323" y="-1947"/>
                    <a:pt x="73322" y="62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6" name="Freeform: Shape 3025">
              <a:extLst>
                <a:ext uri="{FF2B5EF4-FFF2-40B4-BE49-F238E27FC236}">
                  <a16:creationId xmlns:a16="http://schemas.microsoft.com/office/drawing/2014/main" id="{1EB6D0CF-BC7C-42B5-DF25-662A5B9C4133}"/>
                </a:ext>
              </a:extLst>
            </p:cNvPr>
            <p:cNvSpPr/>
            <p:nvPr/>
          </p:nvSpPr>
          <p:spPr>
            <a:xfrm>
              <a:off x="10400954" y="1889570"/>
              <a:ext cx="81230" cy="155996"/>
            </a:xfrm>
            <a:custGeom>
              <a:avLst/>
              <a:gdLst>
                <a:gd name="connsiteX0" fmla="*/ 67625 w 81230"/>
                <a:gd name="connsiteY0" fmla="*/ 6546 h 155996"/>
                <a:gd name="connsiteX1" fmla="*/ 1318 w 81230"/>
                <a:gd name="connsiteY1" fmla="*/ 147490 h 155996"/>
                <a:gd name="connsiteX2" fmla="*/ 7190 w 81230"/>
                <a:gd name="connsiteY2" fmla="*/ 155136 h 155996"/>
                <a:gd name="connsiteX3" fmla="*/ 81231 w 81230"/>
                <a:gd name="connsiteY3" fmla="*/ 6546 h 155996"/>
                <a:gd name="connsiteX4" fmla="*/ 66909 w 81230"/>
                <a:gd name="connsiteY4" fmla="*/ 6546 h 15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0" h="155996">
                  <a:moveTo>
                    <a:pt x="67625" y="6546"/>
                  </a:moveTo>
                  <a:cubicBezTo>
                    <a:pt x="65478" y="61654"/>
                    <a:pt x="38983" y="108395"/>
                    <a:pt x="1318" y="147490"/>
                  </a:cubicBezTo>
                  <a:cubicBezTo>
                    <a:pt x="-2405" y="151385"/>
                    <a:pt x="2464" y="158454"/>
                    <a:pt x="7190" y="155136"/>
                  </a:cubicBezTo>
                  <a:cubicBezTo>
                    <a:pt x="55309" y="123398"/>
                    <a:pt x="80228" y="62952"/>
                    <a:pt x="81231" y="6546"/>
                  </a:cubicBezTo>
                  <a:cubicBezTo>
                    <a:pt x="81231" y="-2254"/>
                    <a:pt x="68055" y="-2110"/>
                    <a:pt x="66909" y="65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7" name="Freeform: Shape 3026">
              <a:extLst>
                <a:ext uri="{FF2B5EF4-FFF2-40B4-BE49-F238E27FC236}">
                  <a16:creationId xmlns:a16="http://schemas.microsoft.com/office/drawing/2014/main" id="{C966FAA1-50A0-61E7-EA29-4570387F0F7F}"/>
                </a:ext>
              </a:extLst>
            </p:cNvPr>
            <p:cNvSpPr/>
            <p:nvPr/>
          </p:nvSpPr>
          <p:spPr>
            <a:xfrm>
              <a:off x="10317485" y="1909958"/>
              <a:ext cx="129292" cy="164583"/>
            </a:xfrm>
            <a:custGeom>
              <a:avLst/>
              <a:gdLst>
                <a:gd name="connsiteX0" fmla="*/ 113716 w 129292"/>
                <a:gd name="connsiteY0" fmla="*/ 5778 h 164583"/>
                <a:gd name="connsiteX1" fmla="*/ 69750 w 129292"/>
                <a:gd name="connsiteY1" fmla="*/ 89738 h 164583"/>
                <a:gd name="connsiteX2" fmla="*/ 1867 w 129292"/>
                <a:gd name="connsiteY2" fmla="*/ 155233 h 164583"/>
                <a:gd name="connsiteX3" fmla="*/ 8741 w 129292"/>
                <a:gd name="connsiteY3" fmla="*/ 164033 h 164583"/>
                <a:gd name="connsiteX4" fmla="*/ 128897 w 129292"/>
                <a:gd name="connsiteY4" fmla="*/ 9962 h 164583"/>
                <a:gd name="connsiteX5" fmla="*/ 113716 w 129292"/>
                <a:gd name="connsiteY5" fmla="*/ 5778 h 16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92" h="164583">
                  <a:moveTo>
                    <a:pt x="113716" y="5778"/>
                  </a:moveTo>
                  <a:cubicBezTo>
                    <a:pt x="104121" y="36159"/>
                    <a:pt x="89226" y="64594"/>
                    <a:pt x="69750" y="89738"/>
                  </a:cubicBezTo>
                  <a:cubicBezTo>
                    <a:pt x="49843" y="114292"/>
                    <a:pt x="27073" y="136277"/>
                    <a:pt x="1867" y="155233"/>
                  </a:cubicBezTo>
                  <a:cubicBezTo>
                    <a:pt x="-3289" y="159417"/>
                    <a:pt x="3299" y="166630"/>
                    <a:pt x="8741" y="164033"/>
                  </a:cubicBezTo>
                  <a:cubicBezTo>
                    <a:pt x="68318" y="135181"/>
                    <a:pt x="110422" y="72427"/>
                    <a:pt x="128897" y="9962"/>
                  </a:cubicBezTo>
                  <a:cubicBezTo>
                    <a:pt x="131904" y="152"/>
                    <a:pt x="116867" y="-4465"/>
                    <a:pt x="113716" y="57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8" name="Freeform: Shape 3027">
              <a:extLst>
                <a:ext uri="{FF2B5EF4-FFF2-40B4-BE49-F238E27FC236}">
                  <a16:creationId xmlns:a16="http://schemas.microsoft.com/office/drawing/2014/main" id="{00C466D3-3AFB-84D1-2932-D95AB8A68985}"/>
                </a:ext>
              </a:extLst>
            </p:cNvPr>
            <p:cNvSpPr/>
            <p:nvPr/>
          </p:nvSpPr>
          <p:spPr>
            <a:xfrm>
              <a:off x="10243635" y="1929599"/>
              <a:ext cx="153847" cy="155111"/>
            </a:xfrm>
            <a:custGeom>
              <a:avLst/>
              <a:gdLst>
                <a:gd name="connsiteX0" fmla="*/ 139733 w 153847"/>
                <a:gd name="connsiteY0" fmla="*/ 4746 h 155111"/>
                <a:gd name="connsiteX1" fmla="*/ 84166 w 153847"/>
                <a:gd name="connsiteY1" fmla="*/ 87120 h 155111"/>
                <a:gd name="connsiteX2" fmla="*/ 2964 w 153847"/>
                <a:gd name="connsiteY2" fmla="*/ 143382 h 155111"/>
                <a:gd name="connsiteX3" fmla="*/ 960 w 153847"/>
                <a:gd name="connsiteY3" fmla="*/ 152124 h 155111"/>
                <a:gd name="connsiteX4" fmla="*/ 7834 w 153847"/>
                <a:gd name="connsiteY4" fmla="*/ 154923 h 155111"/>
                <a:gd name="connsiteX5" fmla="*/ 153338 w 153847"/>
                <a:gd name="connsiteY5" fmla="*/ 8497 h 155111"/>
                <a:gd name="connsiteX6" fmla="*/ 139733 w 153847"/>
                <a:gd name="connsiteY6" fmla="*/ 4746 h 15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847" h="155111">
                  <a:moveTo>
                    <a:pt x="139733" y="4746"/>
                  </a:moveTo>
                  <a:cubicBezTo>
                    <a:pt x="126843" y="35647"/>
                    <a:pt x="107939" y="63648"/>
                    <a:pt x="84166" y="87120"/>
                  </a:cubicBezTo>
                  <a:cubicBezTo>
                    <a:pt x="60206" y="110057"/>
                    <a:pt x="32795" y="129042"/>
                    <a:pt x="2964" y="143382"/>
                  </a:cubicBezTo>
                  <a:cubicBezTo>
                    <a:pt x="14" y="145243"/>
                    <a:pt x="-888" y="149152"/>
                    <a:pt x="960" y="152124"/>
                  </a:cubicBezTo>
                  <a:cubicBezTo>
                    <a:pt x="2406" y="154461"/>
                    <a:pt x="5184" y="155586"/>
                    <a:pt x="7834" y="154923"/>
                  </a:cubicBezTo>
                  <a:cubicBezTo>
                    <a:pt x="75001" y="132562"/>
                    <a:pt x="127703" y="73559"/>
                    <a:pt x="153338" y="8497"/>
                  </a:cubicBezTo>
                  <a:cubicBezTo>
                    <a:pt x="156632" y="-14"/>
                    <a:pt x="143027" y="-3621"/>
                    <a:pt x="139733" y="474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9" name="Freeform: Shape 3028">
              <a:extLst>
                <a:ext uri="{FF2B5EF4-FFF2-40B4-BE49-F238E27FC236}">
                  <a16:creationId xmlns:a16="http://schemas.microsoft.com/office/drawing/2014/main" id="{6BADD8B0-CDB0-8573-FE2D-8BD58E5C159E}"/>
                </a:ext>
              </a:extLst>
            </p:cNvPr>
            <p:cNvSpPr/>
            <p:nvPr/>
          </p:nvSpPr>
          <p:spPr>
            <a:xfrm>
              <a:off x="9994044" y="1945366"/>
              <a:ext cx="164075" cy="53924"/>
            </a:xfrm>
            <a:custGeom>
              <a:avLst/>
              <a:gdLst>
                <a:gd name="connsiteX0" fmla="*/ 154025 w 164075"/>
                <a:gd name="connsiteY0" fmla="*/ 1387 h 53924"/>
                <a:gd name="connsiteX1" fmla="*/ 7090 w 164075"/>
                <a:gd name="connsiteY1" fmla="*/ 38750 h 53924"/>
                <a:gd name="connsiteX2" fmla="*/ 7090 w 164075"/>
                <a:gd name="connsiteY2" fmla="*/ 53177 h 53924"/>
                <a:gd name="connsiteX3" fmla="*/ 161044 w 164075"/>
                <a:gd name="connsiteY3" fmla="*/ 13072 h 53924"/>
                <a:gd name="connsiteX4" fmla="*/ 154025 w 164075"/>
                <a:gd name="connsiteY4" fmla="*/ 1098 h 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075" h="53924">
                  <a:moveTo>
                    <a:pt x="154025" y="1387"/>
                  </a:moveTo>
                  <a:cubicBezTo>
                    <a:pt x="109916" y="28493"/>
                    <a:pt x="58689" y="41520"/>
                    <a:pt x="7090" y="38750"/>
                  </a:cubicBezTo>
                  <a:cubicBezTo>
                    <a:pt x="-2506" y="38750"/>
                    <a:pt x="-2219" y="53177"/>
                    <a:pt x="7090" y="53177"/>
                  </a:cubicBezTo>
                  <a:cubicBezTo>
                    <a:pt x="61410" y="57447"/>
                    <a:pt x="115588" y="43338"/>
                    <a:pt x="161044" y="13072"/>
                  </a:cubicBezTo>
                  <a:cubicBezTo>
                    <a:pt x="168347" y="8311"/>
                    <a:pt x="161044" y="-3663"/>
                    <a:pt x="154025" y="10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0" name="Freeform: Shape 3029">
              <a:extLst>
                <a:ext uri="{FF2B5EF4-FFF2-40B4-BE49-F238E27FC236}">
                  <a16:creationId xmlns:a16="http://schemas.microsoft.com/office/drawing/2014/main" id="{46C3AD34-FBC3-E26E-A737-A16F5D6D04C2}"/>
                </a:ext>
              </a:extLst>
            </p:cNvPr>
            <p:cNvSpPr/>
            <p:nvPr/>
          </p:nvSpPr>
          <p:spPr>
            <a:xfrm>
              <a:off x="9887104" y="1929383"/>
              <a:ext cx="245416" cy="37960"/>
            </a:xfrm>
            <a:custGeom>
              <a:avLst/>
              <a:gdLst>
                <a:gd name="connsiteX0" fmla="*/ 236477 w 245416"/>
                <a:gd name="connsiteY0" fmla="*/ 5106 h 37960"/>
                <a:gd name="connsiteX1" fmla="*/ 6334 w 245416"/>
                <a:gd name="connsiteY1" fmla="*/ 202 h 37960"/>
                <a:gd name="connsiteX2" fmla="*/ 2467 w 245416"/>
                <a:gd name="connsiteY2" fmla="*/ 9434 h 37960"/>
                <a:gd name="connsiteX3" fmla="*/ 240343 w 245416"/>
                <a:gd name="connsiteY3" fmla="*/ 19388 h 37960"/>
                <a:gd name="connsiteX4" fmla="*/ 236477 w 245416"/>
                <a:gd name="connsiteY4" fmla="*/ 4962 h 3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416" h="37960">
                  <a:moveTo>
                    <a:pt x="236477" y="5106"/>
                  </a:moveTo>
                  <a:cubicBezTo>
                    <a:pt x="160144" y="28477"/>
                    <a:pt x="82093" y="22129"/>
                    <a:pt x="6334" y="202"/>
                  </a:cubicBezTo>
                  <a:cubicBezTo>
                    <a:pt x="1035" y="-1385"/>
                    <a:pt x="-2689" y="6838"/>
                    <a:pt x="2467" y="9434"/>
                  </a:cubicBezTo>
                  <a:cubicBezTo>
                    <a:pt x="75362" y="46077"/>
                    <a:pt x="164154" y="45211"/>
                    <a:pt x="240343" y="19388"/>
                  </a:cubicBezTo>
                  <a:cubicBezTo>
                    <a:pt x="249223" y="16359"/>
                    <a:pt x="245499" y="2366"/>
                    <a:pt x="236477" y="49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35687348-F8E8-29B5-1C9D-7C8AE2D897E7}"/>
                </a:ext>
              </a:extLst>
            </p:cNvPr>
            <p:cNvSpPr/>
            <p:nvPr/>
          </p:nvSpPr>
          <p:spPr>
            <a:xfrm>
              <a:off x="9806708" y="1862221"/>
              <a:ext cx="253968" cy="69481"/>
            </a:xfrm>
            <a:custGeom>
              <a:avLst/>
              <a:gdLst>
                <a:gd name="connsiteX0" fmla="*/ 246412 w 253968"/>
                <a:gd name="connsiteY0" fmla="*/ 48177 h 69481"/>
                <a:gd name="connsiteX1" fmla="*/ 185689 w 253968"/>
                <a:gd name="connsiteY1" fmla="*/ 56112 h 69481"/>
                <a:gd name="connsiteX2" fmla="*/ 122246 w 253968"/>
                <a:gd name="connsiteY2" fmla="*/ 47889 h 69481"/>
                <a:gd name="connsiteX3" fmla="*/ 6387 w 253968"/>
                <a:gd name="connsiteY3" fmla="*/ 715 h 69481"/>
                <a:gd name="connsiteX4" fmla="*/ 1948 w 253968"/>
                <a:gd name="connsiteY4" fmla="*/ 8505 h 69481"/>
                <a:gd name="connsiteX5" fmla="*/ 124538 w 253968"/>
                <a:gd name="connsiteY5" fmla="*/ 62604 h 69481"/>
                <a:gd name="connsiteX6" fmla="*/ 190272 w 253968"/>
                <a:gd name="connsiteY6" fmla="*/ 68951 h 69481"/>
                <a:gd name="connsiteX7" fmla="*/ 251711 w 253968"/>
                <a:gd name="connsiteY7" fmla="*/ 57266 h 69481"/>
                <a:gd name="connsiteX8" fmla="*/ 246412 w 253968"/>
                <a:gd name="connsiteY8" fmla="*/ 48177 h 6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968" h="69481">
                  <a:moveTo>
                    <a:pt x="246412" y="48177"/>
                  </a:moveTo>
                  <a:cubicBezTo>
                    <a:pt x="229226" y="58420"/>
                    <a:pt x="205023" y="56689"/>
                    <a:pt x="185689" y="56112"/>
                  </a:cubicBezTo>
                  <a:cubicBezTo>
                    <a:pt x="164336" y="55391"/>
                    <a:pt x="143084" y="52635"/>
                    <a:pt x="122246" y="47889"/>
                  </a:cubicBezTo>
                  <a:cubicBezTo>
                    <a:pt x="81459" y="38238"/>
                    <a:pt x="42377" y="22326"/>
                    <a:pt x="6387" y="715"/>
                  </a:cubicBezTo>
                  <a:cubicBezTo>
                    <a:pt x="1374" y="-2314"/>
                    <a:pt x="-2492" y="5043"/>
                    <a:pt x="1948" y="8505"/>
                  </a:cubicBezTo>
                  <a:cubicBezTo>
                    <a:pt x="38195" y="35713"/>
                    <a:pt x="80113" y="54208"/>
                    <a:pt x="124538" y="62604"/>
                  </a:cubicBezTo>
                  <a:cubicBezTo>
                    <a:pt x="146206" y="66802"/>
                    <a:pt x="168217" y="68937"/>
                    <a:pt x="190272" y="68951"/>
                  </a:cubicBezTo>
                  <a:cubicBezTo>
                    <a:pt x="211439" y="71029"/>
                    <a:pt x="232749" y="66975"/>
                    <a:pt x="251711" y="57266"/>
                  </a:cubicBezTo>
                  <a:cubicBezTo>
                    <a:pt x="257153" y="53515"/>
                    <a:pt x="251711" y="44715"/>
                    <a:pt x="246412" y="481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5FECC7E0-5C77-3D42-0C5C-896CFDCA53E0}"/>
                </a:ext>
              </a:extLst>
            </p:cNvPr>
            <p:cNvSpPr/>
            <p:nvPr/>
          </p:nvSpPr>
          <p:spPr>
            <a:xfrm>
              <a:off x="9749699" y="1778968"/>
              <a:ext cx="221718" cy="94815"/>
            </a:xfrm>
            <a:custGeom>
              <a:avLst/>
              <a:gdLst>
                <a:gd name="connsiteX0" fmla="*/ 216491 w 221718"/>
                <a:gd name="connsiteY0" fmla="*/ 82670 h 94815"/>
                <a:gd name="connsiteX1" fmla="*/ 105643 w 221718"/>
                <a:gd name="connsiteY1" fmla="*/ 58722 h 94815"/>
                <a:gd name="connsiteX2" fmla="*/ 8259 w 221718"/>
                <a:gd name="connsiteY2" fmla="*/ 1017 h 94815"/>
                <a:gd name="connsiteX3" fmla="*/ 1385 w 221718"/>
                <a:gd name="connsiteY3" fmla="*/ 9961 h 94815"/>
                <a:gd name="connsiteX4" fmla="*/ 100059 w 221718"/>
                <a:gd name="connsiteY4" fmla="*/ 73725 h 94815"/>
                <a:gd name="connsiteX5" fmla="*/ 216491 w 221718"/>
                <a:gd name="connsiteY5" fmla="*/ 94788 h 94815"/>
                <a:gd name="connsiteX6" fmla="*/ 221646 w 221718"/>
                <a:gd name="connsiteY6" fmla="*/ 87719 h 94815"/>
                <a:gd name="connsiteX7" fmla="*/ 216491 w 221718"/>
                <a:gd name="connsiteY7" fmla="*/ 82525 h 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718" h="94815">
                  <a:moveTo>
                    <a:pt x="216491" y="82670"/>
                  </a:moveTo>
                  <a:cubicBezTo>
                    <a:pt x="178467" y="81083"/>
                    <a:pt x="140974" y="72990"/>
                    <a:pt x="105643" y="58722"/>
                  </a:cubicBezTo>
                  <a:cubicBezTo>
                    <a:pt x="70986" y="43517"/>
                    <a:pt x="38291" y="24142"/>
                    <a:pt x="8259" y="1017"/>
                  </a:cubicBezTo>
                  <a:cubicBezTo>
                    <a:pt x="2817" y="-2878"/>
                    <a:pt x="-2626" y="5345"/>
                    <a:pt x="1385" y="9961"/>
                  </a:cubicBezTo>
                  <a:cubicBezTo>
                    <a:pt x="28953" y="38597"/>
                    <a:pt x="62723" y="60410"/>
                    <a:pt x="100059" y="73725"/>
                  </a:cubicBezTo>
                  <a:cubicBezTo>
                    <a:pt x="137179" y="88180"/>
                    <a:pt x="176706" y="95321"/>
                    <a:pt x="216491" y="94788"/>
                  </a:cubicBezTo>
                  <a:cubicBezTo>
                    <a:pt x="219856" y="94268"/>
                    <a:pt x="222162" y="91094"/>
                    <a:pt x="221646" y="87719"/>
                  </a:cubicBezTo>
                  <a:cubicBezTo>
                    <a:pt x="221231" y="85035"/>
                    <a:pt x="219154" y="82944"/>
                    <a:pt x="216491" y="8252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04C088D7-B784-89B2-BF35-9EF469CC4A3E}"/>
                </a:ext>
              </a:extLst>
            </p:cNvPr>
            <p:cNvSpPr/>
            <p:nvPr/>
          </p:nvSpPr>
          <p:spPr>
            <a:xfrm>
              <a:off x="9679883" y="1621827"/>
              <a:ext cx="186149" cy="179587"/>
            </a:xfrm>
            <a:custGeom>
              <a:avLst/>
              <a:gdLst>
                <a:gd name="connsiteX0" fmla="*/ 183049 w 186149"/>
                <a:gd name="connsiteY0" fmla="*/ 166238 h 179587"/>
                <a:gd name="connsiteX1" fmla="*/ 14344 w 186149"/>
                <a:gd name="connsiteY1" fmla="*/ 3366 h 179587"/>
                <a:gd name="connsiteX2" fmla="*/ 1312 w 186149"/>
                <a:gd name="connsiteY2" fmla="*/ 11012 h 179587"/>
                <a:gd name="connsiteX3" fmla="*/ 175889 w 186149"/>
                <a:gd name="connsiteY3" fmla="*/ 178500 h 179587"/>
                <a:gd name="connsiteX4" fmla="*/ 183049 w 186149"/>
                <a:gd name="connsiteY4" fmla="*/ 166238 h 17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149" h="179587">
                  <a:moveTo>
                    <a:pt x="183049" y="166238"/>
                  </a:moveTo>
                  <a:cubicBezTo>
                    <a:pt x="117114" y="123147"/>
                    <a:pt x="59872" y="67894"/>
                    <a:pt x="14344" y="3366"/>
                  </a:cubicBezTo>
                  <a:cubicBezTo>
                    <a:pt x="8760" y="-4424"/>
                    <a:pt x="-4130" y="2645"/>
                    <a:pt x="1312" y="11012"/>
                  </a:cubicBezTo>
                  <a:cubicBezTo>
                    <a:pt x="45909" y="79652"/>
                    <a:pt x="105657" y="136981"/>
                    <a:pt x="175889" y="178500"/>
                  </a:cubicBezTo>
                  <a:cubicBezTo>
                    <a:pt x="183765" y="183260"/>
                    <a:pt x="190210" y="171142"/>
                    <a:pt x="183049" y="16623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54E50B28-E2C2-F558-B688-E710F2BB78B3}"/>
                </a:ext>
              </a:extLst>
            </p:cNvPr>
            <p:cNvSpPr/>
            <p:nvPr/>
          </p:nvSpPr>
          <p:spPr>
            <a:xfrm>
              <a:off x="9678447" y="1457028"/>
              <a:ext cx="129404" cy="209984"/>
            </a:xfrm>
            <a:custGeom>
              <a:avLst/>
              <a:gdLst>
                <a:gd name="connsiteX0" fmla="*/ 127201 w 129404"/>
                <a:gd name="connsiteY0" fmla="*/ 196440 h 209984"/>
                <a:gd name="connsiteX1" fmla="*/ 8763 w 129404"/>
                <a:gd name="connsiteY1" fmla="*/ 3274 h 209984"/>
                <a:gd name="connsiteX2" fmla="*/ 3249 w 129404"/>
                <a:gd name="connsiteY2" fmla="*/ 172 h 209984"/>
                <a:gd name="connsiteX3" fmla="*/ 171 w 129404"/>
                <a:gd name="connsiteY3" fmla="*/ 5726 h 209984"/>
                <a:gd name="connsiteX4" fmla="*/ 116316 w 129404"/>
                <a:gd name="connsiteY4" fmla="*/ 207693 h 209984"/>
                <a:gd name="connsiteX5" fmla="*/ 127129 w 129404"/>
                <a:gd name="connsiteY5" fmla="*/ 207765 h 209984"/>
                <a:gd name="connsiteX6" fmla="*/ 127201 w 129404"/>
                <a:gd name="connsiteY6" fmla="*/ 196873 h 20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04" h="209984">
                  <a:moveTo>
                    <a:pt x="127201" y="196440"/>
                  </a:moveTo>
                  <a:cubicBezTo>
                    <a:pt x="75214" y="140741"/>
                    <a:pt x="34929" y="75044"/>
                    <a:pt x="8763" y="3274"/>
                  </a:cubicBezTo>
                  <a:cubicBezTo>
                    <a:pt x="8090" y="879"/>
                    <a:pt x="5627" y="-506"/>
                    <a:pt x="3249" y="172"/>
                  </a:cubicBezTo>
                  <a:cubicBezTo>
                    <a:pt x="873" y="850"/>
                    <a:pt x="-502" y="3331"/>
                    <a:pt x="171" y="5726"/>
                  </a:cubicBezTo>
                  <a:cubicBezTo>
                    <a:pt x="18874" y="82863"/>
                    <a:pt x="59188" y="152974"/>
                    <a:pt x="116316" y="207693"/>
                  </a:cubicBezTo>
                  <a:cubicBezTo>
                    <a:pt x="119281" y="210722"/>
                    <a:pt x="124121" y="210751"/>
                    <a:pt x="127129" y="207765"/>
                  </a:cubicBezTo>
                  <a:cubicBezTo>
                    <a:pt x="130137" y="204779"/>
                    <a:pt x="130165" y="199903"/>
                    <a:pt x="127201" y="19687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5" name="Freeform: Shape 3034">
              <a:extLst>
                <a:ext uri="{FF2B5EF4-FFF2-40B4-BE49-F238E27FC236}">
                  <a16:creationId xmlns:a16="http://schemas.microsoft.com/office/drawing/2014/main" id="{7690406E-E7ED-B96B-17F9-69B2D9894EE9}"/>
                </a:ext>
              </a:extLst>
            </p:cNvPr>
            <p:cNvSpPr/>
            <p:nvPr/>
          </p:nvSpPr>
          <p:spPr>
            <a:xfrm>
              <a:off x="9710563" y="1184264"/>
              <a:ext cx="58949" cy="277657"/>
            </a:xfrm>
            <a:custGeom>
              <a:avLst/>
              <a:gdLst>
                <a:gd name="connsiteX0" fmla="*/ 58423 w 58949"/>
                <a:gd name="connsiteY0" fmla="*/ 268680 h 277657"/>
                <a:gd name="connsiteX1" fmla="*/ 17034 w 58949"/>
                <a:gd name="connsiteY1" fmla="*/ 6412 h 277657"/>
                <a:gd name="connsiteX2" fmla="*/ 4431 w 58949"/>
                <a:gd name="connsiteY2" fmla="*/ 4681 h 277657"/>
                <a:gd name="connsiteX3" fmla="*/ 48398 w 58949"/>
                <a:gd name="connsiteY3" fmla="*/ 274595 h 277657"/>
                <a:gd name="connsiteX4" fmla="*/ 58423 w 58949"/>
                <a:gd name="connsiteY4" fmla="*/ 268680 h 27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49" h="277657">
                  <a:moveTo>
                    <a:pt x="58423" y="268680"/>
                  </a:moveTo>
                  <a:cubicBezTo>
                    <a:pt x="24825" y="185614"/>
                    <a:pt x="10661" y="95884"/>
                    <a:pt x="17034" y="6412"/>
                  </a:cubicBezTo>
                  <a:cubicBezTo>
                    <a:pt x="17034" y="-801"/>
                    <a:pt x="5577" y="-2676"/>
                    <a:pt x="4431" y="4681"/>
                  </a:cubicBezTo>
                  <a:cubicBezTo>
                    <a:pt x="-8444" y="97066"/>
                    <a:pt x="6894" y="191197"/>
                    <a:pt x="48398" y="274595"/>
                  </a:cubicBezTo>
                  <a:cubicBezTo>
                    <a:pt x="51691" y="281520"/>
                    <a:pt x="61287" y="275461"/>
                    <a:pt x="58423" y="2686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6" name="Freeform: Shape 3035">
              <a:extLst>
                <a:ext uri="{FF2B5EF4-FFF2-40B4-BE49-F238E27FC236}">
                  <a16:creationId xmlns:a16="http://schemas.microsoft.com/office/drawing/2014/main" id="{956D05CC-F089-7DEF-D7D5-BB7807BB663F}"/>
                </a:ext>
              </a:extLst>
            </p:cNvPr>
            <p:cNvSpPr/>
            <p:nvPr/>
          </p:nvSpPr>
          <p:spPr>
            <a:xfrm>
              <a:off x="9778026" y="1032342"/>
              <a:ext cx="78118" cy="267346"/>
            </a:xfrm>
            <a:custGeom>
              <a:avLst/>
              <a:gdLst>
                <a:gd name="connsiteX0" fmla="*/ 19602 w 78118"/>
                <a:gd name="connsiteY0" fmla="*/ 259318 h 267346"/>
                <a:gd name="connsiteX1" fmla="*/ 76887 w 78118"/>
                <a:gd name="connsiteY1" fmla="*/ 8158 h 267346"/>
                <a:gd name="connsiteX2" fmla="*/ 76486 w 78118"/>
                <a:gd name="connsiteY2" fmla="*/ 1233 h 267346"/>
                <a:gd name="connsiteX3" fmla="*/ 70013 w 78118"/>
                <a:gd name="connsiteY3" fmla="*/ 1233 h 267346"/>
                <a:gd name="connsiteX4" fmla="*/ 7572 w 78118"/>
                <a:gd name="connsiteY4" fmla="*/ 114335 h 267346"/>
                <a:gd name="connsiteX5" fmla="*/ 7572 w 78118"/>
                <a:gd name="connsiteY5" fmla="*/ 262636 h 267346"/>
                <a:gd name="connsiteX6" fmla="*/ 19889 w 78118"/>
                <a:gd name="connsiteY6" fmla="*/ 259318 h 2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118" h="267346">
                  <a:moveTo>
                    <a:pt x="19602" y="259318"/>
                  </a:moveTo>
                  <a:cubicBezTo>
                    <a:pt x="5281" y="171318"/>
                    <a:pt x="21321" y="78991"/>
                    <a:pt x="76887" y="8158"/>
                  </a:cubicBezTo>
                  <a:cubicBezTo>
                    <a:pt x="78677" y="6138"/>
                    <a:pt x="78491" y="3037"/>
                    <a:pt x="76486" y="1233"/>
                  </a:cubicBezTo>
                  <a:cubicBezTo>
                    <a:pt x="74639" y="-411"/>
                    <a:pt x="71860" y="-411"/>
                    <a:pt x="70013" y="1233"/>
                  </a:cubicBezTo>
                  <a:cubicBezTo>
                    <a:pt x="38377" y="31745"/>
                    <a:pt x="16623" y="71172"/>
                    <a:pt x="7572" y="114335"/>
                  </a:cubicBezTo>
                  <a:cubicBezTo>
                    <a:pt x="-2524" y="163239"/>
                    <a:pt x="-2524" y="213731"/>
                    <a:pt x="7572" y="262636"/>
                  </a:cubicBezTo>
                  <a:cubicBezTo>
                    <a:pt x="8861" y="270859"/>
                    <a:pt x="21034" y="267396"/>
                    <a:pt x="19889" y="2593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7" name="Freeform: Shape 3036">
              <a:extLst>
                <a:ext uri="{FF2B5EF4-FFF2-40B4-BE49-F238E27FC236}">
                  <a16:creationId xmlns:a16="http://schemas.microsoft.com/office/drawing/2014/main" id="{6AED8FEC-AF0A-0FCE-8655-DEB9CAF56A39}"/>
                </a:ext>
              </a:extLst>
            </p:cNvPr>
            <p:cNvSpPr/>
            <p:nvPr/>
          </p:nvSpPr>
          <p:spPr>
            <a:xfrm>
              <a:off x="10034572" y="1955935"/>
              <a:ext cx="194967" cy="72290"/>
            </a:xfrm>
            <a:custGeom>
              <a:avLst/>
              <a:gdLst>
                <a:gd name="connsiteX0" fmla="*/ 184531 w 194967"/>
                <a:gd name="connsiteY0" fmla="*/ 1348 h 72290"/>
                <a:gd name="connsiteX1" fmla="*/ 99462 w 194967"/>
                <a:gd name="connsiteY1" fmla="*/ 46069 h 72290"/>
                <a:gd name="connsiteX2" fmla="*/ 5515 w 194967"/>
                <a:gd name="connsiteY2" fmla="*/ 57898 h 72290"/>
                <a:gd name="connsiteX3" fmla="*/ 4083 w 194967"/>
                <a:gd name="connsiteY3" fmla="*/ 69007 h 72290"/>
                <a:gd name="connsiteX4" fmla="*/ 192981 w 194967"/>
                <a:gd name="connsiteY4" fmla="*/ 9859 h 72290"/>
                <a:gd name="connsiteX5" fmla="*/ 184531 w 194967"/>
                <a:gd name="connsiteY5" fmla="*/ 1348 h 7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967" h="72290">
                  <a:moveTo>
                    <a:pt x="184531" y="1348"/>
                  </a:moveTo>
                  <a:cubicBezTo>
                    <a:pt x="159110" y="21343"/>
                    <a:pt x="130282" y="36490"/>
                    <a:pt x="99462" y="46069"/>
                  </a:cubicBezTo>
                  <a:cubicBezTo>
                    <a:pt x="68872" y="54552"/>
                    <a:pt x="37237" y="58533"/>
                    <a:pt x="5515" y="57898"/>
                  </a:cubicBezTo>
                  <a:cubicBezTo>
                    <a:pt x="-643" y="57898"/>
                    <a:pt x="-2362" y="67708"/>
                    <a:pt x="4083" y="69007"/>
                  </a:cubicBezTo>
                  <a:cubicBezTo>
                    <a:pt x="70247" y="82135"/>
                    <a:pt x="144145" y="54580"/>
                    <a:pt x="192981" y="9859"/>
                  </a:cubicBezTo>
                  <a:cubicBezTo>
                    <a:pt x="198852" y="4522"/>
                    <a:pt x="190403" y="-3124"/>
                    <a:pt x="184531" y="134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8" name="Freeform: Shape 3037">
              <a:extLst>
                <a:ext uri="{FF2B5EF4-FFF2-40B4-BE49-F238E27FC236}">
                  <a16:creationId xmlns:a16="http://schemas.microsoft.com/office/drawing/2014/main" id="{2D7CE348-D27D-9C53-D012-39B58294660D}"/>
                </a:ext>
              </a:extLst>
            </p:cNvPr>
            <p:cNvSpPr/>
            <p:nvPr/>
          </p:nvSpPr>
          <p:spPr>
            <a:xfrm>
              <a:off x="10154876" y="1950464"/>
              <a:ext cx="153069" cy="118477"/>
            </a:xfrm>
            <a:custGeom>
              <a:avLst/>
              <a:gdLst>
                <a:gd name="connsiteX0" fmla="*/ 139700 w 153069"/>
                <a:gd name="connsiteY0" fmla="*/ 3068 h 118477"/>
                <a:gd name="connsiteX1" fmla="*/ 3361 w 153069"/>
                <a:gd name="connsiteY1" fmla="*/ 108668 h 118477"/>
                <a:gd name="connsiteX2" fmla="*/ 283 w 153069"/>
                <a:gd name="connsiteY2" fmla="*/ 115102 h 118477"/>
                <a:gd name="connsiteX3" fmla="*/ 4793 w 153069"/>
                <a:gd name="connsiteY3" fmla="*/ 118477 h 118477"/>
                <a:gd name="connsiteX4" fmla="*/ 151873 w 153069"/>
                <a:gd name="connsiteY4" fmla="*/ 10281 h 118477"/>
                <a:gd name="connsiteX5" fmla="*/ 139700 w 153069"/>
                <a:gd name="connsiteY5" fmla="*/ 3068 h 11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69" h="118477">
                  <a:moveTo>
                    <a:pt x="139700" y="3068"/>
                  </a:moveTo>
                  <a:cubicBezTo>
                    <a:pt x="105615" y="51540"/>
                    <a:pt x="62795" y="95251"/>
                    <a:pt x="3361" y="108668"/>
                  </a:cubicBezTo>
                  <a:cubicBezTo>
                    <a:pt x="755" y="109591"/>
                    <a:pt x="-634" y="112476"/>
                    <a:pt x="283" y="115102"/>
                  </a:cubicBezTo>
                  <a:cubicBezTo>
                    <a:pt x="970" y="117049"/>
                    <a:pt x="2746" y="118391"/>
                    <a:pt x="4793" y="118477"/>
                  </a:cubicBezTo>
                  <a:cubicBezTo>
                    <a:pt x="70671" y="115736"/>
                    <a:pt x="117788" y="61494"/>
                    <a:pt x="151873" y="10281"/>
                  </a:cubicBezTo>
                  <a:cubicBezTo>
                    <a:pt x="156886" y="2635"/>
                    <a:pt x="144856" y="-4145"/>
                    <a:pt x="139700" y="30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9" name="Freeform: Shape 3038">
              <a:extLst>
                <a:ext uri="{FF2B5EF4-FFF2-40B4-BE49-F238E27FC236}">
                  <a16:creationId xmlns:a16="http://schemas.microsoft.com/office/drawing/2014/main" id="{FF4FD484-3FAB-772F-6104-61C660C86E70}"/>
                </a:ext>
              </a:extLst>
            </p:cNvPr>
            <p:cNvSpPr/>
            <p:nvPr/>
          </p:nvSpPr>
          <p:spPr>
            <a:xfrm>
              <a:off x="10221182" y="1938606"/>
              <a:ext cx="153933" cy="115332"/>
            </a:xfrm>
            <a:custGeom>
              <a:avLst/>
              <a:gdLst>
                <a:gd name="connsiteX0" fmla="*/ 140131 w 153933"/>
                <a:gd name="connsiteY0" fmla="*/ 4684 h 115332"/>
                <a:gd name="connsiteX1" fmla="*/ 3650 w 153933"/>
                <a:gd name="connsiteY1" fmla="*/ 106533 h 115332"/>
                <a:gd name="connsiteX2" fmla="*/ 70 w 153933"/>
                <a:gd name="connsiteY2" fmla="*/ 111726 h 115332"/>
                <a:gd name="connsiteX3" fmla="*/ 3650 w 153933"/>
                <a:gd name="connsiteY3" fmla="*/ 115332 h 115332"/>
                <a:gd name="connsiteX4" fmla="*/ 153450 w 153933"/>
                <a:gd name="connsiteY4" fmla="*/ 8435 h 115332"/>
                <a:gd name="connsiteX5" fmla="*/ 140131 w 153933"/>
                <a:gd name="connsiteY5" fmla="*/ 4684 h 11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933" h="115332">
                  <a:moveTo>
                    <a:pt x="140131" y="4684"/>
                  </a:moveTo>
                  <a:cubicBezTo>
                    <a:pt x="115928" y="60672"/>
                    <a:pt x="63899" y="99464"/>
                    <a:pt x="3650" y="106533"/>
                  </a:cubicBezTo>
                  <a:cubicBezTo>
                    <a:pt x="1244" y="106980"/>
                    <a:pt x="-360" y="109302"/>
                    <a:pt x="70" y="111726"/>
                  </a:cubicBezTo>
                  <a:cubicBezTo>
                    <a:pt x="399" y="113558"/>
                    <a:pt x="1831" y="115001"/>
                    <a:pt x="3650" y="115332"/>
                  </a:cubicBezTo>
                  <a:cubicBezTo>
                    <a:pt x="70716" y="114308"/>
                    <a:pt x="130250" y="71837"/>
                    <a:pt x="153450" y="8435"/>
                  </a:cubicBezTo>
                  <a:cubicBezTo>
                    <a:pt x="156601" y="-77"/>
                    <a:pt x="143426" y="-3539"/>
                    <a:pt x="140131" y="468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B08CB35F-5EDB-BB03-EDC4-FA8A43AB3E3E}"/>
                </a:ext>
              </a:extLst>
            </p:cNvPr>
            <p:cNvSpPr/>
            <p:nvPr/>
          </p:nvSpPr>
          <p:spPr>
            <a:xfrm>
              <a:off x="10292210" y="1924932"/>
              <a:ext cx="121974" cy="138347"/>
            </a:xfrm>
            <a:custGeom>
              <a:avLst/>
              <a:gdLst>
                <a:gd name="connsiteX0" fmla="*/ 111351 w 121974"/>
                <a:gd name="connsiteY0" fmla="*/ 3210 h 138347"/>
                <a:gd name="connsiteX1" fmla="*/ 3369 w 121974"/>
                <a:gd name="connsiteY1" fmla="*/ 125400 h 138347"/>
                <a:gd name="connsiteX2" fmla="*/ 8668 w 121974"/>
                <a:gd name="connsiteY2" fmla="*/ 137951 h 138347"/>
                <a:gd name="connsiteX3" fmla="*/ 121949 w 121974"/>
                <a:gd name="connsiteY3" fmla="*/ 6240 h 138347"/>
                <a:gd name="connsiteX4" fmla="*/ 117080 w 121974"/>
                <a:gd name="connsiteY4" fmla="*/ 37 h 138347"/>
                <a:gd name="connsiteX5" fmla="*/ 111351 w 121974"/>
                <a:gd name="connsiteY5" fmla="*/ 3210 h 13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74" h="138347">
                  <a:moveTo>
                    <a:pt x="111351" y="3210"/>
                  </a:moveTo>
                  <a:cubicBezTo>
                    <a:pt x="94881" y="57900"/>
                    <a:pt x="55355" y="102563"/>
                    <a:pt x="3369" y="125400"/>
                  </a:cubicBezTo>
                  <a:cubicBezTo>
                    <a:pt x="-3649" y="128430"/>
                    <a:pt x="1364" y="140692"/>
                    <a:pt x="8668" y="137951"/>
                  </a:cubicBezTo>
                  <a:cubicBezTo>
                    <a:pt x="66096" y="116196"/>
                    <a:pt x="108773" y="66628"/>
                    <a:pt x="121949" y="6240"/>
                  </a:cubicBezTo>
                  <a:cubicBezTo>
                    <a:pt x="122236" y="3153"/>
                    <a:pt x="120087" y="368"/>
                    <a:pt x="117080" y="37"/>
                  </a:cubicBezTo>
                  <a:cubicBezTo>
                    <a:pt x="114645" y="-238"/>
                    <a:pt x="112354" y="1046"/>
                    <a:pt x="111351" y="321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36B7C553-2888-7C13-0B8F-17692C32E4A1}"/>
                </a:ext>
              </a:extLst>
            </p:cNvPr>
            <p:cNvSpPr/>
            <p:nvPr/>
          </p:nvSpPr>
          <p:spPr>
            <a:xfrm>
              <a:off x="9732076" y="1169559"/>
              <a:ext cx="46628" cy="194698"/>
            </a:xfrm>
            <a:custGeom>
              <a:avLst/>
              <a:gdLst>
                <a:gd name="connsiteX0" fmla="*/ 44929 w 46628"/>
                <a:gd name="connsiteY0" fmla="*/ 182258 h 194698"/>
                <a:gd name="connsiteX1" fmla="*/ 19151 w 46628"/>
                <a:gd name="connsiteY1" fmla="*/ 99596 h 194698"/>
                <a:gd name="connsiteX2" fmla="*/ 17003 w 46628"/>
                <a:gd name="connsiteY2" fmla="*/ 6114 h 194698"/>
                <a:gd name="connsiteX3" fmla="*/ 4830 w 46628"/>
                <a:gd name="connsiteY3" fmla="*/ 4527 h 194698"/>
                <a:gd name="connsiteX4" fmla="*/ 3684 w 46628"/>
                <a:gd name="connsiteY4" fmla="*/ 106953 h 194698"/>
                <a:gd name="connsiteX5" fmla="*/ 34904 w 46628"/>
                <a:gd name="connsiteY5" fmla="*/ 192356 h 194698"/>
                <a:gd name="connsiteX6" fmla="*/ 44929 w 46628"/>
                <a:gd name="connsiteY6" fmla="*/ 182258 h 19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8" h="194698">
                  <a:moveTo>
                    <a:pt x="44929" y="182258"/>
                  </a:moveTo>
                  <a:cubicBezTo>
                    <a:pt x="27028" y="160185"/>
                    <a:pt x="22445" y="127150"/>
                    <a:pt x="19151" y="99596"/>
                  </a:cubicBezTo>
                  <a:cubicBezTo>
                    <a:pt x="15714" y="68565"/>
                    <a:pt x="14997" y="37275"/>
                    <a:pt x="17003" y="6114"/>
                  </a:cubicBezTo>
                  <a:cubicBezTo>
                    <a:pt x="17003" y="-811"/>
                    <a:pt x="6118" y="-2542"/>
                    <a:pt x="4830" y="4527"/>
                  </a:cubicBezTo>
                  <a:cubicBezTo>
                    <a:pt x="-1200" y="38371"/>
                    <a:pt x="-1586" y="72979"/>
                    <a:pt x="3684" y="106953"/>
                  </a:cubicBezTo>
                  <a:cubicBezTo>
                    <a:pt x="7980" y="136959"/>
                    <a:pt x="14425" y="168985"/>
                    <a:pt x="34904" y="192356"/>
                  </a:cubicBezTo>
                  <a:cubicBezTo>
                    <a:pt x="41062" y="199281"/>
                    <a:pt x="50515" y="189326"/>
                    <a:pt x="44929" y="1822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5F0F2E6A-559B-4692-6CB2-9055A093B5DD}"/>
                </a:ext>
              </a:extLst>
            </p:cNvPr>
            <p:cNvSpPr/>
            <p:nvPr/>
          </p:nvSpPr>
          <p:spPr>
            <a:xfrm>
              <a:off x="9662356" y="1331134"/>
              <a:ext cx="104195" cy="177425"/>
            </a:xfrm>
            <a:custGeom>
              <a:avLst/>
              <a:gdLst>
                <a:gd name="connsiteX0" fmla="*/ 102762 w 104195"/>
                <a:gd name="connsiteY0" fmla="*/ 168407 h 177425"/>
                <a:gd name="connsiteX1" fmla="*/ 44045 w 104195"/>
                <a:gd name="connsiteY1" fmla="*/ 93968 h 177425"/>
                <a:gd name="connsiteX2" fmla="*/ 12251 w 104195"/>
                <a:gd name="connsiteY2" fmla="*/ 4670 h 177425"/>
                <a:gd name="connsiteX3" fmla="*/ 79 w 104195"/>
                <a:gd name="connsiteY3" fmla="*/ 7988 h 177425"/>
                <a:gd name="connsiteX4" fmla="*/ 96461 w 104195"/>
                <a:gd name="connsiteY4" fmla="*/ 176485 h 177425"/>
                <a:gd name="connsiteX5" fmla="*/ 102762 w 104195"/>
                <a:gd name="connsiteY5" fmla="*/ 168407 h 17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195" h="177425">
                  <a:moveTo>
                    <a:pt x="102762" y="168407"/>
                  </a:moveTo>
                  <a:cubicBezTo>
                    <a:pt x="79705" y="146594"/>
                    <a:pt x="59927" y="121522"/>
                    <a:pt x="44045" y="93968"/>
                  </a:cubicBezTo>
                  <a:cubicBezTo>
                    <a:pt x="28836" y="66082"/>
                    <a:pt x="18109" y="35931"/>
                    <a:pt x="12251" y="4670"/>
                  </a:cubicBezTo>
                  <a:cubicBezTo>
                    <a:pt x="10676" y="-3553"/>
                    <a:pt x="-1067" y="53"/>
                    <a:pt x="79" y="7988"/>
                  </a:cubicBezTo>
                  <a:cubicBezTo>
                    <a:pt x="9760" y="74464"/>
                    <a:pt x="44231" y="134707"/>
                    <a:pt x="96461" y="176485"/>
                  </a:cubicBezTo>
                  <a:cubicBezTo>
                    <a:pt x="101187" y="180092"/>
                    <a:pt x="106916" y="172446"/>
                    <a:pt x="102762" y="16840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9700D263-33DB-4DCD-7102-206E321437D5}"/>
                </a:ext>
              </a:extLst>
            </p:cNvPr>
            <p:cNvSpPr/>
            <p:nvPr/>
          </p:nvSpPr>
          <p:spPr>
            <a:xfrm>
              <a:off x="9662006" y="1551047"/>
              <a:ext cx="162661" cy="160180"/>
            </a:xfrm>
            <a:custGeom>
              <a:avLst/>
              <a:gdLst>
                <a:gd name="connsiteX0" fmla="*/ 159538 w 162661"/>
                <a:gd name="connsiteY0" fmla="*/ 147719 h 160180"/>
                <a:gd name="connsiteX1" fmla="*/ 13175 w 162661"/>
                <a:gd name="connsiteY1" fmla="*/ 3457 h 160180"/>
                <a:gd name="connsiteX2" fmla="*/ 428 w 162661"/>
                <a:gd name="connsiteY2" fmla="*/ 8795 h 160180"/>
                <a:gd name="connsiteX3" fmla="*/ 154526 w 162661"/>
                <a:gd name="connsiteY3" fmla="*/ 159837 h 160180"/>
                <a:gd name="connsiteX4" fmla="*/ 159538 w 162661"/>
                <a:gd name="connsiteY4" fmla="*/ 148008 h 16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61" h="160180">
                  <a:moveTo>
                    <a:pt x="159538" y="147719"/>
                  </a:moveTo>
                  <a:cubicBezTo>
                    <a:pt x="94762" y="119444"/>
                    <a:pt x="42648" y="68072"/>
                    <a:pt x="13175" y="3457"/>
                  </a:cubicBezTo>
                  <a:cubicBezTo>
                    <a:pt x="9880" y="-3756"/>
                    <a:pt x="-2436" y="1438"/>
                    <a:pt x="428" y="8795"/>
                  </a:cubicBezTo>
                  <a:cubicBezTo>
                    <a:pt x="28083" y="78964"/>
                    <a:pt x="84136" y="133913"/>
                    <a:pt x="154526" y="159837"/>
                  </a:cubicBezTo>
                  <a:cubicBezTo>
                    <a:pt x="161256" y="162290"/>
                    <a:pt x="166126" y="150893"/>
                    <a:pt x="159538" y="14800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673D492D-6297-C947-BFEF-F7D18F974EE5}"/>
                </a:ext>
              </a:extLst>
            </p:cNvPr>
            <p:cNvSpPr/>
            <p:nvPr/>
          </p:nvSpPr>
          <p:spPr>
            <a:xfrm>
              <a:off x="9704757" y="1735467"/>
              <a:ext cx="218737" cy="102367"/>
            </a:xfrm>
            <a:custGeom>
              <a:avLst/>
              <a:gdLst>
                <a:gd name="connsiteX0" fmla="*/ 212453 w 218737"/>
                <a:gd name="connsiteY0" fmla="*/ 88951 h 102367"/>
                <a:gd name="connsiteX1" fmla="*/ 103755 w 218737"/>
                <a:gd name="connsiteY1" fmla="*/ 60099 h 102367"/>
                <a:gd name="connsiteX2" fmla="*/ 9950 w 218737"/>
                <a:gd name="connsiteY2" fmla="*/ 1240 h 102367"/>
                <a:gd name="connsiteX3" fmla="*/ 1787 w 218737"/>
                <a:gd name="connsiteY3" fmla="*/ 12060 h 102367"/>
                <a:gd name="connsiteX4" fmla="*/ 212453 w 218737"/>
                <a:gd name="connsiteY4" fmla="*/ 102368 h 102367"/>
                <a:gd name="connsiteX5" fmla="*/ 212453 w 218737"/>
                <a:gd name="connsiteY5" fmla="*/ 89096 h 10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737" h="102367">
                  <a:moveTo>
                    <a:pt x="212453" y="88951"/>
                  </a:moveTo>
                  <a:cubicBezTo>
                    <a:pt x="174960" y="84999"/>
                    <a:pt x="138297" y="75275"/>
                    <a:pt x="103755" y="60099"/>
                  </a:cubicBezTo>
                  <a:cubicBezTo>
                    <a:pt x="70300" y="44259"/>
                    <a:pt x="38822" y="24495"/>
                    <a:pt x="9950" y="1240"/>
                  </a:cubicBezTo>
                  <a:cubicBezTo>
                    <a:pt x="3649" y="-3520"/>
                    <a:pt x="-3369" y="6578"/>
                    <a:pt x="1787" y="12060"/>
                  </a:cubicBezTo>
                  <a:cubicBezTo>
                    <a:pt x="58399" y="67543"/>
                    <a:pt x="133514" y="99742"/>
                    <a:pt x="212453" y="102368"/>
                  </a:cubicBezTo>
                  <a:cubicBezTo>
                    <a:pt x="221046" y="102368"/>
                    <a:pt x="220616" y="90105"/>
                    <a:pt x="212453" y="890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95669376-1B42-FB90-2E4F-F12CECF578FC}"/>
                </a:ext>
              </a:extLst>
            </p:cNvPr>
            <p:cNvSpPr/>
            <p:nvPr/>
          </p:nvSpPr>
          <p:spPr>
            <a:xfrm>
              <a:off x="9796139" y="1810485"/>
              <a:ext cx="224315" cy="97768"/>
            </a:xfrm>
            <a:custGeom>
              <a:avLst/>
              <a:gdLst>
                <a:gd name="connsiteX0" fmla="*/ 217454 w 224315"/>
                <a:gd name="connsiteY0" fmla="*/ 81881 h 97768"/>
                <a:gd name="connsiteX1" fmla="*/ 10081 w 224315"/>
                <a:gd name="connsiteY1" fmla="*/ 1238 h 97768"/>
                <a:gd name="connsiteX2" fmla="*/ 3208 w 224315"/>
                <a:gd name="connsiteY2" fmla="*/ 13068 h 97768"/>
                <a:gd name="connsiteX3" fmla="*/ 219316 w 224315"/>
                <a:gd name="connsiteY3" fmla="*/ 95730 h 97768"/>
                <a:gd name="connsiteX4" fmla="*/ 217454 w 224315"/>
                <a:gd name="connsiteY4" fmla="*/ 81304 h 9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5" h="97768">
                  <a:moveTo>
                    <a:pt x="217454" y="81881"/>
                  </a:moveTo>
                  <a:cubicBezTo>
                    <a:pt x="138687" y="91546"/>
                    <a:pt x="71806" y="43363"/>
                    <a:pt x="10081" y="1238"/>
                  </a:cubicBezTo>
                  <a:cubicBezTo>
                    <a:pt x="2635" y="-3811"/>
                    <a:pt x="-4240" y="7875"/>
                    <a:pt x="3208" y="13068"/>
                  </a:cubicBezTo>
                  <a:cubicBezTo>
                    <a:pt x="65362" y="60674"/>
                    <a:pt x="137254" y="108281"/>
                    <a:pt x="219316" y="95730"/>
                  </a:cubicBezTo>
                  <a:cubicBezTo>
                    <a:pt x="227049" y="94576"/>
                    <a:pt x="225331" y="81304"/>
                    <a:pt x="217454" y="813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FA7EEFAC-DD41-CA03-BE26-E3C6E19B4D66}"/>
                </a:ext>
              </a:extLst>
            </p:cNvPr>
            <p:cNvSpPr/>
            <p:nvPr/>
          </p:nvSpPr>
          <p:spPr>
            <a:xfrm>
              <a:off x="9817485" y="1005397"/>
              <a:ext cx="25587" cy="221143"/>
            </a:xfrm>
            <a:custGeom>
              <a:avLst/>
              <a:gdLst>
                <a:gd name="connsiteX0" fmla="*/ 23106 w 25587"/>
                <a:gd name="connsiteY0" fmla="*/ 213987 h 221143"/>
                <a:gd name="connsiteX1" fmla="*/ 25397 w 25587"/>
                <a:gd name="connsiteY1" fmla="*/ 6972 h 221143"/>
                <a:gd name="connsiteX2" fmla="*/ 21531 w 25587"/>
                <a:gd name="connsiteY2" fmla="*/ 191 h 221143"/>
                <a:gd name="connsiteX3" fmla="*/ 14800 w 25587"/>
                <a:gd name="connsiteY3" fmla="*/ 4087 h 221143"/>
                <a:gd name="connsiteX4" fmla="*/ 12222 w 25587"/>
                <a:gd name="connsiteY4" fmla="*/ 217017 h 221143"/>
                <a:gd name="connsiteX5" fmla="*/ 23106 w 25587"/>
                <a:gd name="connsiteY5" fmla="*/ 213987 h 22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87" h="221143">
                  <a:moveTo>
                    <a:pt x="23106" y="213987"/>
                  </a:moveTo>
                  <a:cubicBezTo>
                    <a:pt x="10475" y="145492"/>
                    <a:pt x="11248" y="75164"/>
                    <a:pt x="25397" y="6972"/>
                  </a:cubicBezTo>
                  <a:cubicBezTo>
                    <a:pt x="26186" y="4029"/>
                    <a:pt x="24453" y="985"/>
                    <a:pt x="21531" y="191"/>
                  </a:cubicBezTo>
                  <a:cubicBezTo>
                    <a:pt x="18609" y="-602"/>
                    <a:pt x="15587" y="1144"/>
                    <a:pt x="14800" y="4087"/>
                  </a:cubicBezTo>
                  <a:cubicBezTo>
                    <a:pt x="-4018" y="73693"/>
                    <a:pt x="-4906" y="146978"/>
                    <a:pt x="12222" y="217017"/>
                  </a:cubicBezTo>
                  <a:cubicBezTo>
                    <a:pt x="13941" y="224230"/>
                    <a:pt x="24538" y="221201"/>
                    <a:pt x="23106" y="2139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724A5167-9DCA-2CA1-7538-C4D0DB78C14C}"/>
                </a:ext>
              </a:extLst>
            </p:cNvPr>
            <p:cNvSpPr/>
            <p:nvPr/>
          </p:nvSpPr>
          <p:spPr>
            <a:xfrm>
              <a:off x="9860204" y="988460"/>
              <a:ext cx="47920" cy="198517"/>
            </a:xfrm>
            <a:custGeom>
              <a:avLst/>
              <a:gdLst>
                <a:gd name="connsiteX0" fmla="*/ 17050 w 47920"/>
                <a:gd name="connsiteY0" fmla="*/ 192118 h 198517"/>
                <a:gd name="connsiteX1" fmla="*/ 47268 w 47920"/>
                <a:gd name="connsiteY1" fmla="*/ 10060 h 198517"/>
                <a:gd name="connsiteX2" fmla="*/ 36098 w 47920"/>
                <a:gd name="connsiteY2" fmla="*/ 3424 h 198517"/>
                <a:gd name="connsiteX3" fmla="*/ 4161 w 47920"/>
                <a:gd name="connsiteY3" fmla="*/ 193849 h 198517"/>
                <a:gd name="connsiteX4" fmla="*/ 17050 w 47920"/>
                <a:gd name="connsiteY4" fmla="*/ 192118 h 19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20" h="198517">
                  <a:moveTo>
                    <a:pt x="17050" y="192118"/>
                  </a:moveTo>
                  <a:cubicBezTo>
                    <a:pt x="11279" y="129826"/>
                    <a:pt x="21690" y="67072"/>
                    <a:pt x="47268" y="10060"/>
                  </a:cubicBezTo>
                  <a:cubicBezTo>
                    <a:pt x="50563" y="2558"/>
                    <a:pt x="40538" y="-4366"/>
                    <a:pt x="36098" y="3424"/>
                  </a:cubicBezTo>
                  <a:cubicBezTo>
                    <a:pt x="4319" y="61417"/>
                    <a:pt x="-6938" y="128556"/>
                    <a:pt x="4161" y="193849"/>
                  </a:cubicBezTo>
                  <a:cubicBezTo>
                    <a:pt x="5307" y="201062"/>
                    <a:pt x="18482" y="199475"/>
                    <a:pt x="17050" y="1921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775F7793-24E5-2489-DD63-73DA1619305E}"/>
                </a:ext>
              </a:extLst>
            </p:cNvPr>
            <p:cNvSpPr/>
            <p:nvPr/>
          </p:nvSpPr>
          <p:spPr>
            <a:xfrm>
              <a:off x="9901425" y="961239"/>
              <a:ext cx="50791" cy="168574"/>
            </a:xfrm>
            <a:custGeom>
              <a:avLst/>
              <a:gdLst>
                <a:gd name="connsiteX0" fmla="*/ 17790 w 50791"/>
                <a:gd name="connsiteY0" fmla="*/ 160047 h 168574"/>
                <a:gd name="connsiteX1" fmla="*/ 50013 w 50791"/>
                <a:gd name="connsiteY1" fmla="*/ 7562 h 168574"/>
                <a:gd name="connsiteX2" fmla="*/ 48567 w 50791"/>
                <a:gd name="connsiteY2" fmla="*/ 782 h 168574"/>
                <a:gd name="connsiteX3" fmla="*/ 42280 w 50791"/>
                <a:gd name="connsiteY3" fmla="*/ 1647 h 168574"/>
                <a:gd name="connsiteX4" fmla="*/ 4758 w 50791"/>
                <a:gd name="connsiteY4" fmla="*/ 163653 h 168574"/>
                <a:gd name="connsiteX5" fmla="*/ 17790 w 50791"/>
                <a:gd name="connsiteY5" fmla="*/ 160047 h 16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91" h="168574">
                  <a:moveTo>
                    <a:pt x="17790" y="160047"/>
                  </a:moveTo>
                  <a:cubicBezTo>
                    <a:pt x="7336" y="105949"/>
                    <a:pt x="23089" y="54159"/>
                    <a:pt x="50013" y="7562"/>
                  </a:cubicBezTo>
                  <a:cubicBezTo>
                    <a:pt x="51474" y="5283"/>
                    <a:pt x="50816" y="2253"/>
                    <a:pt x="48567" y="782"/>
                  </a:cubicBezTo>
                  <a:cubicBezTo>
                    <a:pt x="46547" y="-531"/>
                    <a:pt x="43869" y="-156"/>
                    <a:pt x="42280" y="1647"/>
                  </a:cubicBezTo>
                  <a:cubicBezTo>
                    <a:pt x="2897" y="43916"/>
                    <a:pt x="-7272" y="108401"/>
                    <a:pt x="4758" y="163653"/>
                  </a:cubicBezTo>
                  <a:cubicBezTo>
                    <a:pt x="6620" y="172309"/>
                    <a:pt x="19080" y="168558"/>
                    <a:pt x="17790" y="1600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3B6A361-8D4A-0C20-E1C5-00D6300ED891}"/>
                </a:ext>
              </a:extLst>
            </p:cNvPr>
            <p:cNvSpPr/>
            <p:nvPr/>
          </p:nvSpPr>
          <p:spPr>
            <a:xfrm>
              <a:off x="9935398" y="913917"/>
              <a:ext cx="90570" cy="187154"/>
            </a:xfrm>
            <a:custGeom>
              <a:avLst/>
              <a:gdLst>
                <a:gd name="connsiteX0" fmla="*/ 15753 w 90570"/>
                <a:gd name="connsiteY0" fmla="*/ 179527 h 187154"/>
                <a:gd name="connsiteX1" fmla="*/ 38811 w 90570"/>
                <a:gd name="connsiteY1" fmla="*/ 88353 h 187154"/>
                <a:gd name="connsiteX2" fmla="*/ 89221 w 90570"/>
                <a:gd name="connsiteY2" fmla="*/ 9298 h 187154"/>
                <a:gd name="connsiteX3" fmla="*/ 88635 w 90570"/>
                <a:gd name="connsiteY3" fmla="*/ 1363 h 187154"/>
                <a:gd name="connsiteX4" fmla="*/ 81345 w 90570"/>
                <a:gd name="connsiteY4" fmla="*/ 1363 h 187154"/>
                <a:gd name="connsiteX5" fmla="*/ 0 w 90570"/>
                <a:gd name="connsiteY5" fmla="*/ 179527 h 187154"/>
                <a:gd name="connsiteX6" fmla="*/ 15753 w 90570"/>
                <a:gd name="connsiteY6" fmla="*/ 179527 h 18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70" h="187154">
                  <a:moveTo>
                    <a:pt x="15753" y="179527"/>
                  </a:moveTo>
                  <a:cubicBezTo>
                    <a:pt x="18159" y="148020"/>
                    <a:pt x="25964" y="117177"/>
                    <a:pt x="38811" y="88353"/>
                  </a:cubicBezTo>
                  <a:cubicBezTo>
                    <a:pt x="52415" y="60063"/>
                    <a:pt x="69329" y="33519"/>
                    <a:pt x="89221" y="9298"/>
                  </a:cubicBezTo>
                  <a:cubicBezTo>
                    <a:pt x="91226" y="6946"/>
                    <a:pt x="90969" y="3383"/>
                    <a:pt x="88635" y="1363"/>
                  </a:cubicBezTo>
                  <a:cubicBezTo>
                    <a:pt x="86529" y="-454"/>
                    <a:pt x="83436" y="-454"/>
                    <a:pt x="81345" y="1363"/>
                  </a:cubicBezTo>
                  <a:cubicBezTo>
                    <a:pt x="29932" y="43488"/>
                    <a:pt x="3724" y="114320"/>
                    <a:pt x="0" y="179527"/>
                  </a:cubicBezTo>
                  <a:cubicBezTo>
                    <a:pt x="0" y="189769"/>
                    <a:pt x="14321" y="189625"/>
                    <a:pt x="15753" y="1795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9D93EE59-B684-131D-40D5-1F5FC82D6BFD}"/>
                </a:ext>
              </a:extLst>
            </p:cNvPr>
            <p:cNvSpPr/>
            <p:nvPr/>
          </p:nvSpPr>
          <p:spPr>
            <a:xfrm>
              <a:off x="9979565" y="887163"/>
              <a:ext cx="116959" cy="184774"/>
            </a:xfrm>
            <a:custGeom>
              <a:avLst/>
              <a:gdLst>
                <a:gd name="connsiteX0" fmla="*/ 13691 w 116959"/>
                <a:gd name="connsiteY0" fmla="*/ 179592 h 184774"/>
                <a:gd name="connsiteX1" fmla="*/ 48349 w 116959"/>
                <a:gd name="connsiteY1" fmla="*/ 85678 h 184774"/>
                <a:gd name="connsiteX2" fmla="*/ 114943 w 116959"/>
                <a:gd name="connsiteY2" fmla="*/ 11095 h 184774"/>
                <a:gd name="connsiteX3" fmla="*/ 107353 w 116959"/>
                <a:gd name="connsiteY3" fmla="*/ 1140 h 184774"/>
                <a:gd name="connsiteX4" fmla="*/ 87 w 116959"/>
                <a:gd name="connsiteY4" fmla="*/ 175842 h 184774"/>
                <a:gd name="connsiteX5" fmla="*/ 14408 w 116959"/>
                <a:gd name="connsiteY5" fmla="*/ 179592 h 18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59" h="184774">
                  <a:moveTo>
                    <a:pt x="13691" y="179592"/>
                  </a:moveTo>
                  <a:cubicBezTo>
                    <a:pt x="18976" y="146282"/>
                    <a:pt x="30749" y="114372"/>
                    <a:pt x="48349" y="85678"/>
                  </a:cubicBezTo>
                  <a:cubicBezTo>
                    <a:pt x="66480" y="57417"/>
                    <a:pt x="88965" y="32243"/>
                    <a:pt x="114943" y="11095"/>
                  </a:cubicBezTo>
                  <a:cubicBezTo>
                    <a:pt x="120528" y="6478"/>
                    <a:pt x="113368" y="-3332"/>
                    <a:pt x="107353" y="1140"/>
                  </a:cubicBezTo>
                  <a:cubicBezTo>
                    <a:pt x="48278" y="41087"/>
                    <a:pt x="9180" y="104764"/>
                    <a:pt x="87" y="175842"/>
                  </a:cubicBezTo>
                  <a:cubicBezTo>
                    <a:pt x="-1202" y="184786"/>
                    <a:pt x="12260" y="188681"/>
                    <a:pt x="14408" y="1795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A010BD4-C406-EAC8-B2DB-D01F1B55EFEC}"/>
                </a:ext>
              </a:extLst>
            </p:cNvPr>
            <p:cNvSpPr/>
            <p:nvPr/>
          </p:nvSpPr>
          <p:spPr>
            <a:xfrm>
              <a:off x="9766607" y="1348814"/>
              <a:ext cx="171179" cy="94635"/>
            </a:xfrm>
            <a:custGeom>
              <a:avLst/>
              <a:gdLst>
                <a:gd name="connsiteX0" fmla="*/ 3238 w 171179"/>
                <a:gd name="connsiteY0" fmla="*/ 89704 h 94635"/>
                <a:gd name="connsiteX1" fmla="*/ 95037 w 171179"/>
                <a:gd name="connsiteY1" fmla="*/ 74268 h 94635"/>
                <a:gd name="connsiteX2" fmla="*/ 169222 w 171179"/>
                <a:gd name="connsiteY2" fmla="*/ 13822 h 94635"/>
                <a:gd name="connsiteX3" fmla="*/ 158051 w 171179"/>
                <a:gd name="connsiteY3" fmla="*/ 2570 h 94635"/>
                <a:gd name="connsiteX4" fmla="*/ 91743 w 171179"/>
                <a:gd name="connsiteY4" fmla="*/ 57967 h 94635"/>
                <a:gd name="connsiteX5" fmla="*/ 5816 w 171179"/>
                <a:gd name="connsiteY5" fmla="*/ 80471 h 94635"/>
                <a:gd name="connsiteX6" fmla="*/ 3238 w 171179"/>
                <a:gd name="connsiteY6" fmla="*/ 89704 h 9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79" h="94635">
                  <a:moveTo>
                    <a:pt x="3238" y="89704"/>
                  </a:moveTo>
                  <a:cubicBezTo>
                    <a:pt x="33886" y="102255"/>
                    <a:pt x="67540" y="88550"/>
                    <a:pt x="95037" y="74268"/>
                  </a:cubicBezTo>
                  <a:cubicBezTo>
                    <a:pt x="123651" y="59510"/>
                    <a:pt x="148914" y="38924"/>
                    <a:pt x="169222" y="13822"/>
                  </a:cubicBezTo>
                  <a:cubicBezTo>
                    <a:pt x="175523" y="6032"/>
                    <a:pt x="165211" y="-5076"/>
                    <a:pt x="158051" y="2570"/>
                  </a:cubicBezTo>
                  <a:cubicBezTo>
                    <a:pt x="138516" y="23950"/>
                    <a:pt x="116218" y="42588"/>
                    <a:pt x="91743" y="57967"/>
                  </a:cubicBezTo>
                  <a:cubicBezTo>
                    <a:pt x="66968" y="73258"/>
                    <a:pt x="35317" y="89992"/>
                    <a:pt x="5816" y="80471"/>
                  </a:cubicBezTo>
                  <a:cubicBezTo>
                    <a:pt x="-199" y="78452"/>
                    <a:pt x="-2348" y="87396"/>
                    <a:pt x="3238" y="897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584AA0A5-5327-6A46-04A6-C7E4AE366654}"/>
                </a:ext>
              </a:extLst>
            </p:cNvPr>
            <p:cNvSpPr/>
            <p:nvPr/>
          </p:nvSpPr>
          <p:spPr>
            <a:xfrm>
              <a:off x="9768448" y="1325645"/>
              <a:ext cx="179743" cy="98425"/>
            </a:xfrm>
            <a:custGeom>
              <a:avLst/>
              <a:gdLst>
                <a:gd name="connsiteX0" fmla="*/ 1396 w 179743"/>
                <a:gd name="connsiteY0" fmla="*/ 84021 h 98425"/>
                <a:gd name="connsiteX1" fmla="*/ 97349 w 179743"/>
                <a:gd name="connsiteY1" fmla="*/ 78972 h 98425"/>
                <a:gd name="connsiteX2" fmla="*/ 178407 w 179743"/>
                <a:gd name="connsiteY2" fmla="*/ 10880 h 98425"/>
                <a:gd name="connsiteX3" fmla="*/ 166807 w 179743"/>
                <a:gd name="connsiteY3" fmla="*/ 1792 h 98425"/>
                <a:gd name="connsiteX4" fmla="*/ 97349 w 179743"/>
                <a:gd name="connsiteY4" fmla="*/ 59497 h 98425"/>
                <a:gd name="connsiteX5" fmla="*/ 8127 w 179743"/>
                <a:gd name="connsiteY5" fmla="*/ 77096 h 98425"/>
                <a:gd name="connsiteX6" fmla="*/ 1396 w 179743"/>
                <a:gd name="connsiteY6" fmla="*/ 77096 h 98425"/>
                <a:gd name="connsiteX7" fmla="*/ 1396 w 179743"/>
                <a:gd name="connsiteY7" fmla="*/ 83877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743" h="98425">
                  <a:moveTo>
                    <a:pt x="1396" y="84021"/>
                  </a:moveTo>
                  <a:cubicBezTo>
                    <a:pt x="27175" y="111863"/>
                    <a:pt x="69422" y="93254"/>
                    <a:pt x="97349" y="78972"/>
                  </a:cubicBezTo>
                  <a:cubicBezTo>
                    <a:pt x="129214" y="62872"/>
                    <a:pt x="156954" y="39574"/>
                    <a:pt x="178407" y="10880"/>
                  </a:cubicBezTo>
                  <a:cubicBezTo>
                    <a:pt x="183563" y="4100"/>
                    <a:pt x="172536" y="-3546"/>
                    <a:pt x="166807" y="1792"/>
                  </a:cubicBezTo>
                  <a:cubicBezTo>
                    <a:pt x="146314" y="24066"/>
                    <a:pt x="122955" y="43469"/>
                    <a:pt x="97349" y="59497"/>
                  </a:cubicBezTo>
                  <a:cubicBezTo>
                    <a:pt x="74005" y="73923"/>
                    <a:pt x="33763" y="98880"/>
                    <a:pt x="8127" y="77096"/>
                  </a:cubicBezTo>
                  <a:cubicBezTo>
                    <a:pt x="6266" y="75221"/>
                    <a:pt x="3258" y="75221"/>
                    <a:pt x="1396" y="77096"/>
                  </a:cubicBezTo>
                  <a:cubicBezTo>
                    <a:pt x="-465" y="78972"/>
                    <a:pt x="-465" y="82001"/>
                    <a:pt x="1396" y="838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D84853BC-11E8-8DB0-4C00-5FFB82693473}"/>
                </a:ext>
              </a:extLst>
            </p:cNvPr>
            <p:cNvSpPr/>
            <p:nvPr/>
          </p:nvSpPr>
          <p:spPr>
            <a:xfrm>
              <a:off x="9780102" y="1299025"/>
              <a:ext cx="172593" cy="95668"/>
            </a:xfrm>
            <a:custGeom>
              <a:avLst/>
              <a:gdLst>
                <a:gd name="connsiteX0" fmla="*/ 4207 w 172593"/>
                <a:gd name="connsiteY0" fmla="*/ 93041 h 95668"/>
                <a:gd name="connsiteX1" fmla="*/ 96722 w 172593"/>
                <a:gd name="connsiteY1" fmla="*/ 73133 h 95668"/>
                <a:gd name="connsiteX2" fmla="*/ 170620 w 172593"/>
                <a:gd name="connsiteY2" fmla="*/ 13841 h 95668"/>
                <a:gd name="connsiteX3" fmla="*/ 159449 w 172593"/>
                <a:gd name="connsiteY3" fmla="*/ 2588 h 95668"/>
                <a:gd name="connsiteX4" fmla="*/ 92712 w 172593"/>
                <a:gd name="connsiteY4" fmla="*/ 55965 h 95668"/>
                <a:gd name="connsiteX5" fmla="*/ 54904 w 172593"/>
                <a:gd name="connsiteY5" fmla="*/ 73998 h 95668"/>
                <a:gd name="connsiteX6" fmla="*/ 7357 w 172593"/>
                <a:gd name="connsiteY6" fmla="*/ 81356 h 95668"/>
                <a:gd name="connsiteX7" fmla="*/ 154 w 172593"/>
                <a:gd name="connsiteY7" fmla="*/ 85900 h 95668"/>
                <a:gd name="connsiteX8" fmla="*/ 4207 w 172593"/>
                <a:gd name="connsiteY8" fmla="*/ 93041 h 9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3" h="95668">
                  <a:moveTo>
                    <a:pt x="4207" y="93041"/>
                  </a:moveTo>
                  <a:cubicBezTo>
                    <a:pt x="34568" y="101841"/>
                    <a:pt x="69799" y="86837"/>
                    <a:pt x="96722" y="73133"/>
                  </a:cubicBezTo>
                  <a:cubicBezTo>
                    <a:pt x="125350" y="59024"/>
                    <a:pt x="150570" y="38784"/>
                    <a:pt x="170620" y="13841"/>
                  </a:cubicBezTo>
                  <a:cubicBezTo>
                    <a:pt x="176922" y="5906"/>
                    <a:pt x="166753" y="-5057"/>
                    <a:pt x="159449" y="2588"/>
                  </a:cubicBezTo>
                  <a:cubicBezTo>
                    <a:pt x="139715" y="23348"/>
                    <a:pt x="117259" y="41308"/>
                    <a:pt x="92712" y="55965"/>
                  </a:cubicBezTo>
                  <a:cubicBezTo>
                    <a:pt x="80639" y="63049"/>
                    <a:pt x="67994" y="69079"/>
                    <a:pt x="54904" y="73998"/>
                  </a:cubicBezTo>
                  <a:cubicBezTo>
                    <a:pt x="40125" y="81139"/>
                    <a:pt x="23583" y="83692"/>
                    <a:pt x="7357" y="81356"/>
                  </a:cubicBezTo>
                  <a:cubicBezTo>
                    <a:pt x="4121" y="80605"/>
                    <a:pt x="898" y="82639"/>
                    <a:pt x="154" y="85900"/>
                  </a:cubicBezTo>
                  <a:cubicBezTo>
                    <a:pt x="-548" y="88987"/>
                    <a:pt x="1214" y="92088"/>
                    <a:pt x="4207" y="930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CABC9B93-42F6-1A6D-455E-5211E0F63AA4}"/>
                </a:ext>
              </a:extLst>
            </p:cNvPr>
            <p:cNvSpPr/>
            <p:nvPr/>
          </p:nvSpPr>
          <p:spPr>
            <a:xfrm>
              <a:off x="9785455" y="1278699"/>
              <a:ext cx="183933" cy="75473"/>
            </a:xfrm>
            <a:custGeom>
              <a:avLst/>
              <a:gdLst>
                <a:gd name="connsiteX0" fmla="*/ 0 w 183933"/>
                <a:gd name="connsiteY0" fmla="*/ 64462 h 75473"/>
                <a:gd name="connsiteX1" fmla="*/ 42964 w 183933"/>
                <a:gd name="connsiteY1" fmla="*/ 74705 h 75473"/>
                <a:gd name="connsiteX2" fmla="*/ 182310 w 183933"/>
                <a:gd name="connsiteY2" fmla="*/ 10797 h 75473"/>
                <a:gd name="connsiteX3" fmla="*/ 181765 w 183933"/>
                <a:gd name="connsiteY3" fmla="*/ 1636 h 75473"/>
                <a:gd name="connsiteX4" fmla="*/ 174576 w 183933"/>
                <a:gd name="connsiteY4" fmla="*/ 699 h 75473"/>
                <a:gd name="connsiteX5" fmla="*/ 91942 w 183933"/>
                <a:gd name="connsiteY5" fmla="*/ 46574 h 75473"/>
                <a:gd name="connsiteX6" fmla="*/ 48979 w 183933"/>
                <a:gd name="connsiteY6" fmla="*/ 61000 h 75473"/>
                <a:gd name="connsiteX7" fmla="*/ 859 w 183933"/>
                <a:gd name="connsiteY7" fmla="*/ 63164 h 75473"/>
                <a:gd name="connsiteX8" fmla="*/ 859 w 183933"/>
                <a:gd name="connsiteY8" fmla="*/ 64606 h 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933" h="75473">
                  <a:moveTo>
                    <a:pt x="0" y="64462"/>
                  </a:moveTo>
                  <a:cubicBezTo>
                    <a:pt x="12388" y="73522"/>
                    <a:pt x="27854" y="77215"/>
                    <a:pt x="42964" y="74705"/>
                  </a:cubicBezTo>
                  <a:cubicBezTo>
                    <a:pt x="94577" y="67449"/>
                    <a:pt x="142983" y="45247"/>
                    <a:pt x="182310" y="10797"/>
                  </a:cubicBezTo>
                  <a:cubicBezTo>
                    <a:pt x="184672" y="8114"/>
                    <a:pt x="184429" y="4017"/>
                    <a:pt x="181765" y="1636"/>
                  </a:cubicBezTo>
                  <a:cubicBezTo>
                    <a:pt x="179789" y="-138"/>
                    <a:pt x="176939" y="-499"/>
                    <a:pt x="174576" y="699"/>
                  </a:cubicBezTo>
                  <a:cubicBezTo>
                    <a:pt x="148211" y="18068"/>
                    <a:pt x="120585" y="33403"/>
                    <a:pt x="91942" y="46574"/>
                  </a:cubicBezTo>
                  <a:cubicBezTo>
                    <a:pt x="77965" y="52373"/>
                    <a:pt x="63614" y="57192"/>
                    <a:pt x="48979" y="61000"/>
                  </a:cubicBezTo>
                  <a:cubicBezTo>
                    <a:pt x="33340" y="65602"/>
                    <a:pt x="16841" y="66338"/>
                    <a:pt x="859" y="63164"/>
                  </a:cubicBezTo>
                  <a:cubicBezTo>
                    <a:pt x="0" y="63164"/>
                    <a:pt x="-430" y="64174"/>
                    <a:pt x="859" y="646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8B418F93-1DA1-5493-753C-D8CBB7E7C20D}"/>
                </a:ext>
              </a:extLst>
            </p:cNvPr>
            <p:cNvSpPr/>
            <p:nvPr/>
          </p:nvSpPr>
          <p:spPr>
            <a:xfrm>
              <a:off x="9798493" y="1263803"/>
              <a:ext cx="160707" cy="54140"/>
            </a:xfrm>
            <a:custGeom>
              <a:avLst/>
              <a:gdLst>
                <a:gd name="connsiteX0" fmla="*/ 4577 w 160707"/>
                <a:gd name="connsiteY0" fmla="*/ 46178 h 54140"/>
                <a:gd name="connsiteX1" fmla="*/ 157528 w 160707"/>
                <a:gd name="connsiteY1" fmla="*/ 13430 h 54140"/>
                <a:gd name="connsiteX2" fmla="*/ 159433 w 160707"/>
                <a:gd name="connsiteY2" fmla="*/ 3202 h 54140"/>
                <a:gd name="connsiteX3" fmla="*/ 150225 w 160707"/>
                <a:gd name="connsiteY3" fmla="*/ 735 h 54140"/>
                <a:gd name="connsiteX4" fmla="*/ 7012 w 160707"/>
                <a:gd name="connsiteY4" fmla="*/ 34781 h 54140"/>
                <a:gd name="connsiteX5" fmla="*/ 3861 w 160707"/>
                <a:gd name="connsiteY5" fmla="*/ 46178 h 5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707" h="54140">
                  <a:moveTo>
                    <a:pt x="4577" y="46178"/>
                  </a:moveTo>
                  <a:cubicBezTo>
                    <a:pt x="57710" y="67384"/>
                    <a:pt x="112990" y="42715"/>
                    <a:pt x="157528" y="13430"/>
                  </a:cubicBezTo>
                  <a:cubicBezTo>
                    <a:pt x="160851" y="11137"/>
                    <a:pt x="161710" y="6549"/>
                    <a:pt x="159433" y="3202"/>
                  </a:cubicBezTo>
                  <a:cubicBezTo>
                    <a:pt x="157385" y="202"/>
                    <a:pt x="153475" y="-851"/>
                    <a:pt x="150225" y="735"/>
                  </a:cubicBezTo>
                  <a:cubicBezTo>
                    <a:pt x="107261" y="22086"/>
                    <a:pt x="57852" y="52958"/>
                    <a:pt x="7012" y="34781"/>
                  </a:cubicBezTo>
                  <a:cubicBezTo>
                    <a:pt x="-149" y="32329"/>
                    <a:pt x="-2870" y="43437"/>
                    <a:pt x="3861" y="46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83DC4622-2729-6074-E791-2AE3127AB55A}"/>
                </a:ext>
              </a:extLst>
            </p:cNvPr>
            <p:cNvSpPr/>
            <p:nvPr/>
          </p:nvSpPr>
          <p:spPr>
            <a:xfrm>
              <a:off x="9822924" y="1239160"/>
              <a:ext cx="174277" cy="41960"/>
            </a:xfrm>
            <a:custGeom>
              <a:avLst/>
              <a:gdLst>
                <a:gd name="connsiteX0" fmla="*/ 3776 w 174277"/>
                <a:gd name="connsiteY0" fmla="*/ 32158 h 41960"/>
                <a:gd name="connsiteX1" fmla="*/ 89704 w 174277"/>
                <a:gd name="connsiteY1" fmla="*/ 40525 h 41960"/>
                <a:gd name="connsiteX2" fmla="*/ 171192 w 174277"/>
                <a:gd name="connsiteY2" fmla="*/ 13404 h 41960"/>
                <a:gd name="connsiteX3" fmla="*/ 165750 w 174277"/>
                <a:gd name="connsiteY3" fmla="*/ 420 h 41960"/>
                <a:gd name="connsiteX4" fmla="*/ 88702 w 174277"/>
                <a:gd name="connsiteY4" fmla="*/ 22925 h 41960"/>
                <a:gd name="connsiteX5" fmla="*/ 6784 w 174277"/>
                <a:gd name="connsiteY5" fmla="*/ 21771 h 41960"/>
                <a:gd name="connsiteX6" fmla="*/ 196 w 174277"/>
                <a:gd name="connsiteY6" fmla="*/ 25522 h 41960"/>
                <a:gd name="connsiteX7" fmla="*/ 3919 w 174277"/>
                <a:gd name="connsiteY7" fmla="*/ 32158 h 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277" h="41960">
                  <a:moveTo>
                    <a:pt x="3776" y="32158"/>
                  </a:moveTo>
                  <a:cubicBezTo>
                    <a:pt x="31488" y="41145"/>
                    <a:pt x="60804" y="44002"/>
                    <a:pt x="89704" y="40525"/>
                  </a:cubicBezTo>
                  <a:cubicBezTo>
                    <a:pt x="118704" y="38578"/>
                    <a:pt x="146746" y="29244"/>
                    <a:pt x="171192" y="13404"/>
                  </a:cubicBezTo>
                  <a:cubicBezTo>
                    <a:pt x="177207" y="9076"/>
                    <a:pt x="173913" y="-2321"/>
                    <a:pt x="165750" y="420"/>
                  </a:cubicBezTo>
                  <a:cubicBezTo>
                    <a:pt x="140788" y="10216"/>
                    <a:pt x="114996" y="17746"/>
                    <a:pt x="88702" y="22925"/>
                  </a:cubicBezTo>
                  <a:cubicBezTo>
                    <a:pt x="61491" y="26575"/>
                    <a:pt x="33894" y="26186"/>
                    <a:pt x="6784" y="21771"/>
                  </a:cubicBezTo>
                  <a:cubicBezTo>
                    <a:pt x="3934" y="20978"/>
                    <a:pt x="984" y="22651"/>
                    <a:pt x="196" y="25522"/>
                  </a:cubicBezTo>
                  <a:cubicBezTo>
                    <a:pt x="-592" y="28393"/>
                    <a:pt x="1070" y="31365"/>
                    <a:pt x="3919" y="321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7" name="Freeform: Shape 3056">
              <a:extLst>
                <a:ext uri="{FF2B5EF4-FFF2-40B4-BE49-F238E27FC236}">
                  <a16:creationId xmlns:a16="http://schemas.microsoft.com/office/drawing/2014/main" id="{911BA558-A7DA-EFE9-63E8-D334862F33FA}"/>
                </a:ext>
              </a:extLst>
            </p:cNvPr>
            <p:cNvSpPr/>
            <p:nvPr/>
          </p:nvSpPr>
          <p:spPr>
            <a:xfrm>
              <a:off x="9840447" y="1219917"/>
              <a:ext cx="191147" cy="32694"/>
            </a:xfrm>
            <a:custGeom>
              <a:avLst/>
              <a:gdLst>
                <a:gd name="connsiteX0" fmla="*/ 4441 w 191147"/>
                <a:gd name="connsiteY0" fmla="*/ 15192 h 32694"/>
                <a:gd name="connsiteX1" fmla="*/ 97386 w 191147"/>
                <a:gd name="connsiteY1" fmla="*/ 32503 h 32694"/>
                <a:gd name="connsiteX2" fmla="*/ 188183 w 191147"/>
                <a:gd name="connsiteY2" fmla="*/ 11729 h 32694"/>
                <a:gd name="connsiteX3" fmla="*/ 190188 w 191147"/>
                <a:gd name="connsiteY3" fmla="*/ 2987 h 32694"/>
                <a:gd name="connsiteX4" fmla="*/ 183313 w 191147"/>
                <a:gd name="connsiteY4" fmla="*/ 189 h 32694"/>
                <a:gd name="connsiteX5" fmla="*/ 95810 w 191147"/>
                <a:gd name="connsiteY5" fmla="*/ 14615 h 32694"/>
                <a:gd name="connsiteX6" fmla="*/ 7878 w 191147"/>
                <a:gd name="connsiteY6" fmla="*/ 2064 h 32694"/>
                <a:gd name="connsiteX7" fmla="*/ 4441 w 191147"/>
                <a:gd name="connsiteY7" fmla="*/ 14615 h 3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147" h="32694">
                  <a:moveTo>
                    <a:pt x="4441" y="15192"/>
                  </a:moveTo>
                  <a:cubicBezTo>
                    <a:pt x="34072" y="26761"/>
                    <a:pt x="65607" y="32633"/>
                    <a:pt x="97386" y="32503"/>
                  </a:cubicBezTo>
                  <a:cubicBezTo>
                    <a:pt x="128964" y="33989"/>
                    <a:pt x="160342" y="26819"/>
                    <a:pt x="188183" y="11729"/>
                  </a:cubicBezTo>
                  <a:cubicBezTo>
                    <a:pt x="191133" y="9868"/>
                    <a:pt x="192035" y="5959"/>
                    <a:pt x="190188" y="2987"/>
                  </a:cubicBezTo>
                  <a:cubicBezTo>
                    <a:pt x="188741" y="650"/>
                    <a:pt x="185963" y="-475"/>
                    <a:pt x="183313" y="189"/>
                  </a:cubicBezTo>
                  <a:cubicBezTo>
                    <a:pt x="154542" y="7156"/>
                    <a:pt x="125283" y="11975"/>
                    <a:pt x="95810" y="14615"/>
                  </a:cubicBezTo>
                  <a:cubicBezTo>
                    <a:pt x="65994" y="15653"/>
                    <a:pt x="36234" y="11412"/>
                    <a:pt x="7878" y="2064"/>
                  </a:cubicBezTo>
                  <a:cubicBezTo>
                    <a:pt x="-142" y="-677"/>
                    <a:pt x="-3293" y="11729"/>
                    <a:pt x="4441" y="146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8" name="Freeform: Shape 3057">
              <a:extLst>
                <a:ext uri="{FF2B5EF4-FFF2-40B4-BE49-F238E27FC236}">
                  <a16:creationId xmlns:a16="http://schemas.microsoft.com/office/drawing/2014/main" id="{35ECF6CB-90C2-879F-3538-1A66646128BA}"/>
                </a:ext>
              </a:extLst>
            </p:cNvPr>
            <p:cNvSpPr/>
            <p:nvPr/>
          </p:nvSpPr>
          <p:spPr>
            <a:xfrm>
              <a:off x="9890464" y="1171438"/>
              <a:ext cx="191785" cy="49362"/>
            </a:xfrm>
            <a:custGeom>
              <a:avLst/>
              <a:gdLst>
                <a:gd name="connsiteX0" fmla="*/ 2543 w 191785"/>
                <a:gd name="connsiteY0" fmla="*/ 10726 h 49362"/>
                <a:gd name="connsiteX1" fmla="*/ 93627 w 191785"/>
                <a:gd name="connsiteY1" fmla="*/ 46792 h 49362"/>
                <a:gd name="connsiteX2" fmla="*/ 189007 w 191785"/>
                <a:gd name="connsiteY2" fmla="*/ 34241 h 49362"/>
                <a:gd name="connsiteX3" fmla="*/ 185999 w 191785"/>
                <a:gd name="connsiteY3" fmla="*/ 22989 h 49362"/>
                <a:gd name="connsiteX4" fmla="*/ 95918 w 191785"/>
                <a:gd name="connsiteY4" fmla="*/ 29769 h 49362"/>
                <a:gd name="connsiteX5" fmla="*/ 8272 w 191785"/>
                <a:gd name="connsiteY5" fmla="*/ 917 h 49362"/>
                <a:gd name="connsiteX6" fmla="*/ 2543 w 191785"/>
                <a:gd name="connsiteY6" fmla="*/ 10726 h 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85" h="49362">
                  <a:moveTo>
                    <a:pt x="2543" y="10726"/>
                  </a:moveTo>
                  <a:cubicBezTo>
                    <a:pt x="29654" y="29812"/>
                    <a:pt x="60874" y="42161"/>
                    <a:pt x="93627" y="46792"/>
                  </a:cubicBezTo>
                  <a:cubicBezTo>
                    <a:pt x="125936" y="52721"/>
                    <a:pt x="159290" y="48335"/>
                    <a:pt x="189007" y="34241"/>
                  </a:cubicBezTo>
                  <a:cubicBezTo>
                    <a:pt x="193876" y="31644"/>
                    <a:pt x="192015" y="22267"/>
                    <a:pt x="185999" y="22989"/>
                  </a:cubicBezTo>
                  <a:cubicBezTo>
                    <a:pt x="156340" y="28774"/>
                    <a:pt x="126108" y="31053"/>
                    <a:pt x="95918" y="29769"/>
                  </a:cubicBezTo>
                  <a:cubicBezTo>
                    <a:pt x="64970" y="26711"/>
                    <a:pt x="35053" y="16857"/>
                    <a:pt x="8272" y="917"/>
                  </a:cubicBezTo>
                  <a:cubicBezTo>
                    <a:pt x="1971" y="-2979"/>
                    <a:pt x="-3328" y="6543"/>
                    <a:pt x="2543" y="107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9" name="Freeform: Shape 3058">
              <a:extLst>
                <a:ext uri="{FF2B5EF4-FFF2-40B4-BE49-F238E27FC236}">
                  <a16:creationId xmlns:a16="http://schemas.microsoft.com/office/drawing/2014/main" id="{39106CEB-DBB1-110F-CD5D-F821E6B561BA}"/>
                </a:ext>
              </a:extLst>
            </p:cNvPr>
            <p:cNvSpPr/>
            <p:nvPr/>
          </p:nvSpPr>
          <p:spPr>
            <a:xfrm>
              <a:off x="9935867" y="1118646"/>
              <a:ext cx="183009" cy="73567"/>
            </a:xfrm>
            <a:custGeom>
              <a:avLst/>
              <a:gdLst>
                <a:gd name="connsiteX0" fmla="*/ 963 w 183009"/>
                <a:gd name="connsiteY0" fmla="*/ 7834 h 73567"/>
                <a:gd name="connsiteX1" fmla="*/ 81306 w 183009"/>
                <a:gd name="connsiteY1" fmla="*/ 62798 h 73567"/>
                <a:gd name="connsiteX2" fmla="*/ 178260 w 183009"/>
                <a:gd name="connsiteY2" fmla="*/ 67558 h 73567"/>
                <a:gd name="connsiteX3" fmla="*/ 182872 w 183009"/>
                <a:gd name="connsiteY3" fmla="*/ 60360 h 73567"/>
                <a:gd name="connsiteX4" fmla="*/ 176685 w 183009"/>
                <a:gd name="connsiteY4" fmla="*/ 55584 h 73567"/>
                <a:gd name="connsiteX5" fmla="*/ 87034 w 183009"/>
                <a:gd name="connsiteY5" fmla="*/ 46352 h 73567"/>
                <a:gd name="connsiteX6" fmla="*/ 7694 w 183009"/>
                <a:gd name="connsiteY6" fmla="*/ 909 h 73567"/>
                <a:gd name="connsiteX7" fmla="*/ 906 w 183009"/>
                <a:gd name="connsiteY7" fmla="*/ 2063 h 73567"/>
                <a:gd name="connsiteX8" fmla="*/ 963 w 183009"/>
                <a:gd name="connsiteY8" fmla="*/ 7834 h 7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009" h="73567">
                  <a:moveTo>
                    <a:pt x="963" y="7834"/>
                  </a:moveTo>
                  <a:cubicBezTo>
                    <a:pt x="22245" y="33224"/>
                    <a:pt x="50028" y="52238"/>
                    <a:pt x="81306" y="62798"/>
                  </a:cubicBezTo>
                  <a:cubicBezTo>
                    <a:pt x="112183" y="75291"/>
                    <a:pt x="146324" y="76964"/>
                    <a:pt x="178260" y="67558"/>
                  </a:cubicBezTo>
                  <a:cubicBezTo>
                    <a:pt x="181512" y="66851"/>
                    <a:pt x="183574" y="63634"/>
                    <a:pt x="182872" y="60360"/>
                  </a:cubicBezTo>
                  <a:cubicBezTo>
                    <a:pt x="182242" y="57460"/>
                    <a:pt x="179635" y="55440"/>
                    <a:pt x="176685" y="55584"/>
                  </a:cubicBezTo>
                  <a:cubicBezTo>
                    <a:pt x="146524" y="56710"/>
                    <a:pt x="116350" y="53594"/>
                    <a:pt x="87034" y="46352"/>
                  </a:cubicBezTo>
                  <a:cubicBezTo>
                    <a:pt x="57633" y="37162"/>
                    <a:pt x="30565" y="21654"/>
                    <a:pt x="7694" y="909"/>
                  </a:cubicBezTo>
                  <a:cubicBezTo>
                    <a:pt x="5503" y="-663"/>
                    <a:pt x="2467" y="-144"/>
                    <a:pt x="906" y="2063"/>
                  </a:cubicBezTo>
                  <a:cubicBezTo>
                    <a:pt x="-326" y="3794"/>
                    <a:pt x="-297" y="6132"/>
                    <a:pt x="963" y="78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0" name="Freeform: Shape 3059">
              <a:extLst>
                <a:ext uri="{FF2B5EF4-FFF2-40B4-BE49-F238E27FC236}">
                  <a16:creationId xmlns:a16="http://schemas.microsoft.com/office/drawing/2014/main" id="{1176AA16-CB9C-CBFC-EFD0-BE420CD4148F}"/>
                </a:ext>
              </a:extLst>
            </p:cNvPr>
            <p:cNvSpPr/>
            <p:nvPr/>
          </p:nvSpPr>
          <p:spPr>
            <a:xfrm>
              <a:off x="9999641" y="1097940"/>
              <a:ext cx="153742" cy="72439"/>
            </a:xfrm>
            <a:custGeom>
              <a:avLst/>
              <a:gdLst>
                <a:gd name="connsiteX0" fmla="*/ 1062 w 153742"/>
                <a:gd name="connsiteY0" fmla="*/ 8199 h 72439"/>
                <a:gd name="connsiteX1" fmla="*/ 149001 w 153742"/>
                <a:gd name="connsiteY1" fmla="*/ 70520 h 72439"/>
                <a:gd name="connsiteX2" fmla="*/ 147140 w 153742"/>
                <a:gd name="connsiteY2" fmla="*/ 57248 h 72439"/>
                <a:gd name="connsiteX3" fmla="*/ 71237 w 153742"/>
                <a:gd name="connsiteY3" fmla="*/ 45996 h 72439"/>
                <a:gd name="connsiteX4" fmla="*/ 7650 w 153742"/>
                <a:gd name="connsiteY4" fmla="*/ 1563 h 72439"/>
                <a:gd name="connsiteX5" fmla="*/ 1062 w 153742"/>
                <a:gd name="connsiteY5" fmla="*/ 8199 h 7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742" h="72439">
                  <a:moveTo>
                    <a:pt x="1062" y="8199"/>
                  </a:moveTo>
                  <a:cubicBezTo>
                    <a:pt x="35577" y="51477"/>
                    <a:pt x="93148" y="80330"/>
                    <a:pt x="149001" y="70520"/>
                  </a:cubicBezTo>
                  <a:cubicBezTo>
                    <a:pt x="156448" y="69077"/>
                    <a:pt x="154587" y="57104"/>
                    <a:pt x="147140" y="57248"/>
                  </a:cubicBezTo>
                  <a:cubicBezTo>
                    <a:pt x="121347" y="58503"/>
                    <a:pt x="95568" y="54680"/>
                    <a:pt x="71237" y="45996"/>
                  </a:cubicBezTo>
                  <a:cubicBezTo>
                    <a:pt x="46690" y="36777"/>
                    <a:pt x="24821" y="21500"/>
                    <a:pt x="7650" y="1563"/>
                  </a:cubicBezTo>
                  <a:cubicBezTo>
                    <a:pt x="3783" y="-3054"/>
                    <a:pt x="-2518" y="3583"/>
                    <a:pt x="1062" y="81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1" name="Freeform: Shape 3060">
              <a:extLst>
                <a:ext uri="{FF2B5EF4-FFF2-40B4-BE49-F238E27FC236}">
                  <a16:creationId xmlns:a16="http://schemas.microsoft.com/office/drawing/2014/main" id="{EE88F829-1BD6-DEBF-7146-88C7DC7AE39D}"/>
                </a:ext>
              </a:extLst>
            </p:cNvPr>
            <p:cNvSpPr/>
            <p:nvPr/>
          </p:nvSpPr>
          <p:spPr>
            <a:xfrm>
              <a:off x="10037198" y="1048393"/>
              <a:ext cx="135996" cy="90061"/>
            </a:xfrm>
            <a:custGeom>
              <a:avLst/>
              <a:gdLst>
                <a:gd name="connsiteX0" fmla="*/ 598 w 135996"/>
                <a:gd name="connsiteY0" fmla="*/ 9274 h 90061"/>
                <a:gd name="connsiteX1" fmla="*/ 131781 w 135996"/>
                <a:gd name="connsiteY1" fmla="*/ 88618 h 90061"/>
                <a:gd name="connsiteX2" fmla="*/ 130349 w 135996"/>
                <a:gd name="connsiteY2" fmla="*/ 77365 h 90061"/>
                <a:gd name="connsiteX3" fmla="*/ 60174 w 135996"/>
                <a:gd name="connsiteY3" fmla="*/ 57169 h 90061"/>
                <a:gd name="connsiteX4" fmla="*/ 10909 w 135996"/>
                <a:gd name="connsiteY4" fmla="*/ 3215 h 90061"/>
                <a:gd name="connsiteX5" fmla="*/ 598 w 135996"/>
                <a:gd name="connsiteY5" fmla="*/ 9274 h 9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96" h="90061">
                  <a:moveTo>
                    <a:pt x="598" y="9274"/>
                  </a:moveTo>
                  <a:cubicBezTo>
                    <a:pt x="21937" y="58034"/>
                    <a:pt x="77503" y="98283"/>
                    <a:pt x="131781" y="88618"/>
                  </a:cubicBezTo>
                  <a:cubicBezTo>
                    <a:pt x="138655" y="87464"/>
                    <a:pt x="136364" y="77943"/>
                    <a:pt x="130349" y="77365"/>
                  </a:cubicBezTo>
                  <a:cubicBezTo>
                    <a:pt x="105773" y="75923"/>
                    <a:pt x="81799" y="69027"/>
                    <a:pt x="60174" y="57169"/>
                  </a:cubicBezTo>
                  <a:cubicBezTo>
                    <a:pt x="38692" y="44647"/>
                    <a:pt x="21507" y="25835"/>
                    <a:pt x="10909" y="3215"/>
                  </a:cubicBezTo>
                  <a:cubicBezTo>
                    <a:pt x="7615" y="-3998"/>
                    <a:pt x="-2553" y="2205"/>
                    <a:pt x="598" y="92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2" name="Freeform: Shape 3061">
              <a:extLst>
                <a:ext uri="{FF2B5EF4-FFF2-40B4-BE49-F238E27FC236}">
                  <a16:creationId xmlns:a16="http://schemas.microsoft.com/office/drawing/2014/main" id="{153C006B-5C74-903B-646B-1ADC4F1106F6}"/>
                </a:ext>
              </a:extLst>
            </p:cNvPr>
            <p:cNvSpPr/>
            <p:nvPr/>
          </p:nvSpPr>
          <p:spPr>
            <a:xfrm>
              <a:off x="10074468" y="1025764"/>
              <a:ext cx="151582" cy="88950"/>
            </a:xfrm>
            <a:custGeom>
              <a:avLst/>
              <a:gdLst>
                <a:gd name="connsiteX0" fmla="*/ 1278 w 151582"/>
                <a:gd name="connsiteY0" fmla="*/ 12139 h 88950"/>
                <a:gd name="connsiteX1" fmla="*/ 62574 w 151582"/>
                <a:gd name="connsiteY1" fmla="*/ 71286 h 88950"/>
                <a:gd name="connsiteX2" fmla="*/ 146783 w 151582"/>
                <a:gd name="connsiteY2" fmla="*/ 85712 h 88950"/>
                <a:gd name="connsiteX3" fmla="*/ 151294 w 151582"/>
                <a:gd name="connsiteY3" fmla="*/ 77273 h 88950"/>
                <a:gd name="connsiteX4" fmla="*/ 145065 w 151582"/>
                <a:gd name="connsiteY4" fmla="*/ 72440 h 88950"/>
                <a:gd name="connsiteX5" fmla="*/ 69878 w 151582"/>
                <a:gd name="connsiteY5" fmla="*/ 53542 h 88950"/>
                <a:gd name="connsiteX6" fmla="*/ 13309 w 151582"/>
                <a:gd name="connsiteY6" fmla="*/ 2329 h 88950"/>
                <a:gd name="connsiteX7" fmla="*/ 1278 w 151582"/>
                <a:gd name="connsiteY7" fmla="*/ 11706 h 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582" h="88950">
                  <a:moveTo>
                    <a:pt x="1278" y="12139"/>
                  </a:moveTo>
                  <a:cubicBezTo>
                    <a:pt x="17619" y="35754"/>
                    <a:pt x="38457" y="55850"/>
                    <a:pt x="62574" y="71286"/>
                  </a:cubicBezTo>
                  <a:cubicBezTo>
                    <a:pt x="87378" y="87804"/>
                    <a:pt x="117954" y="93041"/>
                    <a:pt x="146783" y="85712"/>
                  </a:cubicBezTo>
                  <a:cubicBezTo>
                    <a:pt x="150349" y="84644"/>
                    <a:pt x="152368" y="80865"/>
                    <a:pt x="151294" y="77273"/>
                  </a:cubicBezTo>
                  <a:cubicBezTo>
                    <a:pt x="150463" y="74474"/>
                    <a:pt x="147957" y="72527"/>
                    <a:pt x="145065" y="72440"/>
                  </a:cubicBezTo>
                  <a:cubicBezTo>
                    <a:pt x="118799" y="72772"/>
                    <a:pt x="92906" y="66251"/>
                    <a:pt x="69878" y="53542"/>
                  </a:cubicBezTo>
                  <a:cubicBezTo>
                    <a:pt x="48152" y="39995"/>
                    <a:pt x="28990" y="22655"/>
                    <a:pt x="13309" y="2329"/>
                  </a:cubicBezTo>
                  <a:cubicBezTo>
                    <a:pt x="7867" y="-4307"/>
                    <a:pt x="-3877" y="4637"/>
                    <a:pt x="1278" y="117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3" name="Freeform: Shape 3062">
              <a:extLst>
                <a:ext uri="{FF2B5EF4-FFF2-40B4-BE49-F238E27FC236}">
                  <a16:creationId xmlns:a16="http://schemas.microsoft.com/office/drawing/2014/main" id="{6267FA83-C783-FD73-A1E5-56768167CAF3}"/>
                </a:ext>
              </a:extLst>
            </p:cNvPr>
            <p:cNvSpPr/>
            <p:nvPr/>
          </p:nvSpPr>
          <p:spPr>
            <a:xfrm>
              <a:off x="10146179" y="1008001"/>
              <a:ext cx="145066" cy="88150"/>
            </a:xfrm>
            <a:custGeom>
              <a:avLst/>
              <a:gdLst>
                <a:gd name="connsiteX0" fmla="*/ 888 w 145066"/>
                <a:gd name="connsiteY0" fmla="*/ 8696 h 88150"/>
                <a:gd name="connsiteX1" fmla="*/ 59462 w 145066"/>
                <a:gd name="connsiteY1" fmla="*/ 67987 h 88150"/>
                <a:gd name="connsiteX2" fmla="*/ 141093 w 145066"/>
                <a:gd name="connsiteY2" fmla="*/ 86308 h 88150"/>
                <a:gd name="connsiteX3" fmla="*/ 144788 w 145066"/>
                <a:gd name="connsiteY3" fmla="*/ 79038 h 88150"/>
                <a:gd name="connsiteX4" fmla="*/ 139661 w 145066"/>
                <a:gd name="connsiteY4" fmla="*/ 75056 h 88150"/>
                <a:gd name="connsiteX5" fmla="*/ 65763 w 145066"/>
                <a:gd name="connsiteY5" fmla="*/ 54715 h 88150"/>
                <a:gd name="connsiteX6" fmla="*/ 11342 w 145066"/>
                <a:gd name="connsiteY6" fmla="*/ 2637 h 88150"/>
                <a:gd name="connsiteX7" fmla="*/ 888 w 145066"/>
                <a:gd name="connsiteY7" fmla="*/ 8696 h 8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66" h="88150">
                  <a:moveTo>
                    <a:pt x="888" y="8696"/>
                  </a:moveTo>
                  <a:cubicBezTo>
                    <a:pt x="16269" y="32225"/>
                    <a:pt x="36190" y="52378"/>
                    <a:pt x="59462" y="67987"/>
                  </a:cubicBezTo>
                  <a:cubicBezTo>
                    <a:pt x="83034" y="85097"/>
                    <a:pt x="112536" y="91718"/>
                    <a:pt x="141093" y="86308"/>
                  </a:cubicBezTo>
                  <a:cubicBezTo>
                    <a:pt x="144101" y="85327"/>
                    <a:pt x="145762" y="82082"/>
                    <a:pt x="144788" y="79038"/>
                  </a:cubicBezTo>
                  <a:cubicBezTo>
                    <a:pt x="144057" y="76773"/>
                    <a:pt x="142024" y="75186"/>
                    <a:pt x="139661" y="75056"/>
                  </a:cubicBezTo>
                  <a:cubicBezTo>
                    <a:pt x="113797" y="74161"/>
                    <a:pt x="88491" y="67194"/>
                    <a:pt x="65763" y="54715"/>
                  </a:cubicBezTo>
                  <a:cubicBezTo>
                    <a:pt x="44224" y="41356"/>
                    <a:pt x="25693" y="23612"/>
                    <a:pt x="11342" y="2637"/>
                  </a:cubicBezTo>
                  <a:cubicBezTo>
                    <a:pt x="6759" y="-3711"/>
                    <a:pt x="-2979" y="2637"/>
                    <a:pt x="888" y="86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5349CCCE-6B17-2657-C8EC-0E96F73D1EEE}"/>
                </a:ext>
              </a:extLst>
            </p:cNvPr>
            <p:cNvSpPr/>
            <p:nvPr/>
          </p:nvSpPr>
          <p:spPr>
            <a:xfrm>
              <a:off x="10198867" y="998869"/>
              <a:ext cx="130172" cy="95991"/>
            </a:xfrm>
            <a:custGeom>
              <a:avLst/>
              <a:gdLst>
                <a:gd name="connsiteX0" fmla="*/ 759 w 130172"/>
                <a:gd name="connsiteY0" fmla="*/ 8162 h 95991"/>
                <a:gd name="connsiteX1" fmla="*/ 120772 w 130172"/>
                <a:gd name="connsiteY1" fmla="*/ 95729 h 95991"/>
                <a:gd name="connsiteX2" fmla="*/ 129938 w 130172"/>
                <a:gd name="connsiteY2" fmla="*/ 90464 h 95991"/>
                <a:gd name="connsiteX3" fmla="*/ 124638 w 130172"/>
                <a:gd name="connsiteY3" fmla="*/ 81303 h 95991"/>
                <a:gd name="connsiteX4" fmla="*/ 61195 w 130172"/>
                <a:gd name="connsiteY4" fmla="*/ 49565 h 95991"/>
                <a:gd name="connsiteX5" fmla="*/ 8636 w 130172"/>
                <a:gd name="connsiteY5" fmla="*/ 1526 h 95991"/>
                <a:gd name="connsiteX6" fmla="*/ 759 w 130172"/>
                <a:gd name="connsiteY6" fmla="*/ 7729 h 9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72" h="95991">
                  <a:moveTo>
                    <a:pt x="759" y="8162"/>
                  </a:moveTo>
                  <a:cubicBezTo>
                    <a:pt x="28399" y="51513"/>
                    <a:pt x="71263" y="82789"/>
                    <a:pt x="120772" y="95729"/>
                  </a:cubicBezTo>
                  <a:cubicBezTo>
                    <a:pt x="124781" y="96811"/>
                    <a:pt x="128792" y="94445"/>
                    <a:pt x="129938" y="90464"/>
                  </a:cubicBezTo>
                  <a:cubicBezTo>
                    <a:pt x="130939" y="86482"/>
                    <a:pt x="128648" y="82385"/>
                    <a:pt x="124638" y="81303"/>
                  </a:cubicBezTo>
                  <a:cubicBezTo>
                    <a:pt x="102354" y="73210"/>
                    <a:pt x="81059" y="62563"/>
                    <a:pt x="61195" y="49565"/>
                  </a:cubicBezTo>
                  <a:cubicBezTo>
                    <a:pt x="41575" y="36048"/>
                    <a:pt x="23888" y="19891"/>
                    <a:pt x="8636" y="1526"/>
                  </a:cubicBezTo>
                  <a:cubicBezTo>
                    <a:pt x="5056" y="-2802"/>
                    <a:pt x="-2392" y="2969"/>
                    <a:pt x="759" y="77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488BD214-9B6D-5CD3-D13A-B2F72A6C02D1}"/>
                </a:ext>
              </a:extLst>
            </p:cNvPr>
            <p:cNvSpPr/>
            <p:nvPr/>
          </p:nvSpPr>
          <p:spPr>
            <a:xfrm>
              <a:off x="10274641" y="994672"/>
              <a:ext cx="125707" cy="133683"/>
            </a:xfrm>
            <a:custGeom>
              <a:avLst/>
              <a:gdLst>
                <a:gd name="connsiteX0" fmla="*/ 315 w 125707"/>
                <a:gd name="connsiteY0" fmla="*/ 7887 h 133683"/>
                <a:gd name="connsiteX1" fmla="*/ 46142 w 125707"/>
                <a:gd name="connsiteY1" fmla="*/ 84634 h 133683"/>
                <a:gd name="connsiteX2" fmla="*/ 119754 w 125707"/>
                <a:gd name="connsiteY2" fmla="*/ 133684 h 133683"/>
                <a:gd name="connsiteX3" fmla="*/ 124193 w 125707"/>
                <a:gd name="connsiteY3" fmla="*/ 126038 h 133683"/>
                <a:gd name="connsiteX4" fmla="*/ 89823 w 125707"/>
                <a:gd name="connsiteY4" fmla="*/ 101080 h 133683"/>
                <a:gd name="connsiteX5" fmla="*/ 58172 w 125707"/>
                <a:gd name="connsiteY5" fmla="*/ 73815 h 133683"/>
                <a:gd name="connsiteX6" fmla="*/ 11628 w 125707"/>
                <a:gd name="connsiteY6" fmla="*/ 3127 h 133683"/>
                <a:gd name="connsiteX7" fmla="*/ 315 w 125707"/>
                <a:gd name="connsiteY7" fmla="*/ 7887 h 1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07" h="133683">
                  <a:moveTo>
                    <a:pt x="315" y="7887"/>
                  </a:moveTo>
                  <a:cubicBezTo>
                    <a:pt x="10339" y="36292"/>
                    <a:pt x="25921" y="62389"/>
                    <a:pt x="46142" y="84634"/>
                  </a:cubicBezTo>
                  <a:cubicBezTo>
                    <a:pt x="65476" y="105985"/>
                    <a:pt x="90825" y="127913"/>
                    <a:pt x="119754" y="133684"/>
                  </a:cubicBezTo>
                  <a:cubicBezTo>
                    <a:pt x="123764" y="133684"/>
                    <a:pt x="128060" y="129211"/>
                    <a:pt x="124193" y="126038"/>
                  </a:cubicBezTo>
                  <a:cubicBezTo>
                    <a:pt x="113309" y="116949"/>
                    <a:pt x="101280" y="109447"/>
                    <a:pt x="89823" y="101080"/>
                  </a:cubicBezTo>
                  <a:cubicBezTo>
                    <a:pt x="78508" y="92944"/>
                    <a:pt x="67911" y="83826"/>
                    <a:pt x="58172" y="73815"/>
                  </a:cubicBezTo>
                  <a:cubicBezTo>
                    <a:pt x="38481" y="53330"/>
                    <a:pt x="22713" y="29368"/>
                    <a:pt x="11628" y="3127"/>
                  </a:cubicBezTo>
                  <a:cubicBezTo>
                    <a:pt x="8907" y="-3365"/>
                    <a:pt x="-1977" y="1251"/>
                    <a:pt x="315" y="78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98DE8F-EB44-9886-5B55-9493A59E7BF3}"/>
                </a:ext>
              </a:extLst>
            </p:cNvPr>
            <p:cNvSpPr/>
            <p:nvPr/>
          </p:nvSpPr>
          <p:spPr>
            <a:xfrm>
              <a:off x="10346070" y="1014392"/>
              <a:ext cx="84485" cy="132000"/>
            </a:xfrm>
            <a:custGeom>
              <a:avLst/>
              <a:gdLst>
                <a:gd name="connsiteX0" fmla="*/ 636 w 84485"/>
                <a:gd name="connsiteY0" fmla="*/ 4324 h 132000"/>
                <a:gd name="connsiteX1" fmla="*/ 24839 w 84485"/>
                <a:gd name="connsiteY1" fmla="*/ 78763 h 132000"/>
                <a:gd name="connsiteX2" fmla="*/ 78114 w 84485"/>
                <a:gd name="connsiteY2" fmla="*/ 131563 h 132000"/>
                <a:gd name="connsiteX3" fmla="*/ 83986 w 84485"/>
                <a:gd name="connsiteY3" fmla="*/ 129442 h 132000"/>
                <a:gd name="connsiteX4" fmla="*/ 83413 w 84485"/>
                <a:gd name="connsiteY4" fmla="*/ 124638 h 132000"/>
                <a:gd name="connsiteX5" fmla="*/ 40449 w 84485"/>
                <a:gd name="connsiteY5" fmla="*/ 72127 h 132000"/>
                <a:gd name="connsiteX6" fmla="*/ 23550 w 84485"/>
                <a:gd name="connsiteY6" fmla="*/ 43274 h 132000"/>
                <a:gd name="connsiteX7" fmla="*/ 13525 w 84485"/>
                <a:gd name="connsiteY7" fmla="*/ 6199 h 132000"/>
                <a:gd name="connsiteX8" fmla="*/ 1209 w 84485"/>
                <a:gd name="connsiteY8" fmla="*/ 4468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85" h="132000">
                  <a:moveTo>
                    <a:pt x="636" y="4324"/>
                  </a:moveTo>
                  <a:cubicBezTo>
                    <a:pt x="-3231" y="30580"/>
                    <a:pt x="11234" y="57412"/>
                    <a:pt x="24839" y="78763"/>
                  </a:cubicBezTo>
                  <a:cubicBezTo>
                    <a:pt x="37871" y="100590"/>
                    <a:pt x="56202" y="118752"/>
                    <a:pt x="78114" y="131563"/>
                  </a:cubicBezTo>
                  <a:cubicBezTo>
                    <a:pt x="80263" y="132630"/>
                    <a:pt x="82984" y="131678"/>
                    <a:pt x="83986" y="129442"/>
                  </a:cubicBezTo>
                  <a:cubicBezTo>
                    <a:pt x="84845" y="127855"/>
                    <a:pt x="84559" y="125980"/>
                    <a:pt x="83413" y="124638"/>
                  </a:cubicBezTo>
                  <a:cubicBezTo>
                    <a:pt x="67946" y="108120"/>
                    <a:pt x="53624" y="90578"/>
                    <a:pt x="40449" y="72127"/>
                  </a:cubicBezTo>
                  <a:cubicBezTo>
                    <a:pt x="34148" y="62952"/>
                    <a:pt x="28419" y="53301"/>
                    <a:pt x="23550" y="43274"/>
                  </a:cubicBezTo>
                  <a:cubicBezTo>
                    <a:pt x="16962" y="32051"/>
                    <a:pt x="13525" y="19240"/>
                    <a:pt x="13525" y="6199"/>
                  </a:cubicBezTo>
                  <a:cubicBezTo>
                    <a:pt x="13525" y="-725"/>
                    <a:pt x="2212" y="-2601"/>
                    <a:pt x="1209" y="44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4FFF82B8-7826-3970-7419-9015DF67B992}"/>
                </a:ext>
              </a:extLst>
            </p:cNvPr>
            <p:cNvSpPr/>
            <p:nvPr/>
          </p:nvSpPr>
          <p:spPr>
            <a:xfrm>
              <a:off x="10390796" y="1017201"/>
              <a:ext cx="107711" cy="166430"/>
            </a:xfrm>
            <a:custGeom>
              <a:avLst/>
              <a:gdLst>
                <a:gd name="connsiteX0" fmla="*/ 19 w 107711"/>
                <a:gd name="connsiteY0" fmla="*/ 6276 h 166430"/>
                <a:gd name="connsiteX1" fmla="*/ 59166 w 107711"/>
                <a:gd name="connsiteY1" fmla="*/ 138275 h 166430"/>
                <a:gd name="connsiteX2" fmla="*/ 100268 w 107711"/>
                <a:gd name="connsiteY2" fmla="*/ 166262 h 166430"/>
                <a:gd name="connsiteX3" fmla="*/ 107572 w 107711"/>
                <a:gd name="connsiteY3" fmla="*/ 161776 h 166430"/>
                <a:gd name="connsiteX4" fmla="*/ 105997 w 107711"/>
                <a:gd name="connsiteY4" fmla="*/ 156164 h 166430"/>
                <a:gd name="connsiteX5" fmla="*/ 73058 w 107711"/>
                <a:gd name="connsiteY5" fmla="*/ 126013 h 166430"/>
                <a:gd name="connsiteX6" fmla="*/ 44415 w 107711"/>
                <a:gd name="connsiteY6" fmla="*/ 91102 h 166430"/>
                <a:gd name="connsiteX7" fmla="*/ 13052 w 107711"/>
                <a:gd name="connsiteY7" fmla="*/ 6276 h 166430"/>
                <a:gd name="connsiteX8" fmla="*/ 19 w 107711"/>
                <a:gd name="connsiteY8" fmla="*/ 6276 h 1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" h="166430">
                  <a:moveTo>
                    <a:pt x="19" y="6276"/>
                  </a:moveTo>
                  <a:cubicBezTo>
                    <a:pt x="3456" y="55974"/>
                    <a:pt x="24509" y="102787"/>
                    <a:pt x="59166" y="138275"/>
                  </a:cubicBezTo>
                  <a:cubicBezTo>
                    <a:pt x="70194" y="151043"/>
                    <a:pt x="84371" y="160694"/>
                    <a:pt x="100268" y="166262"/>
                  </a:cubicBezTo>
                  <a:cubicBezTo>
                    <a:pt x="103562" y="167041"/>
                    <a:pt x="106713" y="165036"/>
                    <a:pt x="107572" y="161776"/>
                  </a:cubicBezTo>
                  <a:cubicBezTo>
                    <a:pt x="108002" y="159770"/>
                    <a:pt x="107429" y="157650"/>
                    <a:pt x="105997" y="156164"/>
                  </a:cubicBezTo>
                  <a:cubicBezTo>
                    <a:pt x="96115" y="145056"/>
                    <a:pt x="83656" y="136400"/>
                    <a:pt x="73058" y="126013"/>
                  </a:cubicBezTo>
                  <a:cubicBezTo>
                    <a:pt x="62174" y="115525"/>
                    <a:pt x="52579" y="103811"/>
                    <a:pt x="44415" y="91102"/>
                  </a:cubicBezTo>
                  <a:cubicBezTo>
                    <a:pt x="27659" y="65625"/>
                    <a:pt x="16918" y="36600"/>
                    <a:pt x="13052" y="6276"/>
                  </a:cubicBezTo>
                  <a:cubicBezTo>
                    <a:pt x="12049" y="-1947"/>
                    <a:pt x="-554" y="-2236"/>
                    <a:pt x="19" y="62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5FC05555-C9AD-F4EE-5E33-379EBF1B587C}"/>
                </a:ext>
              </a:extLst>
            </p:cNvPr>
            <p:cNvSpPr/>
            <p:nvPr/>
          </p:nvSpPr>
          <p:spPr>
            <a:xfrm>
              <a:off x="10452109" y="1060257"/>
              <a:ext cx="91896" cy="165942"/>
            </a:xfrm>
            <a:custGeom>
              <a:avLst/>
              <a:gdLst>
                <a:gd name="connsiteX0" fmla="*/ 1146 w 91896"/>
                <a:gd name="connsiteY0" fmla="*/ 4479 h 165942"/>
                <a:gd name="connsiteX1" fmla="*/ 23488 w 91896"/>
                <a:gd name="connsiteY1" fmla="*/ 95364 h 165942"/>
                <a:gd name="connsiteX2" fmla="*/ 80773 w 91896"/>
                <a:gd name="connsiteY2" fmla="*/ 165042 h 165942"/>
                <a:gd name="connsiteX3" fmla="*/ 90654 w 91896"/>
                <a:gd name="connsiteY3" fmla="*/ 155088 h 165942"/>
                <a:gd name="connsiteX4" fmla="*/ 64876 w 91896"/>
                <a:gd name="connsiteY4" fmla="*/ 123351 h 165942"/>
                <a:gd name="connsiteX5" fmla="*/ 41390 w 91896"/>
                <a:gd name="connsiteY5" fmla="*/ 89160 h 165942"/>
                <a:gd name="connsiteX6" fmla="*/ 23774 w 91896"/>
                <a:gd name="connsiteY6" fmla="*/ 52806 h 165942"/>
                <a:gd name="connsiteX7" fmla="*/ 13463 w 91896"/>
                <a:gd name="connsiteY7" fmla="*/ 6066 h 165942"/>
                <a:gd name="connsiteX8" fmla="*/ 6875 w 91896"/>
                <a:gd name="connsiteY8" fmla="*/ 7 h 165942"/>
                <a:gd name="connsiteX9" fmla="*/ 1146 w 91896"/>
                <a:gd name="connsiteY9" fmla="*/ 4479 h 16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896" h="165942">
                  <a:moveTo>
                    <a:pt x="1146" y="4479"/>
                  </a:moveTo>
                  <a:cubicBezTo>
                    <a:pt x="-4153" y="35062"/>
                    <a:pt x="9883" y="68387"/>
                    <a:pt x="23488" y="95364"/>
                  </a:cubicBezTo>
                  <a:cubicBezTo>
                    <a:pt x="36090" y="123351"/>
                    <a:pt x="55854" y="147413"/>
                    <a:pt x="80773" y="165042"/>
                  </a:cubicBezTo>
                  <a:cubicBezTo>
                    <a:pt x="86645" y="168504"/>
                    <a:pt x="95095" y="161291"/>
                    <a:pt x="90654" y="155088"/>
                  </a:cubicBezTo>
                  <a:cubicBezTo>
                    <a:pt x="82778" y="143980"/>
                    <a:pt x="73326" y="134026"/>
                    <a:pt x="64876" y="123351"/>
                  </a:cubicBezTo>
                  <a:cubicBezTo>
                    <a:pt x="56284" y="112531"/>
                    <a:pt x="48407" y="101105"/>
                    <a:pt x="41390" y="89160"/>
                  </a:cubicBezTo>
                  <a:cubicBezTo>
                    <a:pt x="34515" y="77547"/>
                    <a:pt x="28644" y="65386"/>
                    <a:pt x="23774" y="52806"/>
                  </a:cubicBezTo>
                  <a:cubicBezTo>
                    <a:pt x="16757" y="38250"/>
                    <a:pt x="13177" y="22237"/>
                    <a:pt x="13463" y="6066"/>
                  </a:cubicBezTo>
                  <a:cubicBezTo>
                    <a:pt x="13320" y="2560"/>
                    <a:pt x="10312" y="-152"/>
                    <a:pt x="6875" y="7"/>
                  </a:cubicBezTo>
                  <a:cubicBezTo>
                    <a:pt x="4297" y="136"/>
                    <a:pt x="1863" y="1911"/>
                    <a:pt x="1146" y="4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F6951BF9-15F4-F712-5877-81187C087FC4}"/>
                </a:ext>
              </a:extLst>
            </p:cNvPr>
            <p:cNvSpPr/>
            <p:nvPr/>
          </p:nvSpPr>
          <p:spPr>
            <a:xfrm>
              <a:off x="10498080" y="1071189"/>
              <a:ext cx="60631" cy="213391"/>
            </a:xfrm>
            <a:custGeom>
              <a:avLst/>
              <a:gdLst>
                <a:gd name="connsiteX0" fmla="*/ 9311 w 60631"/>
                <a:gd name="connsiteY0" fmla="*/ 4222 h 213391"/>
                <a:gd name="connsiteX1" fmla="*/ 5300 w 60631"/>
                <a:gd name="connsiteY1" fmla="*/ 121651 h 213391"/>
                <a:gd name="connsiteX2" fmla="*/ 49410 w 60631"/>
                <a:gd name="connsiteY2" fmla="*/ 212103 h 213391"/>
                <a:gd name="connsiteX3" fmla="*/ 59005 w 60631"/>
                <a:gd name="connsiteY3" fmla="*/ 199552 h 213391"/>
                <a:gd name="connsiteX4" fmla="*/ 34516 w 60631"/>
                <a:gd name="connsiteY4" fmla="*/ 160746 h 213391"/>
                <a:gd name="connsiteX5" fmla="*/ 22343 w 60631"/>
                <a:gd name="connsiteY5" fmla="*/ 115447 h 213391"/>
                <a:gd name="connsiteX6" fmla="*/ 20911 w 60631"/>
                <a:gd name="connsiteY6" fmla="*/ 7396 h 213391"/>
                <a:gd name="connsiteX7" fmla="*/ 9311 w 60631"/>
                <a:gd name="connsiteY7" fmla="*/ 4222 h 21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631" h="213391">
                  <a:moveTo>
                    <a:pt x="9311" y="4222"/>
                  </a:moveTo>
                  <a:cubicBezTo>
                    <a:pt x="-4151" y="41730"/>
                    <a:pt x="-715" y="82844"/>
                    <a:pt x="5300" y="121651"/>
                  </a:cubicBezTo>
                  <a:cubicBezTo>
                    <a:pt x="10170" y="154110"/>
                    <a:pt x="19621" y="193782"/>
                    <a:pt x="49410" y="212103"/>
                  </a:cubicBezTo>
                  <a:cubicBezTo>
                    <a:pt x="57430" y="217152"/>
                    <a:pt x="63731" y="206188"/>
                    <a:pt x="59005" y="199552"/>
                  </a:cubicBezTo>
                  <a:cubicBezTo>
                    <a:pt x="48981" y="187881"/>
                    <a:pt x="40818" y="174811"/>
                    <a:pt x="34516" y="160746"/>
                  </a:cubicBezTo>
                  <a:cubicBezTo>
                    <a:pt x="28931" y="146118"/>
                    <a:pt x="24778" y="130941"/>
                    <a:pt x="22343" y="115447"/>
                  </a:cubicBezTo>
                  <a:cubicBezTo>
                    <a:pt x="16184" y="80392"/>
                    <a:pt x="9883" y="42162"/>
                    <a:pt x="20911" y="7396"/>
                  </a:cubicBezTo>
                  <a:cubicBezTo>
                    <a:pt x="23202" y="-106"/>
                    <a:pt x="11888" y="-3136"/>
                    <a:pt x="9311" y="42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5BC575FA-BE09-5C57-6340-DD28C892C32C}"/>
                </a:ext>
              </a:extLst>
            </p:cNvPr>
            <p:cNvSpPr/>
            <p:nvPr/>
          </p:nvSpPr>
          <p:spPr>
            <a:xfrm>
              <a:off x="10518465" y="1105634"/>
              <a:ext cx="46657" cy="222709"/>
            </a:xfrm>
            <a:custGeom>
              <a:avLst/>
              <a:gdLst>
                <a:gd name="connsiteX0" fmla="*/ 25874 w 46657"/>
                <a:gd name="connsiteY0" fmla="*/ 2092 h 222709"/>
                <a:gd name="connsiteX1" fmla="*/ 669 w 46657"/>
                <a:gd name="connsiteY1" fmla="*/ 109278 h 222709"/>
                <a:gd name="connsiteX2" fmla="*/ 37904 w 46657"/>
                <a:gd name="connsiteY2" fmla="*/ 221225 h 222709"/>
                <a:gd name="connsiteX3" fmla="*/ 45208 w 46657"/>
                <a:gd name="connsiteY3" fmla="*/ 221153 h 222709"/>
                <a:gd name="connsiteX4" fmla="*/ 46497 w 46657"/>
                <a:gd name="connsiteY4" fmla="*/ 216176 h 222709"/>
                <a:gd name="connsiteX5" fmla="*/ 17854 w 46657"/>
                <a:gd name="connsiteY5" fmla="*/ 112308 h 222709"/>
                <a:gd name="connsiteX6" fmla="*/ 17854 w 46657"/>
                <a:gd name="connsiteY6" fmla="*/ 59363 h 222709"/>
                <a:gd name="connsiteX7" fmla="*/ 34897 w 46657"/>
                <a:gd name="connsiteY7" fmla="*/ 11757 h 222709"/>
                <a:gd name="connsiteX8" fmla="*/ 25158 w 46657"/>
                <a:gd name="connsiteY8" fmla="*/ 2092 h 2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57" h="222709">
                  <a:moveTo>
                    <a:pt x="25874" y="2092"/>
                  </a:moveTo>
                  <a:cubicBezTo>
                    <a:pt x="238" y="29213"/>
                    <a:pt x="-1480" y="74222"/>
                    <a:pt x="669" y="109278"/>
                  </a:cubicBezTo>
                  <a:cubicBezTo>
                    <a:pt x="2960" y="147796"/>
                    <a:pt x="12125" y="191507"/>
                    <a:pt x="37904" y="221225"/>
                  </a:cubicBezTo>
                  <a:cubicBezTo>
                    <a:pt x="39909" y="223231"/>
                    <a:pt x="43202" y="223202"/>
                    <a:pt x="45208" y="221153"/>
                  </a:cubicBezTo>
                  <a:cubicBezTo>
                    <a:pt x="46497" y="219855"/>
                    <a:pt x="46926" y="217950"/>
                    <a:pt x="46497" y="216176"/>
                  </a:cubicBezTo>
                  <a:cubicBezTo>
                    <a:pt x="36185" y="181409"/>
                    <a:pt x="22007" y="148950"/>
                    <a:pt x="17854" y="112308"/>
                  </a:cubicBezTo>
                  <a:cubicBezTo>
                    <a:pt x="15992" y="94708"/>
                    <a:pt x="15992" y="76963"/>
                    <a:pt x="17854" y="59363"/>
                  </a:cubicBezTo>
                  <a:cubicBezTo>
                    <a:pt x="18427" y="42081"/>
                    <a:pt x="24441" y="25419"/>
                    <a:pt x="34897" y="11757"/>
                  </a:cubicBezTo>
                  <a:cubicBezTo>
                    <a:pt x="40768" y="5265"/>
                    <a:pt x="31316" y="-4256"/>
                    <a:pt x="25158" y="20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1" name="Freeform: Shape 3070">
              <a:extLst>
                <a:ext uri="{FF2B5EF4-FFF2-40B4-BE49-F238E27FC236}">
                  <a16:creationId xmlns:a16="http://schemas.microsoft.com/office/drawing/2014/main" id="{5A188C7D-DE4F-62C4-6632-920948E099FB}"/>
                </a:ext>
              </a:extLst>
            </p:cNvPr>
            <p:cNvSpPr/>
            <p:nvPr/>
          </p:nvSpPr>
          <p:spPr>
            <a:xfrm>
              <a:off x="10557161" y="1148554"/>
              <a:ext cx="42899" cy="204839"/>
            </a:xfrm>
            <a:custGeom>
              <a:avLst/>
              <a:gdLst>
                <a:gd name="connsiteX0" fmla="*/ 29856 w 42899"/>
                <a:gd name="connsiteY0" fmla="*/ 2162 h 204839"/>
                <a:gd name="connsiteX1" fmla="*/ 1213 w 42899"/>
                <a:gd name="connsiteY1" fmla="*/ 97086 h 204839"/>
                <a:gd name="connsiteX2" fmla="*/ 15534 w 42899"/>
                <a:gd name="connsiteY2" fmla="*/ 201964 h 204839"/>
                <a:gd name="connsiteX3" fmla="*/ 23125 w 42899"/>
                <a:gd name="connsiteY3" fmla="*/ 204114 h 204839"/>
                <a:gd name="connsiteX4" fmla="*/ 25989 w 42899"/>
                <a:gd name="connsiteY4" fmla="*/ 199079 h 204839"/>
                <a:gd name="connsiteX5" fmla="*/ 18971 w 42899"/>
                <a:gd name="connsiteY5" fmla="*/ 103722 h 204839"/>
                <a:gd name="connsiteX6" fmla="*/ 24414 w 42899"/>
                <a:gd name="connsiteY6" fmla="*/ 56693 h 204839"/>
                <a:gd name="connsiteX7" fmla="*/ 41027 w 42899"/>
                <a:gd name="connsiteY7" fmla="*/ 13414 h 204839"/>
                <a:gd name="connsiteX8" fmla="*/ 30286 w 42899"/>
                <a:gd name="connsiteY8" fmla="*/ 2594 h 20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99" h="204839">
                  <a:moveTo>
                    <a:pt x="29856" y="2162"/>
                  </a:moveTo>
                  <a:cubicBezTo>
                    <a:pt x="8517" y="26686"/>
                    <a:pt x="3647" y="65637"/>
                    <a:pt x="1213" y="97086"/>
                  </a:cubicBezTo>
                  <a:cubicBezTo>
                    <a:pt x="-2511" y="132704"/>
                    <a:pt x="2359" y="168683"/>
                    <a:pt x="15534" y="201964"/>
                  </a:cubicBezTo>
                  <a:cubicBezTo>
                    <a:pt x="17110" y="204676"/>
                    <a:pt x="20404" y="205643"/>
                    <a:pt x="23125" y="204114"/>
                  </a:cubicBezTo>
                  <a:cubicBezTo>
                    <a:pt x="24986" y="203104"/>
                    <a:pt x="25989" y="201156"/>
                    <a:pt x="25989" y="199079"/>
                  </a:cubicBezTo>
                  <a:cubicBezTo>
                    <a:pt x="21120" y="167529"/>
                    <a:pt x="18828" y="135647"/>
                    <a:pt x="18971" y="103722"/>
                  </a:cubicBezTo>
                  <a:cubicBezTo>
                    <a:pt x="19687" y="87925"/>
                    <a:pt x="21406" y="72215"/>
                    <a:pt x="24414" y="56693"/>
                  </a:cubicBezTo>
                  <a:cubicBezTo>
                    <a:pt x="26419" y="41141"/>
                    <a:pt x="32147" y="26296"/>
                    <a:pt x="41027" y="13414"/>
                  </a:cubicBezTo>
                  <a:cubicBezTo>
                    <a:pt x="47185" y="5912"/>
                    <a:pt x="36730" y="-5051"/>
                    <a:pt x="30286" y="2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43728022-4A2E-B44E-1763-12AC5000405B}"/>
                </a:ext>
              </a:extLst>
            </p:cNvPr>
            <p:cNvSpPr/>
            <p:nvPr/>
          </p:nvSpPr>
          <p:spPr>
            <a:xfrm>
              <a:off x="10591244" y="1190843"/>
              <a:ext cx="50745" cy="205321"/>
            </a:xfrm>
            <a:custGeom>
              <a:avLst/>
              <a:gdLst>
                <a:gd name="connsiteX0" fmla="*/ 38880 w 50745"/>
                <a:gd name="connsiteY0" fmla="*/ 2286 h 205321"/>
                <a:gd name="connsiteX1" fmla="*/ 6084 w 50745"/>
                <a:gd name="connsiteY1" fmla="*/ 92594 h 205321"/>
                <a:gd name="connsiteX2" fmla="*/ 2647 w 50745"/>
                <a:gd name="connsiteY2" fmla="*/ 200934 h 205321"/>
                <a:gd name="connsiteX3" fmla="*/ 14390 w 50745"/>
                <a:gd name="connsiteY3" fmla="*/ 199347 h 205321"/>
                <a:gd name="connsiteX4" fmla="*/ 22267 w 50745"/>
                <a:gd name="connsiteY4" fmla="*/ 97066 h 205321"/>
                <a:gd name="connsiteX5" fmla="*/ 49621 w 50745"/>
                <a:gd name="connsiteY5" fmla="*/ 10509 h 205321"/>
                <a:gd name="connsiteX6" fmla="*/ 38880 w 50745"/>
                <a:gd name="connsiteY6" fmla="*/ 2141 h 20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45" h="205321">
                  <a:moveTo>
                    <a:pt x="38880" y="2286"/>
                  </a:moveTo>
                  <a:cubicBezTo>
                    <a:pt x="20691" y="29205"/>
                    <a:pt x="9521" y="60236"/>
                    <a:pt x="6084" y="92594"/>
                  </a:cubicBezTo>
                  <a:cubicBezTo>
                    <a:pt x="-647" y="128298"/>
                    <a:pt x="-1793" y="164869"/>
                    <a:pt x="2647" y="200934"/>
                  </a:cubicBezTo>
                  <a:cubicBezTo>
                    <a:pt x="3792" y="208003"/>
                    <a:pt x="13961" y="205839"/>
                    <a:pt x="14390" y="199347"/>
                  </a:cubicBezTo>
                  <a:cubicBezTo>
                    <a:pt x="16252" y="165301"/>
                    <a:pt x="17111" y="130967"/>
                    <a:pt x="22267" y="97066"/>
                  </a:cubicBezTo>
                  <a:cubicBezTo>
                    <a:pt x="24559" y="66468"/>
                    <a:pt x="34010" y="36822"/>
                    <a:pt x="49621" y="10509"/>
                  </a:cubicBezTo>
                  <a:cubicBezTo>
                    <a:pt x="54204" y="4161"/>
                    <a:pt x="43606" y="-3918"/>
                    <a:pt x="38880" y="21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C0F6BCA-8B40-A568-7F78-02576689EC3B}"/>
                </a:ext>
              </a:extLst>
            </p:cNvPr>
            <p:cNvSpPr/>
            <p:nvPr/>
          </p:nvSpPr>
          <p:spPr>
            <a:xfrm>
              <a:off x="10586612" y="1241725"/>
              <a:ext cx="79299" cy="249523"/>
            </a:xfrm>
            <a:custGeom>
              <a:avLst/>
              <a:gdLst>
                <a:gd name="connsiteX0" fmla="*/ 65710 w 79299"/>
                <a:gd name="connsiteY0" fmla="*/ 3626 h 249523"/>
                <a:gd name="connsiteX1" fmla="*/ 405 w 79299"/>
                <a:gd name="connsiteY1" fmla="*/ 242523 h 249523"/>
                <a:gd name="connsiteX2" fmla="*/ 9427 w 79299"/>
                <a:gd name="connsiteY2" fmla="*/ 249448 h 249523"/>
                <a:gd name="connsiteX3" fmla="*/ 16301 w 79299"/>
                <a:gd name="connsiteY3" fmla="*/ 242523 h 249523"/>
                <a:gd name="connsiteX4" fmla="*/ 34346 w 79299"/>
                <a:gd name="connsiteY4" fmla="*/ 123363 h 249523"/>
                <a:gd name="connsiteX5" fmla="*/ 78313 w 79299"/>
                <a:gd name="connsiteY5" fmla="*/ 11127 h 249523"/>
                <a:gd name="connsiteX6" fmla="*/ 75735 w 79299"/>
                <a:gd name="connsiteY6" fmla="*/ 1029 h 249523"/>
                <a:gd name="connsiteX7" fmla="*/ 65710 w 79299"/>
                <a:gd name="connsiteY7" fmla="*/ 3626 h 24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99" h="249523">
                  <a:moveTo>
                    <a:pt x="65710" y="3626"/>
                  </a:moveTo>
                  <a:cubicBezTo>
                    <a:pt x="24465" y="73881"/>
                    <a:pt x="-3748" y="160150"/>
                    <a:pt x="405" y="242523"/>
                  </a:cubicBezTo>
                  <a:cubicBezTo>
                    <a:pt x="977" y="246952"/>
                    <a:pt x="4988" y="250054"/>
                    <a:pt x="9427" y="249448"/>
                  </a:cubicBezTo>
                  <a:cubicBezTo>
                    <a:pt x="13008" y="248972"/>
                    <a:pt x="15872" y="246130"/>
                    <a:pt x="16301" y="242523"/>
                  </a:cubicBezTo>
                  <a:cubicBezTo>
                    <a:pt x="19022" y="202375"/>
                    <a:pt x="25038" y="162516"/>
                    <a:pt x="34346" y="123363"/>
                  </a:cubicBezTo>
                  <a:cubicBezTo>
                    <a:pt x="44515" y="84340"/>
                    <a:pt x="59265" y="46659"/>
                    <a:pt x="78313" y="11127"/>
                  </a:cubicBezTo>
                  <a:cubicBezTo>
                    <a:pt x="80318" y="7622"/>
                    <a:pt x="79173" y="3106"/>
                    <a:pt x="75735" y="1029"/>
                  </a:cubicBezTo>
                  <a:cubicBezTo>
                    <a:pt x="72298" y="-1048"/>
                    <a:pt x="67715" y="120"/>
                    <a:pt x="65710" y="36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AA439821-D47D-5D2F-1CB2-816885292C56}"/>
                </a:ext>
              </a:extLst>
            </p:cNvPr>
            <p:cNvSpPr/>
            <p:nvPr/>
          </p:nvSpPr>
          <p:spPr>
            <a:xfrm>
              <a:off x="10603690" y="1294208"/>
              <a:ext cx="76586" cy="216815"/>
            </a:xfrm>
            <a:custGeom>
              <a:avLst/>
              <a:gdLst>
                <a:gd name="connsiteX0" fmla="*/ 61951 w 76586"/>
                <a:gd name="connsiteY0" fmla="*/ 4231 h 216815"/>
                <a:gd name="connsiteX1" fmla="*/ 226 w 76586"/>
                <a:gd name="connsiteY1" fmla="*/ 210814 h 216815"/>
                <a:gd name="connsiteX2" fmla="*/ 11969 w 76586"/>
                <a:gd name="connsiteY2" fmla="*/ 212545 h 216815"/>
                <a:gd name="connsiteX3" fmla="*/ 33738 w 76586"/>
                <a:gd name="connsiteY3" fmla="*/ 109831 h 216815"/>
                <a:gd name="connsiteX4" fmla="*/ 75556 w 76586"/>
                <a:gd name="connsiteY4" fmla="*/ 12310 h 216815"/>
                <a:gd name="connsiteX5" fmla="*/ 72406 w 76586"/>
                <a:gd name="connsiteY5" fmla="*/ 1057 h 216815"/>
                <a:gd name="connsiteX6" fmla="*/ 61235 w 76586"/>
                <a:gd name="connsiteY6" fmla="*/ 4231 h 21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86" h="216815">
                  <a:moveTo>
                    <a:pt x="61951" y="4231"/>
                  </a:moveTo>
                  <a:cubicBezTo>
                    <a:pt x="24572" y="64533"/>
                    <a:pt x="-2781" y="139116"/>
                    <a:pt x="226" y="210814"/>
                  </a:cubicBezTo>
                  <a:cubicBezTo>
                    <a:pt x="226" y="217306"/>
                    <a:pt x="10680" y="219470"/>
                    <a:pt x="11969" y="212545"/>
                  </a:cubicBezTo>
                  <a:cubicBezTo>
                    <a:pt x="17268" y="177922"/>
                    <a:pt x="24572" y="143631"/>
                    <a:pt x="33738" y="109831"/>
                  </a:cubicBezTo>
                  <a:cubicBezTo>
                    <a:pt x="44049" y="75843"/>
                    <a:pt x="57941" y="43124"/>
                    <a:pt x="75556" y="12310"/>
                  </a:cubicBezTo>
                  <a:cubicBezTo>
                    <a:pt x="77705" y="8328"/>
                    <a:pt x="76416" y="3293"/>
                    <a:pt x="72406" y="1057"/>
                  </a:cubicBezTo>
                  <a:cubicBezTo>
                    <a:pt x="68395" y="-1179"/>
                    <a:pt x="63383" y="249"/>
                    <a:pt x="61235" y="42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533EC1E3-02C5-65E6-A144-264A45B76BEA}"/>
                </a:ext>
              </a:extLst>
            </p:cNvPr>
            <p:cNvSpPr/>
            <p:nvPr/>
          </p:nvSpPr>
          <p:spPr>
            <a:xfrm>
              <a:off x="10611029" y="1351299"/>
              <a:ext cx="88922" cy="227451"/>
            </a:xfrm>
            <a:custGeom>
              <a:avLst/>
              <a:gdLst>
                <a:gd name="connsiteX0" fmla="*/ 73802 w 88922"/>
                <a:gd name="connsiteY0" fmla="*/ 3980 h 227451"/>
                <a:gd name="connsiteX1" fmla="*/ 47 w 88922"/>
                <a:gd name="connsiteY1" fmla="*/ 219363 h 227451"/>
                <a:gd name="connsiteX2" fmla="*/ 16374 w 88922"/>
                <a:gd name="connsiteY2" fmla="*/ 221527 h 227451"/>
                <a:gd name="connsiteX3" fmla="*/ 87980 w 88922"/>
                <a:gd name="connsiteY3" fmla="*/ 12203 h 227451"/>
                <a:gd name="connsiteX4" fmla="*/ 73659 w 88922"/>
                <a:gd name="connsiteY4" fmla="*/ 3980 h 22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22" h="227451">
                  <a:moveTo>
                    <a:pt x="73802" y="3980"/>
                  </a:moveTo>
                  <a:cubicBezTo>
                    <a:pt x="35278" y="70110"/>
                    <a:pt x="10215" y="143337"/>
                    <a:pt x="47" y="219363"/>
                  </a:cubicBezTo>
                  <a:cubicBezTo>
                    <a:pt x="-956" y="228740"/>
                    <a:pt x="14368" y="230615"/>
                    <a:pt x="16374" y="221527"/>
                  </a:cubicBezTo>
                  <a:cubicBezTo>
                    <a:pt x="31841" y="149093"/>
                    <a:pt x="55757" y="78809"/>
                    <a:pt x="87980" y="12203"/>
                  </a:cubicBezTo>
                  <a:cubicBezTo>
                    <a:pt x="92562" y="2970"/>
                    <a:pt x="79244" y="-5108"/>
                    <a:pt x="73659" y="39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6" name="Freeform: Shape 3075">
              <a:extLst>
                <a:ext uri="{FF2B5EF4-FFF2-40B4-BE49-F238E27FC236}">
                  <a16:creationId xmlns:a16="http://schemas.microsoft.com/office/drawing/2014/main" id="{2128E53A-B88C-5533-12C6-E99B42D8E213}"/>
                </a:ext>
              </a:extLst>
            </p:cNvPr>
            <p:cNvSpPr/>
            <p:nvPr/>
          </p:nvSpPr>
          <p:spPr>
            <a:xfrm>
              <a:off x="10568207" y="1412984"/>
              <a:ext cx="145864" cy="209499"/>
            </a:xfrm>
            <a:custGeom>
              <a:avLst/>
              <a:gdLst>
                <a:gd name="connsiteX0" fmla="*/ 141113 w 145864"/>
                <a:gd name="connsiteY0" fmla="*/ 0 h 209499"/>
                <a:gd name="connsiteX1" fmla="*/ 94283 w 145864"/>
                <a:gd name="connsiteY1" fmla="*/ 37075 h 209499"/>
                <a:gd name="connsiteX2" fmla="*/ 53754 w 145864"/>
                <a:gd name="connsiteY2" fmla="*/ 86557 h 209499"/>
                <a:gd name="connsiteX3" fmla="*/ 49 w 145864"/>
                <a:gd name="connsiteY3" fmla="*/ 201967 h 209499"/>
                <a:gd name="connsiteX4" fmla="*/ 5635 w 145864"/>
                <a:gd name="connsiteY4" fmla="*/ 209439 h 209499"/>
                <a:gd name="connsiteX5" fmla="*/ 12652 w 145864"/>
                <a:gd name="connsiteY5" fmla="*/ 205429 h 209499"/>
                <a:gd name="connsiteX6" fmla="*/ 66786 w 145864"/>
                <a:gd name="connsiteY6" fmla="*/ 96223 h 209499"/>
                <a:gd name="connsiteX7" fmla="*/ 103878 w 145864"/>
                <a:gd name="connsiteY7" fmla="*/ 49193 h 209499"/>
                <a:gd name="connsiteX8" fmla="*/ 125074 w 145864"/>
                <a:gd name="connsiteY8" fmla="*/ 27698 h 209499"/>
                <a:gd name="connsiteX9" fmla="*/ 145411 w 145864"/>
                <a:gd name="connsiteY9" fmla="*/ 6059 h 209499"/>
                <a:gd name="connsiteX10" fmla="*/ 143835 w 145864"/>
                <a:gd name="connsiteY10" fmla="*/ 793 h 209499"/>
                <a:gd name="connsiteX11" fmla="*/ 141113 w 145864"/>
                <a:gd name="connsiteY11" fmla="*/ 433 h 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864" h="209499">
                  <a:moveTo>
                    <a:pt x="141113" y="0"/>
                  </a:moveTo>
                  <a:cubicBezTo>
                    <a:pt x="123068" y="8800"/>
                    <a:pt x="107029" y="21452"/>
                    <a:pt x="94283" y="37075"/>
                  </a:cubicBezTo>
                  <a:cubicBezTo>
                    <a:pt x="79532" y="52497"/>
                    <a:pt x="65927" y="69044"/>
                    <a:pt x="53754" y="86557"/>
                  </a:cubicBezTo>
                  <a:cubicBezTo>
                    <a:pt x="28405" y="121021"/>
                    <a:pt x="10074" y="160260"/>
                    <a:pt x="49" y="201967"/>
                  </a:cubicBezTo>
                  <a:cubicBezTo>
                    <a:pt x="-381" y="205602"/>
                    <a:pt x="2054" y="208949"/>
                    <a:pt x="5635" y="209439"/>
                  </a:cubicBezTo>
                  <a:cubicBezTo>
                    <a:pt x="8642" y="209843"/>
                    <a:pt x="11506" y="208199"/>
                    <a:pt x="12652" y="205429"/>
                  </a:cubicBezTo>
                  <a:cubicBezTo>
                    <a:pt x="26687" y="167156"/>
                    <a:pt x="44875" y="130542"/>
                    <a:pt x="66786" y="96223"/>
                  </a:cubicBezTo>
                  <a:cubicBezTo>
                    <a:pt x="77957" y="79604"/>
                    <a:pt x="90273" y="63879"/>
                    <a:pt x="103878" y="49193"/>
                  </a:cubicBezTo>
                  <a:cubicBezTo>
                    <a:pt x="110752" y="41836"/>
                    <a:pt x="118200" y="34767"/>
                    <a:pt x="125074" y="27698"/>
                  </a:cubicBezTo>
                  <a:cubicBezTo>
                    <a:pt x="132664" y="21250"/>
                    <a:pt x="139395" y="13993"/>
                    <a:pt x="145411" y="6059"/>
                  </a:cubicBezTo>
                  <a:cubicBezTo>
                    <a:pt x="146412" y="4155"/>
                    <a:pt x="145697" y="1803"/>
                    <a:pt x="143835" y="793"/>
                  </a:cubicBezTo>
                  <a:cubicBezTo>
                    <a:pt x="142975" y="346"/>
                    <a:pt x="141974" y="216"/>
                    <a:pt x="141113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7" name="Freeform: Shape 3076">
              <a:extLst>
                <a:ext uri="{FF2B5EF4-FFF2-40B4-BE49-F238E27FC236}">
                  <a16:creationId xmlns:a16="http://schemas.microsoft.com/office/drawing/2014/main" id="{061BECED-DCD2-4744-F4A6-8E4945E13D75}"/>
                </a:ext>
              </a:extLst>
            </p:cNvPr>
            <p:cNvSpPr/>
            <p:nvPr/>
          </p:nvSpPr>
          <p:spPr>
            <a:xfrm>
              <a:off x="10537101" y="1482205"/>
              <a:ext cx="174765" cy="200845"/>
            </a:xfrm>
            <a:custGeom>
              <a:avLst/>
              <a:gdLst>
                <a:gd name="connsiteX0" fmla="*/ 165058 w 174765"/>
                <a:gd name="connsiteY0" fmla="*/ 1178 h 200845"/>
                <a:gd name="connsiteX1" fmla="*/ 60084 w 174765"/>
                <a:gd name="connsiteY1" fmla="*/ 85283 h 200845"/>
                <a:gd name="connsiteX2" fmla="*/ 221 w 174765"/>
                <a:gd name="connsiteY2" fmla="*/ 193479 h 200845"/>
                <a:gd name="connsiteX3" fmla="*/ 4087 w 174765"/>
                <a:gd name="connsiteY3" fmla="*/ 200620 h 200845"/>
                <a:gd name="connsiteX4" fmla="*/ 11248 w 174765"/>
                <a:gd name="connsiteY4" fmla="*/ 196653 h 200845"/>
                <a:gd name="connsiteX5" fmla="*/ 73832 w 174765"/>
                <a:gd name="connsiteY5" fmla="*/ 94948 h 200845"/>
                <a:gd name="connsiteX6" fmla="*/ 171789 w 174765"/>
                <a:gd name="connsiteY6" fmla="*/ 12863 h 200845"/>
                <a:gd name="connsiteX7" fmla="*/ 165058 w 174765"/>
                <a:gd name="connsiteY7" fmla="*/ 1178 h 20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765" h="200845">
                  <a:moveTo>
                    <a:pt x="165058" y="1178"/>
                  </a:moveTo>
                  <a:cubicBezTo>
                    <a:pt x="126964" y="25025"/>
                    <a:pt x="91734" y="53257"/>
                    <a:pt x="60084" y="85283"/>
                  </a:cubicBezTo>
                  <a:cubicBezTo>
                    <a:pt x="30152" y="114799"/>
                    <a:pt x="9386" y="152365"/>
                    <a:pt x="221" y="193479"/>
                  </a:cubicBezTo>
                  <a:cubicBezTo>
                    <a:pt x="-638" y="196552"/>
                    <a:pt x="1080" y="199740"/>
                    <a:pt x="4087" y="200620"/>
                  </a:cubicBezTo>
                  <a:cubicBezTo>
                    <a:pt x="7238" y="201500"/>
                    <a:pt x="10389" y="199726"/>
                    <a:pt x="11248" y="196653"/>
                  </a:cubicBezTo>
                  <a:cubicBezTo>
                    <a:pt x="25856" y="159217"/>
                    <a:pt x="47051" y="124753"/>
                    <a:pt x="73832" y="94948"/>
                  </a:cubicBezTo>
                  <a:cubicBezTo>
                    <a:pt x="103477" y="64120"/>
                    <a:pt x="136272" y="36609"/>
                    <a:pt x="171789" y="12863"/>
                  </a:cubicBezTo>
                  <a:cubicBezTo>
                    <a:pt x="178950" y="7959"/>
                    <a:pt x="171789" y="-3727"/>
                    <a:pt x="165058" y="1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8" name="Freeform: Shape 3077">
              <a:extLst>
                <a:ext uri="{FF2B5EF4-FFF2-40B4-BE49-F238E27FC236}">
                  <a16:creationId xmlns:a16="http://schemas.microsoft.com/office/drawing/2014/main" id="{A28C291C-C5A2-B2B5-5B2A-3252C13222A1}"/>
                </a:ext>
              </a:extLst>
            </p:cNvPr>
            <p:cNvSpPr/>
            <p:nvPr/>
          </p:nvSpPr>
          <p:spPr>
            <a:xfrm>
              <a:off x="10528675" y="1575812"/>
              <a:ext cx="171138" cy="146845"/>
            </a:xfrm>
            <a:custGeom>
              <a:avLst/>
              <a:gdLst>
                <a:gd name="connsiteX0" fmla="*/ 162600 w 171138"/>
                <a:gd name="connsiteY0" fmla="*/ 332 h 146845"/>
                <a:gd name="connsiteX1" fmla="*/ 1057 w 171138"/>
                <a:gd name="connsiteY1" fmla="*/ 136803 h 146845"/>
                <a:gd name="connsiteX2" fmla="*/ 11369 w 171138"/>
                <a:gd name="connsiteY2" fmla="*/ 144882 h 146845"/>
                <a:gd name="connsiteX3" fmla="*/ 166324 w 171138"/>
                <a:gd name="connsiteY3" fmla="*/ 14036 h 146845"/>
                <a:gd name="connsiteX4" fmla="*/ 162600 w 171138"/>
                <a:gd name="connsiteY4" fmla="*/ 332 h 14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8" h="146845">
                  <a:moveTo>
                    <a:pt x="162600" y="332"/>
                  </a:moveTo>
                  <a:cubicBezTo>
                    <a:pt x="92856" y="22115"/>
                    <a:pt x="43018" y="79820"/>
                    <a:pt x="1057" y="136803"/>
                  </a:cubicBezTo>
                  <a:cubicBezTo>
                    <a:pt x="-3239" y="142862"/>
                    <a:pt x="6642" y="150508"/>
                    <a:pt x="11369" y="144882"/>
                  </a:cubicBezTo>
                  <a:cubicBezTo>
                    <a:pt x="55764" y="93236"/>
                    <a:pt x="99157" y="35676"/>
                    <a:pt x="166324" y="14036"/>
                  </a:cubicBezTo>
                  <a:cubicBezTo>
                    <a:pt x="174773" y="11151"/>
                    <a:pt x="171193" y="-2265"/>
                    <a:pt x="162600" y="3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9" name="Freeform: Shape 3078">
              <a:extLst>
                <a:ext uri="{FF2B5EF4-FFF2-40B4-BE49-F238E27FC236}">
                  <a16:creationId xmlns:a16="http://schemas.microsoft.com/office/drawing/2014/main" id="{CF0A2D7F-BE35-3324-77A9-CA045D347F02}"/>
                </a:ext>
              </a:extLst>
            </p:cNvPr>
            <p:cNvSpPr/>
            <p:nvPr/>
          </p:nvSpPr>
          <p:spPr>
            <a:xfrm>
              <a:off x="9766583" y="1367541"/>
              <a:ext cx="158646" cy="129702"/>
            </a:xfrm>
            <a:custGeom>
              <a:avLst/>
              <a:gdLst>
                <a:gd name="connsiteX0" fmla="*/ 5983 w 158646"/>
                <a:gd name="connsiteY0" fmla="*/ 129691 h 129702"/>
                <a:gd name="connsiteX1" fmla="*/ 103510 w 158646"/>
                <a:gd name="connsiteY1" fmla="*/ 85259 h 129702"/>
                <a:gd name="connsiteX2" fmla="*/ 158647 w 158646"/>
                <a:gd name="connsiteY2" fmla="*/ 5049 h 129702"/>
                <a:gd name="connsiteX3" fmla="*/ 153635 w 158646"/>
                <a:gd name="connsiteY3" fmla="*/ 0 h 129702"/>
                <a:gd name="connsiteX4" fmla="*/ 149339 w 158646"/>
                <a:gd name="connsiteY4" fmla="*/ 2452 h 129702"/>
                <a:gd name="connsiteX5" fmla="*/ 92054 w 158646"/>
                <a:gd name="connsiteY5" fmla="*/ 71698 h 129702"/>
                <a:gd name="connsiteX6" fmla="*/ 4693 w 158646"/>
                <a:gd name="connsiteY6" fmla="*/ 116708 h 129702"/>
                <a:gd name="connsiteX7" fmla="*/ 6412 w 158646"/>
                <a:gd name="connsiteY7" fmla="*/ 129691 h 12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646" h="129702">
                  <a:moveTo>
                    <a:pt x="5983" y="129691"/>
                  </a:moveTo>
                  <a:cubicBezTo>
                    <a:pt x="41786" y="127095"/>
                    <a:pt x="75440" y="106609"/>
                    <a:pt x="103510" y="85259"/>
                  </a:cubicBezTo>
                  <a:cubicBezTo>
                    <a:pt x="131580" y="63908"/>
                    <a:pt x="156069" y="40105"/>
                    <a:pt x="158647" y="5049"/>
                  </a:cubicBezTo>
                  <a:cubicBezTo>
                    <a:pt x="158647" y="2265"/>
                    <a:pt x="156399" y="0"/>
                    <a:pt x="153635" y="0"/>
                  </a:cubicBezTo>
                  <a:cubicBezTo>
                    <a:pt x="151874" y="0"/>
                    <a:pt x="150241" y="938"/>
                    <a:pt x="149339" y="2452"/>
                  </a:cubicBezTo>
                  <a:cubicBezTo>
                    <a:pt x="135561" y="29516"/>
                    <a:pt x="115999" y="53160"/>
                    <a:pt x="92054" y="71698"/>
                  </a:cubicBezTo>
                  <a:cubicBezTo>
                    <a:pt x="66418" y="91173"/>
                    <a:pt x="37203" y="111947"/>
                    <a:pt x="4693" y="116708"/>
                  </a:cubicBezTo>
                  <a:cubicBezTo>
                    <a:pt x="-2610" y="117717"/>
                    <a:pt x="-891" y="130124"/>
                    <a:pt x="6412" y="12969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0" name="Freeform: Shape 3079">
              <a:extLst>
                <a:ext uri="{FF2B5EF4-FFF2-40B4-BE49-F238E27FC236}">
                  <a16:creationId xmlns:a16="http://schemas.microsoft.com/office/drawing/2014/main" id="{5BA02AAE-87EC-FA13-7256-DD894EB270C1}"/>
                </a:ext>
              </a:extLst>
            </p:cNvPr>
            <p:cNvSpPr/>
            <p:nvPr/>
          </p:nvSpPr>
          <p:spPr>
            <a:xfrm>
              <a:off x="9764938" y="1419295"/>
              <a:ext cx="168395" cy="132789"/>
            </a:xfrm>
            <a:custGeom>
              <a:avLst/>
              <a:gdLst>
                <a:gd name="connsiteX0" fmla="*/ 7484 w 168395"/>
                <a:gd name="connsiteY0" fmla="*/ 132180 h 132789"/>
                <a:gd name="connsiteX1" fmla="*/ 104726 w 168395"/>
                <a:gd name="connsiteY1" fmla="*/ 91642 h 132789"/>
                <a:gd name="connsiteX2" fmla="*/ 140959 w 168395"/>
                <a:gd name="connsiteY2" fmla="*/ 54278 h 132789"/>
                <a:gd name="connsiteX3" fmla="*/ 168170 w 168395"/>
                <a:gd name="connsiteY3" fmla="*/ 8836 h 132789"/>
                <a:gd name="connsiteX4" fmla="*/ 163128 w 168395"/>
                <a:gd name="connsiteY4" fmla="*/ 223 h 132789"/>
                <a:gd name="connsiteX5" fmla="*/ 156426 w 168395"/>
                <a:gd name="connsiteY5" fmla="*/ 2055 h 132789"/>
                <a:gd name="connsiteX6" fmla="*/ 127784 w 168395"/>
                <a:gd name="connsiteY6" fmla="*/ 39419 h 132789"/>
                <a:gd name="connsiteX7" fmla="*/ 94701 w 168395"/>
                <a:gd name="connsiteY7" fmla="*/ 74908 h 132789"/>
                <a:gd name="connsiteX8" fmla="*/ 6769 w 168395"/>
                <a:gd name="connsiteY8" fmla="*/ 118186 h 132789"/>
                <a:gd name="connsiteX9" fmla="*/ 6769 w 168395"/>
                <a:gd name="connsiteY9" fmla="*/ 132612 h 13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395" h="132789">
                  <a:moveTo>
                    <a:pt x="7484" y="132180"/>
                  </a:moveTo>
                  <a:cubicBezTo>
                    <a:pt x="44147" y="136796"/>
                    <a:pt x="77945" y="114435"/>
                    <a:pt x="104726" y="91642"/>
                  </a:cubicBezTo>
                  <a:cubicBezTo>
                    <a:pt x="117916" y="80332"/>
                    <a:pt x="130046" y="67824"/>
                    <a:pt x="140959" y="54278"/>
                  </a:cubicBezTo>
                  <a:cubicBezTo>
                    <a:pt x="152903" y="41078"/>
                    <a:pt x="162154" y="25642"/>
                    <a:pt x="168170" y="8836"/>
                  </a:cubicBezTo>
                  <a:cubicBezTo>
                    <a:pt x="169143" y="5056"/>
                    <a:pt x="166880" y="1204"/>
                    <a:pt x="163128" y="223"/>
                  </a:cubicBezTo>
                  <a:cubicBezTo>
                    <a:pt x="160736" y="-397"/>
                    <a:pt x="158187" y="295"/>
                    <a:pt x="156426" y="2055"/>
                  </a:cubicBezTo>
                  <a:cubicBezTo>
                    <a:pt x="145829" y="13452"/>
                    <a:pt x="137665" y="27157"/>
                    <a:pt x="127784" y="39419"/>
                  </a:cubicBezTo>
                  <a:cubicBezTo>
                    <a:pt x="117772" y="52172"/>
                    <a:pt x="106702" y="64045"/>
                    <a:pt x="94701" y="74908"/>
                  </a:cubicBezTo>
                  <a:cubicBezTo>
                    <a:pt x="70784" y="96691"/>
                    <a:pt x="40710" y="120061"/>
                    <a:pt x="6769" y="118186"/>
                  </a:cubicBezTo>
                  <a:cubicBezTo>
                    <a:pt x="-2541" y="118186"/>
                    <a:pt x="-1967" y="131314"/>
                    <a:pt x="6769" y="1326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1" name="Freeform: Shape 3080">
              <a:extLst>
                <a:ext uri="{FF2B5EF4-FFF2-40B4-BE49-F238E27FC236}">
                  <a16:creationId xmlns:a16="http://schemas.microsoft.com/office/drawing/2014/main" id="{D3B9419D-0352-80FB-C1F0-86EBA79AC2DB}"/>
                </a:ext>
              </a:extLst>
            </p:cNvPr>
            <p:cNvSpPr/>
            <p:nvPr/>
          </p:nvSpPr>
          <p:spPr>
            <a:xfrm>
              <a:off x="9786595" y="1460803"/>
              <a:ext cx="159126" cy="144126"/>
            </a:xfrm>
            <a:custGeom>
              <a:avLst/>
              <a:gdLst>
                <a:gd name="connsiteX0" fmla="*/ 12322 w 159126"/>
                <a:gd name="connsiteY0" fmla="*/ 142029 h 144126"/>
                <a:gd name="connsiteX1" fmla="*/ 92808 w 159126"/>
                <a:gd name="connsiteY1" fmla="*/ 85623 h 144126"/>
                <a:gd name="connsiteX2" fmla="*/ 158113 w 159126"/>
                <a:gd name="connsiteY2" fmla="*/ 12193 h 144126"/>
                <a:gd name="connsiteX3" fmla="*/ 154905 w 159126"/>
                <a:gd name="connsiteY3" fmla="*/ 1028 h 144126"/>
                <a:gd name="connsiteX4" fmla="*/ 145367 w 159126"/>
                <a:gd name="connsiteY4" fmla="*/ 2239 h 144126"/>
                <a:gd name="connsiteX5" fmla="*/ 79919 w 159126"/>
                <a:gd name="connsiteY5" fmla="*/ 70908 h 144126"/>
                <a:gd name="connsiteX6" fmla="*/ 4159 w 159126"/>
                <a:gd name="connsiteY6" fmla="*/ 128613 h 144126"/>
                <a:gd name="connsiteX7" fmla="*/ 1080 w 159126"/>
                <a:gd name="connsiteY7" fmla="*/ 139937 h 144126"/>
                <a:gd name="connsiteX8" fmla="*/ 12322 w 159126"/>
                <a:gd name="connsiteY8" fmla="*/ 143039 h 1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26" h="144126">
                  <a:moveTo>
                    <a:pt x="12322" y="142029"/>
                  </a:moveTo>
                  <a:cubicBezTo>
                    <a:pt x="41108" y="126218"/>
                    <a:pt x="68089" y="107305"/>
                    <a:pt x="92808" y="85623"/>
                  </a:cubicBezTo>
                  <a:cubicBezTo>
                    <a:pt x="118571" y="65080"/>
                    <a:pt x="140669" y="40238"/>
                    <a:pt x="158113" y="12193"/>
                  </a:cubicBezTo>
                  <a:cubicBezTo>
                    <a:pt x="160290" y="8212"/>
                    <a:pt x="158843" y="3220"/>
                    <a:pt x="154905" y="1028"/>
                  </a:cubicBezTo>
                  <a:cubicBezTo>
                    <a:pt x="151797" y="-703"/>
                    <a:pt x="147945" y="-213"/>
                    <a:pt x="145367" y="2239"/>
                  </a:cubicBezTo>
                  <a:cubicBezTo>
                    <a:pt x="122882" y="24600"/>
                    <a:pt x="103406" y="49557"/>
                    <a:pt x="79919" y="70908"/>
                  </a:cubicBezTo>
                  <a:cubicBezTo>
                    <a:pt x="56460" y="92417"/>
                    <a:pt x="31097" y="111734"/>
                    <a:pt x="4159" y="128613"/>
                  </a:cubicBezTo>
                  <a:cubicBezTo>
                    <a:pt x="207" y="130878"/>
                    <a:pt x="-1168" y="135956"/>
                    <a:pt x="1080" y="139937"/>
                  </a:cubicBezTo>
                  <a:cubicBezTo>
                    <a:pt x="3328" y="143919"/>
                    <a:pt x="8370" y="145304"/>
                    <a:pt x="12322" y="1430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E2228B82-1BEB-C944-AB4C-B2D8C1913191}"/>
                </a:ext>
              </a:extLst>
            </p:cNvPr>
            <p:cNvSpPr/>
            <p:nvPr/>
          </p:nvSpPr>
          <p:spPr>
            <a:xfrm>
              <a:off x="9833384" y="1222342"/>
              <a:ext cx="188738" cy="36743"/>
            </a:xfrm>
            <a:custGeom>
              <a:avLst/>
              <a:gdLst>
                <a:gd name="connsiteX0" fmla="*/ 906 w 188738"/>
                <a:gd name="connsiteY0" fmla="*/ 9160 h 36743"/>
                <a:gd name="connsiteX1" fmla="*/ 81822 w 188738"/>
                <a:gd name="connsiteY1" fmla="*/ 36714 h 36743"/>
                <a:gd name="connsiteX2" fmla="*/ 184792 w 188738"/>
                <a:gd name="connsiteY2" fmla="*/ 14931 h 36743"/>
                <a:gd name="connsiteX3" fmla="*/ 178776 w 188738"/>
                <a:gd name="connsiteY3" fmla="*/ 505 h 36743"/>
                <a:gd name="connsiteX4" fmla="*/ 86690 w 188738"/>
                <a:gd name="connsiteY4" fmla="*/ 21278 h 36743"/>
                <a:gd name="connsiteX5" fmla="*/ 7780 w 188738"/>
                <a:gd name="connsiteY5" fmla="*/ 2524 h 36743"/>
                <a:gd name="connsiteX6" fmla="*/ 964 w 188738"/>
                <a:gd name="connsiteY6" fmla="*/ 3520 h 36743"/>
                <a:gd name="connsiteX7" fmla="*/ 906 w 188738"/>
                <a:gd name="connsiteY7" fmla="*/ 9304 h 3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738" h="36743">
                  <a:moveTo>
                    <a:pt x="906" y="9160"/>
                  </a:moveTo>
                  <a:cubicBezTo>
                    <a:pt x="21099" y="32098"/>
                    <a:pt x="53036" y="36281"/>
                    <a:pt x="81822" y="36714"/>
                  </a:cubicBezTo>
                  <a:cubicBezTo>
                    <a:pt x="117324" y="37277"/>
                    <a:pt x="152511" y="29833"/>
                    <a:pt x="184792" y="14931"/>
                  </a:cubicBezTo>
                  <a:cubicBezTo>
                    <a:pt x="192954" y="11180"/>
                    <a:pt x="187226" y="-2814"/>
                    <a:pt x="178776" y="505"/>
                  </a:cubicBezTo>
                  <a:cubicBezTo>
                    <a:pt x="149274" y="11988"/>
                    <a:pt x="118240" y="18984"/>
                    <a:pt x="86690" y="21278"/>
                  </a:cubicBezTo>
                  <a:cubicBezTo>
                    <a:pt x="59910" y="22865"/>
                    <a:pt x="28117" y="22577"/>
                    <a:pt x="7780" y="2524"/>
                  </a:cubicBezTo>
                  <a:cubicBezTo>
                    <a:pt x="5617" y="908"/>
                    <a:pt x="2568" y="1356"/>
                    <a:pt x="964" y="3520"/>
                  </a:cubicBezTo>
                  <a:cubicBezTo>
                    <a:pt x="-297" y="5236"/>
                    <a:pt x="-326" y="7573"/>
                    <a:pt x="906" y="93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3" name="Freeform: Shape 3082">
              <a:extLst>
                <a:ext uri="{FF2B5EF4-FFF2-40B4-BE49-F238E27FC236}">
                  <a16:creationId xmlns:a16="http://schemas.microsoft.com/office/drawing/2014/main" id="{DFF7E90B-A1C3-99E4-B811-FD1B214E4A01}"/>
                </a:ext>
              </a:extLst>
            </p:cNvPr>
            <p:cNvSpPr/>
            <p:nvPr/>
          </p:nvSpPr>
          <p:spPr>
            <a:xfrm>
              <a:off x="9847409" y="1198781"/>
              <a:ext cx="194392" cy="45489"/>
            </a:xfrm>
            <a:custGeom>
              <a:avLst/>
              <a:gdLst>
                <a:gd name="connsiteX0" fmla="*/ 200 w 194392"/>
                <a:gd name="connsiteY0" fmla="*/ 6898 h 45489"/>
                <a:gd name="connsiteX1" fmla="*/ 81402 w 194392"/>
                <a:gd name="connsiteY1" fmla="*/ 45416 h 45489"/>
                <a:gd name="connsiteX2" fmla="*/ 190817 w 194392"/>
                <a:gd name="connsiteY2" fmla="*/ 21036 h 45489"/>
                <a:gd name="connsiteX3" fmla="*/ 185089 w 194392"/>
                <a:gd name="connsiteY3" fmla="*/ 6610 h 45489"/>
                <a:gd name="connsiteX4" fmla="*/ 91141 w 194392"/>
                <a:gd name="connsiteY4" fmla="*/ 27960 h 45489"/>
                <a:gd name="connsiteX5" fmla="*/ 8936 w 194392"/>
                <a:gd name="connsiteY5" fmla="*/ 2426 h 45489"/>
                <a:gd name="connsiteX6" fmla="*/ 200 w 194392"/>
                <a:gd name="connsiteY6" fmla="*/ 6177 h 4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92" h="45489">
                  <a:moveTo>
                    <a:pt x="200" y="6898"/>
                  </a:moveTo>
                  <a:cubicBezTo>
                    <a:pt x="10512" y="41233"/>
                    <a:pt x="51327" y="44839"/>
                    <a:pt x="81402" y="45416"/>
                  </a:cubicBezTo>
                  <a:cubicBezTo>
                    <a:pt x="119296" y="46368"/>
                    <a:pt x="156846" y="38001"/>
                    <a:pt x="190817" y="21036"/>
                  </a:cubicBezTo>
                  <a:cubicBezTo>
                    <a:pt x="198264" y="17141"/>
                    <a:pt x="192965" y="4302"/>
                    <a:pt x="185089" y="6610"/>
                  </a:cubicBezTo>
                  <a:cubicBezTo>
                    <a:pt x="154942" y="18208"/>
                    <a:pt x="123306" y="25407"/>
                    <a:pt x="91141" y="27960"/>
                  </a:cubicBezTo>
                  <a:cubicBezTo>
                    <a:pt x="64217" y="29692"/>
                    <a:pt x="21826" y="32721"/>
                    <a:pt x="8936" y="2426"/>
                  </a:cubicBezTo>
                  <a:cubicBezTo>
                    <a:pt x="6788" y="-2623"/>
                    <a:pt x="-1375" y="984"/>
                    <a:pt x="200" y="617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8A346171-C5A6-66EA-3B08-03D6EC137DB1}"/>
                </a:ext>
              </a:extLst>
            </p:cNvPr>
            <p:cNvSpPr/>
            <p:nvPr/>
          </p:nvSpPr>
          <p:spPr>
            <a:xfrm>
              <a:off x="9866181" y="1184616"/>
              <a:ext cx="191643" cy="35808"/>
            </a:xfrm>
            <a:custGeom>
              <a:avLst/>
              <a:gdLst>
                <a:gd name="connsiteX0" fmla="*/ 1907 w 191643"/>
                <a:gd name="connsiteY0" fmla="*/ 11975 h 35808"/>
                <a:gd name="connsiteX1" fmla="*/ 89553 w 191643"/>
                <a:gd name="connsiteY1" fmla="*/ 35778 h 35808"/>
                <a:gd name="connsiteX2" fmla="*/ 187798 w 191643"/>
                <a:gd name="connsiteY2" fmla="*/ 14860 h 35808"/>
                <a:gd name="connsiteX3" fmla="*/ 181639 w 191643"/>
                <a:gd name="connsiteY3" fmla="*/ 434 h 35808"/>
                <a:gd name="connsiteX4" fmla="*/ 94279 w 191643"/>
                <a:gd name="connsiteY4" fmla="*/ 18899 h 35808"/>
                <a:gd name="connsiteX5" fmla="*/ 50026 w 191643"/>
                <a:gd name="connsiteY5" fmla="*/ 17312 h 35808"/>
                <a:gd name="connsiteX6" fmla="*/ 10500 w 191643"/>
                <a:gd name="connsiteY6" fmla="*/ 2886 h 35808"/>
                <a:gd name="connsiteX7" fmla="*/ 1907 w 191643"/>
                <a:gd name="connsiteY7" fmla="*/ 11542 h 3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643" h="35808">
                  <a:moveTo>
                    <a:pt x="1907" y="11975"/>
                  </a:moveTo>
                  <a:cubicBezTo>
                    <a:pt x="24391" y="32604"/>
                    <a:pt x="60481" y="35489"/>
                    <a:pt x="89553" y="35778"/>
                  </a:cubicBezTo>
                  <a:cubicBezTo>
                    <a:pt x="123452" y="36340"/>
                    <a:pt x="157035" y="29185"/>
                    <a:pt x="187798" y="14860"/>
                  </a:cubicBezTo>
                  <a:cubicBezTo>
                    <a:pt x="195818" y="11109"/>
                    <a:pt x="190089" y="-2596"/>
                    <a:pt x="181639" y="434"/>
                  </a:cubicBezTo>
                  <a:cubicBezTo>
                    <a:pt x="153541" y="10748"/>
                    <a:pt x="124125" y="16966"/>
                    <a:pt x="94279" y="18899"/>
                  </a:cubicBezTo>
                  <a:cubicBezTo>
                    <a:pt x="79514" y="19592"/>
                    <a:pt x="64706" y="19072"/>
                    <a:pt x="50026" y="17312"/>
                  </a:cubicBezTo>
                  <a:cubicBezTo>
                    <a:pt x="35763" y="16331"/>
                    <a:pt x="22072" y="11325"/>
                    <a:pt x="10500" y="2886"/>
                  </a:cubicBezTo>
                  <a:cubicBezTo>
                    <a:pt x="4628" y="-1875"/>
                    <a:pt x="-3821" y="6060"/>
                    <a:pt x="1907" y="1154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C80C13F5-D528-EB5A-9B15-F1C0C0A8F164}"/>
                </a:ext>
              </a:extLst>
            </p:cNvPr>
            <p:cNvSpPr/>
            <p:nvPr/>
          </p:nvSpPr>
          <p:spPr>
            <a:xfrm>
              <a:off x="9891528" y="1152152"/>
              <a:ext cx="191379" cy="44164"/>
            </a:xfrm>
            <a:custGeom>
              <a:avLst/>
              <a:gdLst>
                <a:gd name="connsiteX0" fmla="*/ 48 w 191379"/>
                <a:gd name="connsiteY0" fmla="*/ 1160 h 44164"/>
                <a:gd name="connsiteX1" fmla="*/ 11791 w 191379"/>
                <a:gd name="connsiteY1" fmla="*/ 17462 h 44164"/>
                <a:gd name="connsiteX2" fmla="*/ 28403 w 191379"/>
                <a:gd name="connsiteY2" fmla="*/ 27271 h 44164"/>
                <a:gd name="connsiteX3" fmla="*/ 77525 w 191379"/>
                <a:gd name="connsiteY3" fmla="*/ 40111 h 44164"/>
                <a:gd name="connsiteX4" fmla="*/ 186940 w 191379"/>
                <a:gd name="connsiteY4" fmla="*/ 34629 h 44164"/>
                <a:gd name="connsiteX5" fmla="*/ 185222 w 191379"/>
                <a:gd name="connsiteY5" fmla="*/ 22078 h 44164"/>
                <a:gd name="connsiteX6" fmla="*/ 86262 w 191379"/>
                <a:gd name="connsiteY6" fmla="*/ 25973 h 44164"/>
                <a:gd name="connsiteX7" fmla="*/ 40004 w 191379"/>
                <a:gd name="connsiteY7" fmla="*/ 18327 h 44164"/>
                <a:gd name="connsiteX8" fmla="*/ 1337 w 191379"/>
                <a:gd name="connsiteY8" fmla="*/ 150 h 44164"/>
                <a:gd name="connsiteX9" fmla="*/ 148 w 191379"/>
                <a:gd name="connsiteY9" fmla="*/ 381 h 44164"/>
                <a:gd name="connsiteX10" fmla="*/ 48 w 191379"/>
                <a:gd name="connsiteY10" fmla="*/ 1160 h 4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379" h="44164">
                  <a:moveTo>
                    <a:pt x="48" y="1160"/>
                  </a:moveTo>
                  <a:cubicBezTo>
                    <a:pt x="2883" y="7305"/>
                    <a:pt x="6865" y="12845"/>
                    <a:pt x="11791" y="17462"/>
                  </a:cubicBezTo>
                  <a:cubicBezTo>
                    <a:pt x="16861" y="21472"/>
                    <a:pt x="22460" y="24776"/>
                    <a:pt x="28403" y="27271"/>
                  </a:cubicBezTo>
                  <a:cubicBezTo>
                    <a:pt x="44171" y="33619"/>
                    <a:pt x="60684" y="37932"/>
                    <a:pt x="77525" y="40111"/>
                  </a:cubicBezTo>
                  <a:cubicBezTo>
                    <a:pt x="113916" y="46977"/>
                    <a:pt x="151409" y="45102"/>
                    <a:pt x="186940" y="34629"/>
                  </a:cubicBezTo>
                  <a:cubicBezTo>
                    <a:pt x="193385" y="32465"/>
                    <a:pt x="192812" y="21501"/>
                    <a:pt x="185222" y="22078"/>
                  </a:cubicBezTo>
                  <a:cubicBezTo>
                    <a:pt x="152397" y="26045"/>
                    <a:pt x="119301" y="27344"/>
                    <a:pt x="86262" y="25973"/>
                  </a:cubicBezTo>
                  <a:cubicBezTo>
                    <a:pt x="70651" y="24732"/>
                    <a:pt x="55184" y="22164"/>
                    <a:pt x="40004" y="18327"/>
                  </a:cubicBezTo>
                  <a:cubicBezTo>
                    <a:pt x="25869" y="15442"/>
                    <a:pt x="12608" y="9224"/>
                    <a:pt x="1337" y="150"/>
                  </a:cubicBezTo>
                  <a:cubicBezTo>
                    <a:pt x="950" y="-124"/>
                    <a:pt x="406" y="-8"/>
                    <a:pt x="148" y="381"/>
                  </a:cubicBezTo>
                  <a:cubicBezTo>
                    <a:pt x="-10" y="612"/>
                    <a:pt x="-38" y="900"/>
                    <a:pt x="48" y="116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7F322EC3-542C-17AC-C9E7-318A374DCAA0}"/>
                </a:ext>
              </a:extLst>
            </p:cNvPr>
            <p:cNvSpPr/>
            <p:nvPr/>
          </p:nvSpPr>
          <p:spPr>
            <a:xfrm>
              <a:off x="9919492" y="1121356"/>
              <a:ext cx="158822" cy="51756"/>
            </a:xfrm>
            <a:custGeom>
              <a:avLst/>
              <a:gdLst>
                <a:gd name="connsiteX0" fmla="*/ 1729 w 158822"/>
                <a:gd name="connsiteY0" fmla="*/ 9885 h 51756"/>
                <a:gd name="connsiteX1" fmla="*/ 152961 w 158822"/>
                <a:gd name="connsiteY1" fmla="*/ 49124 h 51756"/>
                <a:gd name="connsiteX2" fmla="*/ 158675 w 158822"/>
                <a:gd name="connsiteY2" fmla="*/ 40468 h 51756"/>
                <a:gd name="connsiteX3" fmla="*/ 152961 w 158822"/>
                <a:gd name="connsiteY3" fmla="*/ 34698 h 51756"/>
                <a:gd name="connsiteX4" fmla="*/ 9748 w 158822"/>
                <a:gd name="connsiteY4" fmla="*/ 1806 h 51756"/>
                <a:gd name="connsiteX5" fmla="*/ 1585 w 158822"/>
                <a:gd name="connsiteY5" fmla="*/ 10173 h 5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822" h="51756">
                  <a:moveTo>
                    <a:pt x="1729" y="9885"/>
                  </a:moveTo>
                  <a:cubicBezTo>
                    <a:pt x="39823" y="53163"/>
                    <a:pt x="100116" y="55471"/>
                    <a:pt x="152961" y="49124"/>
                  </a:cubicBezTo>
                  <a:cubicBezTo>
                    <a:pt x="156914" y="48316"/>
                    <a:pt x="159478" y="44450"/>
                    <a:pt x="158675" y="40468"/>
                  </a:cubicBezTo>
                  <a:cubicBezTo>
                    <a:pt x="158103" y="37554"/>
                    <a:pt x="155840" y="35289"/>
                    <a:pt x="152961" y="34698"/>
                  </a:cubicBezTo>
                  <a:cubicBezTo>
                    <a:pt x="104555" y="34698"/>
                    <a:pt x="46840" y="40468"/>
                    <a:pt x="9748" y="1806"/>
                  </a:cubicBezTo>
                  <a:cubicBezTo>
                    <a:pt x="4593" y="-3676"/>
                    <a:pt x="-3427" y="4547"/>
                    <a:pt x="1585" y="101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2BEE5860-E7ED-112C-C9B9-4A7918429958}"/>
                </a:ext>
              </a:extLst>
            </p:cNvPr>
            <p:cNvSpPr/>
            <p:nvPr/>
          </p:nvSpPr>
          <p:spPr>
            <a:xfrm>
              <a:off x="9957784" y="1097774"/>
              <a:ext cx="166156" cy="68596"/>
            </a:xfrm>
            <a:custGeom>
              <a:avLst/>
              <a:gdLst>
                <a:gd name="connsiteX0" fmla="*/ 1674 w 166156"/>
                <a:gd name="connsiteY0" fmla="*/ 9518 h 68596"/>
                <a:gd name="connsiteX1" fmla="*/ 75142 w 166156"/>
                <a:gd name="connsiteY1" fmla="*/ 55538 h 68596"/>
                <a:gd name="connsiteX2" fmla="*/ 161070 w 166156"/>
                <a:gd name="connsiteY2" fmla="*/ 67368 h 68596"/>
                <a:gd name="connsiteX3" fmla="*/ 159208 w 166156"/>
                <a:gd name="connsiteY3" fmla="*/ 52941 h 68596"/>
                <a:gd name="connsiteX4" fmla="*/ 79582 w 166156"/>
                <a:gd name="connsiteY4" fmla="*/ 38515 h 68596"/>
                <a:gd name="connsiteX5" fmla="*/ 7975 w 166156"/>
                <a:gd name="connsiteY5" fmla="*/ 863 h 68596"/>
                <a:gd name="connsiteX6" fmla="*/ 1530 w 166156"/>
                <a:gd name="connsiteY6" fmla="*/ 9518 h 6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156" h="68596">
                  <a:moveTo>
                    <a:pt x="1674" y="9518"/>
                  </a:moveTo>
                  <a:cubicBezTo>
                    <a:pt x="22655" y="29917"/>
                    <a:pt x="47702" y="45598"/>
                    <a:pt x="75142" y="55538"/>
                  </a:cubicBezTo>
                  <a:cubicBezTo>
                    <a:pt x="102310" y="66819"/>
                    <a:pt x="131897" y="70887"/>
                    <a:pt x="161070" y="67368"/>
                  </a:cubicBezTo>
                  <a:cubicBezTo>
                    <a:pt x="169662" y="65925"/>
                    <a:pt x="166225" y="54240"/>
                    <a:pt x="159208" y="52941"/>
                  </a:cubicBezTo>
                  <a:cubicBezTo>
                    <a:pt x="132270" y="50676"/>
                    <a:pt x="105618" y="45844"/>
                    <a:pt x="79582" y="38515"/>
                  </a:cubicBezTo>
                  <a:cubicBezTo>
                    <a:pt x="54019" y="29542"/>
                    <a:pt x="29901" y="16847"/>
                    <a:pt x="7975" y="863"/>
                  </a:cubicBezTo>
                  <a:cubicBezTo>
                    <a:pt x="2820" y="-2600"/>
                    <a:pt x="-2766" y="5191"/>
                    <a:pt x="1530" y="95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BB7DCCA1-B505-682B-235A-D29D767591FF}"/>
                </a:ext>
              </a:extLst>
            </p:cNvPr>
            <p:cNvSpPr/>
            <p:nvPr/>
          </p:nvSpPr>
          <p:spPr>
            <a:xfrm>
              <a:off x="9989923" y="1071620"/>
              <a:ext cx="174030" cy="90563"/>
            </a:xfrm>
            <a:custGeom>
              <a:avLst/>
              <a:gdLst>
                <a:gd name="connsiteX0" fmla="*/ 1901 w 174030"/>
                <a:gd name="connsiteY0" fmla="*/ 11148 h 90563"/>
                <a:gd name="connsiteX1" fmla="*/ 77088 w 174030"/>
                <a:gd name="connsiteY1" fmla="*/ 68131 h 90563"/>
                <a:gd name="connsiteX2" fmla="*/ 167885 w 174030"/>
                <a:gd name="connsiteY2" fmla="*/ 90492 h 90563"/>
                <a:gd name="connsiteX3" fmla="*/ 174028 w 174030"/>
                <a:gd name="connsiteY3" fmla="*/ 83986 h 90563"/>
                <a:gd name="connsiteX4" fmla="*/ 169604 w 174030"/>
                <a:gd name="connsiteY4" fmla="*/ 78085 h 90563"/>
                <a:gd name="connsiteX5" fmla="*/ 84535 w 174030"/>
                <a:gd name="connsiteY5" fmla="*/ 52551 h 90563"/>
                <a:gd name="connsiteX6" fmla="*/ 11067 w 174030"/>
                <a:gd name="connsiteY6" fmla="*/ 1915 h 90563"/>
                <a:gd name="connsiteX7" fmla="*/ 1901 w 174030"/>
                <a:gd name="connsiteY7" fmla="*/ 1915 h 90563"/>
                <a:gd name="connsiteX8" fmla="*/ 1901 w 174030"/>
                <a:gd name="connsiteY8" fmla="*/ 11148 h 9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30" h="90563">
                  <a:moveTo>
                    <a:pt x="1901" y="11148"/>
                  </a:moveTo>
                  <a:cubicBezTo>
                    <a:pt x="23311" y="34590"/>
                    <a:pt x="48789" y="53907"/>
                    <a:pt x="77088" y="68131"/>
                  </a:cubicBezTo>
                  <a:cubicBezTo>
                    <a:pt x="104800" y="83683"/>
                    <a:pt x="136177" y="91401"/>
                    <a:pt x="167885" y="90492"/>
                  </a:cubicBezTo>
                  <a:cubicBezTo>
                    <a:pt x="171365" y="90405"/>
                    <a:pt x="174115" y="87491"/>
                    <a:pt x="174028" y="83986"/>
                  </a:cubicBezTo>
                  <a:cubicBezTo>
                    <a:pt x="173972" y="81273"/>
                    <a:pt x="172181" y="78893"/>
                    <a:pt x="169604" y="78085"/>
                  </a:cubicBezTo>
                  <a:cubicBezTo>
                    <a:pt x="140646" y="71738"/>
                    <a:pt x="112218" y="63198"/>
                    <a:pt x="84535" y="52551"/>
                  </a:cubicBezTo>
                  <a:cubicBezTo>
                    <a:pt x="57310" y="40087"/>
                    <a:pt x="32462" y="22963"/>
                    <a:pt x="11067" y="1915"/>
                  </a:cubicBezTo>
                  <a:cubicBezTo>
                    <a:pt x="8532" y="-638"/>
                    <a:pt x="4436" y="-638"/>
                    <a:pt x="1901" y="1915"/>
                  </a:cubicBezTo>
                  <a:cubicBezTo>
                    <a:pt x="-634" y="4469"/>
                    <a:pt x="-634" y="8594"/>
                    <a:pt x="1901" y="111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375C480A-2855-C065-BDE9-C29DFAA993BC}"/>
                </a:ext>
              </a:extLst>
            </p:cNvPr>
            <p:cNvSpPr/>
            <p:nvPr/>
          </p:nvSpPr>
          <p:spPr>
            <a:xfrm>
              <a:off x="10057926" y="1047361"/>
              <a:ext cx="162370" cy="113596"/>
            </a:xfrm>
            <a:custGeom>
              <a:avLst/>
              <a:gdLst>
                <a:gd name="connsiteX0" fmla="*/ 206 w 162370"/>
                <a:gd name="connsiteY0" fmla="*/ 9440 h 113596"/>
                <a:gd name="connsiteX1" fmla="*/ 65081 w 162370"/>
                <a:gd name="connsiteY1" fmla="*/ 81571 h 113596"/>
                <a:gd name="connsiteX2" fmla="*/ 156594 w 162370"/>
                <a:gd name="connsiteY2" fmla="*/ 113597 h 113596"/>
                <a:gd name="connsiteX3" fmla="*/ 162366 w 162370"/>
                <a:gd name="connsiteY3" fmla="*/ 107293 h 113596"/>
                <a:gd name="connsiteX4" fmla="*/ 158169 w 162370"/>
                <a:gd name="connsiteY4" fmla="*/ 101768 h 113596"/>
                <a:gd name="connsiteX5" fmla="*/ 115205 w 162370"/>
                <a:gd name="connsiteY5" fmla="*/ 87341 h 113596"/>
                <a:gd name="connsiteX6" fmla="*/ 75249 w 162370"/>
                <a:gd name="connsiteY6" fmla="*/ 67001 h 113596"/>
                <a:gd name="connsiteX7" fmla="*/ 10517 w 162370"/>
                <a:gd name="connsiteY7" fmla="*/ 2804 h 113596"/>
                <a:gd name="connsiteX8" fmla="*/ 2784 w 162370"/>
                <a:gd name="connsiteY8" fmla="*/ 784 h 113596"/>
                <a:gd name="connsiteX9" fmla="*/ 778 w 162370"/>
                <a:gd name="connsiteY9" fmla="*/ 8574 h 11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370" h="113596">
                  <a:moveTo>
                    <a:pt x="206" y="9440"/>
                  </a:moveTo>
                  <a:cubicBezTo>
                    <a:pt x="16031" y="38191"/>
                    <a:pt x="38228" y="62875"/>
                    <a:pt x="65081" y="81571"/>
                  </a:cubicBezTo>
                  <a:cubicBezTo>
                    <a:pt x="91490" y="101667"/>
                    <a:pt x="123512" y="112876"/>
                    <a:pt x="156594" y="113597"/>
                  </a:cubicBezTo>
                  <a:cubicBezTo>
                    <a:pt x="159917" y="113467"/>
                    <a:pt x="162494" y="110640"/>
                    <a:pt x="162366" y="107293"/>
                  </a:cubicBezTo>
                  <a:cubicBezTo>
                    <a:pt x="162265" y="104754"/>
                    <a:pt x="160590" y="102532"/>
                    <a:pt x="158169" y="101768"/>
                  </a:cubicBezTo>
                  <a:cubicBezTo>
                    <a:pt x="143848" y="96863"/>
                    <a:pt x="129527" y="92968"/>
                    <a:pt x="115205" y="87341"/>
                  </a:cubicBezTo>
                  <a:cubicBezTo>
                    <a:pt x="101271" y="81874"/>
                    <a:pt x="87881" y="75065"/>
                    <a:pt x="75249" y="67001"/>
                  </a:cubicBezTo>
                  <a:cubicBezTo>
                    <a:pt x="49342" y="50540"/>
                    <a:pt x="27259" y="28641"/>
                    <a:pt x="10517" y="2804"/>
                  </a:cubicBezTo>
                  <a:cubicBezTo>
                    <a:pt x="8942" y="92"/>
                    <a:pt x="5476" y="-803"/>
                    <a:pt x="2784" y="784"/>
                  </a:cubicBezTo>
                  <a:cubicBezTo>
                    <a:pt x="91" y="2371"/>
                    <a:pt x="-797" y="5862"/>
                    <a:pt x="778" y="85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BF027317-146E-FBA5-6412-9EC236F83F7A}"/>
                </a:ext>
              </a:extLst>
            </p:cNvPr>
            <p:cNvSpPr/>
            <p:nvPr/>
          </p:nvSpPr>
          <p:spPr>
            <a:xfrm>
              <a:off x="10122005" y="1020905"/>
              <a:ext cx="139855" cy="138794"/>
            </a:xfrm>
            <a:custGeom>
              <a:avLst/>
              <a:gdLst>
                <a:gd name="connsiteX0" fmla="*/ 0 w 139855"/>
                <a:gd name="connsiteY0" fmla="*/ 5601 h 138794"/>
                <a:gd name="connsiteX1" fmla="*/ 48119 w 139855"/>
                <a:gd name="connsiteY1" fmla="*/ 91437 h 138794"/>
                <a:gd name="connsiteX2" fmla="*/ 134047 w 139855"/>
                <a:gd name="connsiteY2" fmla="*/ 138755 h 138794"/>
                <a:gd name="connsiteX3" fmla="*/ 137054 w 139855"/>
                <a:gd name="connsiteY3" fmla="*/ 127502 h 138794"/>
                <a:gd name="connsiteX4" fmla="*/ 97098 w 139855"/>
                <a:gd name="connsiteY4" fmla="*/ 106729 h 138794"/>
                <a:gd name="connsiteX5" fmla="*/ 60579 w 139855"/>
                <a:gd name="connsiteY5" fmla="*/ 79030 h 138794"/>
                <a:gd name="connsiteX6" fmla="*/ 9452 w 139855"/>
                <a:gd name="connsiteY6" fmla="*/ 3004 h 138794"/>
                <a:gd name="connsiteX7" fmla="*/ 3079 w 139855"/>
                <a:gd name="connsiteY7" fmla="*/ 379 h 138794"/>
                <a:gd name="connsiteX8" fmla="*/ 142 w 139855"/>
                <a:gd name="connsiteY8" fmla="*/ 5601 h 13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855" h="138794">
                  <a:moveTo>
                    <a:pt x="0" y="5601"/>
                  </a:moveTo>
                  <a:cubicBezTo>
                    <a:pt x="7862" y="38147"/>
                    <a:pt x="24518" y="67850"/>
                    <a:pt x="48119" y="91437"/>
                  </a:cubicBezTo>
                  <a:cubicBezTo>
                    <a:pt x="70632" y="116538"/>
                    <a:pt x="100922" y="133215"/>
                    <a:pt x="134047" y="138755"/>
                  </a:cubicBezTo>
                  <a:cubicBezTo>
                    <a:pt x="139918" y="139476"/>
                    <a:pt x="142067" y="130099"/>
                    <a:pt x="137054" y="127502"/>
                  </a:cubicBezTo>
                  <a:cubicBezTo>
                    <a:pt x="123735" y="120578"/>
                    <a:pt x="109987" y="114519"/>
                    <a:pt x="97098" y="106729"/>
                  </a:cubicBezTo>
                  <a:cubicBezTo>
                    <a:pt x="84008" y="98794"/>
                    <a:pt x="71778" y="89504"/>
                    <a:pt x="60579" y="79030"/>
                  </a:cubicBezTo>
                  <a:cubicBezTo>
                    <a:pt x="38238" y="57752"/>
                    <a:pt x="20780" y="31799"/>
                    <a:pt x="9452" y="3004"/>
                  </a:cubicBezTo>
                  <a:cubicBezTo>
                    <a:pt x="8406" y="509"/>
                    <a:pt x="5557" y="-660"/>
                    <a:pt x="3079" y="379"/>
                  </a:cubicBezTo>
                  <a:cubicBezTo>
                    <a:pt x="1031" y="1245"/>
                    <a:pt x="-172" y="3394"/>
                    <a:pt x="142" y="560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597E5E4C-DE0A-DA28-AB41-E23F4B44B559}"/>
                </a:ext>
              </a:extLst>
            </p:cNvPr>
            <p:cNvSpPr/>
            <p:nvPr/>
          </p:nvSpPr>
          <p:spPr>
            <a:xfrm>
              <a:off x="10188183" y="1031014"/>
              <a:ext cx="113204" cy="128168"/>
            </a:xfrm>
            <a:custGeom>
              <a:avLst/>
              <a:gdLst>
                <a:gd name="connsiteX0" fmla="*/ 129 w 113204"/>
                <a:gd name="connsiteY0" fmla="*/ 5879 h 128168"/>
                <a:gd name="connsiteX1" fmla="*/ 104675 w 113204"/>
                <a:gd name="connsiteY1" fmla="*/ 127925 h 128168"/>
                <a:gd name="connsiteX2" fmla="*/ 109831 w 113204"/>
                <a:gd name="connsiteY2" fmla="*/ 115518 h 128168"/>
                <a:gd name="connsiteX3" fmla="*/ 46531 w 113204"/>
                <a:gd name="connsiteY3" fmla="*/ 71518 h 128168"/>
                <a:gd name="connsiteX4" fmla="*/ 9009 w 113204"/>
                <a:gd name="connsiteY4" fmla="*/ 3282 h 128168"/>
                <a:gd name="connsiteX5" fmla="*/ 129 w 113204"/>
                <a:gd name="connsiteY5" fmla="*/ 5879 h 12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204" h="128168">
                  <a:moveTo>
                    <a:pt x="129" y="5879"/>
                  </a:moveTo>
                  <a:cubicBezTo>
                    <a:pt x="11730" y="59689"/>
                    <a:pt x="50254" y="112489"/>
                    <a:pt x="104675" y="127925"/>
                  </a:cubicBezTo>
                  <a:cubicBezTo>
                    <a:pt x="111836" y="129944"/>
                    <a:pt x="116848" y="118836"/>
                    <a:pt x="109831" y="115518"/>
                  </a:cubicBezTo>
                  <a:cubicBezTo>
                    <a:pt x="86072" y="105175"/>
                    <a:pt x="64561" y="90229"/>
                    <a:pt x="46531" y="71518"/>
                  </a:cubicBezTo>
                  <a:cubicBezTo>
                    <a:pt x="28515" y="52331"/>
                    <a:pt x="15596" y="28860"/>
                    <a:pt x="9009" y="3282"/>
                  </a:cubicBezTo>
                  <a:cubicBezTo>
                    <a:pt x="7577" y="-2488"/>
                    <a:pt x="-1159" y="-36"/>
                    <a:pt x="129" y="587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B8043169-3985-DEDC-5386-577DD5E65CF9}"/>
                </a:ext>
              </a:extLst>
            </p:cNvPr>
            <p:cNvSpPr/>
            <p:nvPr/>
          </p:nvSpPr>
          <p:spPr>
            <a:xfrm>
              <a:off x="10242760" y="1003550"/>
              <a:ext cx="89565" cy="136267"/>
            </a:xfrm>
            <a:custGeom>
              <a:avLst/>
              <a:gdLst>
                <a:gd name="connsiteX0" fmla="*/ 117 w 89565"/>
                <a:gd name="connsiteY0" fmla="*/ 6221 h 136267"/>
                <a:gd name="connsiteX1" fmla="*/ 82321 w 89565"/>
                <a:gd name="connsiteY1" fmla="*/ 136057 h 136267"/>
                <a:gd name="connsiteX2" fmla="*/ 89338 w 89565"/>
                <a:gd name="connsiteY2" fmla="*/ 132032 h 136267"/>
                <a:gd name="connsiteX3" fmla="*/ 86760 w 89565"/>
                <a:gd name="connsiteY3" fmla="*/ 125526 h 136267"/>
                <a:gd name="connsiteX4" fmla="*/ 32625 w 89565"/>
                <a:gd name="connsiteY4" fmla="*/ 76188 h 136267"/>
                <a:gd name="connsiteX5" fmla="*/ 12146 w 89565"/>
                <a:gd name="connsiteY5" fmla="*/ 5789 h 136267"/>
                <a:gd name="connsiteX6" fmla="*/ 117 w 89565"/>
                <a:gd name="connsiteY6" fmla="*/ 5789 h 13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565" h="136267">
                  <a:moveTo>
                    <a:pt x="117" y="6221"/>
                  </a:moveTo>
                  <a:cubicBezTo>
                    <a:pt x="-2175" y="59165"/>
                    <a:pt x="29475" y="120765"/>
                    <a:pt x="82321" y="136057"/>
                  </a:cubicBezTo>
                  <a:cubicBezTo>
                    <a:pt x="85327" y="136908"/>
                    <a:pt x="88479" y="135105"/>
                    <a:pt x="89338" y="132032"/>
                  </a:cubicBezTo>
                  <a:cubicBezTo>
                    <a:pt x="90054" y="129522"/>
                    <a:pt x="89051" y="126853"/>
                    <a:pt x="86760" y="125526"/>
                  </a:cubicBezTo>
                  <a:cubicBezTo>
                    <a:pt x="65335" y="113293"/>
                    <a:pt x="46847" y="96443"/>
                    <a:pt x="32625" y="76188"/>
                  </a:cubicBezTo>
                  <a:cubicBezTo>
                    <a:pt x="18791" y="55400"/>
                    <a:pt x="11630" y="30818"/>
                    <a:pt x="12146" y="5789"/>
                  </a:cubicBezTo>
                  <a:cubicBezTo>
                    <a:pt x="12146" y="-2002"/>
                    <a:pt x="402" y="-1857"/>
                    <a:pt x="117" y="578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3" name="Freeform: Shape 3092">
              <a:extLst>
                <a:ext uri="{FF2B5EF4-FFF2-40B4-BE49-F238E27FC236}">
                  <a16:creationId xmlns:a16="http://schemas.microsoft.com/office/drawing/2014/main" id="{0600D7BC-BCD6-DDB7-1F01-46C73B91394E}"/>
                </a:ext>
              </a:extLst>
            </p:cNvPr>
            <p:cNvSpPr/>
            <p:nvPr/>
          </p:nvSpPr>
          <p:spPr>
            <a:xfrm>
              <a:off x="10285841" y="1001544"/>
              <a:ext cx="105610" cy="139579"/>
            </a:xfrm>
            <a:custGeom>
              <a:avLst/>
              <a:gdLst>
                <a:gd name="connsiteX0" fmla="*/ 0 w 105610"/>
                <a:gd name="connsiteY0" fmla="*/ 9670 h 139579"/>
                <a:gd name="connsiteX1" fmla="*/ 32080 w 105610"/>
                <a:gd name="connsiteY1" fmla="*/ 93631 h 139579"/>
                <a:gd name="connsiteX2" fmla="*/ 96954 w 105610"/>
                <a:gd name="connsiteY2" fmla="*/ 139506 h 139579"/>
                <a:gd name="connsiteX3" fmla="*/ 102110 w 105610"/>
                <a:gd name="connsiteY3" fmla="*/ 126955 h 139579"/>
                <a:gd name="connsiteX4" fmla="*/ 46544 w 105610"/>
                <a:gd name="connsiteY4" fmla="*/ 81801 h 139579"/>
                <a:gd name="connsiteX5" fmla="*/ 14750 w 105610"/>
                <a:gd name="connsiteY5" fmla="*/ 5487 h 139579"/>
                <a:gd name="connsiteX6" fmla="*/ 429 w 105610"/>
                <a:gd name="connsiteY6" fmla="*/ 9670 h 13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610" h="139579">
                  <a:moveTo>
                    <a:pt x="0" y="9670"/>
                  </a:moveTo>
                  <a:cubicBezTo>
                    <a:pt x="4353" y="39720"/>
                    <a:pt x="15323" y="68399"/>
                    <a:pt x="32080" y="93631"/>
                  </a:cubicBezTo>
                  <a:cubicBezTo>
                    <a:pt x="46830" y="117001"/>
                    <a:pt x="70174" y="133519"/>
                    <a:pt x="96954" y="139506"/>
                  </a:cubicBezTo>
                  <a:cubicBezTo>
                    <a:pt x="103829" y="140516"/>
                    <a:pt x="109557" y="130851"/>
                    <a:pt x="102110" y="126955"/>
                  </a:cubicBezTo>
                  <a:cubicBezTo>
                    <a:pt x="80342" y="116597"/>
                    <a:pt x="61151" y="101104"/>
                    <a:pt x="46544" y="81801"/>
                  </a:cubicBezTo>
                  <a:cubicBezTo>
                    <a:pt x="31019" y="58734"/>
                    <a:pt x="20221" y="32796"/>
                    <a:pt x="14750" y="5487"/>
                  </a:cubicBezTo>
                  <a:cubicBezTo>
                    <a:pt x="12459" y="-4179"/>
                    <a:pt x="-1719" y="5"/>
                    <a:pt x="429" y="96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4" name="Freeform: Shape 3093">
              <a:extLst>
                <a:ext uri="{FF2B5EF4-FFF2-40B4-BE49-F238E27FC236}">
                  <a16:creationId xmlns:a16="http://schemas.microsoft.com/office/drawing/2014/main" id="{A4E90041-9F92-D91C-ED58-55F1D37580DC}"/>
                </a:ext>
              </a:extLst>
            </p:cNvPr>
            <p:cNvSpPr/>
            <p:nvPr/>
          </p:nvSpPr>
          <p:spPr>
            <a:xfrm>
              <a:off x="10359022" y="1015853"/>
              <a:ext cx="97972" cy="138759"/>
            </a:xfrm>
            <a:custGeom>
              <a:avLst/>
              <a:gdLst>
                <a:gd name="connsiteX0" fmla="*/ 0 w 97972"/>
                <a:gd name="connsiteY0" fmla="*/ 7624 h 138759"/>
                <a:gd name="connsiteX1" fmla="*/ 29645 w 97972"/>
                <a:gd name="connsiteY1" fmla="*/ 91296 h 138759"/>
                <a:gd name="connsiteX2" fmla="*/ 90940 w 97972"/>
                <a:gd name="connsiteY2" fmla="*/ 138614 h 138759"/>
                <a:gd name="connsiteX3" fmla="*/ 97814 w 97972"/>
                <a:gd name="connsiteY3" fmla="*/ 134286 h 138759"/>
                <a:gd name="connsiteX4" fmla="*/ 95236 w 97972"/>
                <a:gd name="connsiteY4" fmla="*/ 128083 h 138759"/>
                <a:gd name="connsiteX5" fmla="*/ 40815 w 97972"/>
                <a:gd name="connsiteY5" fmla="*/ 81198 h 138759"/>
                <a:gd name="connsiteX6" fmla="*/ 12173 w 97972"/>
                <a:gd name="connsiteY6" fmla="*/ 4450 h 138759"/>
                <a:gd name="connsiteX7" fmla="*/ 573 w 97972"/>
                <a:gd name="connsiteY7" fmla="*/ 7624 h 13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972" h="138759">
                  <a:moveTo>
                    <a:pt x="0" y="7624"/>
                  </a:moveTo>
                  <a:cubicBezTo>
                    <a:pt x="3580" y="37385"/>
                    <a:pt x="13748" y="65963"/>
                    <a:pt x="29645" y="91296"/>
                  </a:cubicBezTo>
                  <a:cubicBezTo>
                    <a:pt x="43250" y="114435"/>
                    <a:pt x="65162" y="131386"/>
                    <a:pt x="90940" y="138614"/>
                  </a:cubicBezTo>
                  <a:cubicBezTo>
                    <a:pt x="94091" y="139320"/>
                    <a:pt x="97098" y="137387"/>
                    <a:pt x="97814" y="134286"/>
                  </a:cubicBezTo>
                  <a:cubicBezTo>
                    <a:pt x="98387" y="131877"/>
                    <a:pt x="97385" y="129381"/>
                    <a:pt x="95236" y="128083"/>
                  </a:cubicBezTo>
                  <a:cubicBezTo>
                    <a:pt x="74041" y="116513"/>
                    <a:pt x="55423" y="100529"/>
                    <a:pt x="40815" y="81198"/>
                  </a:cubicBezTo>
                  <a:cubicBezTo>
                    <a:pt x="25635" y="58144"/>
                    <a:pt x="15753" y="31903"/>
                    <a:pt x="12173" y="4450"/>
                  </a:cubicBezTo>
                  <a:cubicBezTo>
                    <a:pt x="11027" y="-3340"/>
                    <a:pt x="-430" y="-22"/>
                    <a:pt x="573" y="76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5" name="Freeform: Shape 3094">
              <a:extLst>
                <a:ext uri="{FF2B5EF4-FFF2-40B4-BE49-F238E27FC236}">
                  <a16:creationId xmlns:a16="http://schemas.microsoft.com/office/drawing/2014/main" id="{F134A0B2-DEEC-2B26-3CAB-7133F9DD19D2}"/>
                </a:ext>
              </a:extLst>
            </p:cNvPr>
            <p:cNvSpPr/>
            <p:nvPr/>
          </p:nvSpPr>
          <p:spPr>
            <a:xfrm>
              <a:off x="10410292" y="1031980"/>
              <a:ext cx="80736" cy="139058"/>
            </a:xfrm>
            <a:custGeom>
              <a:avLst/>
              <a:gdLst>
                <a:gd name="connsiteX0" fmla="*/ 0 w 80736"/>
                <a:gd name="connsiteY0" fmla="*/ 4913 h 139058"/>
                <a:gd name="connsiteX1" fmla="*/ 68599 w 80736"/>
                <a:gd name="connsiteY1" fmla="*/ 137201 h 139058"/>
                <a:gd name="connsiteX2" fmla="*/ 78910 w 80736"/>
                <a:gd name="connsiteY2" fmla="*/ 136595 h 139058"/>
                <a:gd name="connsiteX3" fmla="*/ 78910 w 80736"/>
                <a:gd name="connsiteY3" fmla="*/ 126814 h 139058"/>
                <a:gd name="connsiteX4" fmla="*/ 35947 w 80736"/>
                <a:gd name="connsiteY4" fmla="*/ 70119 h 139058"/>
                <a:gd name="connsiteX5" fmla="*/ 9882 w 80736"/>
                <a:gd name="connsiteY5" fmla="*/ 3615 h 139058"/>
                <a:gd name="connsiteX6" fmla="*/ 143 w 80736"/>
                <a:gd name="connsiteY6" fmla="*/ 4913 h 13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36" h="139058">
                  <a:moveTo>
                    <a:pt x="0" y="4913"/>
                  </a:moveTo>
                  <a:cubicBezTo>
                    <a:pt x="5586" y="56140"/>
                    <a:pt x="30075" y="103372"/>
                    <a:pt x="68599" y="137201"/>
                  </a:cubicBezTo>
                  <a:cubicBezTo>
                    <a:pt x="71606" y="139899"/>
                    <a:pt x="76189" y="139625"/>
                    <a:pt x="78910" y="136595"/>
                  </a:cubicBezTo>
                  <a:cubicBezTo>
                    <a:pt x="81346" y="133796"/>
                    <a:pt x="81346" y="129598"/>
                    <a:pt x="78910" y="126814"/>
                  </a:cubicBezTo>
                  <a:cubicBezTo>
                    <a:pt x="62441" y="109661"/>
                    <a:pt x="47977" y="90633"/>
                    <a:pt x="35947" y="70119"/>
                  </a:cubicBezTo>
                  <a:cubicBezTo>
                    <a:pt x="24346" y="49259"/>
                    <a:pt x="15467" y="26884"/>
                    <a:pt x="9882" y="3615"/>
                  </a:cubicBezTo>
                  <a:cubicBezTo>
                    <a:pt x="8593" y="-1867"/>
                    <a:pt x="-573" y="-858"/>
                    <a:pt x="143" y="49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6" name="Freeform: Shape 3095">
              <a:extLst>
                <a:ext uri="{FF2B5EF4-FFF2-40B4-BE49-F238E27FC236}">
                  <a16:creationId xmlns:a16="http://schemas.microsoft.com/office/drawing/2014/main" id="{08D66169-3572-4886-975B-B51A4E8E3A7C}"/>
                </a:ext>
              </a:extLst>
            </p:cNvPr>
            <p:cNvSpPr/>
            <p:nvPr/>
          </p:nvSpPr>
          <p:spPr>
            <a:xfrm>
              <a:off x="10478137" y="1062192"/>
              <a:ext cx="60555" cy="172194"/>
            </a:xfrm>
            <a:custGeom>
              <a:avLst/>
              <a:gdLst>
                <a:gd name="connsiteX0" fmla="*/ 1470 w 60555"/>
                <a:gd name="connsiteY0" fmla="*/ 6006 h 172194"/>
                <a:gd name="connsiteX1" fmla="*/ 9346 w 60555"/>
                <a:gd name="connsiteY1" fmla="*/ 96170 h 172194"/>
                <a:gd name="connsiteX2" fmla="*/ 53885 w 60555"/>
                <a:gd name="connsiteY2" fmla="*/ 171330 h 172194"/>
                <a:gd name="connsiteX3" fmla="*/ 60187 w 60555"/>
                <a:gd name="connsiteY3" fmla="*/ 165127 h 172194"/>
                <a:gd name="connsiteX4" fmla="*/ 24241 w 60555"/>
                <a:gd name="connsiteY4" fmla="*/ 89245 h 172194"/>
                <a:gd name="connsiteX5" fmla="*/ 13786 w 60555"/>
                <a:gd name="connsiteY5" fmla="*/ 6006 h 172194"/>
                <a:gd name="connsiteX6" fmla="*/ 1470 w 60555"/>
                <a:gd name="connsiteY6" fmla="*/ 6006 h 17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55" h="172194">
                  <a:moveTo>
                    <a:pt x="1470" y="6006"/>
                  </a:moveTo>
                  <a:cubicBezTo>
                    <a:pt x="-1967" y="36287"/>
                    <a:pt x="610" y="66971"/>
                    <a:pt x="9346" y="96170"/>
                  </a:cubicBezTo>
                  <a:cubicBezTo>
                    <a:pt x="16078" y="125267"/>
                    <a:pt x="31687" y="151523"/>
                    <a:pt x="53885" y="171330"/>
                  </a:cubicBezTo>
                  <a:cubicBezTo>
                    <a:pt x="58039" y="174360"/>
                    <a:pt x="61763" y="168733"/>
                    <a:pt x="60187" y="165127"/>
                  </a:cubicBezTo>
                  <a:cubicBezTo>
                    <a:pt x="46868" y="140530"/>
                    <a:pt x="34838" y="115198"/>
                    <a:pt x="24241" y="89245"/>
                  </a:cubicBezTo>
                  <a:cubicBezTo>
                    <a:pt x="15791" y="62369"/>
                    <a:pt x="12211" y="34166"/>
                    <a:pt x="13786" y="6006"/>
                  </a:cubicBezTo>
                  <a:cubicBezTo>
                    <a:pt x="13786" y="-2217"/>
                    <a:pt x="2329" y="-1784"/>
                    <a:pt x="1470" y="60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7" name="Freeform: Shape 3096">
              <a:extLst>
                <a:ext uri="{FF2B5EF4-FFF2-40B4-BE49-F238E27FC236}">
                  <a16:creationId xmlns:a16="http://schemas.microsoft.com/office/drawing/2014/main" id="{C0266AA4-1D13-8E28-F93D-FBA13AEA6246}"/>
                </a:ext>
              </a:extLst>
            </p:cNvPr>
            <p:cNvSpPr/>
            <p:nvPr/>
          </p:nvSpPr>
          <p:spPr>
            <a:xfrm>
              <a:off x="10523981" y="1111613"/>
              <a:ext cx="34229" cy="152309"/>
            </a:xfrm>
            <a:custGeom>
              <a:avLst/>
              <a:gdLst>
                <a:gd name="connsiteX0" fmla="*/ 12052 w 34229"/>
                <a:gd name="connsiteY0" fmla="*/ 2893 h 152309"/>
                <a:gd name="connsiteX1" fmla="*/ 1454 w 34229"/>
                <a:gd name="connsiteY1" fmla="*/ 76755 h 152309"/>
                <a:gd name="connsiteX2" fmla="*/ 26086 w 34229"/>
                <a:gd name="connsiteY2" fmla="*/ 150328 h 152309"/>
                <a:gd name="connsiteX3" fmla="*/ 32244 w 34229"/>
                <a:gd name="connsiteY3" fmla="*/ 151555 h 152309"/>
                <a:gd name="connsiteX4" fmla="*/ 34106 w 34229"/>
                <a:gd name="connsiteY4" fmla="*/ 146866 h 152309"/>
                <a:gd name="connsiteX5" fmla="*/ 17781 w 34229"/>
                <a:gd name="connsiteY5" fmla="*/ 78342 h 152309"/>
                <a:gd name="connsiteX6" fmla="*/ 15919 w 34229"/>
                <a:gd name="connsiteY6" fmla="*/ 42709 h 152309"/>
                <a:gd name="connsiteX7" fmla="*/ 22936 w 34229"/>
                <a:gd name="connsiteY7" fmla="*/ 9240 h 152309"/>
                <a:gd name="connsiteX8" fmla="*/ 12052 w 34229"/>
                <a:gd name="connsiteY8" fmla="*/ 2893 h 1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29" h="152309">
                  <a:moveTo>
                    <a:pt x="12052" y="2893"/>
                  </a:moveTo>
                  <a:cubicBezTo>
                    <a:pt x="-2270" y="23522"/>
                    <a:pt x="-838" y="52952"/>
                    <a:pt x="1454" y="76755"/>
                  </a:cubicBezTo>
                  <a:cubicBezTo>
                    <a:pt x="3316" y="102996"/>
                    <a:pt x="11765" y="128329"/>
                    <a:pt x="26086" y="150328"/>
                  </a:cubicBezTo>
                  <a:cubicBezTo>
                    <a:pt x="27519" y="152377"/>
                    <a:pt x="30240" y="152925"/>
                    <a:pt x="32244" y="151555"/>
                  </a:cubicBezTo>
                  <a:cubicBezTo>
                    <a:pt x="33820" y="150516"/>
                    <a:pt x="34536" y="148669"/>
                    <a:pt x="34106" y="146866"/>
                  </a:cubicBezTo>
                  <a:cubicBezTo>
                    <a:pt x="27089" y="124433"/>
                    <a:pt x="21647" y="101539"/>
                    <a:pt x="17781" y="78342"/>
                  </a:cubicBezTo>
                  <a:cubicBezTo>
                    <a:pt x="16205" y="66527"/>
                    <a:pt x="15632" y="54611"/>
                    <a:pt x="15919" y="42709"/>
                  </a:cubicBezTo>
                  <a:cubicBezTo>
                    <a:pt x="15345" y="31125"/>
                    <a:pt x="17781" y="19598"/>
                    <a:pt x="22936" y="9240"/>
                  </a:cubicBezTo>
                  <a:cubicBezTo>
                    <a:pt x="27089" y="2171"/>
                    <a:pt x="16635" y="-3743"/>
                    <a:pt x="12052" y="28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8" name="Freeform: Shape 3097">
              <a:extLst>
                <a:ext uri="{FF2B5EF4-FFF2-40B4-BE49-F238E27FC236}">
                  <a16:creationId xmlns:a16="http://schemas.microsoft.com/office/drawing/2014/main" id="{133BCBE2-5B34-5C7F-6CB6-E28C7B7A150D}"/>
                </a:ext>
              </a:extLst>
            </p:cNvPr>
            <p:cNvSpPr/>
            <p:nvPr/>
          </p:nvSpPr>
          <p:spPr>
            <a:xfrm>
              <a:off x="10558513" y="1135196"/>
              <a:ext cx="44903" cy="192782"/>
            </a:xfrm>
            <a:custGeom>
              <a:avLst/>
              <a:gdLst>
                <a:gd name="connsiteX0" fmla="*/ 15185 w 44903"/>
                <a:gd name="connsiteY0" fmla="*/ 3690 h 192782"/>
                <a:gd name="connsiteX1" fmla="*/ 863 w 44903"/>
                <a:gd name="connsiteY1" fmla="*/ 100778 h 192782"/>
                <a:gd name="connsiteX2" fmla="*/ 10602 w 44903"/>
                <a:gd name="connsiteY2" fmla="*/ 147663 h 192782"/>
                <a:gd name="connsiteX3" fmla="*/ 34805 w 44903"/>
                <a:gd name="connsiteY3" fmla="*/ 190941 h 192782"/>
                <a:gd name="connsiteX4" fmla="*/ 43111 w 44903"/>
                <a:gd name="connsiteY4" fmla="*/ 191158 h 192782"/>
                <a:gd name="connsiteX5" fmla="*/ 44686 w 44903"/>
                <a:gd name="connsiteY5" fmla="*/ 185171 h 192782"/>
                <a:gd name="connsiteX6" fmla="*/ 27931 w 44903"/>
                <a:gd name="connsiteY6" fmla="*/ 141892 h 192782"/>
                <a:gd name="connsiteX7" fmla="*/ 17906 w 44903"/>
                <a:gd name="connsiteY7" fmla="*/ 98614 h 192782"/>
                <a:gd name="connsiteX8" fmla="*/ 27787 w 44903"/>
                <a:gd name="connsiteY8" fmla="*/ 7873 h 192782"/>
                <a:gd name="connsiteX9" fmla="*/ 15185 w 44903"/>
                <a:gd name="connsiteY9" fmla="*/ 4411 h 19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03" h="192782">
                  <a:moveTo>
                    <a:pt x="15185" y="3690"/>
                  </a:moveTo>
                  <a:cubicBezTo>
                    <a:pt x="2725" y="34432"/>
                    <a:pt x="-2144" y="67727"/>
                    <a:pt x="863" y="100778"/>
                  </a:cubicBezTo>
                  <a:cubicBezTo>
                    <a:pt x="2295" y="116719"/>
                    <a:pt x="5590" y="132443"/>
                    <a:pt x="10602" y="147663"/>
                  </a:cubicBezTo>
                  <a:cubicBezTo>
                    <a:pt x="14755" y="163964"/>
                    <a:pt x="23061" y="178881"/>
                    <a:pt x="34805" y="190941"/>
                  </a:cubicBezTo>
                  <a:cubicBezTo>
                    <a:pt x="37096" y="193307"/>
                    <a:pt x="40819" y="193408"/>
                    <a:pt x="43111" y="191158"/>
                  </a:cubicBezTo>
                  <a:cubicBezTo>
                    <a:pt x="44686" y="189614"/>
                    <a:pt x="45259" y="187306"/>
                    <a:pt x="44686" y="185171"/>
                  </a:cubicBezTo>
                  <a:cubicBezTo>
                    <a:pt x="40534" y="170745"/>
                    <a:pt x="32943" y="156319"/>
                    <a:pt x="27931" y="141892"/>
                  </a:cubicBezTo>
                  <a:cubicBezTo>
                    <a:pt x="23061" y="127870"/>
                    <a:pt x="19624" y="113358"/>
                    <a:pt x="17906" y="98614"/>
                  </a:cubicBezTo>
                  <a:cubicBezTo>
                    <a:pt x="14325" y="68001"/>
                    <a:pt x="17619" y="36971"/>
                    <a:pt x="27787" y="7873"/>
                  </a:cubicBezTo>
                  <a:cubicBezTo>
                    <a:pt x="30652" y="-205"/>
                    <a:pt x="18335" y="-3235"/>
                    <a:pt x="15185" y="441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9" name="Freeform: Shape 3098">
              <a:extLst>
                <a:ext uri="{FF2B5EF4-FFF2-40B4-BE49-F238E27FC236}">
                  <a16:creationId xmlns:a16="http://schemas.microsoft.com/office/drawing/2014/main" id="{78653D52-41AF-B994-582E-67B94661CD37}"/>
                </a:ext>
              </a:extLst>
            </p:cNvPr>
            <p:cNvSpPr/>
            <p:nvPr/>
          </p:nvSpPr>
          <p:spPr>
            <a:xfrm>
              <a:off x="10591815" y="1200606"/>
              <a:ext cx="34014" cy="184117"/>
            </a:xfrm>
            <a:custGeom>
              <a:avLst/>
              <a:gdLst>
                <a:gd name="connsiteX0" fmla="*/ 19548 w 34014"/>
                <a:gd name="connsiteY0" fmla="*/ 2765 h 184117"/>
                <a:gd name="connsiteX1" fmla="*/ 214 w 34014"/>
                <a:gd name="connsiteY1" fmla="*/ 90188 h 184117"/>
                <a:gd name="connsiteX2" fmla="*/ 20694 w 34014"/>
                <a:gd name="connsiteY2" fmla="*/ 180929 h 184117"/>
                <a:gd name="connsiteX3" fmla="*/ 30861 w 34014"/>
                <a:gd name="connsiteY3" fmla="*/ 182818 h 184117"/>
                <a:gd name="connsiteX4" fmla="*/ 33869 w 34014"/>
                <a:gd name="connsiteY4" fmla="*/ 175302 h 184117"/>
                <a:gd name="connsiteX5" fmla="*/ 24274 w 34014"/>
                <a:gd name="connsiteY5" fmla="*/ 133322 h 184117"/>
                <a:gd name="connsiteX6" fmla="*/ 18832 w 34014"/>
                <a:gd name="connsiteY6" fmla="*/ 91631 h 184117"/>
                <a:gd name="connsiteX7" fmla="*/ 19691 w 34014"/>
                <a:gd name="connsiteY7" fmla="*/ 50227 h 184117"/>
                <a:gd name="connsiteX8" fmla="*/ 30432 w 34014"/>
                <a:gd name="connsiteY8" fmla="*/ 9113 h 184117"/>
                <a:gd name="connsiteX9" fmla="*/ 19548 w 34014"/>
                <a:gd name="connsiteY9" fmla="*/ 2765 h 18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14" h="184117">
                  <a:moveTo>
                    <a:pt x="19548" y="2765"/>
                  </a:moveTo>
                  <a:cubicBezTo>
                    <a:pt x="2219" y="26568"/>
                    <a:pt x="71" y="61624"/>
                    <a:pt x="214" y="90188"/>
                  </a:cubicBezTo>
                  <a:cubicBezTo>
                    <a:pt x="-1361" y="121752"/>
                    <a:pt x="5799" y="153129"/>
                    <a:pt x="20694" y="180929"/>
                  </a:cubicBezTo>
                  <a:cubicBezTo>
                    <a:pt x="22985" y="184275"/>
                    <a:pt x="27568" y="185126"/>
                    <a:pt x="30861" y="182818"/>
                  </a:cubicBezTo>
                  <a:cubicBezTo>
                    <a:pt x="33296" y="181145"/>
                    <a:pt x="34442" y="178188"/>
                    <a:pt x="33869" y="175302"/>
                  </a:cubicBezTo>
                  <a:cubicBezTo>
                    <a:pt x="31721" y="160876"/>
                    <a:pt x="27281" y="147316"/>
                    <a:pt x="24274" y="133322"/>
                  </a:cubicBezTo>
                  <a:cubicBezTo>
                    <a:pt x="21410" y="119588"/>
                    <a:pt x="19548" y="105653"/>
                    <a:pt x="18832" y="91631"/>
                  </a:cubicBezTo>
                  <a:cubicBezTo>
                    <a:pt x="17973" y="77825"/>
                    <a:pt x="18259" y="63990"/>
                    <a:pt x="19691" y="50227"/>
                  </a:cubicBezTo>
                  <a:cubicBezTo>
                    <a:pt x="20121" y="35873"/>
                    <a:pt x="23701" y="21793"/>
                    <a:pt x="30432" y="9113"/>
                  </a:cubicBezTo>
                  <a:cubicBezTo>
                    <a:pt x="34729" y="2044"/>
                    <a:pt x="24274" y="-3582"/>
                    <a:pt x="19548" y="27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0" name="Freeform: Shape 3099">
              <a:extLst>
                <a:ext uri="{FF2B5EF4-FFF2-40B4-BE49-F238E27FC236}">
                  <a16:creationId xmlns:a16="http://schemas.microsoft.com/office/drawing/2014/main" id="{3AA40ECC-7B45-74C8-C265-C33A72579FFF}"/>
                </a:ext>
              </a:extLst>
            </p:cNvPr>
            <p:cNvSpPr/>
            <p:nvPr/>
          </p:nvSpPr>
          <p:spPr>
            <a:xfrm>
              <a:off x="10589110" y="1234665"/>
              <a:ext cx="76500" cy="208377"/>
            </a:xfrm>
            <a:custGeom>
              <a:avLst/>
              <a:gdLst>
                <a:gd name="connsiteX0" fmla="*/ 66792 w 76500"/>
                <a:gd name="connsiteY0" fmla="*/ 1021 h 208377"/>
                <a:gd name="connsiteX1" fmla="*/ 14949 w 76500"/>
                <a:gd name="connsiteY1" fmla="*/ 93204 h 208377"/>
                <a:gd name="connsiteX2" fmla="*/ 10653 w 76500"/>
                <a:gd name="connsiteY2" fmla="*/ 205151 h 208377"/>
                <a:gd name="connsiteX3" fmla="*/ 21823 w 76500"/>
                <a:gd name="connsiteY3" fmla="*/ 206767 h 208377"/>
                <a:gd name="connsiteX4" fmla="*/ 24974 w 76500"/>
                <a:gd name="connsiteY4" fmla="*/ 198948 h 208377"/>
                <a:gd name="connsiteX5" fmla="*/ 20391 w 76500"/>
                <a:gd name="connsiteY5" fmla="*/ 148889 h 208377"/>
                <a:gd name="connsiteX6" fmla="*/ 32278 w 76500"/>
                <a:gd name="connsiteY6" fmla="*/ 96378 h 208377"/>
                <a:gd name="connsiteX7" fmla="*/ 75242 w 76500"/>
                <a:gd name="connsiteY7" fmla="*/ 9821 h 208377"/>
                <a:gd name="connsiteX8" fmla="*/ 74239 w 76500"/>
                <a:gd name="connsiteY8" fmla="*/ 1309 h 208377"/>
                <a:gd name="connsiteX9" fmla="*/ 66792 w 76500"/>
                <a:gd name="connsiteY9" fmla="*/ 1309 h 20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00" h="208377">
                  <a:moveTo>
                    <a:pt x="66792" y="1021"/>
                  </a:moveTo>
                  <a:cubicBezTo>
                    <a:pt x="42589" y="27233"/>
                    <a:pt x="24830" y="58812"/>
                    <a:pt x="14949" y="93204"/>
                  </a:cubicBezTo>
                  <a:cubicBezTo>
                    <a:pt x="3062" y="126961"/>
                    <a:pt x="-9541" y="171971"/>
                    <a:pt x="10653" y="205151"/>
                  </a:cubicBezTo>
                  <a:cubicBezTo>
                    <a:pt x="13374" y="208714"/>
                    <a:pt x="18386" y="209436"/>
                    <a:pt x="21823" y="206767"/>
                  </a:cubicBezTo>
                  <a:cubicBezTo>
                    <a:pt x="24258" y="204949"/>
                    <a:pt x="25546" y="201934"/>
                    <a:pt x="24974" y="198948"/>
                  </a:cubicBezTo>
                  <a:cubicBezTo>
                    <a:pt x="20820" y="182618"/>
                    <a:pt x="19245" y="165710"/>
                    <a:pt x="20391" y="148889"/>
                  </a:cubicBezTo>
                  <a:cubicBezTo>
                    <a:pt x="22539" y="131001"/>
                    <a:pt x="26406" y="113401"/>
                    <a:pt x="32278" y="96378"/>
                  </a:cubicBezTo>
                  <a:cubicBezTo>
                    <a:pt x="39724" y="64539"/>
                    <a:pt x="54476" y="34908"/>
                    <a:pt x="75242" y="9821"/>
                  </a:cubicBezTo>
                  <a:cubicBezTo>
                    <a:pt x="77246" y="7195"/>
                    <a:pt x="76816" y="3387"/>
                    <a:pt x="74239" y="1309"/>
                  </a:cubicBezTo>
                  <a:cubicBezTo>
                    <a:pt x="72091" y="-436"/>
                    <a:pt x="68940" y="-436"/>
                    <a:pt x="66792" y="130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1" name="Freeform: Shape 3100">
              <a:extLst>
                <a:ext uri="{FF2B5EF4-FFF2-40B4-BE49-F238E27FC236}">
                  <a16:creationId xmlns:a16="http://schemas.microsoft.com/office/drawing/2014/main" id="{488FFED9-65BE-3340-125C-3393A9991AE1}"/>
                </a:ext>
              </a:extLst>
            </p:cNvPr>
            <p:cNvSpPr/>
            <p:nvPr/>
          </p:nvSpPr>
          <p:spPr>
            <a:xfrm>
              <a:off x="10585195" y="1281106"/>
              <a:ext cx="98218" cy="205670"/>
            </a:xfrm>
            <a:custGeom>
              <a:avLst/>
              <a:gdLst>
                <a:gd name="connsiteX0" fmla="*/ 90040 w 98218"/>
                <a:gd name="connsiteY0" fmla="*/ 455 h 205670"/>
                <a:gd name="connsiteX1" fmla="*/ 20010 w 98218"/>
                <a:gd name="connsiteY1" fmla="*/ 84703 h 205670"/>
                <a:gd name="connsiteX2" fmla="*/ 3827 w 98218"/>
                <a:gd name="connsiteY2" fmla="*/ 201988 h 205670"/>
                <a:gd name="connsiteX3" fmla="*/ 13709 w 98218"/>
                <a:gd name="connsiteY3" fmla="*/ 201988 h 205670"/>
                <a:gd name="connsiteX4" fmla="*/ 20296 w 98218"/>
                <a:gd name="connsiteY4" fmla="*/ 150054 h 205670"/>
                <a:gd name="connsiteX5" fmla="*/ 33901 w 98218"/>
                <a:gd name="connsiteY5" fmla="*/ 97254 h 205670"/>
                <a:gd name="connsiteX6" fmla="*/ 57532 w 98218"/>
                <a:gd name="connsiteY6" fmla="*/ 49071 h 205670"/>
                <a:gd name="connsiteX7" fmla="*/ 93621 w 98218"/>
                <a:gd name="connsiteY7" fmla="*/ 13727 h 205670"/>
                <a:gd name="connsiteX8" fmla="*/ 90040 w 98218"/>
                <a:gd name="connsiteY8" fmla="*/ 455 h 20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18" h="205670">
                  <a:moveTo>
                    <a:pt x="90040" y="455"/>
                  </a:moveTo>
                  <a:cubicBezTo>
                    <a:pt x="54811" y="13294"/>
                    <a:pt x="33901" y="51956"/>
                    <a:pt x="20010" y="84703"/>
                  </a:cubicBezTo>
                  <a:cubicBezTo>
                    <a:pt x="4973" y="120192"/>
                    <a:pt x="-6198" y="163759"/>
                    <a:pt x="3827" y="201988"/>
                  </a:cubicBezTo>
                  <a:cubicBezTo>
                    <a:pt x="4973" y="206605"/>
                    <a:pt x="12849" y="207182"/>
                    <a:pt x="13709" y="201988"/>
                  </a:cubicBezTo>
                  <a:cubicBezTo>
                    <a:pt x="16573" y="184677"/>
                    <a:pt x="17575" y="167366"/>
                    <a:pt x="20296" y="150054"/>
                  </a:cubicBezTo>
                  <a:cubicBezTo>
                    <a:pt x="23160" y="132050"/>
                    <a:pt x="27743" y="114364"/>
                    <a:pt x="33901" y="97254"/>
                  </a:cubicBezTo>
                  <a:cubicBezTo>
                    <a:pt x="39916" y="80361"/>
                    <a:pt x="47937" y="64189"/>
                    <a:pt x="57532" y="49071"/>
                  </a:cubicBezTo>
                  <a:cubicBezTo>
                    <a:pt x="65408" y="33678"/>
                    <a:pt x="78154" y="21286"/>
                    <a:pt x="93621" y="13727"/>
                  </a:cubicBezTo>
                  <a:cubicBezTo>
                    <a:pt x="101642" y="10409"/>
                    <a:pt x="98348" y="-2575"/>
                    <a:pt x="90040" y="45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2" name="Freeform: Shape 3101">
              <a:extLst>
                <a:ext uri="{FF2B5EF4-FFF2-40B4-BE49-F238E27FC236}">
                  <a16:creationId xmlns:a16="http://schemas.microsoft.com/office/drawing/2014/main" id="{C05E0683-51B8-3177-7900-7FA5B143753E}"/>
                </a:ext>
              </a:extLst>
            </p:cNvPr>
            <p:cNvSpPr/>
            <p:nvPr/>
          </p:nvSpPr>
          <p:spPr>
            <a:xfrm>
              <a:off x="10592745" y="1337286"/>
              <a:ext cx="111313" cy="178550"/>
            </a:xfrm>
            <a:custGeom>
              <a:avLst/>
              <a:gdLst>
                <a:gd name="connsiteX0" fmla="*/ 101682 w 111313"/>
                <a:gd name="connsiteY0" fmla="*/ 1691 h 178550"/>
                <a:gd name="connsiteX1" fmla="*/ 64588 w 111313"/>
                <a:gd name="connsiteY1" fmla="*/ 30543 h 178550"/>
                <a:gd name="connsiteX2" fmla="*/ 33511 w 111313"/>
                <a:gd name="connsiteY2" fmla="*/ 73822 h 178550"/>
                <a:gd name="connsiteX3" fmla="*/ 0 w 111313"/>
                <a:gd name="connsiteY3" fmla="*/ 173074 h 178550"/>
                <a:gd name="connsiteX4" fmla="*/ 11027 w 111313"/>
                <a:gd name="connsiteY4" fmla="*/ 174661 h 178550"/>
                <a:gd name="connsiteX5" fmla="*/ 47403 w 111313"/>
                <a:gd name="connsiteY5" fmla="*/ 85219 h 178550"/>
                <a:gd name="connsiteX6" fmla="*/ 73611 w 111313"/>
                <a:gd name="connsiteY6" fmla="*/ 45258 h 178550"/>
                <a:gd name="connsiteX7" fmla="*/ 107552 w 111313"/>
                <a:gd name="connsiteY7" fmla="*/ 14819 h 178550"/>
                <a:gd name="connsiteX8" fmla="*/ 101682 w 111313"/>
                <a:gd name="connsiteY8" fmla="*/ 393 h 17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313" h="178550">
                  <a:moveTo>
                    <a:pt x="101682" y="1691"/>
                  </a:moveTo>
                  <a:cubicBezTo>
                    <a:pt x="87217" y="8284"/>
                    <a:pt x="74614" y="18166"/>
                    <a:pt x="64588" y="30543"/>
                  </a:cubicBezTo>
                  <a:cubicBezTo>
                    <a:pt x="52988" y="44046"/>
                    <a:pt x="42677" y="58530"/>
                    <a:pt x="33511" y="73822"/>
                  </a:cubicBezTo>
                  <a:cubicBezTo>
                    <a:pt x="14607" y="103742"/>
                    <a:pt x="3150" y="137773"/>
                    <a:pt x="0" y="173074"/>
                  </a:cubicBezTo>
                  <a:cubicBezTo>
                    <a:pt x="0" y="179854"/>
                    <a:pt x="9022" y="180287"/>
                    <a:pt x="11027" y="174661"/>
                  </a:cubicBezTo>
                  <a:cubicBezTo>
                    <a:pt x="20623" y="143861"/>
                    <a:pt x="32795" y="113941"/>
                    <a:pt x="47403" y="85219"/>
                  </a:cubicBezTo>
                  <a:cubicBezTo>
                    <a:pt x="55137" y="71254"/>
                    <a:pt x="63872" y="57895"/>
                    <a:pt x="73611" y="45258"/>
                  </a:cubicBezTo>
                  <a:cubicBezTo>
                    <a:pt x="82346" y="32476"/>
                    <a:pt x="93948" y="22018"/>
                    <a:pt x="107552" y="14819"/>
                  </a:cubicBezTo>
                  <a:cubicBezTo>
                    <a:pt x="115429" y="11356"/>
                    <a:pt x="109701" y="-2493"/>
                    <a:pt x="101682" y="3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3" name="Freeform: Shape 3102">
              <a:extLst>
                <a:ext uri="{FF2B5EF4-FFF2-40B4-BE49-F238E27FC236}">
                  <a16:creationId xmlns:a16="http://schemas.microsoft.com/office/drawing/2014/main" id="{82D07F4D-5336-91E1-16B1-3D5132EE695C}"/>
                </a:ext>
              </a:extLst>
            </p:cNvPr>
            <p:cNvSpPr/>
            <p:nvPr/>
          </p:nvSpPr>
          <p:spPr>
            <a:xfrm>
              <a:off x="10593871" y="1396232"/>
              <a:ext cx="129243" cy="169163"/>
            </a:xfrm>
            <a:custGeom>
              <a:avLst/>
              <a:gdLst>
                <a:gd name="connsiteX0" fmla="*/ 118886 w 129243"/>
                <a:gd name="connsiteY0" fmla="*/ 739 h 169163"/>
                <a:gd name="connsiteX1" fmla="*/ 48569 w 129243"/>
                <a:gd name="connsiteY1" fmla="*/ 69984 h 169163"/>
                <a:gd name="connsiteX2" fmla="*/ 306 w 129243"/>
                <a:gd name="connsiteY2" fmla="*/ 161735 h 169163"/>
                <a:gd name="connsiteX3" fmla="*/ 11191 w 129243"/>
                <a:gd name="connsiteY3" fmla="*/ 166351 h 169163"/>
                <a:gd name="connsiteX4" fmla="*/ 60599 w 129243"/>
                <a:gd name="connsiteY4" fmla="*/ 81814 h 169163"/>
                <a:gd name="connsiteX5" fmla="*/ 125760 w 129243"/>
                <a:gd name="connsiteY5" fmla="*/ 12713 h 169163"/>
                <a:gd name="connsiteX6" fmla="*/ 118886 w 129243"/>
                <a:gd name="connsiteY6" fmla="*/ 739 h 16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243" h="169163">
                  <a:moveTo>
                    <a:pt x="118886" y="739"/>
                  </a:moveTo>
                  <a:cubicBezTo>
                    <a:pt x="88955" y="15165"/>
                    <a:pt x="67473" y="44017"/>
                    <a:pt x="48569" y="69984"/>
                  </a:cubicBezTo>
                  <a:cubicBezTo>
                    <a:pt x="27660" y="97769"/>
                    <a:pt x="11477" y="128757"/>
                    <a:pt x="306" y="161735"/>
                  </a:cubicBezTo>
                  <a:cubicBezTo>
                    <a:pt x="-1842" y="168227"/>
                    <a:pt x="7897" y="172122"/>
                    <a:pt x="11191" y="166351"/>
                  </a:cubicBezTo>
                  <a:cubicBezTo>
                    <a:pt x="27087" y="137499"/>
                    <a:pt x="42268" y="108647"/>
                    <a:pt x="60599" y="81814"/>
                  </a:cubicBezTo>
                  <a:cubicBezTo>
                    <a:pt x="78931" y="54981"/>
                    <a:pt x="97834" y="27716"/>
                    <a:pt x="125760" y="12713"/>
                  </a:cubicBezTo>
                  <a:cubicBezTo>
                    <a:pt x="133637" y="8529"/>
                    <a:pt x="126764" y="-3012"/>
                    <a:pt x="118886" y="73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4050BA22-394C-A9AD-CD08-4D82D2F667DF}"/>
                </a:ext>
              </a:extLst>
            </p:cNvPr>
            <p:cNvSpPr/>
            <p:nvPr/>
          </p:nvSpPr>
          <p:spPr>
            <a:xfrm>
              <a:off x="10546317" y="1451794"/>
              <a:ext cx="176032" cy="198114"/>
            </a:xfrm>
            <a:custGeom>
              <a:avLst/>
              <a:gdLst>
                <a:gd name="connsiteX0" fmla="*/ 164865 w 176032"/>
                <a:gd name="connsiteY0" fmla="*/ 1294 h 198114"/>
                <a:gd name="connsiteX1" fmla="*/ 70488 w 176032"/>
                <a:gd name="connsiteY1" fmla="*/ 82081 h 198114"/>
                <a:gd name="connsiteX2" fmla="*/ 1030 w 176032"/>
                <a:gd name="connsiteY2" fmla="*/ 185805 h 198114"/>
                <a:gd name="connsiteX3" fmla="*/ 4181 w 176032"/>
                <a:gd name="connsiteY3" fmla="*/ 197057 h 198114"/>
                <a:gd name="connsiteX4" fmla="*/ 15351 w 176032"/>
                <a:gd name="connsiteY4" fmla="*/ 193883 h 198114"/>
                <a:gd name="connsiteX5" fmla="*/ 83950 w 176032"/>
                <a:gd name="connsiteY5" fmla="*/ 95064 h 198114"/>
                <a:gd name="connsiteX6" fmla="*/ 172886 w 176032"/>
                <a:gd name="connsiteY6" fmla="*/ 13989 h 198114"/>
                <a:gd name="connsiteX7" fmla="*/ 165439 w 176032"/>
                <a:gd name="connsiteY7" fmla="*/ 1294 h 19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32" h="198114">
                  <a:moveTo>
                    <a:pt x="164865" y="1294"/>
                  </a:moveTo>
                  <a:cubicBezTo>
                    <a:pt x="130065" y="24058"/>
                    <a:pt x="98415" y="51209"/>
                    <a:pt x="70488" y="82081"/>
                  </a:cubicBezTo>
                  <a:cubicBezTo>
                    <a:pt x="41989" y="112650"/>
                    <a:pt x="18502" y="147676"/>
                    <a:pt x="1030" y="185805"/>
                  </a:cubicBezTo>
                  <a:cubicBezTo>
                    <a:pt x="-1118" y="189786"/>
                    <a:pt x="170" y="194821"/>
                    <a:pt x="4181" y="197057"/>
                  </a:cubicBezTo>
                  <a:cubicBezTo>
                    <a:pt x="8190" y="199293"/>
                    <a:pt x="13203" y="197865"/>
                    <a:pt x="15351" y="193883"/>
                  </a:cubicBezTo>
                  <a:cubicBezTo>
                    <a:pt x="35401" y="159073"/>
                    <a:pt x="58315" y="126023"/>
                    <a:pt x="83950" y="95064"/>
                  </a:cubicBezTo>
                  <a:cubicBezTo>
                    <a:pt x="110301" y="64538"/>
                    <a:pt x="140090" y="37316"/>
                    <a:pt x="172886" y="13989"/>
                  </a:cubicBezTo>
                  <a:cubicBezTo>
                    <a:pt x="180475" y="8507"/>
                    <a:pt x="172886" y="-4044"/>
                    <a:pt x="165439" y="129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6A3A55E4-B738-B9CC-78C5-9B1B7BA130FC}"/>
                </a:ext>
              </a:extLst>
            </p:cNvPr>
            <p:cNvSpPr/>
            <p:nvPr/>
          </p:nvSpPr>
          <p:spPr>
            <a:xfrm>
              <a:off x="10552744" y="1504794"/>
              <a:ext cx="158472" cy="167646"/>
            </a:xfrm>
            <a:custGeom>
              <a:avLst/>
              <a:gdLst>
                <a:gd name="connsiteX0" fmla="*/ 146982 w 158472"/>
                <a:gd name="connsiteY0" fmla="*/ 1671 h 167646"/>
                <a:gd name="connsiteX1" fmla="*/ 62772 w 158472"/>
                <a:gd name="connsiteY1" fmla="*/ 70195 h 167646"/>
                <a:gd name="connsiteX2" fmla="*/ 475 w 158472"/>
                <a:gd name="connsiteY2" fmla="*/ 159205 h 167646"/>
                <a:gd name="connsiteX3" fmla="*/ 3625 w 158472"/>
                <a:gd name="connsiteY3" fmla="*/ 167154 h 167646"/>
                <a:gd name="connsiteX4" fmla="*/ 10785 w 158472"/>
                <a:gd name="connsiteY4" fmla="*/ 165264 h 167646"/>
                <a:gd name="connsiteX5" fmla="*/ 75661 w 158472"/>
                <a:gd name="connsiteY5" fmla="*/ 83179 h 167646"/>
                <a:gd name="connsiteX6" fmla="*/ 154857 w 158472"/>
                <a:gd name="connsiteY6" fmla="*/ 15376 h 167646"/>
                <a:gd name="connsiteX7" fmla="*/ 146982 w 158472"/>
                <a:gd name="connsiteY7" fmla="*/ 950 h 16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472" h="167646">
                  <a:moveTo>
                    <a:pt x="146982" y="1671"/>
                  </a:moveTo>
                  <a:cubicBezTo>
                    <a:pt x="116191" y="20916"/>
                    <a:pt x="87977" y="43925"/>
                    <a:pt x="62772" y="70195"/>
                  </a:cubicBezTo>
                  <a:cubicBezTo>
                    <a:pt x="36994" y="95961"/>
                    <a:pt x="15942" y="126082"/>
                    <a:pt x="475" y="159205"/>
                  </a:cubicBezTo>
                  <a:cubicBezTo>
                    <a:pt x="-815" y="162278"/>
                    <a:pt x="618" y="165841"/>
                    <a:pt x="3625" y="167154"/>
                  </a:cubicBezTo>
                  <a:cubicBezTo>
                    <a:pt x="6203" y="168250"/>
                    <a:pt x="9067" y="167471"/>
                    <a:pt x="10785" y="165264"/>
                  </a:cubicBezTo>
                  <a:cubicBezTo>
                    <a:pt x="30836" y="136628"/>
                    <a:pt x="52461" y="109218"/>
                    <a:pt x="75661" y="83179"/>
                  </a:cubicBezTo>
                  <a:cubicBezTo>
                    <a:pt x="99578" y="57717"/>
                    <a:pt x="126072" y="34981"/>
                    <a:pt x="154857" y="15376"/>
                  </a:cubicBezTo>
                  <a:cubicBezTo>
                    <a:pt x="163165" y="9750"/>
                    <a:pt x="155718" y="-3667"/>
                    <a:pt x="146982" y="9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B7D2F13A-36EB-1327-F29B-D6A02149ED4B}"/>
                </a:ext>
              </a:extLst>
            </p:cNvPr>
            <p:cNvSpPr/>
            <p:nvPr/>
          </p:nvSpPr>
          <p:spPr>
            <a:xfrm>
              <a:off x="10529541" y="1564643"/>
              <a:ext cx="173644" cy="174108"/>
            </a:xfrm>
            <a:custGeom>
              <a:avLst/>
              <a:gdLst>
                <a:gd name="connsiteX0" fmla="*/ 162164 w 173644"/>
                <a:gd name="connsiteY0" fmla="*/ 1691 h 174108"/>
                <a:gd name="connsiteX1" fmla="*/ 1193 w 173644"/>
                <a:gd name="connsiteY1" fmla="*/ 161388 h 174108"/>
                <a:gd name="connsiteX2" fmla="*/ 14225 w 173644"/>
                <a:gd name="connsiteY2" fmla="*/ 171487 h 174108"/>
                <a:gd name="connsiteX3" fmla="*/ 170326 w 173644"/>
                <a:gd name="connsiteY3" fmla="*/ 15684 h 174108"/>
                <a:gd name="connsiteX4" fmla="*/ 162164 w 173644"/>
                <a:gd name="connsiteY4" fmla="*/ 1258 h 17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644" h="174108">
                  <a:moveTo>
                    <a:pt x="162164" y="1691"/>
                  </a:moveTo>
                  <a:cubicBezTo>
                    <a:pt x="98434" y="43555"/>
                    <a:pt x="43726" y="97856"/>
                    <a:pt x="1193" y="161388"/>
                  </a:cubicBezTo>
                  <a:cubicBezTo>
                    <a:pt x="-3819" y="169179"/>
                    <a:pt x="8210" y="178844"/>
                    <a:pt x="14225" y="171487"/>
                  </a:cubicBezTo>
                  <a:cubicBezTo>
                    <a:pt x="59910" y="113436"/>
                    <a:pt x="112326" y="61126"/>
                    <a:pt x="170326" y="15684"/>
                  </a:cubicBezTo>
                  <a:cubicBezTo>
                    <a:pt x="178347" y="9625"/>
                    <a:pt x="170326" y="-4224"/>
                    <a:pt x="162164" y="12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BC3ECD5D-8A42-2CC8-364F-8C378BB01AB0}"/>
                </a:ext>
              </a:extLst>
            </p:cNvPr>
            <p:cNvSpPr/>
            <p:nvPr/>
          </p:nvSpPr>
          <p:spPr>
            <a:xfrm>
              <a:off x="10471724" y="1628366"/>
              <a:ext cx="219904" cy="128414"/>
            </a:xfrm>
            <a:custGeom>
              <a:avLst/>
              <a:gdLst>
                <a:gd name="connsiteX0" fmla="*/ 215970 w 219904"/>
                <a:gd name="connsiteY0" fmla="*/ 0 h 128414"/>
                <a:gd name="connsiteX1" fmla="*/ 155392 w 219904"/>
                <a:gd name="connsiteY1" fmla="*/ 13416 h 128414"/>
                <a:gd name="connsiteX2" fmla="*/ 99253 w 219904"/>
                <a:gd name="connsiteY2" fmla="*/ 38951 h 128414"/>
                <a:gd name="connsiteX3" fmla="*/ 1725 w 219904"/>
                <a:gd name="connsiteY3" fmla="*/ 117285 h 128414"/>
                <a:gd name="connsiteX4" fmla="*/ 2154 w 219904"/>
                <a:gd name="connsiteY4" fmla="*/ 126662 h 128414"/>
                <a:gd name="connsiteX5" fmla="*/ 11034 w 219904"/>
                <a:gd name="connsiteY5" fmla="*/ 126662 h 128414"/>
                <a:gd name="connsiteX6" fmla="*/ 107416 w 219904"/>
                <a:gd name="connsiteY6" fmla="*/ 52800 h 128414"/>
                <a:gd name="connsiteX7" fmla="*/ 162123 w 219904"/>
                <a:gd name="connsiteY7" fmla="*/ 26977 h 128414"/>
                <a:gd name="connsiteX8" fmla="*/ 189620 w 219904"/>
                <a:gd name="connsiteY8" fmla="*/ 17456 h 128414"/>
                <a:gd name="connsiteX9" fmla="*/ 218262 w 219904"/>
                <a:gd name="connsiteY9" fmla="*/ 7069 h 128414"/>
                <a:gd name="connsiteX10" fmla="*/ 219264 w 219904"/>
                <a:gd name="connsiteY10" fmla="*/ 1645 h 128414"/>
                <a:gd name="connsiteX11" fmla="*/ 216400 w 219904"/>
                <a:gd name="connsiteY11" fmla="*/ 0 h 12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904" h="128414">
                  <a:moveTo>
                    <a:pt x="215970" y="0"/>
                  </a:moveTo>
                  <a:cubicBezTo>
                    <a:pt x="195062" y="-14"/>
                    <a:pt x="174439" y="4573"/>
                    <a:pt x="155392" y="13416"/>
                  </a:cubicBezTo>
                  <a:cubicBezTo>
                    <a:pt x="136058" y="20471"/>
                    <a:pt x="117297" y="29011"/>
                    <a:pt x="99253" y="38951"/>
                  </a:cubicBezTo>
                  <a:cubicBezTo>
                    <a:pt x="61874" y="58311"/>
                    <a:pt x="28792" y="84941"/>
                    <a:pt x="1725" y="117285"/>
                  </a:cubicBezTo>
                  <a:cubicBezTo>
                    <a:pt x="-710" y="119983"/>
                    <a:pt x="-567" y="124181"/>
                    <a:pt x="2154" y="126662"/>
                  </a:cubicBezTo>
                  <a:cubicBezTo>
                    <a:pt x="4589" y="128999"/>
                    <a:pt x="8455" y="128999"/>
                    <a:pt x="11034" y="126662"/>
                  </a:cubicBezTo>
                  <a:cubicBezTo>
                    <a:pt x="40392" y="98517"/>
                    <a:pt x="72615" y="73732"/>
                    <a:pt x="107416" y="52800"/>
                  </a:cubicBezTo>
                  <a:cubicBezTo>
                    <a:pt x="125031" y="42803"/>
                    <a:pt x="143219" y="34176"/>
                    <a:pt x="162123" y="26977"/>
                  </a:cubicBezTo>
                  <a:cubicBezTo>
                    <a:pt x="171146" y="23515"/>
                    <a:pt x="180311" y="20341"/>
                    <a:pt x="189620" y="17456"/>
                  </a:cubicBezTo>
                  <a:cubicBezTo>
                    <a:pt x="199501" y="15047"/>
                    <a:pt x="209096" y="11556"/>
                    <a:pt x="218262" y="7069"/>
                  </a:cubicBezTo>
                  <a:cubicBezTo>
                    <a:pt x="219981" y="5828"/>
                    <a:pt x="220411" y="3405"/>
                    <a:pt x="219264" y="1645"/>
                  </a:cubicBezTo>
                  <a:cubicBezTo>
                    <a:pt x="218549" y="707"/>
                    <a:pt x="217546" y="101"/>
                    <a:pt x="216400" y="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070B2E5F-6815-30C7-B5F0-3BA9A707A48E}"/>
                </a:ext>
              </a:extLst>
            </p:cNvPr>
            <p:cNvSpPr/>
            <p:nvPr/>
          </p:nvSpPr>
          <p:spPr>
            <a:xfrm>
              <a:off x="10416104" y="1688742"/>
              <a:ext cx="241148" cy="108053"/>
            </a:xfrm>
            <a:custGeom>
              <a:avLst/>
              <a:gdLst>
                <a:gd name="connsiteX0" fmla="*/ 234499 w 241148"/>
                <a:gd name="connsiteY0" fmla="*/ 70 h 108053"/>
                <a:gd name="connsiteX1" fmla="*/ 1063 w 241148"/>
                <a:gd name="connsiteY1" fmla="*/ 99611 h 108053"/>
                <a:gd name="connsiteX2" fmla="*/ 9942 w 241148"/>
                <a:gd name="connsiteY2" fmla="*/ 106680 h 108053"/>
                <a:gd name="connsiteX3" fmla="*/ 109332 w 241148"/>
                <a:gd name="connsiteY3" fmla="*/ 43926 h 108053"/>
                <a:gd name="connsiteX4" fmla="*/ 236361 w 241148"/>
                <a:gd name="connsiteY4" fmla="*/ 13342 h 108053"/>
                <a:gd name="connsiteX5" fmla="*/ 234499 w 241148"/>
                <a:gd name="connsiteY5" fmla="*/ 70 h 10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48" h="108053">
                  <a:moveTo>
                    <a:pt x="234499" y="70"/>
                  </a:moveTo>
                  <a:cubicBezTo>
                    <a:pt x="152582" y="10457"/>
                    <a:pt x="53335" y="27480"/>
                    <a:pt x="1063" y="99611"/>
                  </a:cubicBezTo>
                  <a:cubicBezTo>
                    <a:pt x="-2948" y="105093"/>
                    <a:pt x="5359" y="110719"/>
                    <a:pt x="9942" y="106680"/>
                  </a:cubicBezTo>
                  <a:cubicBezTo>
                    <a:pt x="39014" y="79890"/>
                    <a:pt x="72669" y="58641"/>
                    <a:pt x="109332" y="43926"/>
                  </a:cubicBezTo>
                  <a:cubicBezTo>
                    <a:pt x="150434" y="29009"/>
                    <a:pt x="192967" y="18752"/>
                    <a:pt x="236361" y="13342"/>
                  </a:cubicBezTo>
                  <a:cubicBezTo>
                    <a:pt x="243809" y="12333"/>
                    <a:pt x="242090" y="-1084"/>
                    <a:pt x="234499" y="7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6DB7011B-AB46-7658-BDF6-39225E25C9FC}"/>
                </a:ext>
              </a:extLst>
            </p:cNvPr>
            <p:cNvSpPr/>
            <p:nvPr/>
          </p:nvSpPr>
          <p:spPr>
            <a:xfrm>
              <a:off x="10392352" y="1764554"/>
              <a:ext cx="213270" cy="64937"/>
            </a:xfrm>
            <a:custGeom>
              <a:avLst/>
              <a:gdLst>
                <a:gd name="connsiteX0" fmla="*/ 208127 w 213270"/>
                <a:gd name="connsiteY0" fmla="*/ 2592 h 64937"/>
                <a:gd name="connsiteX1" fmla="*/ 3189 w 213270"/>
                <a:gd name="connsiteY1" fmla="*/ 52506 h 64937"/>
                <a:gd name="connsiteX2" fmla="*/ 8201 w 213270"/>
                <a:gd name="connsiteY2" fmla="*/ 64624 h 64937"/>
                <a:gd name="connsiteX3" fmla="*/ 204403 w 213270"/>
                <a:gd name="connsiteY3" fmla="*/ 16297 h 64937"/>
                <a:gd name="connsiteX4" fmla="*/ 208127 w 213270"/>
                <a:gd name="connsiteY4" fmla="*/ 2592 h 6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70" h="64937">
                  <a:moveTo>
                    <a:pt x="208127" y="2592"/>
                  </a:moveTo>
                  <a:cubicBezTo>
                    <a:pt x="136520" y="-8949"/>
                    <a:pt x="66060" y="19903"/>
                    <a:pt x="3189" y="52506"/>
                  </a:cubicBezTo>
                  <a:cubicBezTo>
                    <a:pt x="-3399" y="55825"/>
                    <a:pt x="1184" y="66933"/>
                    <a:pt x="8201" y="64624"/>
                  </a:cubicBezTo>
                  <a:cubicBezTo>
                    <a:pt x="70356" y="38225"/>
                    <a:pt x="134802" y="5766"/>
                    <a:pt x="204403" y="16297"/>
                  </a:cubicBezTo>
                  <a:cubicBezTo>
                    <a:pt x="213282" y="17595"/>
                    <a:pt x="217149" y="4034"/>
                    <a:pt x="208127" y="25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FF769A1C-DC6A-573B-F5D4-8B92EBD6B9DA}"/>
                </a:ext>
              </a:extLst>
            </p:cNvPr>
            <p:cNvSpPr/>
            <p:nvPr/>
          </p:nvSpPr>
          <p:spPr>
            <a:xfrm>
              <a:off x="9807968" y="1234709"/>
              <a:ext cx="195797" cy="60698"/>
            </a:xfrm>
            <a:custGeom>
              <a:avLst/>
              <a:gdLst>
                <a:gd name="connsiteX0" fmla="*/ 4697 w 195797"/>
                <a:gd name="connsiteY0" fmla="*/ 51324 h 60698"/>
                <a:gd name="connsiteX1" fmla="*/ 113110 w 195797"/>
                <a:gd name="connsiteY1" fmla="*/ 54354 h 60698"/>
                <a:gd name="connsiteX2" fmla="*/ 195170 w 195797"/>
                <a:gd name="connsiteY2" fmla="*/ 7757 h 60698"/>
                <a:gd name="connsiteX3" fmla="*/ 188296 w 195797"/>
                <a:gd name="connsiteY3" fmla="*/ 832 h 60698"/>
                <a:gd name="connsiteX4" fmla="*/ 108240 w 195797"/>
                <a:gd name="connsiteY4" fmla="*/ 36609 h 60698"/>
                <a:gd name="connsiteX5" fmla="*/ 7991 w 195797"/>
                <a:gd name="connsiteY5" fmla="*/ 38485 h 60698"/>
                <a:gd name="connsiteX6" fmla="*/ 4411 w 195797"/>
                <a:gd name="connsiteY6" fmla="*/ 51324 h 6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97" h="60698">
                  <a:moveTo>
                    <a:pt x="4697" y="51324"/>
                  </a:moveTo>
                  <a:cubicBezTo>
                    <a:pt x="38353" y="65750"/>
                    <a:pt x="78166" y="60845"/>
                    <a:pt x="113110" y="54354"/>
                  </a:cubicBezTo>
                  <a:cubicBezTo>
                    <a:pt x="144330" y="48439"/>
                    <a:pt x="177985" y="36898"/>
                    <a:pt x="195170" y="7757"/>
                  </a:cubicBezTo>
                  <a:cubicBezTo>
                    <a:pt x="197605" y="3718"/>
                    <a:pt x="192449" y="-2197"/>
                    <a:pt x="188296" y="832"/>
                  </a:cubicBezTo>
                  <a:cubicBezTo>
                    <a:pt x="164480" y="18432"/>
                    <a:pt x="137169" y="30637"/>
                    <a:pt x="108240" y="36609"/>
                  </a:cubicBezTo>
                  <a:cubicBezTo>
                    <a:pt x="76160" y="43245"/>
                    <a:pt x="39928" y="48872"/>
                    <a:pt x="7991" y="38485"/>
                  </a:cubicBezTo>
                  <a:cubicBezTo>
                    <a:pt x="-315" y="35888"/>
                    <a:pt x="-3179" y="48150"/>
                    <a:pt x="4411" y="5132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F385666-FAF3-0AF0-9F83-CC70F6382C5B}"/>
                </a:ext>
              </a:extLst>
            </p:cNvPr>
            <p:cNvSpPr/>
            <p:nvPr/>
          </p:nvSpPr>
          <p:spPr>
            <a:xfrm>
              <a:off x="9783657" y="1283821"/>
              <a:ext cx="204159" cy="64663"/>
            </a:xfrm>
            <a:custGeom>
              <a:avLst/>
              <a:gdLst>
                <a:gd name="connsiteX0" fmla="*/ 3517 w 204159"/>
                <a:gd name="connsiteY0" fmla="*/ 49962 h 64663"/>
                <a:gd name="connsiteX1" fmla="*/ 103049 w 204159"/>
                <a:gd name="connsiteY1" fmla="*/ 58907 h 64663"/>
                <a:gd name="connsiteX2" fmla="*/ 154750 w 204159"/>
                <a:gd name="connsiteY2" fmla="*/ 42028 h 64663"/>
                <a:gd name="connsiteX3" fmla="*/ 202439 w 204159"/>
                <a:gd name="connsiteY3" fmla="*/ 12166 h 64663"/>
                <a:gd name="connsiteX4" fmla="*/ 195565 w 204159"/>
                <a:gd name="connsiteY4" fmla="*/ 481 h 64663"/>
                <a:gd name="connsiteX5" fmla="*/ 151742 w 204159"/>
                <a:gd name="connsiteY5" fmla="*/ 21976 h 64663"/>
                <a:gd name="connsiteX6" fmla="*/ 104195 w 204159"/>
                <a:gd name="connsiteY6" fmla="*/ 39287 h 64663"/>
                <a:gd name="connsiteX7" fmla="*/ 10534 w 204159"/>
                <a:gd name="connsiteY7" fmla="*/ 37700 h 64663"/>
                <a:gd name="connsiteX8" fmla="*/ 939 w 204159"/>
                <a:gd name="connsiteY8" fmla="*/ 40297 h 64663"/>
                <a:gd name="connsiteX9" fmla="*/ 3517 w 204159"/>
                <a:gd name="connsiteY9" fmla="*/ 49962 h 6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159" h="64663">
                  <a:moveTo>
                    <a:pt x="3517" y="49962"/>
                  </a:moveTo>
                  <a:cubicBezTo>
                    <a:pt x="32160" y="69582"/>
                    <a:pt x="70254" y="66264"/>
                    <a:pt x="103049" y="58907"/>
                  </a:cubicBezTo>
                  <a:cubicBezTo>
                    <a:pt x="120737" y="54810"/>
                    <a:pt x="138037" y="49169"/>
                    <a:pt x="154750" y="42028"/>
                  </a:cubicBezTo>
                  <a:cubicBezTo>
                    <a:pt x="172508" y="35464"/>
                    <a:pt x="188734" y="25294"/>
                    <a:pt x="202439" y="12166"/>
                  </a:cubicBezTo>
                  <a:cubicBezTo>
                    <a:pt x="206736" y="7405"/>
                    <a:pt x="202439" y="-2260"/>
                    <a:pt x="195565" y="481"/>
                  </a:cubicBezTo>
                  <a:cubicBezTo>
                    <a:pt x="180384" y="6251"/>
                    <a:pt x="166922" y="14907"/>
                    <a:pt x="151742" y="21976"/>
                  </a:cubicBezTo>
                  <a:cubicBezTo>
                    <a:pt x="136447" y="29174"/>
                    <a:pt x="120522" y="34959"/>
                    <a:pt x="104195" y="39287"/>
                  </a:cubicBezTo>
                  <a:cubicBezTo>
                    <a:pt x="74264" y="47222"/>
                    <a:pt x="38890" y="53713"/>
                    <a:pt x="10534" y="37700"/>
                  </a:cubicBezTo>
                  <a:cubicBezTo>
                    <a:pt x="7169" y="35753"/>
                    <a:pt x="2872" y="36907"/>
                    <a:pt x="939" y="40297"/>
                  </a:cubicBezTo>
                  <a:cubicBezTo>
                    <a:pt x="-994" y="43687"/>
                    <a:pt x="151" y="48015"/>
                    <a:pt x="3517" y="4996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2" name="Freeform: Shape 3111">
              <a:extLst>
                <a:ext uri="{FF2B5EF4-FFF2-40B4-BE49-F238E27FC236}">
                  <a16:creationId xmlns:a16="http://schemas.microsoft.com/office/drawing/2014/main" id="{EBF22AB0-6AAB-EF0D-CBDC-FB0634593820}"/>
                </a:ext>
              </a:extLst>
            </p:cNvPr>
            <p:cNvSpPr/>
            <p:nvPr/>
          </p:nvSpPr>
          <p:spPr>
            <a:xfrm>
              <a:off x="9780352" y="1326091"/>
              <a:ext cx="199452" cy="66560"/>
            </a:xfrm>
            <a:custGeom>
              <a:avLst/>
              <a:gdLst>
                <a:gd name="connsiteX0" fmla="*/ 7681 w 199452"/>
                <a:gd name="connsiteY0" fmla="*/ 65975 h 66560"/>
                <a:gd name="connsiteX1" fmla="*/ 104779 w 199452"/>
                <a:gd name="connsiteY1" fmla="*/ 51548 h 66560"/>
                <a:gd name="connsiteX2" fmla="*/ 195862 w 199452"/>
                <a:gd name="connsiteY2" fmla="*/ 15050 h 66560"/>
                <a:gd name="connsiteX3" fmla="*/ 189560 w 199452"/>
                <a:gd name="connsiteY3" fmla="*/ 624 h 66560"/>
                <a:gd name="connsiteX4" fmla="*/ 101055 w 199452"/>
                <a:gd name="connsiteY4" fmla="*/ 32650 h 66560"/>
                <a:gd name="connsiteX5" fmla="*/ 7681 w 199452"/>
                <a:gd name="connsiteY5" fmla="*/ 50394 h 66560"/>
                <a:gd name="connsiteX6" fmla="*/ 7681 w 199452"/>
                <a:gd name="connsiteY6" fmla="*/ 66552 h 6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52" h="66560">
                  <a:moveTo>
                    <a:pt x="7681" y="65975"/>
                  </a:moveTo>
                  <a:cubicBezTo>
                    <a:pt x="40462" y="64647"/>
                    <a:pt x="73014" y="59800"/>
                    <a:pt x="104779" y="51548"/>
                  </a:cubicBezTo>
                  <a:cubicBezTo>
                    <a:pt x="136930" y="44537"/>
                    <a:pt x="167721" y="32203"/>
                    <a:pt x="195862" y="15050"/>
                  </a:cubicBezTo>
                  <a:cubicBezTo>
                    <a:pt x="203023" y="10001"/>
                    <a:pt x="198726" y="-2982"/>
                    <a:pt x="189560" y="624"/>
                  </a:cubicBezTo>
                  <a:cubicBezTo>
                    <a:pt x="159773" y="10434"/>
                    <a:pt x="131416" y="24139"/>
                    <a:pt x="101055" y="32650"/>
                  </a:cubicBezTo>
                  <a:cubicBezTo>
                    <a:pt x="70551" y="41493"/>
                    <a:pt x="39288" y="47437"/>
                    <a:pt x="7681" y="50394"/>
                  </a:cubicBezTo>
                  <a:cubicBezTo>
                    <a:pt x="-2344" y="51404"/>
                    <a:pt x="-2774" y="66984"/>
                    <a:pt x="7681" y="6655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49A35FBF-7B9F-2374-45B4-378FE1502BCB}"/>
                </a:ext>
              </a:extLst>
            </p:cNvPr>
            <p:cNvSpPr/>
            <p:nvPr/>
          </p:nvSpPr>
          <p:spPr>
            <a:xfrm>
              <a:off x="10459149" y="1691519"/>
              <a:ext cx="189127" cy="36641"/>
            </a:xfrm>
            <a:custGeom>
              <a:avLst/>
              <a:gdLst>
                <a:gd name="connsiteX0" fmla="*/ 187731 w 189127"/>
                <a:gd name="connsiteY0" fmla="*/ 27444 h 36641"/>
                <a:gd name="connsiteX1" fmla="*/ 106959 w 189127"/>
                <a:gd name="connsiteY1" fmla="*/ 34 h 36641"/>
                <a:gd name="connsiteX2" fmla="*/ 3846 w 189127"/>
                <a:gd name="connsiteY2" fmla="*/ 21674 h 36641"/>
                <a:gd name="connsiteX3" fmla="*/ 10004 w 189127"/>
                <a:gd name="connsiteY3" fmla="*/ 36100 h 36641"/>
                <a:gd name="connsiteX4" fmla="*/ 102090 w 189127"/>
                <a:gd name="connsiteY4" fmla="*/ 15182 h 36641"/>
                <a:gd name="connsiteX5" fmla="*/ 181000 w 189127"/>
                <a:gd name="connsiteY5" fmla="*/ 33936 h 36641"/>
                <a:gd name="connsiteX6" fmla="*/ 187731 w 189127"/>
                <a:gd name="connsiteY6" fmla="*/ 33936 h 36641"/>
                <a:gd name="connsiteX7" fmla="*/ 187731 w 189127"/>
                <a:gd name="connsiteY7" fmla="*/ 27156 h 3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127" h="36641">
                  <a:moveTo>
                    <a:pt x="187731" y="27444"/>
                  </a:moveTo>
                  <a:cubicBezTo>
                    <a:pt x="167682" y="4651"/>
                    <a:pt x="135601" y="323"/>
                    <a:pt x="106959" y="34"/>
                  </a:cubicBezTo>
                  <a:cubicBezTo>
                    <a:pt x="71442" y="-571"/>
                    <a:pt x="36211" y="6829"/>
                    <a:pt x="3846" y="21674"/>
                  </a:cubicBezTo>
                  <a:cubicBezTo>
                    <a:pt x="-4174" y="25425"/>
                    <a:pt x="1554" y="39562"/>
                    <a:pt x="10004" y="36100"/>
                  </a:cubicBezTo>
                  <a:cubicBezTo>
                    <a:pt x="39506" y="24472"/>
                    <a:pt x="70583" y="17418"/>
                    <a:pt x="102090" y="15182"/>
                  </a:cubicBezTo>
                  <a:cubicBezTo>
                    <a:pt x="128727" y="13739"/>
                    <a:pt x="160521" y="14028"/>
                    <a:pt x="181000" y="33936"/>
                  </a:cubicBezTo>
                  <a:cubicBezTo>
                    <a:pt x="182862" y="35811"/>
                    <a:pt x="185869" y="35811"/>
                    <a:pt x="187731" y="33936"/>
                  </a:cubicBezTo>
                  <a:cubicBezTo>
                    <a:pt x="189593" y="32061"/>
                    <a:pt x="189593" y="29031"/>
                    <a:pt x="187731" y="271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8B25447E-A0A5-B834-725D-F8C98618EF62}"/>
                </a:ext>
              </a:extLst>
            </p:cNvPr>
            <p:cNvSpPr/>
            <p:nvPr/>
          </p:nvSpPr>
          <p:spPr>
            <a:xfrm>
              <a:off x="10439909" y="1706184"/>
              <a:ext cx="194284" cy="44778"/>
            </a:xfrm>
            <a:custGeom>
              <a:avLst/>
              <a:gdLst>
                <a:gd name="connsiteX0" fmla="*/ 194081 w 194284"/>
                <a:gd name="connsiteY0" fmla="*/ 38602 h 44778"/>
                <a:gd name="connsiteX1" fmla="*/ 113023 w 194284"/>
                <a:gd name="connsiteY1" fmla="*/ 84 h 44778"/>
                <a:gd name="connsiteX2" fmla="*/ 3608 w 194284"/>
                <a:gd name="connsiteY2" fmla="*/ 24464 h 44778"/>
                <a:gd name="connsiteX3" fmla="*/ 9337 w 194284"/>
                <a:gd name="connsiteY3" fmla="*/ 38169 h 44778"/>
                <a:gd name="connsiteX4" fmla="*/ 103284 w 194284"/>
                <a:gd name="connsiteY4" fmla="*/ 16818 h 44778"/>
                <a:gd name="connsiteX5" fmla="*/ 185488 w 194284"/>
                <a:gd name="connsiteY5" fmla="*/ 42352 h 44778"/>
                <a:gd name="connsiteX6" fmla="*/ 194081 w 194284"/>
                <a:gd name="connsiteY6" fmla="*/ 38602 h 4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284" h="44778">
                  <a:moveTo>
                    <a:pt x="194081" y="38602"/>
                  </a:moveTo>
                  <a:cubicBezTo>
                    <a:pt x="183913" y="4123"/>
                    <a:pt x="143098" y="661"/>
                    <a:pt x="113023" y="84"/>
                  </a:cubicBezTo>
                  <a:cubicBezTo>
                    <a:pt x="75072" y="-940"/>
                    <a:pt x="37549" y="7427"/>
                    <a:pt x="3608" y="24464"/>
                  </a:cubicBezTo>
                  <a:cubicBezTo>
                    <a:pt x="-3839" y="28215"/>
                    <a:pt x="1317" y="41054"/>
                    <a:pt x="9337" y="38169"/>
                  </a:cubicBezTo>
                  <a:cubicBezTo>
                    <a:pt x="39411" y="26542"/>
                    <a:pt x="71061" y="19357"/>
                    <a:pt x="103284" y="16818"/>
                  </a:cubicBezTo>
                  <a:cubicBezTo>
                    <a:pt x="130065" y="15087"/>
                    <a:pt x="172456" y="12058"/>
                    <a:pt x="185488" y="42352"/>
                  </a:cubicBezTo>
                  <a:cubicBezTo>
                    <a:pt x="187637" y="47402"/>
                    <a:pt x="195657" y="43795"/>
                    <a:pt x="194081" y="386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5" name="Freeform: Shape 3114">
              <a:extLst>
                <a:ext uri="{FF2B5EF4-FFF2-40B4-BE49-F238E27FC236}">
                  <a16:creationId xmlns:a16="http://schemas.microsoft.com/office/drawing/2014/main" id="{D3B5FA09-AA6B-AC7E-6B97-47C560C70361}"/>
                </a:ext>
              </a:extLst>
            </p:cNvPr>
            <p:cNvSpPr/>
            <p:nvPr/>
          </p:nvSpPr>
          <p:spPr>
            <a:xfrm>
              <a:off x="10423816" y="1730333"/>
              <a:ext cx="191681" cy="35699"/>
            </a:xfrm>
            <a:custGeom>
              <a:avLst/>
              <a:gdLst>
                <a:gd name="connsiteX0" fmla="*/ 189694 w 191681"/>
                <a:gd name="connsiteY0" fmla="*/ 23830 h 35699"/>
                <a:gd name="connsiteX1" fmla="*/ 102048 w 191681"/>
                <a:gd name="connsiteY1" fmla="*/ 27 h 35699"/>
                <a:gd name="connsiteX2" fmla="*/ 3948 w 191681"/>
                <a:gd name="connsiteY2" fmla="*/ 20800 h 35699"/>
                <a:gd name="connsiteX3" fmla="*/ 9963 w 191681"/>
                <a:gd name="connsiteY3" fmla="*/ 35226 h 35699"/>
                <a:gd name="connsiteX4" fmla="*/ 97323 w 191681"/>
                <a:gd name="connsiteY4" fmla="*/ 16761 h 35699"/>
                <a:gd name="connsiteX5" fmla="*/ 141575 w 191681"/>
                <a:gd name="connsiteY5" fmla="*/ 18348 h 35699"/>
                <a:gd name="connsiteX6" fmla="*/ 181245 w 191681"/>
                <a:gd name="connsiteY6" fmla="*/ 32774 h 35699"/>
                <a:gd name="connsiteX7" fmla="*/ 189694 w 191681"/>
                <a:gd name="connsiteY7" fmla="*/ 24262 h 3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681" h="35699">
                  <a:moveTo>
                    <a:pt x="189694" y="23830"/>
                  </a:moveTo>
                  <a:cubicBezTo>
                    <a:pt x="167211" y="3056"/>
                    <a:pt x="131121" y="171"/>
                    <a:pt x="102048" y="27"/>
                  </a:cubicBezTo>
                  <a:cubicBezTo>
                    <a:pt x="68250" y="-493"/>
                    <a:pt x="34739" y="6605"/>
                    <a:pt x="3948" y="20800"/>
                  </a:cubicBezTo>
                  <a:cubicBezTo>
                    <a:pt x="-4215" y="24695"/>
                    <a:pt x="1513" y="38400"/>
                    <a:pt x="9963" y="35226"/>
                  </a:cubicBezTo>
                  <a:cubicBezTo>
                    <a:pt x="38033" y="24941"/>
                    <a:pt x="67534" y="18723"/>
                    <a:pt x="97323" y="16761"/>
                  </a:cubicBezTo>
                  <a:cubicBezTo>
                    <a:pt x="112073" y="16068"/>
                    <a:pt x="126825" y="16588"/>
                    <a:pt x="141575" y="18348"/>
                  </a:cubicBezTo>
                  <a:cubicBezTo>
                    <a:pt x="155896" y="19242"/>
                    <a:pt x="169645" y="24248"/>
                    <a:pt x="181245" y="32774"/>
                  </a:cubicBezTo>
                  <a:cubicBezTo>
                    <a:pt x="187117" y="37679"/>
                    <a:pt x="195567" y="29600"/>
                    <a:pt x="189694" y="242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6" name="Freeform: Shape 3115">
              <a:extLst>
                <a:ext uri="{FF2B5EF4-FFF2-40B4-BE49-F238E27FC236}">
                  <a16:creationId xmlns:a16="http://schemas.microsoft.com/office/drawing/2014/main" id="{7D57A3FA-45DA-8CBA-5514-FAD72A9C39E8}"/>
                </a:ext>
              </a:extLst>
            </p:cNvPr>
            <p:cNvSpPr/>
            <p:nvPr/>
          </p:nvSpPr>
          <p:spPr>
            <a:xfrm>
              <a:off x="10399466" y="1754240"/>
              <a:ext cx="191333" cy="44217"/>
            </a:xfrm>
            <a:custGeom>
              <a:avLst/>
              <a:gdLst>
                <a:gd name="connsiteX0" fmla="*/ 191274 w 191333"/>
                <a:gd name="connsiteY0" fmla="*/ 43057 h 44217"/>
                <a:gd name="connsiteX1" fmla="*/ 179530 w 191333"/>
                <a:gd name="connsiteY1" fmla="*/ 26755 h 44217"/>
                <a:gd name="connsiteX2" fmla="*/ 163061 w 191333"/>
                <a:gd name="connsiteY2" fmla="*/ 16946 h 44217"/>
                <a:gd name="connsiteX3" fmla="*/ 113795 w 191333"/>
                <a:gd name="connsiteY3" fmla="*/ 4106 h 44217"/>
                <a:gd name="connsiteX4" fmla="*/ 4381 w 191333"/>
                <a:gd name="connsiteY4" fmla="*/ 9444 h 44217"/>
                <a:gd name="connsiteX5" fmla="*/ 6100 w 191333"/>
                <a:gd name="connsiteY5" fmla="*/ 22139 h 44217"/>
                <a:gd name="connsiteX6" fmla="*/ 105060 w 191333"/>
                <a:gd name="connsiteY6" fmla="*/ 18244 h 44217"/>
                <a:gd name="connsiteX7" fmla="*/ 151460 w 191333"/>
                <a:gd name="connsiteY7" fmla="*/ 25746 h 44217"/>
                <a:gd name="connsiteX8" fmla="*/ 189985 w 191333"/>
                <a:gd name="connsiteY8" fmla="*/ 44067 h 44217"/>
                <a:gd name="connsiteX9" fmla="*/ 191131 w 191333"/>
                <a:gd name="connsiteY9" fmla="*/ 43836 h 44217"/>
                <a:gd name="connsiteX10" fmla="*/ 191274 w 191333"/>
                <a:gd name="connsiteY10" fmla="*/ 43057 h 4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333" h="44217">
                  <a:moveTo>
                    <a:pt x="191274" y="43057"/>
                  </a:moveTo>
                  <a:cubicBezTo>
                    <a:pt x="188553" y="36883"/>
                    <a:pt x="184543" y="31343"/>
                    <a:pt x="179530" y="26755"/>
                  </a:cubicBezTo>
                  <a:cubicBezTo>
                    <a:pt x="174518" y="22644"/>
                    <a:pt x="169076" y="19340"/>
                    <a:pt x="163061" y="16946"/>
                  </a:cubicBezTo>
                  <a:cubicBezTo>
                    <a:pt x="147308" y="10512"/>
                    <a:pt x="130695" y="6198"/>
                    <a:pt x="113795" y="4106"/>
                  </a:cubicBezTo>
                  <a:cubicBezTo>
                    <a:pt x="77420" y="-2804"/>
                    <a:pt x="39898" y="-972"/>
                    <a:pt x="4381" y="9444"/>
                  </a:cubicBezTo>
                  <a:cubicBezTo>
                    <a:pt x="-1920" y="11752"/>
                    <a:pt x="-1491" y="22716"/>
                    <a:pt x="6100" y="22139"/>
                  </a:cubicBezTo>
                  <a:cubicBezTo>
                    <a:pt x="38895" y="18100"/>
                    <a:pt x="71977" y="16801"/>
                    <a:pt x="105060" y="18244"/>
                  </a:cubicBezTo>
                  <a:cubicBezTo>
                    <a:pt x="120670" y="19427"/>
                    <a:pt x="136280" y="21937"/>
                    <a:pt x="151460" y="25746"/>
                  </a:cubicBezTo>
                  <a:cubicBezTo>
                    <a:pt x="165496" y="28761"/>
                    <a:pt x="178671" y="35036"/>
                    <a:pt x="189985" y="44067"/>
                  </a:cubicBezTo>
                  <a:cubicBezTo>
                    <a:pt x="190415" y="44341"/>
                    <a:pt x="190844" y="44225"/>
                    <a:pt x="191131" y="43836"/>
                  </a:cubicBezTo>
                  <a:cubicBezTo>
                    <a:pt x="191274" y="43605"/>
                    <a:pt x="191417" y="43317"/>
                    <a:pt x="191274" y="430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7" name="Freeform: Shape 3116">
              <a:extLst>
                <a:ext uri="{FF2B5EF4-FFF2-40B4-BE49-F238E27FC236}">
                  <a16:creationId xmlns:a16="http://schemas.microsoft.com/office/drawing/2014/main" id="{AD9FD665-FFB8-93D8-96FE-E48CB7B1EE2E}"/>
                </a:ext>
              </a:extLst>
            </p:cNvPr>
            <p:cNvSpPr/>
            <p:nvPr/>
          </p:nvSpPr>
          <p:spPr>
            <a:xfrm>
              <a:off x="10403437" y="1777497"/>
              <a:ext cx="158898" cy="51632"/>
            </a:xfrm>
            <a:custGeom>
              <a:avLst/>
              <a:gdLst>
                <a:gd name="connsiteX0" fmla="*/ 157086 w 158898"/>
                <a:gd name="connsiteY0" fmla="*/ 41872 h 51632"/>
                <a:gd name="connsiteX1" fmla="*/ 5853 w 158898"/>
                <a:gd name="connsiteY1" fmla="*/ 2633 h 51632"/>
                <a:gd name="connsiteX2" fmla="*/ 124 w 158898"/>
                <a:gd name="connsiteY2" fmla="*/ 11289 h 51632"/>
                <a:gd name="connsiteX3" fmla="*/ 5853 w 158898"/>
                <a:gd name="connsiteY3" fmla="*/ 17059 h 51632"/>
                <a:gd name="connsiteX4" fmla="*/ 149066 w 158898"/>
                <a:gd name="connsiteY4" fmla="*/ 49806 h 51632"/>
                <a:gd name="connsiteX5" fmla="*/ 157372 w 158898"/>
                <a:gd name="connsiteY5" fmla="*/ 41583 h 5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898" h="51632">
                  <a:moveTo>
                    <a:pt x="157086" y="41872"/>
                  </a:moveTo>
                  <a:cubicBezTo>
                    <a:pt x="118991" y="-1407"/>
                    <a:pt x="58699" y="-3715"/>
                    <a:pt x="5853" y="2633"/>
                  </a:cubicBezTo>
                  <a:cubicBezTo>
                    <a:pt x="1843" y="3441"/>
                    <a:pt x="-591" y="7307"/>
                    <a:pt x="124" y="11289"/>
                  </a:cubicBezTo>
                  <a:cubicBezTo>
                    <a:pt x="697" y="14203"/>
                    <a:pt x="2989" y="16467"/>
                    <a:pt x="5853" y="17059"/>
                  </a:cubicBezTo>
                  <a:cubicBezTo>
                    <a:pt x="54116" y="17059"/>
                    <a:pt x="111974" y="11289"/>
                    <a:pt x="149066" y="49806"/>
                  </a:cubicBezTo>
                  <a:cubicBezTo>
                    <a:pt x="154365" y="55288"/>
                    <a:pt x="162241" y="47210"/>
                    <a:pt x="157372" y="415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8" name="Freeform: Shape 3117">
              <a:extLst>
                <a:ext uri="{FF2B5EF4-FFF2-40B4-BE49-F238E27FC236}">
                  <a16:creationId xmlns:a16="http://schemas.microsoft.com/office/drawing/2014/main" id="{943A6370-36E8-91BF-32C8-849F379C60E8}"/>
                </a:ext>
              </a:extLst>
            </p:cNvPr>
            <p:cNvSpPr/>
            <p:nvPr/>
          </p:nvSpPr>
          <p:spPr>
            <a:xfrm>
              <a:off x="10356981" y="1784207"/>
              <a:ext cx="166382" cy="68547"/>
            </a:xfrm>
            <a:custGeom>
              <a:avLst/>
              <a:gdLst>
                <a:gd name="connsiteX0" fmla="*/ 164731 w 166382"/>
                <a:gd name="connsiteY0" fmla="*/ 59109 h 68547"/>
                <a:gd name="connsiteX1" fmla="*/ 91119 w 166382"/>
                <a:gd name="connsiteY1" fmla="*/ 13090 h 68547"/>
                <a:gd name="connsiteX2" fmla="*/ 5191 w 166382"/>
                <a:gd name="connsiteY2" fmla="*/ 1260 h 68547"/>
                <a:gd name="connsiteX3" fmla="*/ 7053 w 166382"/>
                <a:gd name="connsiteY3" fmla="*/ 15687 h 68547"/>
                <a:gd name="connsiteX4" fmla="*/ 86679 w 166382"/>
                <a:gd name="connsiteY4" fmla="*/ 30113 h 68547"/>
                <a:gd name="connsiteX5" fmla="*/ 158286 w 166382"/>
                <a:gd name="connsiteY5" fmla="*/ 67621 h 68547"/>
                <a:gd name="connsiteX6" fmla="*/ 164874 w 166382"/>
                <a:gd name="connsiteY6" fmla="*/ 59109 h 6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82" h="68547">
                  <a:moveTo>
                    <a:pt x="164731" y="59109"/>
                  </a:moveTo>
                  <a:cubicBezTo>
                    <a:pt x="143679" y="38653"/>
                    <a:pt x="118616" y="22972"/>
                    <a:pt x="91119" y="13090"/>
                  </a:cubicBezTo>
                  <a:cubicBezTo>
                    <a:pt x="63909" y="1751"/>
                    <a:pt x="34407" y="-2317"/>
                    <a:pt x="5191" y="1260"/>
                  </a:cubicBezTo>
                  <a:cubicBezTo>
                    <a:pt x="-3545" y="2703"/>
                    <a:pt x="-108" y="14244"/>
                    <a:pt x="7053" y="15687"/>
                  </a:cubicBezTo>
                  <a:cubicBezTo>
                    <a:pt x="33977" y="17966"/>
                    <a:pt x="60615" y="22799"/>
                    <a:pt x="86679" y="30113"/>
                  </a:cubicBezTo>
                  <a:cubicBezTo>
                    <a:pt x="112172" y="39086"/>
                    <a:pt x="136375" y="51723"/>
                    <a:pt x="158286" y="67621"/>
                  </a:cubicBezTo>
                  <a:cubicBezTo>
                    <a:pt x="163441" y="71227"/>
                    <a:pt x="169170" y="63437"/>
                    <a:pt x="164874" y="591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9" name="Freeform: Shape 3118">
              <a:extLst>
                <a:ext uri="{FF2B5EF4-FFF2-40B4-BE49-F238E27FC236}">
                  <a16:creationId xmlns:a16="http://schemas.microsoft.com/office/drawing/2014/main" id="{4FE0C54C-AF8C-82B9-9650-31525D9952A8}"/>
                </a:ext>
              </a:extLst>
            </p:cNvPr>
            <p:cNvSpPr/>
            <p:nvPr/>
          </p:nvSpPr>
          <p:spPr>
            <a:xfrm>
              <a:off x="10317932" y="1788412"/>
              <a:ext cx="173525" cy="90002"/>
            </a:xfrm>
            <a:custGeom>
              <a:avLst/>
              <a:gdLst>
                <a:gd name="connsiteX0" fmla="*/ 172129 w 173525"/>
                <a:gd name="connsiteY0" fmla="*/ 79285 h 90002"/>
                <a:gd name="connsiteX1" fmla="*/ 96942 w 173525"/>
                <a:gd name="connsiteY1" fmla="*/ 22446 h 90002"/>
                <a:gd name="connsiteX2" fmla="*/ 6146 w 173525"/>
                <a:gd name="connsiteY2" fmla="*/ 85 h 90002"/>
                <a:gd name="connsiteX3" fmla="*/ 2 w 173525"/>
                <a:gd name="connsiteY3" fmla="*/ 6592 h 90002"/>
                <a:gd name="connsiteX4" fmla="*/ 4428 w 173525"/>
                <a:gd name="connsiteY4" fmla="*/ 12492 h 90002"/>
                <a:gd name="connsiteX5" fmla="*/ 89496 w 173525"/>
                <a:gd name="connsiteY5" fmla="*/ 38026 h 90002"/>
                <a:gd name="connsiteX6" fmla="*/ 162964 w 173525"/>
                <a:gd name="connsiteY6" fmla="*/ 88662 h 90002"/>
                <a:gd name="connsiteX7" fmla="*/ 172129 w 173525"/>
                <a:gd name="connsiteY7" fmla="*/ 87364 h 90002"/>
                <a:gd name="connsiteX8" fmla="*/ 172129 w 173525"/>
                <a:gd name="connsiteY8" fmla="*/ 79285 h 9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525" h="90002">
                  <a:moveTo>
                    <a:pt x="172129" y="79285"/>
                  </a:moveTo>
                  <a:cubicBezTo>
                    <a:pt x="150791" y="55770"/>
                    <a:pt x="125299" y="36497"/>
                    <a:pt x="96942" y="22446"/>
                  </a:cubicBezTo>
                  <a:cubicBezTo>
                    <a:pt x="69302" y="6822"/>
                    <a:pt x="37795" y="-910"/>
                    <a:pt x="6146" y="85"/>
                  </a:cubicBezTo>
                  <a:cubicBezTo>
                    <a:pt x="2665" y="172"/>
                    <a:pt x="-84" y="3086"/>
                    <a:pt x="2" y="6592"/>
                  </a:cubicBezTo>
                  <a:cubicBezTo>
                    <a:pt x="60" y="9304"/>
                    <a:pt x="1850" y="11684"/>
                    <a:pt x="4428" y="12492"/>
                  </a:cubicBezTo>
                  <a:cubicBezTo>
                    <a:pt x="33356" y="18811"/>
                    <a:pt x="61856" y="27336"/>
                    <a:pt x="89496" y="38026"/>
                  </a:cubicBezTo>
                  <a:cubicBezTo>
                    <a:pt x="116849" y="50361"/>
                    <a:pt x="141625" y="67513"/>
                    <a:pt x="162964" y="88662"/>
                  </a:cubicBezTo>
                  <a:cubicBezTo>
                    <a:pt x="165828" y="90869"/>
                    <a:pt x="169981" y="90292"/>
                    <a:pt x="172129" y="87364"/>
                  </a:cubicBezTo>
                  <a:cubicBezTo>
                    <a:pt x="173991" y="84969"/>
                    <a:pt x="173991" y="81651"/>
                    <a:pt x="172129" y="792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0" name="Freeform: Shape 3119">
              <a:extLst>
                <a:ext uri="{FF2B5EF4-FFF2-40B4-BE49-F238E27FC236}">
                  <a16:creationId xmlns:a16="http://schemas.microsoft.com/office/drawing/2014/main" id="{6480D90E-41F7-34B0-FF37-0455A35D046F}"/>
                </a:ext>
              </a:extLst>
            </p:cNvPr>
            <p:cNvSpPr/>
            <p:nvPr/>
          </p:nvSpPr>
          <p:spPr>
            <a:xfrm>
              <a:off x="10261522" y="1789507"/>
              <a:ext cx="161983" cy="113637"/>
            </a:xfrm>
            <a:custGeom>
              <a:avLst/>
              <a:gdLst>
                <a:gd name="connsiteX0" fmla="*/ 161946 w 161983"/>
                <a:gd name="connsiteY0" fmla="*/ 104301 h 113637"/>
                <a:gd name="connsiteX1" fmla="*/ 97070 w 161983"/>
                <a:gd name="connsiteY1" fmla="*/ 32170 h 113637"/>
                <a:gd name="connsiteX2" fmla="*/ 5557 w 161983"/>
                <a:gd name="connsiteY2" fmla="*/ 0 h 113637"/>
                <a:gd name="connsiteX3" fmla="*/ 29 w 161983"/>
                <a:gd name="connsiteY3" fmla="*/ 6780 h 113637"/>
                <a:gd name="connsiteX4" fmla="*/ 3982 w 161983"/>
                <a:gd name="connsiteY4" fmla="*/ 11974 h 113637"/>
                <a:gd name="connsiteX5" fmla="*/ 46946 w 161983"/>
                <a:gd name="connsiteY5" fmla="*/ 26400 h 113637"/>
                <a:gd name="connsiteX6" fmla="*/ 86760 w 161983"/>
                <a:gd name="connsiteY6" fmla="*/ 46741 h 113637"/>
                <a:gd name="connsiteX7" fmla="*/ 151491 w 161983"/>
                <a:gd name="connsiteY7" fmla="*/ 110793 h 113637"/>
                <a:gd name="connsiteX8" fmla="*/ 159225 w 161983"/>
                <a:gd name="connsiteY8" fmla="*/ 112885 h 113637"/>
                <a:gd name="connsiteX9" fmla="*/ 161230 w 161983"/>
                <a:gd name="connsiteY9" fmla="*/ 105167 h 11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83" h="113637">
                  <a:moveTo>
                    <a:pt x="161946" y="104301"/>
                  </a:moveTo>
                  <a:cubicBezTo>
                    <a:pt x="146192" y="75492"/>
                    <a:pt x="123994" y="50780"/>
                    <a:pt x="97070" y="32170"/>
                  </a:cubicBezTo>
                  <a:cubicBezTo>
                    <a:pt x="70720" y="12031"/>
                    <a:pt x="38654" y="764"/>
                    <a:pt x="5557" y="0"/>
                  </a:cubicBezTo>
                  <a:cubicBezTo>
                    <a:pt x="2178" y="332"/>
                    <a:pt x="-300" y="3376"/>
                    <a:pt x="29" y="6780"/>
                  </a:cubicBezTo>
                  <a:cubicBezTo>
                    <a:pt x="273" y="9132"/>
                    <a:pt x="1791" y="11137"/>
                    <a:pt x="3982" y="11974"/>
                  </a:cubicBezTo>
                  <a:cubicBezTo>
                    <a:pt x="18303" y="16879"/>
                    <a:pt x="32625" y="20629"/>
                    <a:pt x="46946" y="26400"/>
                  </a:cubicBezTo>
                  <a:cubicBezTo>
                    <a:pt x="60838" y="31810"/>
                    <a:pt x="74157" y="38619"/>
                    <a:pt x="86760" y="46741"/>
                  </a:cubicBezTo>
                  <a:cubicBezTo>
                    <a:pt x="112681" y="63115"/>
                    <a:pt x="134735" y="84970"/>
                    <a:pt x="151491" y="110793"/>
                  </a:cubicBezTo>
                  <a:cubicBezTo>
                    <a:pt x="153067" y="113505"/>
                    <a:pt x="156504" y="114443"/>
                    <a:pt x="159225" y="112885"/>
                  </a:cubicBezTo>
                  <a:cubicBezTo>
                    <a:pt x="161803" y="111327"/>
                    <a:pt x="162805" y="107879"/>
                    <a:pt x="161230" y="10516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1" name="Freeform: Shape 3120">
              <a:extLst>
                <a:ext uri="{FF2B5EF4-FFF2-40B4-BE49-F238E27FC236}">
                  <a16:creationId xmlns:a16="http://schemas.microsoft.com/office/drawing/2014/main" id="{7FDC191E-F9FD-7685-A8D1-9E81839DC6D3}"/>
                </a:ext>
              </a:extLst>
            </p:cNvPr>
            <p:cNvSpPr/>
            <p:nvPr/>
          </p:nvSpPr>
          <p:spPr>
            <a:xfrm>
              <a:off x="10219637" y="1790949"/>
              <a:ext cx="140101" cy="138610"/>
            </a:xfrm>
            <a:custGeom>
              <a:avLst/>
              <a:gdLst>
                <a:gd name="connsiteX0" fmla="*/ 140101 w 140101"/>
                <a:gd name="connsiteY0" fmla="*/ 133009 h 138610"/>
                <a:gd name="connsiteX1" fmla="*/ 91839 w 140101"/>
                <a:gd name="connsiteY1" fmla="*/ 47318 h 138610"/>
                <a:gd name="connsiteX2" fmla="*/ 5911 w 140101"/>
                <a:gd name="connsiteY2" fmla="*/ 0 h 138610"/>
                <a:gd name="connsiteX3" fmla="*/ 2903 w 140101"/>
                <a:gd name="connsiteY3" fmla="*/ 11252 h 138610"/>
                <a:gd name="connsiteX4" fmla="*/ 42717 w 140101"/>
                <a:gd name="connsiteY4" fmla="*/ 32026 h 138610"/>
                <a:gd name="connsiteX5" fmla="*/ 79379 w 140101"/>
                <a:gd name="connsiteY5" fmla="*/ 59724 h 138610"/>
                <a:gd name="connsiteX6" fmla="*/ 130506 w 140101"/>
                <a:gd name="connsiteY6" fmla="*/ 135606 h 138610"/>
                <a:gd name="connsiteX7" fmla="*/ 136950 w 140101"/>
                <a:gd name="connsiteY7" fmla="*/ 138232 h 138610"/>
                <a:gd name="connsiteX8" fmla="*/ 139814 w 140101"/>
                <a:gd name="connsiteY8" fmla="*/ 133009 h 13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01" h="138610">
                  <a:moveTo>
                    <a:pt x="140101" y="133009"/>
                  </a:moveTo>
                  <a:cubicBezTo>
                    <a:pt x="132081" y="100522"/>
                    <a:pt x="115468" y="70861"/>
                    <a:pt x="91839" y="47318"/>
                  </a:cubicBezTo>
                  <a:cubicBezTo>
                    <a:pt x="69354" y="22188"/>
                    <a:pt x="39050" y="5496"/>
                    <a:pt x="5911" y="0"/>
                  </a:cubicBezTo>
                  <a:cubicBezTo>
                    <a:pt x="-104" y="0"/>
                    <a:pt x="-2252" y="8511"/>
                    <a:pt x="2903" y="11252"/>
                  </a:cubicBezTo>
                  <a:cubicBezTo>
                    <a:pt x="16079" y="18177"/>
                    <a:pt x="29970" y="24236"/>
                    <a:pt x="42717" y="32026"/>
                  </a:cubicBezTo>
                  <a:cubicBezTo>
                    <a:pt x="55863" y="39946"/>
                    <a:pt x="68151" y="49237"/>
                    <a:pt x="79379" y="59724"/>
                  </a:cubicBezTo>
                  <a:cubicBezTo>
                    <a:pt x="101577" y="81046"/>
                    <a:pt x="119048" y="106927"/>
                    <a:pt x="130506" y="135606"/>
                  </a:cubicBezTo>
                  <a:cubicBezTo>
                    <a:pt x="131509" y="138102"/>
                    <a:pt x="134372" y="139270"/>
                    <a:pt x="136950" y="138232"/>
                  </a:cubicBezTo>
                  <a:cubicBezTo>
                    <a:pt x="138955" y="137366"/>
                    <a:pt x="140101" y="135217"/>
                    <a:pt x="139814" y="1330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2" name="Freeform: Shape 3121">
              <a:extLst>
                <a:ext uri="{FF2B5EF4-FFF2-40B4-BE49-F238E27FC236}">
                  <a16:creationId xmlns:a16="http://schemas.microsoft.com/office/drawing/2014/main" id="{833275F0-3916-53E8-33C0-AA50B8222C84}"/>
                </a:ext>
              </a:extLst>
            </p:cNvPr>
            <p:cNvSpPr/>
            <p:nvPr/>
          </p:nvSpPr>
          <p:spPr>
            <a:xfrm>
              <a:off x="10180245" y="1791424"/>
              <a:ext cx="113313" cy="128139"/>
            </a:xfrm>
            <a:custGeom>
              <a:avLst/>
              <a:gdLst>
                <a:gd name="connsiteX0" fmla="*/ 113186 w 113313"/>
                <a:gd name="connsiteY0" fmla="*/ 122292 h 128139"/>
                <a:gd name="connsiteX1" fmla="*/ 8497 w 113313"/>
                <a:gd name="connsiteY1" fmla="*/ 246 h 128139"/>
                <a:gd name="connsiteX2" fmla="*/ 3342 w 113313"/>
                <a:gd name="connsiteY2" fmla="*/ 12509 h 128139"/>
                <a:gd name="connsiteX3" fmla="*/ 66785 w 113313"/>
                <a:gd name="connsiteY3" fmla="*/ 56653 h 128139"/>
                <a:gd name="connsiteX4" fmla="*/ 104163 w 113313"/>
                <a:gd name="connsiteY4" fmla="*/ 124744 h 128139"/>
                <a:gd name="connsiteX5" fmla="*/ 113186 w 113313"/>
                <a:gd name="connsiteY5" fmla="*/ 122292 h 12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13" h="128139">
                  <a:moveTo>
                    <a:pt x="113186" y="122292"/>
                  </a:moveTo>
                  <a:cubicBezTo>
                    <a:pt x="101586" y="68482"/>
                    <a:pt x="62918" y="15682"/>
                    <a:pt x="8497" y="246"/>
                  </a:cubicBezTo>
                  <a:cubicBezTo>
                    <a:pt x="1480" y="-1773"/>
                    <a:pt x="-3675" y="9191"/>
                    <a:pt x="3342" y="12509"/>
                  </a:cubicBezTo>
                  <a:cubicBezTo>
                    <a:pt x="27130" y="22953"/>
                    <a:pt x="48668" y="37942"/>
                    <a:pt x="66785" y="56653"/>
                  </a:cubicBezTo>
                  <a:cubicBezTo>
                    <a:pt x="84729" y="75825"/>
                    <a:pt x="97590" y="99239"/>
                    <a:pt x="104163" y="124744"/>
                  </a:cubicBezTo>
                  <a:cubicBezTo>
                    <a:pt x="105596" y="130659"/>
                    <a:pt x="114475" y="128207"/>
                    <a:pt x="113186" y="1222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3" name="Freeform: Shape 3122">
              <a:extLst>
                <a:ext uri="{FF2B5EF4-FFF2-40B4-BE49-F238E27FC236}">
                  <a16:creationId xmlns:a16="http://schemas.microsoft.com/office/drawing/2014/main" id="{E956EA94-510B-C9BE-2011-621EE7F179DC}"/>
                </a:ext>
              </a:extLst>
            </p:cNvPr>
            <p:cNvSpPr/>
            <p:nvPr/>
          </p:nvSpPr>
          <p:spPr>
            <a:xfrm>
              <a:off x="10149509" y="1810712"/>
              <a:ext cx="89787" cy="136040"/>
            </a:xfrm>
            <a:custGeom>
              <a:avLst/>
              <a:gdLst>
                <a:gd name="connsiteX0" fmla="*/ 89357 w 89787"/>
                <a:gd name="connsiteY0" fmla="*/ 129981 h 136040"/>
                <a:gd name="connsiteX1" fmla="*/ 7010 w 89787"/>
                <a:gd name="connsiteY1" fmla="*/ 146 h 136040"/>
                <a:gd name="connsiteX2" fmla="*/ 150 w 89787"/>
                <a:gd name="connsiteY2" fmla="*/ 4474 h 136040"/>
                <a:gd name="connsiteX3" fmla="*/ 2714 w 89787"/>
                <a:gd name="connsiteY3" fmla="*/ 10677 h 136040"/>
                <a:gd name="connsiteX4" fmla="*/ 57135 w 89787"/>
                <a:gd name="connsiteY4" fmla="*/ 59581 h 136040"/>
                <a:gd name="connsiteX5" fmla="*/ 77757 w 89787"/>
                <a:gd name="connsiteY5" fmla="*/ 129981 h 136040"/>
                <a:gd name="connsiteX6" fmla="*/ 83772 w 89787"/>
                <a:gd name="connsiteY6" fmla="*/ 136040 h 136040"/>
                <a:gd name="connsiteX7" fmla="*/ 89788 w 89787"/>
                <a:gd name="connsiteY7" fmla="*/ 129981 h 13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787" h="136040">
                  <a:moveTo>
                    <a:pt x="89357" y="129981"/>
                  </a:moveTo>
                  <a:cubicBezTo>
                    <a:pt x="91648" y="77037"/>
                    <a:pt x="60715" y="15582"/>
                    <a:pt x="7010" y="146"/>
                  </a:cubicBezTo>
                  <a:cubicBezTo>
                    <a:pt x="3931" y="-561"/>
                    <a:pt x="852" y="1372"/>
                    <a:pt x="150" y="4474"/>
                  </a:cubicBezTo>
                  <a:cubicBezTo>
                    <a:pt x="-408" y="6883"/>
                    <a:pt x="623" y="9378"/>
                    <a:pt x="2714" y="10677"/>
                  </a:cubicBezTo>
                  <a:cubicBezTo>
                    <a:pt x="24181" y="22766"/>
                    <a:pt x="42770" y="39471"/>
                    <a:pt x="57135" y="59581"/>
                  </a:cubicBezTo>
                  <a:cubicBezTo>
                    <a:pt x="70969" y="80384"/>
                    <a:pt x="78172" y="104952"/>
                    <a:pt x="77757" y="129981"/>
                  </a:cubicBezTo>
                  <a:cubicBezTo>
                    <a:pt x="77757" y="133328"/>
                    <a:pt x="80450" y="136040"/>
                    <a:pt x="83772" y="136040"/>
                  </a:cubicBezTo>
                  <a:cubicBezTo>
                    <a:pt x="87094" y="136040"/>
                    <a:pt x="89788" y="133328"/>
                    <a:pt x="89788" y="12998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4" name="Freeform: Shape 3123">
              <a:extLst>
                <a:ext uri="{FF2B5EF4-FFF2-40B4-BE49-F238E27FC236}">
                  <a16:creationId xmlns:a16="http://schemas.microsoft.com/office/drawing/2014/main" id="{5C2103ED-2657-55C1-EF35-76C16A9D0F26}"/>
                </a:ext>
              </a:extLst>
            </p:cNvPr>
            <p:cNvSpPr/>
            <p:nvPr/>
          </p:nvSpPr>
          <p:spPr>
            <a:xfrm>
              <a:off x="10090148" y="1809486"/>
              <a:ext cx="105754" cy="139506"/>
            </a:xfrm>
            <a:custGeom>
              <a:avLst/>
              <a:gdLst>
                <a:gd name="connsiteX0" fmla="*/ 105755 w 105754"/>
                <a:gd name="connsiteY0" fmla="*/ 129909 h 139506"/>
                <a:gd name="connsiteX1" fmla="*/ 73532 w 105754"/>
                <a:gd name="connsiteY1" fmla="*/ 45804 h 139506"/>
                <a:gd name="connsiteX2" fmla="*/ 8656 w 105754"/>
                <a:gd name="connsiteY2" fmla="*/ 74 h 139506"/>
                <a:gd name="connsiteX3" fmla="*/ 3500 w 105754"/>
                <a:gd name="connsiteY3" fmla="*/ 12480 h 139506"/>
                <a:gd name="connsiteX4" fmla="*/ 59210 w 105754"/>
                <a:gd name="connsiteY4" fmla="*/ 57778 h 139506"/>
                <a:gd name="connsiteX5" fmla="*/ 91003 w 105754"/>
                <a:gd name="connsiteY5" fmla="*/ 133948 h 139506"/>
                <a:gd name="connsiteX6" fmla="*/ 105325 w 105754"/>
                <a:gd name="connsiteY6" fmla="*/ 129909 h 1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754" h="139506">
                  <a:moveTo>
                    <a:pt x="105755" y="129909"/>
                  </a:moveTo>
                  <a:cubicBezTo>
                    <a:pt x="101387" y="99802"/>
                    <a:pt x="90374" y="71065"/>
                    <a:pt x="73532" y="45804"/>
                  </a:cubicBezTo>
                  <a:cubicBezTo>
                    <a:pt x="58795" y="22477"/>
                    <a:pt x="35452" y="6031"/>
                    <a:pt x="8656" y="74"/>
                  </a:cubicBezTo>
                  <a:cubicBezTo>
                    <a:pt x="1782" y="-936"/>
                    <a:pt x="-3946" y="8729"/>
                    <a:pt x="3500" y="12480"/>
                  </a:cubicBezTo>
                  <a:cubicBezTo>
                    <a:pt x="25341" y="22982"/>
                    <a:pt x="44416" y="38490"/>
                    <a:pt x="59210" y="57778"/>
                  </a:cubicBezTo>
                  <a:cubicBezTo>
                    <a:pt x="74749" y="80773"/>
                    <a:pt x="85562" y="106668"/>
                    <a:pt x="91003" y="133948"/>
                  </a:cubicBezTo>
                  <a:cubicBezTo>
                    <a:pt x="93295" y="143758"/>
                    <a:pt x="107330" y="139430"/>
                    <a:pt x="105325" y="12990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5" name="Freeform: Shape 3124">
              <a:extLst>
                <a:ext uri="{FF2B5EF4-FFF2-40B4-BE49-F238E27FC236}">
                  <a16:creationId xmlns:a16="http://schemas.microsoft.com/office/drawing/2014/main" id="{72865874-ABA1-5B63-9309-55323C0CA4C0}"/>
                </a:ext>
              </a:extLst>
            </p:cNvPr>
            <p:cNvSpPr/>
            <p:nvPr/>
          </p:nvSpPr>
          <p:spPr>
            <a:xfrm>
              <a:off x="10024521" y="1795788"/>
              <a:ext cx="98056" cy="138783"/>
            </a:xfrm>
            <a:custGeom>
              <a:avLst/>
              <a:gdLst>
                <a:gd name="connsiteX0" fmla="*/ 98056 w 98056"/>
                <a:gd name="connsiteY0" fmla="*/ 131201 h 138783"/>
                <a:gd name="connsiteX1" fmla="*/ 68554 w 98056"/>
                <a:gd name="connsiteY1" fmla="*/ 47529 h 138783"/>
                <a:gd name="connsiteX2" fmla="*/ 7259 w 98056"/>
                <a:gd name="connsiteY2" fmla="*/ 211 h 138783"/>
                <a:gd name="connsiteX3" fmla="*/ 213 w 98056"/>
                <a:gd name="connsiteY3" fmla="*/ 4236 h 138783"/>
                <a:gd name="connsiteX4" fmla="*/ 2819 w 98056"/>
                <a:gd name="connsiteY4" fmla="*/ 10742 h 138783"/>
                <a:gd name="connsiteX5" fmla="*/ 57383 w 98056"/>
                <a:gd name="connsiteY5" fmla="*/ 57483 h 138783"/>
                <a:gd name="connsiteX6" fmla="*/ 86026 w 98056"/>
                <a:gd name="connsiteY6" fmla="*/ 134374 h 138783"/>
                <a:gd name="connsiteX7" fmla="*/ 97626 w 98056"/>
                <a:gd name="connsiteY7" fmla="*/ 131201 h 1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056" h="138783">
                  <a:moveTo>
                    <a:pt x="98056" y="131201"/>
                  </a:moveTo>
                  <a:cubicBezTo>
                    <a:pt x="94505" y="101454"/>
                    <a:pt x="84422" y="72876"/>
                    <a:pt x="68554" y="47529"/>
                  </a:cubicBezTo>
                  <a:cubicBezTo>
                    <a:pt x="54978" y="24360"/>
                    <a:pt x="33009" y="7395"/>
                    <a:pt x="7259" y="211"/>
                  </a:cubicBezTo>
                  <a:cubicBezTo>
                    <a:pt x="4209" y="-640"/>
                    <a:pt x="1058" y="1163"/>
                    <a:pt x="213" y="4236"/>
                  </a:cubicBezTo>
                  <a:cubicBezTo>
                    <a:pt x="-488" y="6746"/>
                    <a:pt x="585" y="9415"/>
                    <a:pt x="2819" y="10742"/>
                  </a:cubicBezTo>
                  <a:cubicBezTo>
                    <a:pt x="24087" y="22254"/>
                    <a:pt x="42690" y="38181"/>
                    <a:pt x="57383" y="57483"/>
                  </a:cubicBezTo>
                  <a:cubicBezTo>
                    <a:pt x="72593" y="80593"/>
                    <a:pt x="82389" y="106892"/>
                    <a:pt x="86026" y="134374"/>
                  </a:cubicBezTo>
                  <a:cubicBezTo>
                    <a:pt x="87315" y="142164"/>
                    <a:pt x="98772" y="138702"/>
                    <a:pt x="97626" y="1312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6" name="Freeform: Shape 3125">
              <a:extLst>
                <a:ext uri="{FF2B5EF4-FFF2-40B4-BE49-F238E27FC236}">
                  <a16:creationId xmlns:a16="http://schemas.microsoft.com/office/drawing/2014/main" id="{59A5A26F-0E05-3A56-9946-990555585400}"/>
                </a:ext>
              </a:extLst>
            </p:cNvPr>
            <p:cNvSpPr/>
            <p:nvPr/>
          </p:nvSpPr>
          <p:spPr>
            <a:xfrm>
              <a:off x="9991002" y="1779941"/>
              <a:ext cx="80487" cy="138629"/>
            </a:xfrm>
            <a:custGeom>
              <a:avLst/>
              <a:gdLst>
                <a:gd name="connsiteX0" fmla="*/ 80448 w 80487"/>
                <a:gd name="connsiteY0" fmla="*/ 133775 h 138629"/>
                <a:gd name="connsiteX1" fmla="*/ 11706 w 80487"/>
                <a:gd name="connsiteY1" fmla="*/ 1487 h 138629"/>
                <a:gd name="connsiteX2" fmla="*/ 1481 w 80487"/>
                <a:gd name="connsiteY2" fmla="*/ 2930 h 138629"/>
                <a:gd name="connsiteX3" fmla="*/ 1538 w 80487"/>
                <a:gd name="connsiteY3" fmla="*/ 11874 h 138629"/>
                <a:gd name="connsiteX4" fmla="*/ 44502 w 80487"/>
                <a:gd name="connsiteY4" fmla="*/ 68569 h 138629"/>
                <a:gd name="connsiteX5" fmla="*/ 70566 w 80487"/>
                <a:gd name="connsiteY5" fmla="*/ 135074 h 138629"/>
                <a:gd name="connsiteX6" fmla="*/ 80448 w 80487"/>
                <a:gd name="connsiteY6" fmla="*/ 133775 h 13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87" h="138629">
                  <a:moveTo>
                    <a:pt x="80448" y="133775"/>
                  </a:moveTo>
                  <a:cubicBezTo>
                    <a:pt x="74877" y="82534"/>
                    <a:pt x="50330" y="35302"/>
                    <a:pt x="11706" y="1487"/>
                  </a:cubicBezTo>
                  <a:cubicBezTo>
                    <a:pt x="8483" y="-965"/>
                    <a:pt x="3901" y="-316"/>
                    <a:pt x="1481" y="2930"/>
                  </a:cubicBezTo>
                  <a:cubicBezTo>
                    <a:pt x="-510" y="5584"/>
                    <a:pt x="-495" y="9249"/>
                    <a:pt x="1538" y="11874"/>
                  </a:cubicBezTo>
                  <a:cubicBezTo>
                    <a:pt x="18079" y="28955"/>
                    <a:pt x="32500" y="47997"/>
                    <a:pt x="44502" y="68569"/>
                  </a:cubicBezTo>
                  <a:cubicBezTo>
                    <a:pt x="56173" y="89429"/>
                    <a:pt x="64938" y="111804"/>
                    <a:pt x="70566" y="135074"/>
                  </a:cubicBezTo>
                  <a:cubicBezTo>
                    <a:pt x="71856" y="140411"/>
                    <a:pt x="81164" y="139546"/>
                    <a:pt x="80448" y="13377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7" name="Freeform: Shape 3126">
              <a:extLst>
                <a:ext uri="{FF2B5EF4-FFF2-40B4-BE49-F238E27FC236}">
                  <a16:creationId xmlns:a16="http://schemas.microsoft.com/office/drawing/2014/main" id="{EC22393A-7EA0-4EE7-483C-79D43A0AF09D}"/>
                </a:ext>
              </a:extLst>
            </p:cNvPr>
            <p:cNvSpPr/>
            <p:nvPr/>
          </p:nvSpPr>
          <p:spPr>
            <a:xfrm>
              <a:off x="9943049" y="1716167"/>
              <a:ext cx="60569" cy="172249"/>
            </a:xfrm>
            <a:custGeom>
              <a:avLst/>
              <a:gdLst>
                <a:gd name="connsiteX0" fmla="*/ 59087 w 60569"/>
                <a:gd name="connsiteY0" fmla="*/ 166244 h 172249"/>
                <a:gd name="connsiteX1" fmla="*/ 51067 w 60569"/>
                <a:gd name="connsiteY1" fmla="*/ 76080 h 172249"/>
                <a:gd name="connsiteX2" fmla="*/ 6528 w 60569"/>
                <a:gd name="connsiteY2" fmla="*/ 920 h 172249"/>
                <a:gd name="connsiteX3" fmla="*/ 370 w 60569"/>
                <a:gd name="connsiteY3" fmla="*/ 7123 h 172249"/>
                <a:gd name="connsiteX4" fmla="*/ 36173 w 60569"/>
                <a:gd name="connsiteY4" fmla="*/ 83005 h 172249"/>
                <a:gd name="connsiteX5" fmla="*/ 46627 w 60569"/>
                <a:gd name="connsiteY5" fmla="*/ 166244 h 172249"/>
                <a:gd name="connsiteX6" fmla="*/ 59087 w 60569"/>
                <a:gd name="connsiteY6" fmla="*/ 166244 h 17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69" h="172249">
                  <a:moveTo>
                    <a:pt x="59087" y="166244"/>
                  </a:moveTo>
                  <a:cubicBezTo>
                    <a:pt x="62596" y="135949"/>
                    <a:pt x="59860" y="105265"/>
                    <a:pt x="51067" y="76080"/>
                  </a:cubicBezTo>
                  <a:cubicBezTo>
                    <a:pt x="44307" y="46983"/>
                    <a:pt x="28740" y="20727"/>
                    <a:pt x="6528" y="920"/>
                  </a:cubicBezTo>
                  <a:cubicBezTo>
                    <a:pt x="2518" y="-2254"/>
                    <a:pt x="-1205" y="3517"/>
                    <a:pt x="370" y="7123"/>
                  </a:cubicBezTo>
                  <a:cubicBezTo>
                    <a:pt x="13803" y="31677"/>
                    <a:pt x="25747" y="57009"/>
                    <a:pt x="36173" y="83005"/>
                  </a:cubicBezTo>
                  <a:cubicBezTo>
                    <a:pt x="44637" y="109881"/>
                    <a:pt x="48188" y="138084"/>
                    <a:pt x="46627" y="166244"/>
                  </a:cubicBezTo>
                  <a:cubicBezTo>
                    <a:pt x="46627" y="174467"/>
                    <a:pt x="58085" y="174034"/>
                    <a:pt x="59087" y="1662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1BE8080-9AA9-EDA0-4A09-26883CE0CACF}"/>
                </a:ext>
              </a:extLst>
            </p:cNvPr>
            <p:cNvSpPr/>
            <p:nvPr/>
          </p:nvSpPr>
          <p:spPr>
            <a:xfrm>
              <a:off x="9923273" y="1686216"/>
              <a:ext cx="34344" cy="152387"/>
            </a:xfrm>
            <a:custGeom>
              <a:avLst/>
              <a:gdLst>
                <a:gd name="connsiteX0" fmla="*/ 22294 w 34344"/>
                <a:gd name="connsiteY0" fmla="*/ 149887 h 152387"/>
                <a:gd name="connsiteX1" fmla="*/ 32891 w 34344"/>
                <a:gd name="connsiteY1" fmla="*/ 76025 h 152387"/>
                <a:gd name="connsiteX2" fmla="*/ 8402 w 34344"/>
                <a:gd name="connsiteY2" fmla="*/ 2452 h 152387"/>
                <a:gd name="connsiteX3" fmla="*/ 2430 w 34344"/>
                <a:gd name="connsiteY3" fmla="*/ 490 h 152387"/>
                <a:gd name="connsiteX4" fmla="*/ 238 w 34344"/>
                <a:gd name="connsiteY4" fmla="*/ 5914 h 152387"/>
                <a:gd name="connsiteX5" fmla="*/ 16565 w 34344"/>
                <a:gd name="connsiteY5" fmla="*/ 74438 h 152387"/>
                <a:gd name="connsiteX6" fmla="*/ 18570 w 34344"/>
                <a:gd name="connsiteY6" fmla="*/ 110071 h 152387"/>
                <a:gd name="connsiteX7" fmla="*/ 11553 w 34344"/>
                <a:gd name="connsiteY7" fmla="*/ 143396 h 152387"/>
                <a:gd name="connsiteX8" fmla="*/ 14660 w 34344"/>
                <a:gd name="connsiteY8" fmla="*/ 151806 h 152387"/>
                <a:gd name="connsiteX9" fmla="*/ 22294 w 34344"/>
                <a:gd name="connsiteY9" fmla="*/ 149887 h 1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344" h="152387">
                  <a:moveTo>
                    <a:pt x="22294" y="149887"/>
                  </a:moveTo>
                  <a:cubicBezTo>
                    <a:pt x="36615" y="129258"/>
                    <a:pt x="35182" y="99828"/>
                    <a:pt x="32891" y="76025"/>
                  </a:cubicBezTo>
                  <a:cubicBezTo>
                    <a:pt x="31115" y="49798"/>
                    <a:pt x="22680" y="24466"/>
                    <a:pt x="8402" y="2452"/>
                  </a:cubicBezTo>
                  <a:cubicBezTo>
                    <a:pt x="7299" y="245"/>
                    <a:pt x="4621" y="-636"/>
                    <a:pt x="2430" y="490"/>
                  </a:cubicBezTo>
                  <a:cubicBezTo>
                    <a:pt x="467" y="1485"/>
                    <a:pt x="-478" y="3808"/>
                    <a:pt x="238" y="5914"/>
                  </a:cubicBezTo>
                  <a:cubicBezTo>
                    <a:pt x="7242" y="28347"/>
                    <a:pt x="12698" y="51241"/>
                    <a:pt x="16565" y="74438"/>
                  </a:cubicBezTo>
                  <a:cubicBezTo>
                    <a:pt x="18169" y="86239"/>
                    <a:pt x="18842" y="98155"/>
                    <a:pt x="18570" y="110071"/>
                  </a:cubicBezTo>
                  <a:cubicBezTo>
                    <a:pt x="18999" y="121598"/>
                    <a:pt x="16594" y="133038"/>
                    <a:pt x="11553" y="143396"/>
                  </a:cubicBezTo>
                  <a:cubicBezTo>
                    <a:pt x="10106" y="146584"/>
                    <a:pt x="11495" y="150349"/>
                    <a:pt x="14660" y="151806"/>
                  </a:cubicBezTo>
                  <a:cubicBezTo>
                    <a:pt x="17338" y="153047"/>
                    <a:pt x="20503" y="152253"/>
                    <a:pt x="22294" y="1498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1046D0A9-9820-E7E1-231A-818BD268C54A}"/>
                </a:ext>
              </a:extLst>
            </p:cNvPr>
            <p:cNvSpPr/>
            <p:nvPr/>
          </p:nvSpPr>
          <p:spPr>
            <a:xfrm>
              <a:off x="9878286" y="1623004"/>
              <a:ext cx="44841" cy="192584"/>
            </a:xfrm>
            <a:custGeom>
              <a:avLst/>
              <a:gdLst>
                <a:gd name="connsiteX0" fmla="*/ 29615 w 44841"/>
                <a:gd name="connsiteY0" fmla="*/ 188719 h 192584"/>
                <a:gd name="connsiteX1" fmla="*/ 43937 w 44841"/>
                <a:gd name="connsiteY1" fmla="*/ 91631 h 192584"/>
                <a:gd name="connsiteX2" fmla="*/ 34198 w 44841"/>
                <a:gd name="connsiteY2" fmla="*/ 44746 h 192584"/>
                <a:gd name="connsiteX3" fmla="*/ 10139 w 44841"/>
                <a:gd name="connsiteY3" fmla="*/ 1467 h 192584"/>
                <a:gd name="connsiteX4" fmla="*/ 1460 w 44841"/>
                <a:gd name="connsiteY4" fmla="*/ 2189 h 192584"/>
                <a:gd name="connsiteX5" fmla="*/ 113 w 44841"/>
                <a:gd name="connsiteY5" fmla="*/ 7382 h 192584"/>
                <a:gd name="connsiteX6" fmla="*/ 17012 w 44841"/>
                <a:gd name="connsiteY6" fmla="*/ 50660 h 192584"/>
                <a:gd name="connsiteX7" fmla="*/ 17012 w 44841"/>
                <a:gd name="connsiteY7" fmla="*/ 184680 h 192584"/>
                <a:gd name="connsiteX8" fmla="*/ 29472 w 44841"/>
                <a:gd name="connsiteY8" fmla="*/ 188286 h 19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1" h="192584">
                  <a:moveTo>
                    <a:pt x="29615" y="188719"/>
                  </a:moveTo>
                  <a:cubicBezTo>
                    <a:pt x="42118" y="158006"/>
                    <a:pt x="47044" y="124681"/>
                    <a:pt x="43937" y="91631"/>
                  </a:cubicBezTo>
                  <a:cubicBezTo>
                    <a:pt x="42576" y="75661"/>
                    <a:pt x="39296" y="59922"/>
                    <a:pt x="34198" y="44746"/>
                  </a:cubicBezTo>
                  <a:cubicBezTo>
                    <a:pt x="30073" y="28444"/>
                    <a:pt x="21782" y="13527"/>
                    <a:pt x="10139" y="1467"/>
                  </a:cubicBezTo>
                  <a:cubicBezTo>
                    <a:pt x="7546" y="-740"/>
                    <a:pt x="3651" y="-423"/>
                    <a:pt x="1460" y="2189"/>
                  </a:cubicBezTo>
                  <a:cubicBezTo>
                    <a:pt x="257" y="3631"/>
                    <a:pt x="-245" y="5535"/>
                    <a:pt x="113" y="7382"/>
                  </a:cubicBezTo>
                  <a:cubicBezTo>
                    <a:pt x="4266" y="21808"/>
                    <a:pt x="12000" y="36234"/>
                    <a:pt x="17012" y="50660"/>
                  </a:cubicBezTo>
                  <a:cubicBezTo>
                    <a:pt x="32150" y="94026"/>
                    <a:pt x="32150" y="141315"/>
                    <a:pt x="17012" y="184680"/>
                  </a:cubicBezTo>
                  <a:cubicBezTo>
                    <a:pt x="14148" y="192758"/>
                    <a:pt x="26464" y="195788"/>
                    <a:pt x="29472" y="18828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0" name="Freeform: Shape 3129">
              <a:extLst>
                <a:ext uri="{FF2B5EF4-FFF2-40B4-BE49-F238E27FC236}">
                  <a16:creationId xmlns:a16="http://schemas.microsoft.com/office/drawing/2014/main" id="{9F4B7DC8-E181-B040-1608-FA84CB557C58}"/>
                </a:ext>
              </a:extLst>
            </p:cNvPr>
            <p:cNvSpPr/>
            <p:nvPr/>
          </p:nvSpPr>
          <p:spPr>
            <a:xfrm>
              <a:off x="9855810" y="1565605"/>
              <a:ext cx="33979" cy="184398"/>
            </a:xfrm>
            <a:custGeom>
              <a:avLst/>
              <a:gdLst>
                <a:gd name="connsiteX0" fmla="*/ 14426 w 33979"/>
                <a:gd name="connsiteY0" fmla="*/ 181633 h 184398"/>
                <a:gd name="connsiteX1" fmla="*/ 33760 w 33979"/>
                <a:gd name="connsiteY1" fmla="*/ 94210 h 184398"/>
                <a:gd name="connsiteX2" fmla="*/ 13280 w 33979"/>
                <a:gd name="connsiteY2" fmla="*/ 3470 h 184398"/>
                <a:gd name="connsiteX3" fmla="*/ 3441 w 33979"/>
                <a:gd name="connsiteY3" fmla="*/ 1046 h 184398"/>
                <a:gd name="connsiteX4" fmla="*/ 248 w 33979"/>
                <a:gd name="connsiteY4" fmla="*/ 9096 h 184398"/>
                <a:gd name="connsiteX5" fmla="*/ 9700 w 33979"/>
                <a:gd name="connsiteY5" fmla="*/ 51076 h 184398"/>
                <a:gd name="connsiteX6" fmla="*/ 14426 w 33979"/>
                <a:gd name="connsiteY6" fmla="*/ 134171 h 184398"/>
                <a:gd name="connsiteX7" fmla="*/ 3685 w 33979"/>
                <a:gd name="connsiteY7" fmla="*/ 175285 h 184398"/>
                <a:gd name="connsiteX8" fmla="*/ 14426 w 33979"/>
                <a:gd name="connsiteY8" fmla="*/ 181633 h 18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79" h="184398">
                  <a:moveTo>
                    <a:pt x="14426" y="181633"/>
                  </a:moveTo>
                  <a:cubicBezTo>
                    <a:pt x="31754" y="157830"/>
                    <a:pt x="33903" y="122774"/>
                    <a:pt x="33760" y="94210"/>
                  </a:cubicBezTo>
                  <a:cubicBezTo>
                    <a:pt x="35350" y="62646"/>
                    <a:pt x="28275" y="31240"/>
                    <a:pt x="13280" y="3470"/>
                  </a:cubicBezTo>
                  <a:cubicBezTo>
                    <a:pt x="11232" y="65"/>
                    <a:pt x="6822" y="-1017"/>
                    <a:pt x="3441" y="1046"/>
                  </a:cubicBezTo>
                  <a:cubicBezTo>
                    <a:pt x="720" y="2719"/>
                    <a:pt x="-583" y="5994"/>
                    <a:pt x="248" y="9096"/>
                  </a:cubicBezTo>
                  <a:cubicBezTo>
                    <a:pt x="2396" y="23522"/>
                    <a:pt x="6836" y="37082"/>
                    <a:pt x="9700" y="51076"/>
                  </a:cubicBezTo>
                  <a:cubicBezTo>
                    <a:pt x="15543" y="78356"/>
                    <a:pt x="17147" y="106400"/>
                    <a:pt x="14426" y="134171"/>
                  </a:cubicBezTo>
                  <a:cubicBezTo>
                    <a:pt x="13911" y="148510"/>
                    <a:pt x="10245" y="162547"/>
                    <a:pt x="3685" y="175285"/>
                  </a:cubicBezTo>
                  <a:cubicBezTo>
                    <a:pt x="-611" y="182354"/>
                    <a:pt x="9843" y="187980"/>
                    <a:pt x="14426" y="1816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1" name="Freeform: Shape 3130">
              <a:extLst>
                <a:ext uri="{FF2B5EF4-FFF2-40B4-BE49-F238E27FC236}">
                  <a16:creationId xmlns:a16="http://schemas.microsoft.com/office/drawing/2014/main" id="{488A3085-42C4-6D67-A8AE-C58266C2DFC6}"/>
                </a:ext>
              </a:extLst>
            </p:cNvPr>
            <p:cNvSpPr/>
            <p:nvPr/>
          </p:nvSpPr>
          <p:spPr>
            <a:xfrm>
              <a:off x="9815465" y="1507566"/>
              <a:ext cx="77065" cy="209008"/>
            </a:xfrm>
            <a:custGeom>
              <a:avLst/>
              <a:gdLst>
                <a:gd name="connsiteX0" fmla="*/ 10376 w 77065"/>
                <a:gd name="connsiteY0" fmla="*/ 207357 h 209008"/>
                <a:gd name="connsiteX1" fmla="*/ 62219 w 77065"/>
                <a:gd name="connsiteY1" fmla="*/ 115174 h 209008"/>
                <a:gd name="connsiteX2" fmla="*/ 66516 w 77065"/>
                <a:gd name="connsiteY2" fmla="*/ 3227 h 209008"/>
                <a:gd name="connsiteX3" fmla="*/ 55288 w 77065"/>
                <a:gd name="connsiteY3" fmla="*/ 1611 h 209008"/>
                <a:gd name="connsiteX4" fmla="*/ 52194 w 77065"/>
                <a:gd name="connsiteY4" fmla="*/ 9430 h 209008"/>
                <a:gd name="connsiteX5" fmla="*/ 56777 w 77065"/>
                <a:gd name="connsiteY5" fmla="*/ 59489 h 209008"/>
                <a:gd name="connsiteX6" fmla="*/ 44747 w 77065"/>
                <a:gd name="connsiteY6" fmla="*/ 112000 h 209008"/>
                <a:gd name="connsiteX7" fmla="*/ 1783 w 77065"/>
                <a:gd name="connsiteY7" fmla="*/ 198557 h 209008"/>
                <a:gd name="connsiteX8" fmla="*/ 1783 w 77065"/>
                <a:gd name="connsiteY8" fmla="*/ 207213 h 209008"/>
                <a:gd name="connsiteX9" fmla="*/ 10376 w 77065"/>
                <a:gd name="connsiteY9" fmla="*/ 207213 h 20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65" h="209008">
                  <a:moveTo>
                    <a:pt x="10376" y="207357"/>
                  </a:moveTo>
                  <a:cubicBezTo>
                    <a:pt x="34593" y="181145"/>
                    <a:pt x="52352" y="149566"/>
                    <a:pt x="62219" y="115174"/>
                  </a:cubicBezTo>
                  <a:cubicBezTo>
                    <a:pt x="73962" y="81272"/>
                    <a:pt x="86565" y="36407"/>
                    <a:pt x="66516" y="3227"/>
                  </a:cubicBezTo>
                  <a:cubicBezTo>
                    <a:pt x="63851" y="-337"/>
                    <a:pt x="58825" y="-1058"/>
                    <a:pt x="55288" y="1611"/>
                  </a:cubicBezTo>
                  <a:cubicBezTo>
                    <a:pt x="52881" y="3429"/>
                    <a:pt x="51693" y="6444"/>
                    <a:pt x="52194" y="9430"/>
                  </a:cubicBezTo>
                  <a:cubicBezTo>
                    <a:pt x="56290" y="25775"/>
                    <a:pt x="57837" y="42668"/>
                    <a:pt x="56777" y="59489"/>
                  </a:cubicBezTo>
                  <a:cubicBezTo>
                    <a:pt x="54629" y="77377"/>
                    <a:pt x="50590" y="94977"/>
                    <a:pt x="44747" y="112000"/>
                  </a:cubicBezTo>
                  <a:cubicBezTo>
                    <a:pt x="35295" y="142728"/>
                    <a:pt x="24697" y="175187"/>
                    <a:pt x="1783" y="198557"/>
                  </a:cubicBezTo>
                  <a:cubicBezTo>
                    <a:pt x="-594" y="200952"/>
                    <a:pt x="-594" y="204818"/>
                    <a:pt x="1783" y="207213"/>
                  </a:cubicBezTo>
                  <a:cubicBezTo>
                    <a:pt x="4161" y="209608"/>
                    <a:pt x="7999" y="209608"/>
                    <a:pt x="10376" y="20721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2" name="Freeform: Shape 3131">
              <a:extLst>
                <a:ext uri="{FF2B5EF4-FFF2-40B4-BE49-F238E27FC236}">
                  <a16:creationId xmlns:a16="http://schemas.microsoft.com/office/drawing/2014/main" id="{2BEA31EB-4800-0DE3-53DB-12594B1A1119}"/>
                </a:ext>
              </a:extLst>
            </p:cNvPr>
            <p:cNvSpPr/>
            <p:nvPr/>
          </p:nvSpPr>
          <p:spPr>
            <a:xfrm>
              <a:off x="9798617" y="1463833"/>
              <a:ext cx="97799" cy="205233"/>
            </a:xfrm>
            <a:custGeom>
              <a:avLst/>
              <a:gdLst>
                <a:gd name="connsiteX0" fmla="*/ 7890 w 97799"/>
                <a:gd name="connsiteY0" fmla="*/ 205216 h 205233"/>
                <a:gd name="connsiteX1" fmla="*/ 77778 w 97799"/>
                <a:gd name="connsiteY1" fmla="*/ 120967 h 205233"/>
                <a:gd name="connsiteX2" fmla="*/ 94105 w 97799"/>
                <a:gd name="connsiteY2" fmla="*/ 3682 h 205233"/>
                <a:gd name="connsiteX3" fmla="*/ 84223 w 97799"/>
                <a:gd name="connsiteY3" fmla="*/ 3682 h 205233"/>
                <a:gd name="connsiteX4" fmla="*/ 77491 w 97799"/>
                <a:gd name="connsiteY4" fmla="*/ 55472 h 205233"/>
                <a:gd name="connsiteX5" fmla="*/ 64316 w 97799"/>
                <a:gd name="connsiteY5" fmla="*/ 107839 h 205233"/>
                <a:gd name="connsiteX6" fmla="*/ 40686 w 97799"/>
                <a:gd name="connsiteY6" fmla="*/ 156167 h 205233"/>
                <a:gd name="connsiteX7" fmla="*/ 4597 w 97799"/>
                <a:gd name="connsiteY7" fmla="*/ 191511 h 205233"/>
                <a:gd name="connsiteX8" fmla="*/ 8177 w 97799"/>
                <a:gd name="connsiteY8" fmla="*/ 204783 h 2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799" h="205233">
                  <a:moveTo>
                    <a:pt x="7890" y="205216"/>
                  </a:moveTo>
                  <a:cubicBezTo>
                    <a:pt x="42978" y="192376"/>
                    <a:pt x="64029" y="153714"/>
                    <a:pt x="77778" y="120967"/>
                  </a:cubicBezTo>
                  <a:cubicBezTo>
                    <a:pt x="92099" y="85478"/>
                    <a:pt x="104130" y="41911"/>
                    <a:pt x="94105" y="3682"/>
                  </a:cubicBezTo>
                  <a:cubicBezTo>
                    <a:pt x="92815" y="-934"/>
                    <a:pt x="85082" y="-1512"/>
                    <a:pt x="84223" y="3682"/>
                  </a:cubicBezTo>
                  <a:cubicBezTo>
                    <a:pt x="81359" y="20849"/>
                    <a:pt x="80213" y="38305"/>
                    <a:pt x="77491" y="55472"/>
                  </a:cubicBezTo>
                  <a:cubicBezTo>
                    <a:pt x="74799" y="73317"/>
                    <a:pt x="70389" y="90859"/>
                    <a:pt x="64316" y="107839"/>
                  </a:cubicBezTo>
                  <a:cubicBezTo>
                    <a:pt x="58215" y="124775"/>
                    <a:pt x="50296" y="140976"/>
                    <a:pt x="40686" y="156167"/>
                  </a:cubicBezTo>
                  <a:cubicBezTo>
                    <a:pt x="32623" y="171458"/>
                    <a:pt x="20006" y="183822"/>
                    <a:pt x="4597" y="191511"/>
                  </a:cubicBezTo>
                  <a:cubicBezTo>
                    <a:pt x="-3423" y="194685"/>
                    <a:pt x="-130" y="207812"/>
                    <a:pt x="8177" y="20478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3" name="Freeform: Shape 3132">
              <a:extLst>
                <a:ext uri="{FF2B5EF4-FFF2-40B4-BE49-F238E27FC236}">
                  <a16:creationId xmlns:a16="http://schemas.microsoft.com/office/drawing/2014/main" id="{845FCFB5-F581-BABF-BD08-6A76E62092F6}"/>
                </a:ext>
              </a:extLst>
            </p:cNvPr>
            <p:cNvSpPr/>
            <p:nvPr/>
          </p:nvSpPr>
          <p:spPr>
            <a:xfrm>
              <a:off x="9777604" y="1434123"/>
              <a:ext cx="111393" cy="178515"/>
            </a:xfrm>
            <a:custGeom>
              <a:avLst/>
              <a:gdLst>
                <a:gd name="connsiteX0" fmla="*/ 9569 w 111393"/>
                <a:gd name="connsiteY0" fmla="*/ 177509 h 178515"/>
                <a:gd name="connsiteX1" fmla="*/ 46661 w 111393"/>
                <a:gd name="connsiteY1" fmla="*/ 147935 h 178515"/>
                <a:gd name="connsiteX2" fmla="*/ 77881 w 111393"/>
                <a:gd name="connsiteY2" fmla="*/ 104657 h 178515"/>
                <a:gd name="connsiteX3" fmla="*/ 111393 w 111393"/>
                <a:gd name="connsiteY3" fmla="*/ 5404 h 178515"/>
                <a:gd name="connsiteX4" fmla="*/ 100222 w 111393"/>
                <a:gd name="connsiteY4" fmla="*/ 3962 h 178515"/>
                <a:gd name="connsiteX5" fmla="*/ 63847 w 111393"/>
                <a:gd name="connsiteY5" fmla="*/ 93260 h 178515"/>
                <a:gd name="connsiteX6" fmla="*/ 37638 w 111393"/>
                <a:gd name="connsiteY6" fmla="*/ 133365 h 178515"/>
                <a:gd name="connsiteX7" fmla="*/ 3697 w 111393"/>
                <a:gd name="connsiteY7" fmla="*/ 163660 h 178515"/>
                <a:gd name="connsiteX8" fmla="*/ 9569 w 111393"/>
                <a:gd name="connsiteY8" fmla="*/ 178086 h 17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393" h="178515">
                  <a:moveTo>
                    <a:pt x="9569" y="177509"/>
                  </a:moveTo>
                  <a:cubicBezTo>
                    <a:pt x="24120" y="170815"/>
                    <a:pt x="36851" y="160673"/>
                    <a:pt x="46661" y="147935"/>
                  </a:cubicBezTo>
                  <a:cubicBezTo>
                    <a:pt x="58319" y="134476"/>
                    <a:pt x="68773" y="119992"/>
                    <a:pt x="77881" y="104657"/>
                  </a:cubicBezTo>
                  <a:cubicBezTo>
                    <a:pt x="96671" y="74708"/>
                    <a:pt x="108157" y="40691"/>
                    <a:pt x="111393" y="5404"/>
                  </a:cubicBezTo>
                  <a:cubicBezTo>
                    <a:pt x="111393" y="-1231"/>
                    <a:pt x="102371" y="-1809"/>
                    <a:pt x="100222" y="3962"/>
                  </a:cubicBezTo>
                  <a:cubicBezTo>
                    <a:pt x="90641" y="34718"/>
                    <a:pt x="78469" y="64595"/>
                    <a:pt x="63847" y="93260"/>
                  </a:cubicBezTo>
                  <a:cubicBezTo>
                    <a:pt x="56170" y="107297"/>
                    <a:pt x="47406" y="120713"/>
                    <a:pt x="37638" y="133365"/>
                  </a:cubicBezTo>
                  <a:cubicBezTo>
                    <a:pt x="28988" y="146146"/>
                    <a:pt x="17331" y="156548"/>
                    <a:pt x="3697" y="163660"/>
                  </a:cubicBezTo>
                  <a:cubicBezTo>
                    <a:pt x="-4036" y="167266"/>
                    <a:pt x="1549" y="181115"/>
                    <a:pt x="9569" y="17808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4" name="Freeform: Shape 3133">
              <a:extLst>
                <a:ext uri="{FF2B5EF4-FFF2-40B4-BE49-F238E27FC236}">
                  <a16:creationId xmlns:a16="http://schemas.microsoft.com/office/drawing/2014/main" id="{A9188CE8-B867-56C1-B882-35D4864871E7}"/>
                </a:ext>
              </a:extLst>
            </p:cNvPr>
            <p:cNvSpPr/>
            <p:nvPr/>
          </p:nvSpPr>
          <p:spPr>
            <a:xfrm>
              <a:off x="9758490" y="1385339"/>
              <a:ext cx="129206" cy="168946"/>
            </a:xfrm>
            <a:custGeom>
              <a:avLst/>
              <a:gdLst>
                <a:gd name="connsiteX0" fmla="*/ 10495 w 129206"/>
                <a:gd name="connsiteY0" fmla="*/ 168155 h 168946"/>
                <a:gd name="connsiteX1" fmla="*/ 80812 w 129206"/>
                <a:gd name="connsiteY1" fmla="*/ 99054 h 168946"/>
                <a:gd name="connsiteX2" fmla="*/ 129075 w 129206"/>
                <a:gd name="connsiteY2" fmla="*/ 7303 h 168946"/>
                <a:gd name="connsiteX3" fmla="*/ 124421 w 129206"/>
                <a:gd name="connsiteY3" fmla="*/ 134 h 168946"/>
                <a:gd name="connsiteX4" fmla="*/ 118192 w 129206"/>
                <a:gd name="connsiteY4" fmla="*/ 2687 h 168946"/>
                <a:gd name="connsiteX5" fmla="*/ 68640 w 129206"/>
                <a:gd name="connsiteY5" fmla="*/ 87080 h 168946"/>
                <a:gd name="connsiteX6" fmla="*/ 3478 w 129206"/>
                <a:gd name="connsiteY6" fmla="*/ 156326 h 168946"/>
                <a:gd name="connsiteX7" fmla="*/ 10495 w 129206"/>
                <a:gd name="connsiteY7" fmla="*/ 168155 h 16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06" h="168946">
                  <a:moveTo>
                    <a:pt x="10495" y="168155"/>
                  </a:moveTo>
                  <a:cubicBezTo>
                    <a:pt x="40427" y="153729"/>
                    <a:pt x="61766" y="124877"/>
                    <a:pt x="80812" y="99054"/>
                  </a:cubicBezTo>
                  <a:cubicBezTo>
                    <a:pt x="101578" y="71211"/>
                    <a:pt x="117862" y="40253"/>
                    <a:pt x="129075" y="7303"/>
                  </a:cubicBezTo>
                  <a:cubicBezTo>
                    <a:pt x="129763" y="4029"/>
                    <a:pt x="127672" y="812"/>
                    <a:pt x="124421" y="134"/>
                  </a:cubicBezTo>
                  <a:cubicBezTo>
                    <a:pt x="122030" y="-386"/>
                    <a:pt x="119552" y="639"/>
                    <a:pt x="118192" y="2687"/>
                  </a:cubicBezTo>
                  <a:cubicBezTo>
                    <a:pt x="102152" y="31539"/>
                    <a:pt x="86971" y="60392"/>
                    <a:pt x="68640" y="87080"/>
                  </a:cubicBezTo>
                  <a:cubicBezTo>
                    <a:pt x="50308" y="113769"/>
                    <a:pt x="31547" y="141323"/>
                    <a:pt x="3478" y="156326"/>
                  </a:cubicBezTo>
                  <a:cubicBezTo>
                    <a:pt x="-4399" y="160510"/>
                    <a:pt x="2475" y="172050"/>
                    <a:pt x="10495" y="16815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5" name="Freeform: Shape 3134">
              <a:extLst>
                <a:ext uri="{FF2B5EF4-FFF2-40B4-BE49-F238E27FC236}">
                  <a16:creationId xmlns:a16="http://schemas.microsoft.com/office/drawing/2014/main" id="{1BAAE92D-B987-0BB8-F8AA-C1D8F0B3FFA4}"/>
                </a:ext>
              </a:extLst>
            </p:cNvPr>
            <p:cNvSpPr/>
            <p:nvPr/>
          </p:nvSpPr>
          <p:spPr>
            <a:xfrm>
              <a:off x="9759532" y="1300982"/>
              <a:ext cx="175514" cy="198070"/>
            </a:xfrm>
            <a:custGeom>
              <a:avLst/>
              <a:gdLst>
                <a:gd name="connsiteX0" fmla="*/ 10885 w 175514"/>
                <a:gd name="connsiteY0" fmla="*/ 196539 h 198070"/>
                <a:gd name="connsiteX1" fmla="*/ 105262 w 175514"/>
                <a:gd name="connsiteY1" fmla="*/ 115752 h 198070"/>
                <a:gd name="connsiteX2" fmla="*/ 174720 w 175514"/>
                <a:gd name="connsiteY2" fmla="*/ 12028 h 198070"/>
                <a:gd name="connsiteX3" fmla="*/ 160399 w 175514"/>
                <a:gd name="connsiteY3" fmla="*/ 3949 h 198070"/>
                <a:gd name="connsiteX4" fmla="*/ 91800 w 175514"/>
                <a:gd name="connsiteY4" fmla="*/ 102769 h 198070"/>
                <a:gd name="connsiteX5" fmla="*/ 3151 w 175514"/>
                <a:gd name="connsiteY5" fmla="*/ 184132 h 198070"/>
                <a:gd name="connsiteX6" fmla="*/ 10455 w 175514"/>
                <a:gd name="connsiteY6" fmla="*/ 196827 h 19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514" h="198070">
                  <a:moveTo>
                    <a:pt x="10885" y="196539"/>
                  </a:moveTo>
                  <a:cubicBezTo>
                    <a:pt x="45628" y="173774"/>
                    <a:pt x="77350" y="146624"/>
                    <a:pt x="105262" y="115752"/>
                  </a:cubicBezTo>
                  <a:cubicBezTo>
                    <a:pt x="133919" y="85255"/>
                    <a:pt x="157392" y="50214"/>
                    <a:pt x="174720" y="12028"/>
                  </a:cubicBezTo>
                  <a:cubicBezTo>
                    <a:pt x="178730" y="2795"/>
                    <a:pt x="166557" y="-4995"/>
                    <a:pt x="160399" y="3949"/>
                  </a:cubicBezTo>
                  <a:cubicBezTo>
                    <a:pt x="140220" y="38702"/>
                    <a:pt x="117278" y="71752"/>
                    <a:pt x="91800" y="102769"/>
                  </a:cubicBezTo>
                  <a:cubicBezTo>
                    <a:pt x="65535" y="133309"/>
                    <a:pt x="35776" y="160618"/>
                    <a:pt x="3151" y="184132"/>
                  </a:cubicBezTo>
                  <a:cubicBezTo>
                    <a:pt x="-4439" y="189614"/>
                    <a:pt x="3151" y="202021"/>
                    <a:pt x="10455" y="1968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6" name="Freeform: Shape 3135">
              <a:extLst>
                <a:ext uri="{FF2B5EF4-FFF2-40B4-BE49-F238E27FC236}">
                  <a16:creationId xmlns:a16="http://schemas.microsoft.com/office/drawing/2014/main" id="{7C6BEE42-014E-1EC5-84B9-132EDF386FA3}"/>
                </a:ext>
              </a:extLst>
            </p:cNvPr>
            <p:cNvSpPr/>
            <p:nvPr/>
          </p:nvSpPr>
          <p:spPr>
            <a:xfrm>
              <a:off x="9770546" y="1278169"/>
              <a:ext cx="158319" cy="167555"/>
            </a:xfrm>
            <a:custGeom>
              <a:avLst/>
              <a:gdLst>
                <a:gd name="connsiteX0" fmla="*/ 11329 w 158319"/>
                <a:gd name="connsiteY0" fmla="*/ 165831 h 167555"/>
                <a:gd name="connsiteX1" fmla="*/ 95537 w 158319"/>
                <a:gd name="connsiteY1" fmla="*/ 97451 h 167555"/>
                <a:gd name="connsiteX2" fmla="*/ 157835 w 158319"/>
                <a:gd name="connsiteY2" fmla="*/ 8441 h 167555"/>
                <a:gd name="connsiteX3" fmla="*/ 154670 w 158319"/>
                <a:gd name="connsiteY3" fmla="*/ 492 h 167555"/>
                <a:gd name="connsiteX4" fmla="*/ 147523 w 158319"/>
                <a:gd name="connsiteY4" fmla="*/ 2382 h 167555"/>
                <a:gd name="connsiteX5" fmla="*/ 82792 w 158319"/>
                <a:gd name="connsiteY5" fmla="*/ 84467 h 167555"/>
                <a:gd name="connsiteX6" fmla="*/ 3451 w 158319"/>
                <a:gd name="connsiteY6" fmla="*/ 152126 h 167555"/>
                <a:gd name="connsiteX7" fmla="*/ 11329 w 158319"/>
                <a:gd name="connsiteY7" fmla="*/ 166552 h 16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19" h="167555">
                  <a:moveTo>
                    <a:pt x="11329" y="165831"/>
                  </a:moveTo>
                  <a:cubicBezTo>
                    <a:pt x="42190" y="146760"/>
                    <a:pt x="70490" y="123779"/>
                    <a:pt x="95537" y="97451"/>
                  </a:cubicBezTo>
                  <a:cubicBezTo>
                    <a:pt x="121316" y="71686"/>
                    <a:pt x="142411" y="41564"/>
                    <a:pt x="157835" y="8441"/>
                  </a:cubicBezTo>
                  <a:cubicBezTo>
                    <a:pt x="159138" y="5368"/>
                    <a:pt x="157720" y="1805"/>
                    <a:pt x="154670" y="492"/>
                  </a:cubicBezTo>
                  <a:cubicBezTo>
                    <a:pt x="152135" y="-604"/>
                    <a:pt x="149199" y="175"/>
                    <a:pt x="147523" y="2382"/>
                  </a:cubicBezTo>
                  <a:cubicBezTo>
                    <a:pt x="127602" y="31033"/>
                    <a:pt x="105992" y="58442"/>
                    <a:pt x="82792" y="84467"/>
                  </a:cubicBezTo>
                  <a:cubicBezTo>
                    <a:pt x="58918" y="109915"/>
                    <a:pt x="32309" y="132607"/>
                    <a:pt x="3451" y="152126"/>
                  </a:cubicBezTo>
                  <a:cubicBezTo>
                    <a:pt x="-4855" y="157897"/>
                    <a:pt x="3451" y="171313"/>
                    <a:pt x="11329" y="16655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7" name="Freeform: Shape 3136">
              <a:extLst>
                <a:ext uri="{FF2B5EF4-FFF2-40B4-BE49-F238E27FC236}">
                  <a16:creationId xmlns:a16="http://schemas.microsoft.com/office/drawing/2014/main" id="{542398ED-7582-EADC-06A2-8C9659D26E94}"/>
                </a:ext>
              </a:extLst>
            </p:cNvPr>
            <p:cNvSpPr/>
            <p:nvPr/>
          </p:nvSpPr>
          <p:spPr>
            <a:xfrm>
              <a:off x="9778413" y="1211653"/>
              <a:ext cx="173645" cy="174169"/>
            </a:xfrm>
            <a:custGeom>
              <a:avLst/>
              <a:gdLst>
                <a:gd name="connsiteX0" fmla="*/ 11482 w 173645"/>
                <a:gd name="connsiteY0" fmla="*/ 172479 h 174169"/>
                <a:gd name="connsiteX1" fmla="*/ 172453 w 173645"/>
                <a:gd name="connsiteY1" fmla="*/ 12781 h 174169"/>
                <a:gd name="connsiteX2" fmla="*/ 159420 w 173645"/>
                <a:gd name="connsiteY2" fmla="*/ 2682 h 174169"/>
                <a:gd name="connsiteX3" fmla="*/ 3318 w 173645"/>
                <a:gd name="connsiteY3" fmla="*/ 158485 h 174169"/>
                <a:gd name="connsiteX4" fmla="*/ 11482 w 173645"/>
                <a:gd name="connsiteY4" fmla="*/ 172911 h 17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645" h="174169">
                  <a:moveTo>
                    <a:pt x="11482" y="172479"/>
                  </a:moveTo>
                  <a:cubicBezTo>
                    <a:pt x="75183" y="130614"/>
                    <a:pt x="129918" y="76314"/>
                    <a:pt x="172453" y="12781"/>
                  </a:cubicBezTo>
                  <a:cubicBezTo>
                    <a:pt x="177465" y="4991"/>
                    <a:pt x="165435" y="-4819"/>
                    <a:pt x="159420" y="2682"/>
                  </a:cubicBezTo>
                  <a:cubicBezTo>
                    <a:pt x="113807" y="60762"/>
                    <a:pt x="61391" y="113086"/>
                    <a:pt x="3318" y="158485"/>
                  </a:cubicBezTo>
                  <a:cubicBezTo>
                    <a:pt x="-4702" y="164544"/>
                    <a:pt x="3318" y="178393"/>
                    <a:pt x="11482" y="1729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8" name="Freeform: Shape 3137">
              <a:extLst>
                <a:ext uri="{FF2B5EF4-FFF2-40B4-BE49-F238E27FC236}">
                  <a16:creationId xmlns:a16="http://schemas.microsoft.com/office/drawing/2014/main" id="{0C653353-DED8-616A-1E3B-DB188F66E3D0}"/>
                </a:ext>
              </a:extLst>
            </p:cNvPr>
            <p:cNvSpPr/>
            <p:nvPr/>
          </p:nvSpPr>
          <p:spPr>
            <a:xfrm>
              <a:off x="9790117" y="1193828"/>
              <a:ext cx="219918" cy="128414"/>
            </a:xfrm>
            <a:custGeom>
              <a:avLst/>
              <a:gdLst>
                <a:gd name="connsiteX0" fmla="*/ 3930 w 219918"/>
                <a:gd name="connsiteY0" fmla="*/ 128415 h 128414"/>
                <a:gd name="connsiteX1" fmla="*/ 64509 w 219918"/>
                <a:gd name="connsiteY1" fmla="*/ 114998 h 128414"/>
                <a:gd name="connsiteX2" fmla="*/ 120506 w 219918"/>
                <a:gd name="connsiteY2" fmla="*/ 89464 h 128414"/>
                <a:gd name="connsiteX3" fmla="*/ 218177 w 219918"/>
                <a:gd name="connsiteY3" fmla="*/ 11130 h 128414"/>
                <a:gd name="connsiteX4" fmla="*/ 217804 w 219918"/>
                <a:gd name="connsiteY4" fmla="*/ 1753 h 128414"/>
                <a:gd name="connsiteX5" fmla="*/ 208868 w 219918"/>
                <a:gd name="connsiteY5" fmla="*/ 1753 h 128414"/>
                <a:gd name="connsiteX6" fmla="*/ 112486 w 219918"/>
                <a:gd name="connsiteY6" fmla="*/ 75470 h 128414"/>
                <a:gd name="connsiteX7" fmla="*/ 57778 w 219918"/>
                <a:gd name="connsiteY7" fmla="*/ 101438 h 128414"/>
                <a:gd name="connsiteX8" fmla="*/ 30282 w 219918"/>
                <a:gd name="connsiteY8" fmla="*/ 110959 h 128414"/>
                <a:gd name="connsiteX9" fmla="*/ 1639 w 219918"/>
                <a:gd name="connsiteY9" fmla="*/ 121346 h 128414"/>
                <a:gd name="connsiteX10" fmla="*/ 708 w 219918"/>
                <a:gd name="connsiteY10" fmla="*/ 126770 h 128414"/>
                <a:gd name="connsiteX11" fmla="*/ 3643 w 219918"/>
                <a:gd name="connsiteY11" fmla="*/ 128415 h 12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918" h="128414">
                  <a:moveTo>
                    <a:pt x="3930" y="128415"/>
                  </a:moveTo>
                  <a:cubicBezTo>
                    <a:pt x="24854" y="128400"/>
                    <a:pt x="45519" y="123827"/>
                    <a:pt x="64509" y="114998"/>
                  </a:cubicBezTo>
                  <a:cubicBezTo>
                    <a:pt x="83785" y="107915"/>
                    <a:pt x="102503" y="99375"/>
                    <a:pt x="120506" y="89464"/>
                  </a:cubicBezTo>
                  <a:cubicBezTo>
                    <a:pt x="157855" y="70061"/>
                    <a:pt x="191038" y="43445"/>
                    <a:pt x="218177" y="11130"/>
                  </a:cubicBezTo>
                  <a:cubicBezTo>
                    <a:pt x="220640" y="8432"/>
                    <a:pt x="220468" y="4234"/>
                    <a:pt x="217804" y="1753"/>
                  </a:cubicBezTo>
                  <a:cubicBezTo>
                    <a:pt x="215270" y="-584"/>
                    <a:pt x="211389" y="-584"/>
                    <a:pt x="208868" y="1753"/>
                  </a:cubicBezTo>
                  <a:cubicBezTo>
                    <a:pt x="179466" y="29754"/>
                    <a:pt x="147157" y="54466"/>
                    <a:pt x="112486" y="75470"/>
                  </a:cubicBezTo>
                  <a:cubicBezTo>
                    <a:pt x="94928" y="85511"/>
                    <a:pt x="76640" y="94196"/>
                    <a:pt x="57778" y="101438"/>
                  </a:cubicBezTo>
                  <a:cubicBezTo>
                    <a:pt x="48612" y="104756"/>
                    <a:pt x="39590" y="108074"/>
                    <a:pt x="30282" y="110959"/>
                  </a:cubicBezTo>
                  <a:cubicBezTo>
                    <a:pt x="20371" y="113296"/>
                    <a:pt x="10761" y="116773"/>
                    <a:pt x="1639" y="121346"/>
                  </a:cubicBezTo>
                  <a:cubicBezTo>
                    <a:pt x="-108" y="122586"/>
                    <a:pt x="-523" y="125025"/>
                    <a:pt x="708" y="126770"/>
                  </a:cubicBezTo>
                  <a:cubicBezTo>
                    <a:pt x="1395" y="127736"/>
                    <a:pt x="2470" y="128343"/>
                    <a:pt x="3643" y="1284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9" name="Freeform: Shape 3138">
              <a:extLst>
                <a:ext uri="{FF2B5EF4-FFF2-40B4-BE49-F238E27FC236}">
                  <a16:creationId xmlns:a16="http://schemas.microsoft.com/office/drawing/2014/main" id="{C0E630D7-C81D-68D6-8065-6AF43E7B967E}"/>
                </a:ext>
              </a:extLst>
            </p:cNvPr>
            <p:cNvSpPr/>
            <p:nvPr/>
          </p:nvSpPr>
          <p:spPr>
            <a:xfrm>
              <a:off x="9823918" y="1153793"/>
              <a:ext cx="241278" cy="108058"/>
            </a:xfrm>
            <a:custGeom>
              <a:avLst/>
              <a:gdLst>
                <a:gd name="connsiteX0" fmla="*/ 6649 w 241278"/>
                <a:gd name="connsiteY0" fmla="*/ 108004 h 108058"/>
                <a:gd name="connsiteX1" fmla="*/ 240229 w 241278"/>
                <a:gd name="connsiteY1" fmla="*/ 8319 h 108058"/>
                <a:gd name="connsiteX2" fmla="*/ 231206 w 241278"/>
                <a:gd name="connsiteY2" fmla="*/ 1395 h 108058"/>
                <a:gd name="connsiteX3" fmla="*/ 131817 w 241278"/>
                <a:gd name="connsiteY3" fmla="*/ 64004 h 108058"/>
                <a:gd name="connsiteX4" fmla="*/ 4787 w 241278"/>
                <a:gd name="connsiteY4" fmla="*/ 94588 h 108058"/>
                <a:gd name="connsiteX5" fmla="*/ 6649 w 241278"/>
                <a:gd name="connsiteY5" fmla="*/ 108004 h 10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78" h="108058">
                  <a:moveTo>
                    <a:pt x="6649" y="108004"/>
                  </a:moveTo>
                  <a:cubicBezTo>
                    <a:pt x="88709" y="97617"/>
                    <a:pt x="187813" y="80450"/>
                    <a:pt x="240229" y="8319"/>
                  </a:cubicBezTo>
                  <a:cubicBezTo>
                    <a:pt x="244239" y="2837"/>
                    <a:pt x="235789" y="-2645"/>
                    <a:pt x="231206" y="1395"/>
                  </a:cubicBezTo>
                  <a:cubicBezTo>
                    <a:pt x="202163" y="28213"/>
                    <a:pt x="168465" y="49434"/>
                    <a:pt x="131817" y="64004"/>
                  </a:cubicBezTo>
                  <a:cubicBezTo>
                    <a:pt x="90757" y="79022"/>
                    <a:pt x="48138" y="89279"/>
                    <a:pt x="4787" y="94588"/>
                  </a:cubicBezTo>
                  <a:cubicBezTo>
                    <a:pt x="-2660" y="95742"/>
                    <a:pt x="-941" y="109014"/>
                    <a:pt x="6649" y="1080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0" name="Freeform: Shape 3139">
              <a:extLst>
                <a:ext uri="{FF2B5EF4-FFF2-40B4-BE49-F238E27FC236}">
                  <a16:creationId xmlns:a16="http://schemas.microsoft.com/office/drawing/2014/main" id="{87A2F456-DEEC-98C5-576D-F6F0B0962ADA}"/>
                </a:ext>
              </a:extLst>
            </p:cNvPr>
            <p:cNvSpPr/>
            <p:nvPr/>
          </p:nvSpPr>
          <p:spPr>
            <a:xfrm>
              <a:off x="9876080" y="1121117"/>
              <a:ext cx="213214" cy="64802"/>
            </a:xfrm>
            <a:custGeom>
              <a:avLst/>
              <a:gdLst>
                <a:gd name="connsiteX0" fmla="*/ 5041 w 213214"/>
                <a:gd name="connsiteY0" fmla="*/ 62201 h 64802"/>
                <a:gd name="connsiteX1" fmla="*/ 210122 w 213214"/>
                <a:gd name="connsiteY1" fmla="*/ 12431 h 64802"/>
                <a:gd name="connsiteX2" fmla="*/ 205109 w 213214"/>
                <a:gd name="connsiteY2" fmla="*/ 313 h 64802"/>
                <a:gd name="connsiteX3" fmla="*/ 8765 w 213214"/>
                <a:gd name="connsiteY3" fmla="*/ 48641 h 64802"/>
                <a:gd name="connsiteX4" fmla="*/ 5041 w 213214"/>
                <a:gd name="connsiteY4" fmla="*/ 62201 h 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14" h="64802">
                  <a:moveTo>
                    <a:pt x="5041" y="62201"/>
                  </a:moveTo>
                  <a:cubicBezTo>
                    <a:pt x="76648" y="73742"/>
                    <a:pt x="147108" y="45034"/>
                    <a:pt x="210122" y="12431"/>
                  </a:cubicBezTo>
                  <a:cubicBezTo>
                    <a:pt x="216566" y="9113"/>
                    <a:pt x="211983" y="-1995"/>
                    <a:pt x="205109" y="313"/>
                  </a:cubicBezTo>
                  <a:cubicBezTo>
                    <a:pt x="142812" y="26713"/>
                    <a:pt x="78366" y="59028"/>
                    <a:pt x="8765" y="48641"/>
                  </a:cubicBezTo>
                  <a:cubicBezTo>
                    <a:pt x="28" y="47342"/>
                    <a:pt x="-3838" y="60903"/>
                    <a:pt x="5041" y="6220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1" name="Freeform: Shape 3140">
              <a:extLst>
                <a:ext uri="{FF2B5EF4-FFF2-40B4-BE49-F238E27FC236}">
                  <a16:creationId xmlns:a16="http://schemas.microsoft.com/office/drawing/2014/main" id="{D5802593-3E72-720B-D8ED-49BC4B8AA050}"/>
                </a:ext>
              </a:extLst>
            </p:cNvPr>
            <p:cNvSpPr/>
            <p:nvPr/>
          </p:nvSpPr>
          <p:spPr>
            <a:xfrm>
              <a:off x="10477966" y="1655429"/>
              <a:ext cx="195675" cy="60471"/>
            </a:xfrm>
            <a:custGeom>
              <a:avLst/>
              <a:gdLst>
                <a:gd name="connsiteX0" fmla="*/ 190969 w 195675"/>
                <a:gd name="connsiteY0" fmla="*/ 9147 h 60471"/>
                <a:gd name="connsiteX1" fmla="*/ 82699 w 195675"/>
                <a:gd name="connsiteY1" fmla="*/ 6118 h 60471"/>
                <a:gd name="connsiteX2" fmla="*/ 638 w 195675"/>
                <a:gd name="connsiteY2" fmla="*/ 52714 h 60471"/>
                <a:gd name="connsiteX3" fmla="*/ 7512 w 195675"/>
                <a:gd name="connsiteY3" fmla="*/ 59639 h 60471"/>
                <a:gd name="connsiteX4" fmla="*/ 87569 w 195675"/>
                <a:gd name="connsiteY4" fmla="*/ 23718 h 60471"/>
                <a:gd name="connsiteX5" fmla="*/ 187819 w 195675"/>
                <a:gd name="connsiteY5" fmla="*/ 21842 h 60471"/>
                <a:gd name="connsiteX6" fmla="*/ 191255 w 195675"/>
                <a:gd name="connsiteY6" fmla="*/ 9147 h 6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675" h="60471">
                  <a:moveTo>
                    <a:pt x="190969" y="9147"/>
                  </a:moveTo>
                  <a:cubicBezTo>
                    <a:pt x="157457" y="-4558"/>
                    <a:pt x="117501" y="-518"/>
                    <a:pt x="82699" y="6118"/>
                  </a:cubicBezTo>
                  <a:cubicBezTo>
                    <a:pt x="51336" y="12032"/>
                    <a:pt x="17681" y="23429"/>
                    <a:pt x="638" y="52714"/>
                  </a:cubicBezTo>
                  <a:cubicBezTo>
                    <a:pt x="-1796" y="56754"/>
                    <a:pt x="3216" y="62668"/>
                    <a:pt x="7512" y="59639"/>
                  </a:cubicBezTo>
                  <a:cubicBezTo>
                    <a:pt x="31286" y="42024"/>
                    <a:pt x="58639" y="29777"/>
                    <a:pt x="87569" y="23718"/>
                  </a:cubicBezTo>
                  <a:cubicBezTo>
                    <a:pt x="119505" y="17226"/>
                    <a:pt x="155738" y="11600"/>
                    <a:pt x="187819" y="21842"/>
                  </a:cubicBezTo>
                  <a:cubicBezTo>
                    <a:pt x="195981" y="24583"/>
                    <a:pt x="198844" y="12321"/>
                    <a:pt x="191255" y="914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2" name="Freeform: Shape 3141">
              <a:extLst>
                <a:ext uri="{FF2B5EF4-FFF2-40B4-BE49-F238E27FC236}">
                  <a16:creationId xmlns:a16="http://schemas.microsoft.com/office/drawing/2014/main" id="{DD4EE3BC-86E0-34B5-0F6B-301617315666}"/>
                </a:ext>
              </a:extLst>
            </p:cNvPr>
            <p:cNvSpPr/>
            <p:nvPr/>
          </p:nvSpPr>
          <p:spPr>
            <a:xfrm>
              <a:off x="10493861" y="1602004"/>
              <a:ext cx="204134" cy="64738"/>
            </a:xfrm>
            <a:custGeom>
              <a:avLst/>
              <a:gdLst>
                <a:gd name="connsiteX0" fmla="*/ 200707 w 204134"/>
                <a:gd name="connsiteY0" fmla="*/ 14677 h 64738"/>
                <a:gd name="connsiteX1" fmla="*/ 101175 w 204134"/>
                <a:gd name="connsiteY1" fmla="*/ 5877 h 64738"/>
                <a:gd name="connsiteX2" fmla="*/ 49476 w 204134"/>
                <a:gd name="connsiteY2" fmla="*/ 22755 h 64738"/>
                <a:gd name="connsiteX3" fmla="*/ 1785 w 204134"/>
                <a:gd name="connsiteY3" fmla="*/ 52474 h 64738"/>
                <a:gd name="connsiteX4" fmla="*/ 8517 w 204134"/>
                <a:gd name="connsiteY4" fmla="*/ 64303 h 64738"/>
                <a:gd name="connsiteX5" fmla="*/ 52483 w 204134"/>
                <a:gd name="connsiteY5" fmla="*/ 42808 h 64738"/>
                <a:gd name="connsiteX6" fmla="*/ 100029 w 204134"/>
                <a:gd name="connsiteY6" fmla="*/ 25352 h 64738"/>
                <a:gd name="connsiteX7" fmla="*/ 193547 w 204134"/>
                <a:gd name="connsiteY7" fmla="*/ 26939 h 64738"/>
                <a:gd name="connsiteX8" fmla="*/ 203143 w 204134"/>
                <a:gd name="connsiteY8" fmla="*/ 24415 h 64738"/>
                <a:gd name="connsiteX9" fmla="*/ 200707 w 204134"/>
                <a:gd name="connsiteY9" fmla="*/ 14677 h 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134" h="64738">
                  <a:moveTo>
                    <a:pt x="200707" y="14677"/>
                  </a:moveTo>
                  <a:cubicBezTo>
                    <a:pt x="172065" y="-4943"/>
                    <a:pt x="133828" y="-1625"/>
                    <a:pt x="101175" y="5877"/>
                  </a:cubicBezTo>
                  <a:cubicBezTo>
                    <a:pt x="83417" y="9815"/>
                    <a:pt x="66088" y="15470"/>
                    <a:pt x="49476" y="22755"/>
                  </a:cubicBezTo>
                  <a:cubicBezTo>
                    <a:pt x="31717" y="29247"/>
                    <a:pt x="15534" y="39360"/>
                    <a:pt x="1785" y="52474"/>
                  </a:cubicBezTo>
                  <a:cubicBezTo>
                    <a:pt x="-2654" y="57234"/>
                    <a:pt x="1785" y="66900"/>
                    <a:pt x="8517" y="64303"/>
                  </a:cubicBezTo>
                  <a:cubicBezTo>
                    <a:pt x="23840" y="58533"/>
                    <a:pt x="37160" y="49877"/>
                    <a:pt x="52483" y="42808"/>
                  </a:cubicBezTo>
                  <a:cubicBezTo>
                    <a:pt x="67806" y="35624"/>
                    <a:pt x="83704" y="29781"/>
                    <a:pt x="100029" y="25352"/>
                  </a:cubicBezTo>
                  <a:cubicBezTo>
                    <a:pt x="129818" y="17418"/>
                    <a:pt x="165334" y="10926"/>
                    <a:pt x="193547" y="26939"/>
                  </a:cubicBezTo>
                  <a:cubicBezTo>
                    <a:pt x="196842" y="28930"/>
                    <a:pt x="201281" y="27805"/>
                    <a:pt x="203143" y="24415"/>
                  </a:cubicBezTo>
                  <a:cubicBezTo>
                    <a:pt x="205148" y="21024"/>
                    <a:pt x="204003" y="16668"/>
                    <a:pt x="200707" y="146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3" name="Freeform: Shape 3142">
              <a:extLst>
                <a:ext uri="{FF2B5EF4-FFF2-40B4-BE49-F238E27FC236}">
                  <a16:creationId xmlns:a16="http://schemas.microsoft.com/office/drawing/2014/main" id="{3026B5E6-26DA-CB21-7CA4-248891C2D3B4}"/>
                </a:ext>
              </a:extLst>
            </p:cNvPr>
            <p:cNvSpPr/>
            <p:nvPr/>
          </p:nvSpPr>
          <p:spPr>
            <a:xfrm>
              <a:off x="9767696" y="998664"/>
              <a:ext cx="946350" cy="953281"/>
            </a:xfrm>
            <a:custGeom>
              <a:avLst/>
              <a:gdLst>
                <a:gd name="connsiteX0" fmla="*/ 946351 w 946350"/>
                <a:gd name="connsiteY0" fmla="*/ 476641 h 953281"/>
                <a:gd name="connsiteX1" fmla="*/ 473176 w 946350"/>
                <a:gd name="connsiteY1" fmla="*/ 953282 h 953281"/>
                <a:gd name="connsiteX2" fmla="*/ 1 w 946350"/>
                <a:gd name="connsiteY2" fmla="*/ 476641 h 953281"/>
                <a:gd name="connsiteX3" fmla="*/ 473176 w 946350"/>
                <a:gd name="connsiteY3" fmla="*/ 0 h 953281"/>
                <a:gd name="connsiteX4" fmla="*/ 946351 w 946350"/>
                <a:gd name="connsiteY4" fmla="*/ 476641 h 9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350" h="953281">
                  <a:moveTo>
                    <a:pt x="946351" y="476641"/>
                  </a:moveTo>
                  <a:cubicBezTo>
                    <a:pt x="946351" y="739883"/>
                    <a:pt x="734503" y="953282"/>
                    <a:pt x="473176" y="953282"/>
                  </a:cubicBezTo>
                  <a:cubicBezTo>
                    <a:pt x="211849" y="953282"/>
                    <a:pt x="1" y="739883"/>
                    <a:pt x="1" y="476641"/>
                  </a:cubicBezTo>
                  <a:cubicBezTo>
                    <a:pt x="1" y="213400"/>
                    <a:pt x="211850" y="0"/>
                    <a:pt x="473176" y="0"/>
                  </a:cubicBezTo>
                  <a:cubicBezTo>
                    <a:pt x="734504" y="0"/>
                    <a:pt x="946351" y="213400"/>
                    <a:pt x="946351" y="476641"/>
                  </a:cubicBezTo>
                  <a:close/>
                </a:path>
              </a:pathLst>
            </a:custGeom>
            <a:noFill/>
            <a:ln w="15892" cap="flat">
              <a:solidFill>
                <a:srgbClr val="363C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4" name="Freeform: Shape 3143">
              <a:extLst>
                <a:ext uri="{FF2B5EF4-FFF2-40B4-BE49-F238E27FC236}">
                  <a16:creationId xmlns:a16="http://schemas.microsoft.com/office/drawing/2014/main" id="{F46404E9-F188-B649-EE38-7A5B6156879D}"/>
                </a:ext>
              </a:extLst>
            </p:cNvPr>
            <p:cNvSpPr/>
            <p:nvPr/>
          </p:nvSpPr>
          <p:spPr>
            <a:xfrm>
              <a:off x="10501760" y="1557958"/>
              <a:ext cx="199432" cy="66555"/>
            </a:xfrm>
            <a:custGeom>
              <a:avLst/>
              <a:gdLst>
                <a:gd name="connsiteX0" fmla="*/ 191807 w 199432"/>
                <a:gd name="connsiteY0" fmla="*/ 586 h 66555"/>
                <a:gd name="connsiteX1" fmla="*/ 94708 w 199432"/>
                <a:gd name="connsiteY1" fmla="*/ 15012 h 66555"/>
                <a:gd name="connsiteX2" fmla="*/ 3625 w 199432"/>
                <a:gd name="connsiteY2" fmla="*/ 51510 h 66555"/>
                <a:gd name="connsiteX3" fmla="*/ 9926 w 199432"/>
                <a:gd name="connsiteY3" fmla="*/ 65936 h 66555"/>
                <a:gd name="connsiteX4" fmla="*/ 98288 w 199432"/>
                <a:gd name="connsiteY4" fmla="*/ 33766 h 66555"/>
                <a:gd name="connsiteX5" fmla="*/ 191807 w 199432"/>
                <a:gd name="connsiteY5" fmla="*/ 16166 h 66555"/>
                <a:gd name="connsiteX6" fmla="*/ 191807 w 199432"/>
                <a:gd name="connsiteY6" fmla="*/ 9 h 6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32" h="66555">
                  <a:moveTo>
                    <a:pt x="191807" y="586"/>
                  </a:moveTo>
                  <a:cubicBezTo>
                    <a:pt x="159011" y="1913"/>
                    <a:pt x="126502" y="6746"/>
                    <a:pt x="94708" y="15012"/>
                  </a:cubicBezTo>
                  <a:cubicBezTo>
                    <a:pt x="62485" y="21922"/>
                    <a:pt x="31695" y="34271"/>
                    <a:pt x="3625" y="51510"/>
                  </a:cubicBezTo>
                  <a:cubicBezTo>
                    <a:pt x="-3536" y="56415"/>
                    <a:pt x="618" y="69543"/>
                    <a:pt x="9926" y="65936"/>
                  </a:cubicBezTo>
                  <a:cubicBezTo>
                    <a:pt x="39715" y="55982"/>
                    <a:pt x="67927" y="42422"/>
                    <a:pt x="98288" y="33766"/>
                  </a:cubicBezTo>
                  <a:cubicBezTo>
                    <a:pt x="128793" y="25024"/>
                    <a:pt x="160156" y="19123"/>
                    <a:pt x="191807" y="16166"/>
                  </a:cubicBezTo>
                  <a:cubicBezTo>
                    <a:pt x="201831" y="15156"/>
                    <a:pt x="202117" y="-424"/>
                    <a:pt x="191807" y="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5" name="Freeform: Shape 3144">
              <a:extLst>
                <a:ext uri="{FF2B5EF4-FFF2-40B4-BE49-F238E27FC236}">
                  <a16:creationId xmlns:a16="http://schemas.microsoft.com/office/drawing/2014/main" id="{829C33D1-7408-0B19-2E4B-DC905A2C26BD}"/>
                </a:ext>
              </a:extLst>
            </p:cNvPr>
            <p:cNvSpPr/>
            <p:nvPr/>
          </p:nvSpPr>
          <p:spPr>
            <a:xfrm>
              <a:off x="9872407" y="1168796"/>
              <a:ext cx="187291" cy="48632"/>
            </a:xfrm>
            <a:custGeom>
              <a:avLst/>
              <a:gdLst>
                <a:gd name="connsiteX0" fmla="*/ 837 w 187291"/>
                <a:gd name="connsiteY0" fmla="*/ 6300 h 48632"/>
                <a:gd name="connsiteX1" fmla="*/ 74735 w 187291"/>
                <a:gd name="connsiteY1" fmla="*/ 45106 h 48632"/>
                <a:gd name="connsiteX2" fmla="*/ 181429 w 187291"/>
                <a:gd name="connsiteY2" fmla="*/ 39336 h 48632"/>
                <a:gd name="connsiteX3" fmla="*/ 187014 w 187291"/>
                <a:gd name="connsiteY3" fmla="*/ 29526 h 48632"/>
                <a:gd name="connsiteX4" fmla="*/ 177275 w 187291"/>
                <a:gd name="connsiteY4" fmla="*/ 23900 h 48632"/>
                <a:gd name="connsiteX5" fmla="*/ 83184 w 187291"/>
                <a:gd name="connsiteY5" fmla="*/ 30824 h 48632"/>
                <a:gd name="connsiteX6" fmla="*/ 9144 w 187291"/>
                <a:gd name="connsiteY6" fmla="*/ 1972 h 48632"/>
                <a:gd name="connsiteX7" fmla="*/ 837 w 187291"/>
                <a:gd name="connsiteY7" fmla="*/ 6732 h 4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91" h="48632">
                  <a:moveTo>
                    <a:pt x="837" y="6300"/>
                  </a:moveTo>
                  <a:cubicBezTo>
                    <a:pt x="17163" y="31401"/>
                    <a:pt x="46809" y="40634"/>
                    <a:pt x="74735" y="45106"/>
                  </a:cubicBezTo>
                  <a:cubicBezTo>
                    <a:pt x="110281" y="51295"/>
                    <a:pt x="146743" y="49319"/>
                    <a:pt x="181429" y="39336"/>
                  </a:cubicBezTo>
                  <a:cubicBezTo>
                    <a:pt x="185653" y="38182"/>
                    <a:pt x="188160" y="33781"/>
                    <a:pt x="187014" y="29526"/>
                  </a:cubicBezTo>
                  <a:cubicBezTo>
                    <a:pt x="185869" y="25270"/>
                    <a:pt x="181515" y="22745"/>
                    <a:pt x="177275" y="23900"/>
                  </a:cubicBezTo>
                  <a:cubicBezTo>
                    <a:pt x="146442" y="30954"/>
                    <a:pt x="114720" y="33291"/>
                    <a:pt x="83184" y="30824"/>
                  </a:cubicBezTo>
                  <a:cubicBezTo>
                    <a:pt x="57263" y="28660"/>
                    <a:pt x="25899" y="23611"/>
                    <a:pt x="9144" y="1972"/>
                  </a:cubicBezTo>
                  <a:cubicBezTo>
                    <a:pt x="5420" y="-2789"/>
                    <a:pt x="-2600" y="1972"/>
                    <a:pt x="837" y="673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6" name="Freeform: Shape 3145">
              <a:extLst>
                <a:ext uri="{FF2B5EF4-FFF2-40B4-BE49-F238E27FC236}">
                  <a16:creationId xmlns:a16="http://schemas.microsoft.com/office/drawing/2014/main" id="{225BA628-2777-0BFE-C28A-255611C62969}"/>
                </a:ext>
              </a:extLst>
            </p:cNvPr>
            <p:cNvSpPr/>
            <p:nvPr/>
          </p:nvSpPr>
          <p:spPr>
            <a:xfrm>
              <a:off x="9889939" y="1146442"/>
              <a:ext cx="190863" cy="58485"/>
            </a:xfrm>
            <a:custGeom>
              <a:avLst/>
              <a:gdLst>
                <a:gd name="connsiteX0" fmla="*/ 61 w 190863"/>
                <a:gd name="connsiteY0" fmla="*/ 6004 h 58485"/>
                <a:gd name="connsiteX1" fmla="*/ 74389 w 190863"/>
                <a:gd name="connsiteY1" fmla="*/ 55053 h 58485"/>
                <a:gd name="connsiteX2" fmla="*/ 185808 w 190863"/>
                <a:gd name="connsiteY2" fmla="*/ 46975 h 58485"/>
                <a:gd name="connsiteX3" fmla="*/ 190462 w 190863"/>
                <a:gd name="connsiteY3" fmla="*/ 37453 h 58485"/>
                <a:gd name="connsiteX4" fmla="*/ 181798 w 190863"/>
                <a:gd name="connsiteY4" fmla="*/ 32549 h 58485"/>
                <a:gd name="connsiteX5" fmla="*/ 86418 w 190863"/>
                <a:gd name="connsiteY5" fmla="*/ 40050 h 58485"/>
                <a:gd name="connsiteX6" fmla="*/ 9369 w 190863"/>
                <a:gd name="connsiteY6" fmla="*/ 3408 h 58485"/>
                <a:gd name="connsiteX7" fmla="*/ 61 w 190863"/>
                <a:gd name="connsiteY7" fmla="*/ 6004 h 5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63" h="58485">
                  <a:moveTo>
                    <a:pt x="61" y="6004"/>
                  </a:moveTo>
                  <a:cubicBezTo>
                    <a:pt x="5360" y="40916"/>
                    <a:pt x="45459" y="50293"/>
                    <a:pt x="74389" y="55053"/>
                  </a:cubicBezTo>
                  <a:cubicBezTo>
                    <a:pt x="111624" y="61560"/>
                    <a:pt x="149876" y="58790"/>
                    <a:pt x="185808" y="46975"/>
                  </a:cubicBezTo>
                  <a:cubicBezTo>
                    <a:pt x="189704" y="45648"/>
                    <a:pt x="191794" y="41377"/>
                    <a:pt x="190462" y="37453"/>
                  </a:cubicBezTo>
                  <a:cubicBezTo>
                    <a:pt x="189245" y="33833"/>
                    <a:pt x="185507" y="31712"/>
                    <a:pt x="181798" y="32549"/>
                  </a:cubicBezTo>
                  <a:cubicBezTo>
                    <a:pt x="150520" y="39574"/>
                    <a:pt x="118398" y="42113"/>
                    <a:pt x="86418" y="40050"/>
                  </a:cubicBezTo>
                  <a:cubicBezTo>
                    <a:pt x="60211" y="37886"/>
                    <a:pt x="17676" y="34568"/>
                    <a:pt x="9369" y="3408"/>
                  </a:cubicBezTo>
                  <a:cubicBezTo>
                    <a:pt x="7651" y="-2651"/>
                    <a:pt x="-798" y="90"/>
                    <a:pt x="61" y="600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7" name="Freeform: Shape 3146">
              <a:extLst>
                <a:ext uri="{FF2B5EF4-FFF2-40B4-BE49-F238E27FC236}">
                  <a16:creationId xmlns:a16="http://schemas.microsoft.com/office/drawing/2014/main" id="{5EB42740-C115-F3A7-05D2-6BE4184CCF75}"/>
                </a:ext>
              </a:extLst>
            </p:cNvPr>
            <p:cNvSpPr/>
            <p:nvPr/>
          </p:nvSpPr>
          <p:spPr>
            <a:xfrm>
              <a:off x="9910605" y="1135731"/>
              <a:ext cx="189360" cy="48913"/>
            </a:xfrm>
            <a:custGeom>
              <a:avLst/>
              <a:gdLst>
                <a:gd name="connsiteX0" fmla="*/ 1450 w 189360"/>
                <a:gd name="connsiteY0" fmla="*/ 10513 h 48913"/>
                <a:gd name="connsiteX1" fmla="*/ 84228 w 189360"/>
                <a:gd name="connsiteY1" fmla="*/ 46001 h 48913"/>
                <a:gd name="connsiteX2" fmla="*/ 183617 w 189360"/>
                <a:gd name="connsiteY2" fmla="*/ 39798 h 48913"/>
                <a:gd name="connsiteX3" fmla="*/ 189059 w 189360"/>
                <a:gd name="connsiteY3" fmla="*/ 29988 h 48913"/>
                <a:gd name="connsiteX4" fmla="*/ 179320 w 189360"/>
                <a:gd name="connsiteY4" fmla="*/ 24506 h 48913"/>
                <a:gd name="connsiteX5" fmla="*/ 89670 w 189360"/>
                <a:gd name="connsiteY5" fmla="*/ 29699 h 48913"/>
                <a:gd name="connsiteX6" fmla="*/ 10043 w 189360"/>
                <a:gd name="connsiteY6" fmla="*/ 2001 h 48913"/>
                <a:gd name="connsiteX7" fmla="*/ 1450 w 189360"/>
                <a:gd name="connsiteY7" fmla="*/ 10513 h 4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360" h="48913">
                  <a:moveTo>
                    <a:pt x="1450" y="10513"/>
                  </a:moveTo>
                  <a:cubicBezTo>
                    <a:pt x="20498" y="33883"/>
                    <a:pt x="56014" y="41817"/>
                    <a:pt x="84228" y="46001"/>
                  </a:cubicBezTo>
                  <a:cubicBezTo>
                    <a:pt x="117409" y="51396"/>
                    <a:pt x="151351" y="49276"/>
                    <a:pt x="183617" y="39798"/>
                  </a:cubicBezTo>
                  <a:cubicBezTo>
                    <a:pt x="187813" y="38600"/>
                    <a:pt x="190247" y="34215"/>
                    <a:pt x="189059" y="29988"/>
                  </a:cubicBezTo>
                  <a:cubicBezTo>
                    <a:pt x="187871" y="25761"/>
                    <a:pt x="183517" y="23309"/>
                    <a:pt x="179320" y="24506"/>
                  </a:cubicBezTo>
                  <a:cubicBezTo>
                    <a:pt x="149833" y="30551"/>
                    <a:pt x="119643" y="32296"/>
                    <a:pt x="89670" y="29699"/>
                  </a:cubicBezTo>
                  <a:cubicBezTo>
                    <a:pt x="63605" y="27103"/>
                    <a:pt x="28804" y="22342"/>
                    <a:pt x="10043" y="2001"/>
                  </a:cubicBezTo>
                  <a:cubicBezTo>
                    <a:pt x="4601" y="-3914"/>
                    <a:pt x="-3276" y="4598"/>
                    <a:pt x="1450" y="105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8" name="Freeform: Shape 3147">
              <a:extLst>
                <a:ext uri="{FF2B5EF4-FFF2-40B4-BE49-F238E27FC236}">
                  <a16:creationId xmlns:a16="http://schemas.microsoft.com/office/drawing/2014/main" id="{CE884544-6B1D-9B54-676F-933D5BBF36AB}"/>
                </a:ext>
              </a:extLst>
            </p:cNvPr>
            <p:cNvSpPr/>
            <p:nvPr/>
          </p:nvSpPr>
          <p:spPr>
            <a:xfrm>
              <a:off x="9940092" y="1105417"/>
              <a:ext cx="185811" cy="63253"/>
            </a:xfrm>
            <a:custGeom>
              <a:avLst/>
              <a:gdLst>
                <a:gd name="connsiteX0" fmla="*/ 32 w 185811"/>
                <a:gd name="connsiteY0" fmla="*/ 721 h 63253"/>
                <a:gd name="connsiteX1" fmla="*/ 8195 w 185811"/>
                <a:gd name="connsiteY1" fmla="*/ 17023 h 63253"/>
                <a:gd name="connsiteX2" fmla="*/ 24379 w 185811"/>
                <a:gd name="connsiteY2" fmla="*/ 30728 h 63253"/>
                <a:gd name="connsiteX3" fmla="*/ 71639 w 185811"/>
                <a:gd name="connsiteY3" fmla="*/ 50636 h 63253"/>
                <a:gd name="connsiteX4" fmla="*/ 181196 w 185811"/>
                <a:gd name="connsiteY4" fmla="*/ 60734 h 63253"/>
                <a:gd name="connsiteX5" fmla="*/ 179477 w 185811"/>
                <a:gd name="connsiteY5" fmla="*/ 48039 h 63253"/>
                <a:gd name="connsiteX6" fmla="*/ 80374 w 185811"/>
                <a:gd name="connsiteY6" fmla="*/ 37364 h 63253"/>
                <a:gd name="connsiteX7" fmla="*/ 35262 w 185811"/>
                <a:gd name="connsiteY7" fmla="*/ 22938 h 63253"/>
                <a:gd name="connsiteX8" fmla="*/ 1464 w 185811"/>
                <a:gd name="connsiteY8" fmla="*/ 0 h 63253"/>
                <a:gd name="connsiteX9" fmla="*/ 32 w 185811"/>
                <a:gd name="connsiteY9" fmla="*/ 866 h 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811" h="63253">
                  <a:moveTo>
                    <a:pt x="32" y="721"/>
                  </a:moveTo>
                  <a:cubicBezTo>
                    <a:pt x="1822" y="6578"/>
                    <a:pt x="4586" y="12089"/>
                    <a:pt x="8195" y="17023"/>
                  </a:cubicBezTo>
                  <a:cubicBezTo>
                    <a:pt x="12792" y="22462"/>
                    <a:pt x="18263" y="27092"/>
                    <a:pt x="24379" y="30728"/>
                  </a:cubicBezTo>
                  <a:cubicBezTo>
                    <a:pt x="39201" y="39427"/>
                    <a:pt x="55083" y="46121"/>
                    <a:pt x="71639" y="50636"/>
                  </a:cubicBezTo>
                  <a:cubicBezTo>
                    <a:pt x="106840" y="62740"/>
                    <a:pt x="144405" y="66202"/>
                    <a:pt x="181196" y="60734"/>
                  </a:cubicBezTo>
                  <a:cubicBezTo>
                    <a:pt x="188643" y="59292"/>
                    <a:pt x="186352" y="48472"/>
                    <a:pt x="179477" y="48039"/>
                  </a:cubicBezTo>
                  <a:cubicBezTo>
                    <a:pt x="146195" y="47376"/>
                    <a:pt x="113041" y="43798"/>
                    <a:pt x="80374" y="37364"/>
                  </a:cubicBezTo>
                  <a:cubicBezTo>
                    <a:pt x="64936" y="33930"/>
                    <a:pt x="49841" y="29098"/>
                    <a:pt x="35262" y="22938"/>
                  </a:cubicBezTo>
                  <a:cubicBezTo>
                    <a:pt x="22402" y="18004"/>
                    <a:pt x="10845" y="10156"/>
                    <a:pt x="1464" y="0"/>
                  </a:cubicBezTo>
                  <a:cubicBezTo>
                    <a:pt x="1464" y="0"/>
                    <a:pt x="-254" y="0"/>
                    <a:pt x="32" y="86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9" name="Freeform: Shape 3148">
              <a:extLst>
                <a:ext uri="{FF2B5EF4-FFF2-40B4-BE49-F238E27FC236}">
                  <a16:creationId xmlns:a16="http://schemas.microsoft.com/office/drawing/2014/main" id="{AFB75153-D6D4-FB81-536A-265DB22DA5B7}"/>
                </a:ext>
              </a:extLst>
            </p:cNvPr>
            <p:cNvSpPr/>
            <p:nvPr/>
          </p:nvSpPr>
          <p:spPr>
            <a:xfrm>
              <a:off x="9971872" y="1079741"/>
              <a:ext cx="153781" cy="69675"/>
            </a:xfrm>
            <a:custGeom>
              <a:avLst/>
              <a:gdLst>
                <a:gd name="connsiteX0" fmla="*/ 1048 w 153781"/>
                <a:gd name="connsiteY0" fmla="*/ 8365 h 69675"/>
                <a:gd name="connsiteX1" fmla="*/ 146553 w 153781"/>
                <a:gd name="connsiteY1" fmla="*/ 69676 h 69675"/>
                <a:gd name="connsiteX2" fmla="*/ 148557 w 153781"/>
                <a:gd name="connsiteY2" fmla="*/ 55250 h 69675"/>
                <a:gd name="connsiteX3" fmla="*/ 11073 w 153781"/>
                <a:gd name="connsiteY3" fmla="*/ 2450 h 69675"/>
                <a:gd name="connsiteX4" fmla="*/ 1048 w 153781"/>
                <a:gd name="connsiteY4" fmla="*/ 8365 h 6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781" h="69675">
                  <a:moveTo>
                    <a:pt x="1048" y="8365"/>
                  </a:moveTo>
                  <a:cubicBezTo>
                    <a:pt x="33127" y="56981"/>
                    <a:pt x="92561" y="68378"/>
                    <a:pt x="146553" y="69676"/>
                  </a:cubicBezTo>
                  <a:cubicBezTo>
                    <a:pt x="154572" y="69676"/>
                    <a:pt x="156864" y="56548"/>
                    <a:pt x="148557" y="55250"/>
                  </a:cubicBezTo>
                  <a:cubicBezTo>
                    <a:pt x="101154" y="48037"/>
                    <a:pt x="42007" y="45729"/>
                    <a:pt x="11073" y="2450"/>
                  </a:cubicBezTo>
                  <a:cubicBezTo>
                    <a:pt x="6777" y="-3465"/>
                    <a:pt x="-3248" y="2450"/>
                    <a:pt x="1048" y="836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0" name="Freeform: Shape 3149">
              <a:extLst>
                <a:ext uri="{FF2B5EF4-FFF2-40B4-BE49-F238E27FC236}">
                  <a16:creationId xmlns:a16="http://schemas.microsoft.com/office/drawing/2014/main" id="{35084901-1EED-F4E9-DC7F-516424C314A9}"/>
                </a:ext>
              </a:extLst>
            </p:cNvPr>
            <p:cNvSpPr/>
            <p:nvPr/>
          </p:nvSpPr>
          <p:spPr>
            <a:xfrm>
              <a:off x="10013153" y="1061440"/>
              <a:ext cx="158536" cy="89337"/>
            </a:xfrm>
            <a:custGeom>
              <a:avLst/>
              <a:gdLst>
                <a:gd name="connsiteX0" fmla="*/ 1013 w 158536"/>
                <a:gd name="connsiteY0" fmla="*/ 8489 h 89337"/>
                <a:gd name="connsiteX1" fmla="*/ 66748 w 158536"/>
                <a:gd name="connsiteY1" fmla="*/ 64751 h 89337"/>
                <a:gd name="connsiteX2" fmla="*/ 150383 w 158536"/>
                <a:gd name="connsiteY2" fmla="*/ 89276 h 89337"/>
                <a:gd name="connsiteX3" fmla="*/ 158475 w 158536"/>
                <a:gd name="connsiteY3" fmla="*/ 83000 h 89337"/>
                <a:gd name="connsiteX4" fmla="*/ 152245 w 158536"/>
                <a:gd name="connsiteY4" fmla="*/ 74850 h 89337"/>
                <a:gd name="connsiteX5" fmla="*/ 75627 w 158536"/>
                <a:gd name="connsiteY5" fmla="*/ 49027 h 89337"/>
                <a:gd name="connsiteX6" fmla="*/ 9463 w 158536"/>
                <a:gd name="connsiteY6" fmla="*/ 1420 h 89337"/>
                <a:gd name="connsiteX7" fmla="*/ 1013 w 158536"/>
                <a:gd name="connsiteY7" fmla="*/ 7912 h 8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536" h="89337">
                  <a:moveTo>
                    <a:pt x="1013" y="8489"/>
                  </a:moveTo>
                  <a:cubicBezTo>
                    <a:pt x="18685" y="31744"/>
                    <a:pt x="41098" y="50931"/>
                    <a:pt x="66748" y="64751"/>
                  </a:cubicBezTo>
                  <a:cubicBezTo>
                    <a:pt x="92039" y="80086"/>
                    <a:pt x="120868" y="88540"/>
                    <a:pt x="150383" y="89276"/>
                  </a:cubicBezTo>
                  <a:cubicBezTo>
                    <a:pt x="154336" y="89795"/>
                    <a:pt x="157959" y="86982"/>
                    <a:pt x="158475" y="83000"/>
                  </a:cubicBezTo>
                  <a:cubicBezTo>
                    <a:pt x="158991" y="79019"/>
                    <a:pt x="156198" y="75369"/>
                    <a:pt x="152245" y="74850"/>
                  </a:cubicBezTo>
                  <a:cubicBezTo>
                    <a:pt x="125965" y="68661"/>
                    <a:pt x="100317" y="60020"/>
                    <a:pt x="75627" y="49027"/>
                  </a:cubicBezTo>
                  <a:cubicBezTo>
                    <a:pt x="51481" y="36346"/>
                    <a:pt x="29211" y="20319"/>
                    <a:pt x="9463" y="1420"/>
                  </a:cubicBezTo>
                  <a:cubicBezTo>
                    <a:pt x="5309" y="-2619"/>
                    <a:pt x="-2854" y="2719"/>
                    <a:pt x="1013" y="79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1" name="Freeform: Shape 3150">
              <a:extLst>
                <a:ext uri="{FF2B5EF4-FFF2-40B4-BE49-F238E27FC236}">
                  <a16:creationId xmlns:a16="http://schemas.microsoft.com/office/drawing/2014/main" id="{C1EAC04B-7A14-8789-8B9E-D8DF44FAF82F}"/>
                </a:ext>
              </a:extLst>
            </p:cNvPr>
            <p:cNvSpPr/>
            <p:nvPr/>
          </p:nvSpPr>
          <p:spPr>
            <a:xfrm>
              <a:off x="10048193" y="1040988"/>
              <a:ext cx="161805" cy="112324"/>
            </a:xfrm>
            <a:custGeom>
              <a:avLst/>
              <a:gdLst>
                <a:gd name="connsiteX0" fmla="*/ 916 w 161805"/>
                <a:gd name="connsiteY0" fmla="*/ 9321 h 112324"/>
                <a:gd name="connsiteX1" fmla="*/ 67653 w 161805"/>
                <a:gd name="connsiteY1" fmla="*/ 77124 h 112324"/>
                <a:gd name="connsiteX2" fmla="*/ 155586 w 161805"/>
                <a:gd name="connsiteY2" fmla="*/ 112324 h 112324"/>
                <a:gd name="connsiteX3" fmla="*/ 158737 w 161805"/>
                <a:gd name="connsiteY3" fmla="*/ 100639 h 112324"/>
                <a:gd name="connsiteX4" fmla="*/ 78537 w 161805"/>
                <a:gd name="connsiteY4" fmla="*/ 63420 h 112324"/>
                <a:gd name="connsiteX5" fmla="*/ 12373 w 161805"/>
                <a:gd name="connsiteY5" fmla="*/ 2685 h 112324"/>
                <a:gd name="connsiteX6" fmla="*/ 1203 w 161805"/>
                <a:gd name="connsiteY6" fmla="*/ 9321 h 11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5" h="112324">
                  <a:moveTo>
                    <a:pt x="916" y="9321"/>
                  </a:moveTo>
                  <a:cubicBezTo>
                    <a:pt x="18918" y="35794"/>
                    <a:pt x="41531" y="58774"/>
                    <a:pt x="67653" y="77124"/>
                  </a:cubicBezTo>
                  <a:cubicBezTo>
                    <a:pt x="93174" y="96816"/>
                    <a:pt x="123607" y="109006"/>
                    <a:pt x="155586" y="112324"/>
                  </a:cubicBezTo>
                  <a:cubicBezTo>
                    <a:pt x="161458" y="112324"/>
                    <a:pt x="164465" y="103236"/>
                    <a:pt x="158737" y="100639"/>
                  </a:cubicBezTo>
                  <a:cubicBezTo>
                    <a:pt x="131140" y="90209"/>
                    <a:pt x="104330" y="77774"/>
                    <a:pt x="78537" y="63420"/>
                  </a:cubicBezTo>
                  <a:cubicBezTo>
                    <a:pt x="53075" y="47306"/>
                    <a:pt x="30662" y="26734"/>
                    <a:pt x="12373" y="2685"/>
                  </a:cubicBezTo>
                  <a:cubicBezTo>
                    <a:pt x="7504" y="-3806"/>
                    <a:pt x="-3667" y="2685"/>
                    <a:pt x="1203" y="93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2B928EA9-91CD-CDA6-C1A5-BF77314C7B32}"/>
                </a:ext>
              </a:extLst>
            </p:cNvPr>
            <p:cNvSpPr/>
            <p:nvPr/>
          </p:nvSpPr>
          <p:spPr>
            <a:xfrm>
              <a:off x="10118942" y="1027034"/>
              <a:ext cx="147192" cy="134068"/>
            </a:xfrm>
            <a:custGeom>
              <a:avLst/>
              <a:gdLst>
                <a:gd name="connsiteX0" fmla="*/ 342 w 147192"/>
                <a:gd name="connsiteY0" fmla="*/ 7118 h 134068"/>
                <a:gd name="connsiteX1" fmla="*/ 54476 w 147192"/>
                <a:gd name="connsiteY1" fmla="*/ 89059 h 134068"/>
                <a:gd name="connsiteX2" fmla="*/ 141263 w 147192"/>
                <a:gd name="connsiteY2" fmla="*/ 134068 h 134068"/>
                <a:gd name="connsiteX3" fmla="*/ 147192 w 147192"/>
                <a:gd name="connsiteY3" fmla="*/ 127923 h 134068"/>
                <a:gd name="connsiteX4" fmla="*/ 144271 w 147192"/>
                <a:gd name="connsiteY4" fmla="*/ 122816 h 134068"/>
                <a:gd name="connsiteX5" fmla="*/ 102882 w 147192"/>
                <a:gd name="connsiteY5" fmla="*/ 102331 h 134068"/>
                <a:gd name="connsiteX6" fmla="*/ 10653 w 147192"/>
                <a:gd name="connsiteY6" fmla="*/ 2790 h 134068"/>
                <a:gd name="connsiteX7" fmla="*/ 342 w 147192"/>
                <a:gd name="connsiteY7" fmla="*/ 7118 h 13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192" h="134068">
                  <a:moveTo>
                    <a:pt x="342" y="7118"/>
                  </a:moveTo>
                  <a:cubicBezTo>
                    <a:pt x="11684" y="38365"/>
                    <a:pt x="30244" y="66453"/>
                    <a:pt x="54476" y="89059"/>
                  </a:cubicBezTo>
                  <a:cubicBezTo>
                    <a:pt x="77977" y="112891"/>
                    <a:pt x="108353" y="128644"/>
                    <a:pt x="141263" y="134068"/>
                  </a:cubicBezTo>
                  <a:cubicBezTo>
                    <a:pt x="144585" y="134025"/>
                    <a:pt x="147235" y="131269"/>
                    <a:pt x="147192" y="127923"/>
                  </a:cubicBezTo>
                  <a:cubicBezTo>
                    <a:pt x="147163" y="125831"/>
                    <a:pt x="146061" y="123898"/>
                    <a:pt x="144271" y="122816"/>
                  </a:cubicBezTo>
                  <a:cubicBezTo>
                    <a:pt x="129949" y="115747"/>
                    <a:pt x="115628" y="109832"/>
                    <a:pt x="102882" y="102331"/>
                  </a:cubicBezTo>
                  <a:cubicBezTo>
                    <a:pt x="62496" y="79768"/>
                    <a:pt x="30216" y="44929"/>
                    <a:pt x="10653" y="2790"/>
                  </a:cubicBezTo>
                  <a:cubicBezTo>
                    <a:pt x="7932" y="-2981"/>
                    <a:pt x="-1950" y="1059"/>
                    <a:pt x="342" y="71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22379CC7-E289-B985-5B60-EAEFE5314823}"/>
                </a:ext>
              </a:extLst>
            </p:cNvPr>
            <p:cNvSpPr/>
            <p:nvPr/>
          </p:nvSpPr>
          <p:spPr>
            <a:xfrm>
              <a:off x="10186864" y="1008679"/>
              <a:ext cx="120507" cy="156541"/>
            </a:xfrm>
            <a:custGeom>
              <a:avLst/>
              <a:gdLst>
                <a:gd name="connsiteX0" fmla="*/ 16 w 120507"/>
                <a:gd name="connsiteY0" fmla="*/ 4699 h 156541"/>
                <a:gd name="connsiteX1" fmla="*/ 35103 w 120507"/>
                <a:gd name="connsiteY1" fmla="*/ 96449 h 156541"/>
                <a:gd name="connsiteX2" fmla="*/ 112867 w 120507"/>
                <a:gd name="connsiteY2" fmla="*/ 156318 h 156541"/>
                <a:gd name="connsiteX3" fmla="*/ 120286 w 120507"/>
                <a:gd name="connsiteY3" fmla="*/ 152120 h 156541"/>
                <a:gd name="connsiteX4" fmla="*/ 117450 w 120507"/>
                <a:gd name="connsiteY4" fmla="*/ 145210 h 156541"/>
                <a:gd name="connsiteX5" fmla="*/ 81074 w 120507"/>
                <a:gd name="connsiteY5" fmla="*/ 118810 h 156541"/>
                <a:gd name="connsiteX6" fmla="*/ 48708 w 120507"/>
                <a:gd name="connsiteY6" fmla="*/ 85918 h 156541"/>
                <a:gd name="connsiteX7" fmla="*/ 9468 w 120507"/>
                <a:gd name="connsiteY7" fmla="*/ 3401 h 156541"/>
                <a:gd name="connsiteX8" fmla="*/ 16 w 120507"/>
                <a:gd name="connsiteY8" fmla="*/ 4699 h 15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507" h="156541">
                  <a:moveTo>
                    <a:pt x="16" y="4699"/>
                  </a:moveTo>
                  <a:cubicBezTo>
                    <a:pt x="3051" y="37966"/>
                    <a:pt x="15196" y="69732"/>
                    <a:pt x="35103" y="96449"/>
                  </a:cubicBezTo>
                  <a:cubicBezTo>
                    <a:pt x="53635" y="124624"/>
                    <a:pt x="81017" y="145700"/>
                    <a:pt x="112867" y="156318"/>
                  </a:cubicBezTo>
                  <a:cubicBezTo>
                    <a:pt x="116061" y="157212"/>
                    <a:pt x="119384" y="155337"/>
                    <a:pt x="120286" y="152120"/>
                  </a:cubicBezTo>
                  <a:cubicBezTo>
                    <a:pt x="121031" y="149437"/>
                    <a:pt x="119856" y="146580"/>
                    <a:pt x="117450" y="145210"/>
                  </a:cubicBezTo>
                  <a:cubicBezTo>
                    <a:pt x="105420" y="136410"/>
                    <a:pt x="92531" y="128476"/>
                    <a:pt x="81074" y="118810"/>
                  </a:cubicBezTo>
                  <a:cubicBezTo>
                    <a:pt x="69202" y="108986"/>
                    <a:pt x="58360" y="97964"/>
                    <a:pt x="48708" y="85918"/>
                  </a:cubicBezTo>
                  <a:cubicBezTo>
                    <a:pt x="29975" y="61524"/>
                    <a:pt x="16600" y="33393"/>
                    <a:pt x="9468" y="3401"/>
                  </a:cubicBezTo>
                  <a:cubicBezTo>
                    <a:pt x="8179" y="-1793"/>
                    <a:pt x="-414" y="-783"/>
                    <a:pt x="16" y="46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B88CC13-D253-F43C-CB12-98789011C343}"/>
                </a:ext>
              </a:extLst>
            </p:cNvPr>
            <p:cNvSpPr/>
            <p:nvPr/>
          </p:nvSpPr>
          <p:spPr>
            <a:xfrm>
              <a:off x="10251039" y="1028796"/>
              <a:ext cx="95538" cy="141170"/>
            </a:xfrm>
            <a:custGeom>
              <a:avLst/>
              <a:gdLst>
                <a:gd name="connsiteX0" fmla="*/ 0 w 95538"/>
                <a:gd name="connsiteY0" fmla="*/ 4346 h 141170"/>
                <a:gd name="connsiteX1" fmla="*/ 85928 w 95538"/>
                <a:gd name="connsiteY1" fmla="*/ 140529 h 141170"/>
                <a:gd name="connsiteX2" fmla="*/ 94950 w 95538"/>
                <a:gd name="connsiteY2" fmla="*/ 137269 h 141170"/>
                <a:gd name="connsiteX3" fmla="*/ 92659 w 95538"/>
                <a:gd name="connsiteY3" fmla="*/ 128844 h 141170"/>
                <a:gd name="connsiteX4" fmla="*/ 37092 w 95538"/>
                <a:gd name="connsiteY4" fmla="*/ 76621 h 141170"/>
                <a:gd name="connsiteX5" fmla="*/ 9739 w 95538"/>
                <a:gd name="connsiteY5" fmla="*/ 4490 h 141170"/>
                <a:gd name="connsiteX6" fmla="*/ 430 w 95538"/>
                <a:gd name="connsiteY6" fmla="*/ 4490 h 1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38" h="141170">
                  <a:moveTo>
                    <a:pt x="0" y="4346"/>
                  </a:moveTo>
                  <a:cubicBezTo>
                    <a:pt x="3867" y="59166"/>
                    <a:pt x="33799" y="117303"/>
                    <a:pt x="85928" y="140529"/>
                  </a:cubicBezTo>
                  <a:cubicBezTo>
                    <a:pt x="89222" y="142116"/>
                    <a:pt x="93232" y="140659"/>
                    <a:pt x="94950" y="137269"/>
                  </a:cubicBezTo>
                  <a:cubicBezTo>
                    <a:pt x="96239" y="134297"/>
                    <a:pt x="95380" y="130734"/>
                    <a:pt x="92659" y="128844"/>
                  </a:cubicBezTo>
                  <a:cubicBezTo>
                    <a:pt x="70891" y="115298"/>
                    <a:pt x="52015" y="97554"/>
                    <a:pt x="37092" y="76621"/>
                  </a:cubicBezTo>
                  <a:cubicBezTo>
                    <a:pt x="22069" y="55299"/>
                    <a:pt x="12660" y="30472"/>
                    <a:pt x="9739" y="4490"/>
                  </a:cubicBezTo>
                  <a:cubicBezTo>
                    <a:pt x="9739" y="-1424"/>
                    <a:pt x="0" y="-1569"/>
                    <a:pt x="430" y="449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138CDA73-46F7-3D0F-07F6-D4DFB92126BF}"/>
                </a:ext>
              </a:extLst>
            </p:cNvPr>
            <p:cNvSpPr/>
            <p:nvPr/>
          </p:nvSpPr>
          <p:spPr>
            <a:xfrm>
              <a:off x="10306762" y="1010339"/>
              <a:ext cx="73295" cy="145496"/>
            </a:xfrm>
            <a:custGeom>
              <a:avLst/>
              <a:gdLst>
                <a:gd name="connsiteX0" fmla="*/ 2278 w 73295"/>
                <a:gd name="connsiteY0" fmla="*/ 3761 h 145496"/>
                <a:gd name="connsiteX1" fmla="*/ 64432 w 73295"/>
                <a:gd name="connsiteY1" fmla="*/ 144993 h 145496"/>
                <a:gd name="connsiteX2" fmla="*/ 71306 w 73295"/>
                <a:gd name="connsiteY2" fmla="*/ 135904 h 145496"/>
                <a:gd name="connsiteX3" fmla="*/ 24762 w 73295"/>
                <a:gd name="connsiteY3" fmla="*/ 79786 h 145496"/>
                <a:gd name="connsiteX4" fmla="*/ 13879 w 73295"/>
                <a:gd name="connsiteY4" fmla="*/ 7655 h 145496"/>
                <a:gd name="connsiteX5" fmla="*/ 2278 w 73295"/>
                <a:gd name="connsiteY5" fmla="*/ 4337 h 14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295" h="145496">
                  <a:moveTo>
                    <a:pt x="2278" y="3761"/>
                  </a:moveTo>
                  <a:cubicBezTo>
                    <a:pt x="-7461" y="55695"/>
                    <a:pt x="14164" y="121622"/>
                    <a:pt x="64432" y="144993"/>
                  </a:cubicBezTo>
                  <a:cubicBezTo>
                    <a:pt x="69874" y="147445"/>
                    <a:pt x="76748" y="140376"/>
                    <a:pt x="71306" y="135904"/>
                  </a:cubicBezTo>
                  <a:cubicBezTo>
                    <a:pt x="52116" y="120685"/>
                    <a:pt x="36220" y="101570"/>
                    <a:pt x="24762" y="79786"/>
                  </a:cubicBezTo>
                  <a:cubicBezTo>
                    <a:pt x="13893" y="57426"/>
                    <a:pt x="10097" y="32252"/>
                    <a:pt x="13879" y="7655"/>
                  </a:cubicBezTo>
                  <a:cubicBezTo>
                    <a:pt x="15167" y="10"/>
                    <a:pt x="3710" y="-3308"/>
                    <a:pt x="2278" y="433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B746471D-1793-08B8-1697-55759C482B91}"/>
                </a:ext>
              </a:extLst>
            </p:cNvPr>
            <p:cNvSpPr/>
            <p:nvPr/>
          </p:nvSpPr>
          <p:spPr>
            <a:xfrm>
              <a:off x="10350568" y="1014099"/>
              <a:ext cx="86783" cy="151373"/>
            </a:xfrm>
            <a:custGeom>
              <a:avLst/>
              <a:gdLst>
                <a:gd name="connsiteX0" fmla="*/ 578 w 86783"/>
                <a:gd name="connsiteY0" fmla="*/ 7358 h 151373"/>
                <a:gd name="connsiteX1" fmla="*/ 21343 w 86783"/>
                <a:gd name="connsiteY1" fmla="*/ 97810 h 151373"/>
                <a:gd name="connsiteX2" fmla="*/ 78628 w 86783"/>
                <a:gd name="connsiteY2" fmla="*/ 151043 h 151373"/>
                <a:gd name="connsiteX3" fmla="*/ 83784 w 86783"/>
                <a:gd name="connsiteY3" fmla="*/ 138636 h 151373"/>
                <a:gd name="connsiteX4" fmla="*/ 36381 w 86783"/>
                <a:gd name="connsiteY4" fmla="*/ 87423 h 151373"/>
                <a:gd name="connsiteX5" fmla="*/ 15328 w 86783"/>
                <a:gd name="connsiteY5" fmla="*/ 7358 h 151373"/>
                <a:gd name="connsiteX6" fmla="*/ 4 w 86783"/>
                <a:gd name="connsiteY6" fmla="*/ 7358 h 15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3" h="151373">
                  <a:moveTo>
                    <a:pt x="578" y="7358"/>
                  </a:moveTo>
                  <a:cubicBezTo>
                    <a:pt x="578" y="38706"/>
                    <a:pt x="7738" y="69636"/>
                    <a:pt x="21343" y="97810"/>
                  </a:cubicBezTo>
                  <a:cubicBezTo>
                    <a:pt x="32657" y="122507"/>
                    <a:pt x="53280" y="141651"/>
                    <a:pt x="78628" y="151043"/>
                  </a:cubicBezTo>
                  <a:cubicBezTo>
                    <a:pt x="86362" y="153351"/>
                    <a:pt x="89655" y="142964"/>
                    <a:pt x="83784" y="138636"/>
                  </a:cubicBezTo>
                  <a:cubicBezTo>
                    <a:pt x="64307" y="125451"/>
                    <a:pt x="48123" y="107923"/>
                    <a:pt x="36381" y="87423"/>
                  </a:cubicBezTo>
                  <a:cubicBezTo>
                    <a:pt x="23920" y="62480"/>
                    <a:pt x="16760" y="35215"/>
                    <a:pt x="15328" y="7358"/>
                  </a:cubicBezTo>
                  <a:cubicBezTo>
                    <a:pt x="14469" y="-2308"/>
                    <a:pt x="-282" y="-2596"/>
                    <a:pt x="4" y="73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08BE625B-6B5F-AEEB-9D21-A825E701B3F4}"/>
                </a:ext>
              </a:extLst>
            </p:cNvPr>
            <p:cNvSpPr/>
            <p:nvPr/>
          </p:nvSpPr>
          <p:spPr>
            <a:xfrm>
              <a:off x="10421425" y="1038480"/>
              <a:ext cx="79478" cy="150030"/>
            </a:xfrm>
            <a:custGeom>
              <a:avLst/>
              <a:gdLst>
                <a:gd name="connsiteX0" fmla="*/ 37 w 79478"/>
                <a:gd name="connsiteY0" fmla="*/ 6059 h 150030"/>
                <a:gd name="connsiteX1" fmla="*/ 17796 w 79478"/>
                <a:gd name="connsiteY1" fmla="*/ 94492 h 150030"/>
                <a:gd name="connsiteX2" fmla="*/ 72216 w 79478"/>
                <a:gd name="connsiteY2" fmla="*/ 149744 h 150030"/>
                <a:gd name="connsiteX3" fmla="*/ 77802 w 79478"/>
                <a:gd name="connsiteY3" fmla="*/ 140222 h 150030"/>
                <a:gd name="connsiteX4" fmla="*/ 30685 w 79478"/>
                <a:gd name="connsiteY4" fmla="*/ 86846 h 150030"/>
                <a:gd name="connsiteX5" fmla="*/ 12068 w 79478"/>
                <a:gd name="connsiteY5" fmla="*/ 6059 h 150030"/>
                <a:gd name="connsiteX6" fmla="*/ 6052 w 79478"/>
                <a:gd name="connsiteY6" fmla="*/ 0 h 150030"/>
                <a:gd name="connsiteX7" fmla="*/ 37 w 79478"/>
                <a:gd name="connsiteY7" fmla="*/ 6059 h 1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478" h="150030">
                  <a:moveTo>
                    <a:pt x="37" y="6059"/>
                  </a:moveTo>
                  <a:cubicBezTo>
                    <a:pt x="-535" y="36498"/>
                    <a:pt x="5480" y="66692"/>
                    <a:pt x="17796" y="94492"/>
                  </a:cubicBezTo>
                  <a:cubicBezTo>
                    <a:pt x="28107" y="119348"/>
                    <a:pt x="47584" y="139184"/>
                    <a:pt x="72216" y="149744"/>
                  </a:cubicBezTo>
                  <a:cubicBezTo>
                    <a:pt x="77373" y="151619"/>
                    <a:pt x="82098" y="143829"/>
                    <a:pt x="77802" y="140222"/>
                  </a:cubicBezTo>
                  <a:cubicBezTo>
                    <a:pt x="58612" y="125883"/>
                    <a:pt x="42571" y="107706"/>
                    <a:pt x="30685" y="86846"/>
                  </a:cubicBezTo>
                  <a:cubicBezTo>
                    <a:pt x="18226" y="61773"/>
                    <a:pt x="11924" y="34089"/>
                    <a:pt x="12068" y="6059"/>
                  </a:cubicBezTo>
                  <a:cubicBezTo>
                    <a:pt x="12068" y="2712"/>
                    <a:pt x="9347" y="0"/>
                    <a:pt x="6052" y="0"/>
                  </a:cubicBezTo>
                  <a:cubicBezTo>
                    <a:pt x="2758" y="0"/>
                    <a:pt x="37" y="2712"/>
                    <a:pt x="37" y="60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8FA0F230-CAF3-8DBA-D17D-AE27796E215C}"/>
                </a:ext>
              </a:extLst>
            </p:cNvPr>
            <p:cNvSpPr/>
            <p:nvPr/>
          </p:nvSpPr>
          <p:spPr>
            <a:xfrm>
              <a:off x="10470631" y="1061886"/>
              <a:ext cx="62573" cy="147885"/>
            </a:xfrm>
            <a:custGeom>
              <a:avLst/>
              <a:gdLst>
                <a:gd name="connsiteX0" fmla="*/ 96 w 62573"/>
                <a:gd name="connsiteY0" fmla="*/ 4869 h 147885"/>
                <a:gd name="connsiteX1" fmla="*/ 49934 w 62573"/>
                <a:gd name="connsiteY1" fmla="*/ 145813 h 147885"/>
                <a:gd name="connsiteX2" fmla="*/ 61391 w 62573"/>
                <a:gd name="connsiteY2" fmla="*/ 136869 h 147885"/>
                <a:gd name="connsiteX3" fmla="*/ 26734 w 62573"/>
                <a:gd name="connsiteY3" fmla="*/ 74692 h 147885"/>
                <a:gd name="connsiteX4" fmla="*/ 10122 w 62573"/>
                <a:gd name="connsiteY4" fmla="*/ 4869 h 147885"/>
                <a:gd name="connsiteX5" fmla="*/ 96 w 62573"/>
                <a:gd name="connsiteY5" fmla="*/ 4869 h 14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73" h="147885">
                  <a:moveTo>
                    <a:pt x="96" y="4869"/>
                  </a:moveTo>
                  <a:cubicBezTo>
                    <a:pt x="-1479" y="56501"/>
                    <a:pt x="16280" y="106848"/>
                    <a:pt x="49934" y="145813"/>
                  </a:cubicBezTo>
                  <a:cubicBezTo>
                    <a:pt x="55520" y="151728"/>
                    <a:pt x="66117" y="143794"/>
                    <a:pt x="61391" y="136869"/>
                  </a:cubicBezTo>
                  <a:cubicBezTo>
                    <a:pt x="47357" y="117624"/>
                    <a:pt x="35756" y="96750"/>
                    <a:pt x="26734" y="74692"/>
                  </a:cubicBezTo>
                  <a:cubicBezTo>
                    <a:pt x="17998" y="52317"/>
                    <a:pt x="12413" y="28802"/>
                    <a:pt x="10122" y="4869"/>
                  </a:cubicBezTo>
                  <a:cubicBezTo>
                    <a:pt x="10122" y="-1478"/>
                    <a:pt x="96" y="-1767"/>
                    <a:pt x="96" y="486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BE12295D-18BA-577F-98E1-19505699E5A3}"/>
                </a:ext>
              </a:extLst>
            </p:cNvPr>
            <p:cNvSpPr/>
            <p:nvPr/>
          </p:nvSpPr>
          <p:spPr>
            <a:xfrm>
              <a:off x="10527608" y="1102181"/>
              <a:ext cx="43102" cy="176740"/>
            </a:xfrm>
            <a:custGeom>
              <a:avLst/>
              <a:gdLst>
                <a:gd name="connsiteX0" fmla="*/ 7422 w 43102"/>
                <a:gd name="connsiteY0" fmla="*/ 3814 h 176740"/>
                <a:gd name="connsiteX1" fmla="*/ 2267 w 43102"/>
                <a:gd name="connsiteY1" fmla="*/ 93400 h 176740"/>
                <a:gd name="connsiteX2" fmla="*/ 35349 w 43102"/>
                <a:gd name="connsiteY2" fmla="*/ 175485 h 176740"/>
                <a:gd name="connsiteX3" fmla="*/ 41793 w 43102"/>
                <a:gd name="connsiteY3" fmla="*/ 175298 h 176740"/>
                <a:gd name="connsiteX4" fmla="*/ 42939 w 43102"/>
                <a:gd name="connsiteY4" fmla="*/ 171013 h 176740"/>
                <a:gd name="connsiteX5" fmla="*/ 18306 w 43102"/>
                <a:gd name="connsiteY5" fmla="*/ 91814 h 176740"/>
                <a:gd name="connsiteX6" fmla="*/ 19452 w 43102"/>
                <a:gd name="connsiteY6" fmla="*/ 7132 h 176740"/>
                <a:gd name="connsiteX7" fmla="*/ 14010 w 43102"/>
                <a:gd name="connsiteY7" fmla="*/ 49 h 176740"/>
                <a:gd name="connsiteX8" fmla="*/ 7422 w 43102"/>
                <a:gd name="connsiteY8" fmla="*/ 3814 h 17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02" h="176740">
                  <a:moveTo>
                    <a:pt x="7422" y="3814"/>
                  </a:moveTo>
                  <a:cubicBezTo>
                    <a:pt x="-168" y="33027"/>
                    <a:pt x="-2030" y="63495"/>
                    <a:pt x="2267" y="93400"/>
                  </a:cubicBezTo>
                  <a:cubicBezTo>
                    <a:pt x="4414" y="123580"/>
                    <a:pt x="16015" y="152303"/>
                    <a:pt x="35349" y="175485"/>
                  </a:cubicBezTo>
                  <a:cubicBezTo>
                    <a:pt x="37211" y="177231"/>
                    <a:pt x="40075" y="177144"/>
                    <a:pt x="41793" y="175298"/>
                  </a:cubicBezTo>
                  <a:cubicBezTo>
                    <a:pt x="42939" y="174144"/>
                    <a:pt x="43369" y="172542"/>
                    <a:pt x="42939" y="171013"/>
                  </a:cubicBezTo>
                  <a:cubicBezTo>
                    <a:pt x="35492" y="144181"/>
                    <a:pt x="23176" y="119512"/>
                    <a:pt x="18306" y="91814"/>
                  </a:cubicBezTo>
                  <a:cubicBezTo>
                    <a:pt x="13437" y="63755"/>
                    <a:pt x="13867" y="35046"/>
                    <a:pt x="19452" y="7132"/>
                  </a:cubicBezTo>
                  <a:cubicBezTo>
                    <a:pt x="19881" y="3655"/>
                    <a:pt x="17447" y="481"/>
                    <a:pt x="14010" y="49"/>
                  </a:cubicBezTo>
                  <a:cubicBezTo>
                    <a:pt x="11146" y="-298"/>
                    <a:pt x="8568" y="1232"/>
                    <a:pt x="7422" y="381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7A5D29F0-7678-7624-0B24-2FB5CF84103F}"/>
                </a:ext>
              </a:extLst>
            </p:cNvPr>
            <p:cNvSpPr/>
            <p:nvPr/>
          </p:nvSpPr>
          <p:spPr>
            <a:xfrm>
              <a:off x="10562892" y="1158005"/>
              <a:ext cx="32487" cy="153352"/>
            </a:xfrm>
            <a:custGeom>
              <a:avLst/>
              <a:gdLst>
                <a:gd name="connsiteX0" fmla="*/ 21834 w 32487"/>
                <a:gd name="connsiteY0" fmla="*/ 2232 h 153352"/>
                <a:gd name="connsiteX1" fmla="*/ 494 w 32487"/>
                <a:gd name="connsiteY1" fmla="*/ 71910 h 153352"/>
                <a:gd name="connsiteX2" fmla="*/ 14815 w 32487"/>
                <a:gd name="connsiteY2" fmla="*/ 151254 h 153352"/>
                <a:gd name="connsiteX3" fmla="*/ 22979 w 32487"/>
                <a:gd name="connsiteY3" fmla="*/ 148946 h 153352"/>
                <a:gd name="connsiteX4" fmla="*/ 16677 w 32487"/>
                <a:gd name="connsiteY4" fmla="*/ 76815 h 153352"/>
                <a:gd name="connsiteX5" fmla="*/ 19972 w 32487"/>
                <a:gd name="connsiteY5" fmla="*/ 40605 h 153352"/>
                <a:gd name="connsiteX6" fmla="*/ 30998 w 32487"/>
                <a:gd name="connsiteY6" fmla="*/ 10743 h 153352"/>
                <a:gd name="connsiteX7" fmla="*/ 22119 w 32487"/>
                <a:gd name="connsiteY7" fmla="*/ 1799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87" h="153352">
                  <a:moveTo>
                    <a:pt x="21834" y="2232"/>
                  </a:moveTo>
                  <a:cubicBezTo>
                    <a:pt x="5077" y="20409"/>
                    <a:pt x="1927" y="48251"/>
                    <a:pt x="494" y="71910"/>
                  </a:cubicBezTo>
                  <a:cubicBezTo>
                    <a:pt x="-1654" y="99161"/>
                    <a:pt x="3215" y="126528"/>
                    <a:pt x="14815" y="151254"/>
                  </a:cubicBezTo>
                  <a:cubicBezTo>
                    <a:pt x="16677" y="155005"/>
                    <a:pt x="23552" y="153418"/>
                    <a:pt x="22979" y="148946"/>
                  </a:cubicBezTo>
                  <a:cubicBezTo>
                    <a:pt x="19255" y="125085"/>
                    <a:pt x="17107" y="100979"/>
                    <a:pt x="16677" y="76815"/>
                  </a:cubicBezTo>
                  <a:cubicBezTo>
                    <a:pt x="16821" y="64668"/>
                    <a:pt x="17823" y="52565"/>
                    <a:pt x="19972" y="40605"/>
                  </a:cubicBezTo>
                  <a:cubicBezTo>
                    <a:pt x="21117" y="29887"/>
                    <a:pt x="24840" y="19615"/>
                    <a:pt x="30998" y="10743"/>
                  </a:cubicBezTo>
                  <a:cubicBezTo>
                    <a:pt x="35868" y="4540"/>
                    <a:pt x="27705" y="-3683"/>
                    <a:pt x="22119" y="179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A1454E0C-F408-60BB-B6AB-92ACE0EE6043}"/>
                </a:ext>
              </a:extLst>
            </p:cNvPr>
            <p:cNvSpPr/>
            <p:nvPr/>
          </p:nvSpPr>
          <p:spPr>
            <a:xfrm>
              <a:off x="10589308" y="1186992"/>
              <a:ext cx="40508" cy="193189"/>
            </a:xfrm>
            <a:custGeom>
              <a:avLst/>
              <a:gdLst>
                <a:gd name="connsiteX0" fmla="*/ 29073 w 40508"/>
                <a:gd name="connsiteY0" fmla="*/ 2674 h 193189"/>
                <a:gd name="connsiteX1" fmla="*/ 430 w 40508"/>
                <a:gd name="connsiteY1" fmla="*/ 97165 h 193189"/>
                <a:gd name="connsiteX2" fmla="*/ 21769 w 40508"/>
                <a:gd name="connsiteY2" fmla="*/ 191513 h 193189"/>
                <a:gd name="connsiteX3" fmla="*/ 30219 w 40508"/>
                <a:gd name="connsiteY3" fmla="*/ 191325 h 193189"/>
                <a:gd name="connsiteX4" fmla="*/ 31937 w 40508"/>
                <a:gd name="connsiteY4" fmla="*/ 187329 h 193189"/>
                <a:gd name="connsiteX5" fmla="*/ 21625 w 40508"/>
                <a:gd name="connsiteY5" fmla="*/ 142896 h 193189"/>
                <a:gd name="connsiteX6" fmla="*/ 39957 w 40508"/>
                <a:gd name="connsiteY6" fmla="*/ 9310 h 193189"/>
                <a:gd name="connsiteX7" fmla="*/ 36520 w 40508"/>
                <a:gd name="connsiteY7" fmla="*/ 568 h 193189"/>
                <a:gd name="connsiteX8" fmla="*/ 28643 w 40508"/>
                <a:gd name="connsiteY8" fmla="*/ 2674 h 19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08" h="193189">
                  <a:moveTo>
                    <a:pt x="29073" y="2674"/>
                  </a:moveTo>
                  <a:cubicBezTo>
                    <a:pt x="12174" y="31425"/>
                    <a:pt x="2435" y="63827"/>
                    <a:pt x="430" y="97165"/>
                  </a:cubicBezTo>
                  <a:cubicBezTo>
                    <a:pt x="-1288" y="127605"/>
                    <a:pt x="1433" y="167277"/>
                    <a:pt x="21769" y="191513"/>
                  </a:cubicBezTo>
                  <a:cubicBezTo>
                    <a:pt x="24203" y="193821"/>
                    <a:pt x="27927" y="193734"/>
                    <a:pt x="30219" y="191325"/>
                  </a:cubicBezTo>
                  <a:cubicBezTo>
                    <a:pt x="31364" y="190243"/>
                    <a:pt x="31937" y="188815"/>
                    <a:pt x="31937" y="187329"/>
                  </a:cubicBezTo>
                  <a:cubicBezTo>
                    <a:pt x="29932" y="172903"/>
                    <a:pt x="24633" y="158477"/>
                    <a:pt x="21625" y="142896"/>
                  </a:cubicBezTo>
                  <a:cubicBezTo>
                    <a:pt x="12460" y="97569"/>
                    <a:pt x="18904" y="50439"/>
                    <a:pt x="39957" y="9310"/>
                  </a:cubicBezTo>
                  <a:cubicBezTo>
                    <a:pt x="41389" y="5949"/>
                    <a:pt x="39957" y="2039"/>
                    <a:pt x="36520" y="568"/>
                  </a:cubicBezTo>
                  <a:cubicBezTo>
                    <a:pt x="33799" y="-687"/>
                    <a:pt x="30504" y="193"/>
                    <a:pt x="28643" y="26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F783CD98-CB9C-E272-C028-23AD285EB980}"/>
                </a:ext>
              </a:extLst>
            </p:cNvPr>
            <p:cNvSpPr/>
            <p:nvPr/>
          </p:nvSpPr>
          <p:spPr>
            <a:xfrm>
              <a:off x="10611583" y="1257629"/>
              <a:ext cx="45096" cy="182864"/>
            </a:xfrm>
            <a:custGeom>
              <a:avLst/>
              <a:gdLst>
                <a:gd name="connsiteX0" fmla="*/ 35153 w 45096"/>
                <a:gd name="connsiteY0" fmla="*/ 1427 h 182864"/>
                <a:gd name="connsiteX1" fmla="*/ 3360 w 45096"/>
                <a:gd name="connsiteY1" fmla="*/ 83945 h 182864"/>
                <a:gd name="connsiteX2" fmla="*/ 10950 w 45096"/>
                <a:gd name="connsiteY2" fmla="*/ 179302 h 182864"/>
                <a:gd name="connsiteX3" fmla="*/ 24269 w 45096"/>
                <a:gd name="connsiteY3" fmla="*/ 175695 h 182864"/>
                <a:gd name="connsiteX4" fmla="*/ 20689 w 45096"/>
                <a:gd name="connsiteY4" fmla="*/ 132417 h 182864"/>
                <a:gd name="connsiteX5" fmla="*/ 20689 w 45096"/>
                <a:gd name="connsiteY5" fmla="*/ 90004 h 182864"/>
                <a:gd name="connsiteX6" fmla="*/ 27993 w 45096"/>
                <a:gd name="connsiteY6" fmla="*/ 47447 h 182864"/>
                <a:gd name="connsiteX7" fmla="*/ 43460 w 45096"/>
                <a:gd name="connsiteY7" fmla="*/ 10660 h 182864"/>
                <a:gd name="connsiteX8" fmla="*/ 34724 w 45096"/>
                <a:gd name="connsiteY8" fmla="*/ 1860 h 1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6" h="182864">
                  <a:moveTo>
                    <a:pt x="35153" y="1427"/>
                  </a:moveTo>
                  <a:cubicBezTo>
                    <a:pt x="14531" y="22345"/>
                    <a:pt x="7370" y="55814"/>
                    <a:pt x="3360" y="83945"/>
                  </a:cubicBezTo>
                  <a:cubicBezTo>
                    <a:pt x="-2941" y="115827"/>
                    <a:pt x="-363" y="148848"/>
                    <a:pt x="10950" y="179302"/>
                  </a:cubicBezTo>
                  <a:cubicBezTo>
                    <a:pt x="13958" y="185938"/>
                    <a:pt x="24269" y="182476"/>
                    <a:pt x="24269" y="175695"/>
                  </a:cubicBezTo>
                  <a:cubicBezTo>
                    <a:pt x="24269" y="161269"/>
                    <a:pt x="21691" y="146843"/>
                    <a:pt x="20689" y="132417"/>
                  </a:cubicBezTo>
                  <a:cubicBezTo>
                    <a:pt x="19687" y="118294"/>
                    <a:pt x="19687" y="104127"/>
                    <a:pt x="20689" y="90004"/>
                  </a:cubicBezTo>
                  <a:cubicBezTo>
                    <a:pt x="21978" y="75650"/>
                    <a:pt x="24412" y="61426"/>
                    <a:pt x="27993" y="47447"/>
                  </a:cubicBezTo>
                  <a:cubicBezTo>
                    <a:pt x="30285" y="34175"/>
                    <a:pt x="35583" y="21595"/>
                    <a:pt x="43460" y="10660"/>
                  </a:cubicBezTo>
                  <a:cubicBezTo>
                    <a:pt x="48615" y="4601"/>
                    <a:pt x="40452" y="-3766"/>
                    <a:pt x="34724" y="186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3" name="Freeform: Shape 3162">
              <a:extLst>
                <a:ext uri="{FF2B5EF4-FFF2-40B4-BE49-F238E27FC236}">
                  <a16:creationId xmlns:a16="http://schemas.microsoft.com/office/drawing/2014/main" id="{34F1FAC9-BD3D-0923-E1E5-9ECC67125937}"/>
                </a:ext>
              </a:extLst>
            </p:cNvPr>
            <p:cNvSpPr/>
            <p:nvPr/>
          </p:nvSpPr>
          <p:spPr>
            <a:xfrm>
              <a:off x="10595740" y="1296620"/>
              <a:ext cx="98533" cy="200192"/>
            </a:xfrm>
            <a:custGeom>
              <a:avLst/>
              <a:gdLst>
                <a:gd name="connsiteX0" fmla="*/ 90380 w 98533"/>
                <a:gd name="connsiteY0" fmla="*/ 954 h 200192"/>
                <a:gd name="connsiteX1" fmla="*/ 25218 w 98533"/>
                <a:gd name="connsiteY1" fmla="*/ 85491 h 200192"/>
                <a:gd name="connsiteX2" fmla="*/ 5885 w 98533"/>
                <a:gd name="connsiteY2" fmla="*/ 196284 h 200192"/>
                <a:gd name="connsiteX3" fmla="*/ 20206 w 98533"/>
                <a:gd name="connsiteY3" fmla="*/ 192245 h 200192"/>
                <a:gd name="connsiteX4" fmla="*/ 22497 w 98533"/>
                <a:gd name="connsiteY4" fmla="*/ 142042 h 200192"/>
                <a:gd name="connsiteX5" fmla="*/ 41401 w 98533"/>
                <a:gd name="connsiteY5" fmla="*/ 91694 h 200192"/>
                <a:gd name="connsiteX6" fmla="*/ 96108 w 98533"/>
                <a:gd name="connsiteY6" fmla="*/ 11341 h 200192"/>
                <a:gd name="connsiteX7" fmla="*/ 89950 w 98533"/>
                <a:gd name="connsiteY7" fmla="*/ 954 h 20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533" h="200192">
                  <a:moveTo>
                    <a:pt x="90380" y="954"/>
                  </a:moveTo>
                  <a:cubicBezTo>
                    <a:pt x="62310" y="23502"/>
                    <a:pt x="39969" y="52484"/>
                    <a:pt x="25218" y="85491"/>
                  </a:cubicBezTo>
                  <a:cubicBezTo>
                    <a:pt x="8462" y="118094"/>
                    <a:pt x="-9583" y="159930"/>
                    <a:pt x="5885" y="196284"/>
                  </a:cubicBezTo>
                  <a:cubicBezTo>
                    <a:pt x="8892" y="203497"/>
                    <a:pt x="21208" y="199891"/>
                    <a:pt x="20206" y="192245"/>
                  </a:cubicBezTo>
                  <a:cubicBezTo>
                    <a:pt x="18201" y="175496"/>
                    <a:pt x="19060" y="158531"/>
                    <a:pt x="22497" y="142042"/>
                  </a:cubicBezTo>
                  <a:cubicBezTo>
                    <a:pt x="26936" y="124630"/>
                    <a:pt x="33381" y="107751"/>
                    <a:pt x="41401" y="91694"/>
                  </a:cubicBezTo>
                  <a:cubicBezTo>
                    <a:pt x="55722" y="62842"/>
                    <a:pt x="70045" y="31393"/>
                    <a:pt x="96108" y="11341"/>
                  </a:cubicBezTo>
                  <a:cubicBezTo>
                    <a:pt x="101981" y="6724"/>
                    <a:pt x="96108" y="-3085"/>
                    <a:pt x="89950" y="9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4" name="Freeform: Shape 3163">
              <a:extLst>
                <a:ext uri="{FF2B5EF4-FFF2-40B4-BE49-F238E27FC236}">
                  <a16:creationId xmlns:a16="http://schemas.microsoft.com/office/drawing/2014/main" id="{045F404A-E6A8-2867-9DB1-7F89B6A1B47E}"/>
                </a:ext>
              </a:extLst>
            </p:cNvPr>
            <p:cNvSpPr/>
            <p:nvPr/>
          </p:nvSpPr>
          <p:spPr>
            <a:xfrm>
              <a:off x="10583585" y="1346095"/>
              <a:ext cx="123031" cy="191277"/>
            </a:xfrm>
            <a:custGeom>
              <a:avLst/>
              <a:gdLst>
                <a:gd name="connsiteX0" fmla="*/ 113706 w 123031"/>
                <a:gd name="connsiteY0" fmla="*/ 239 h 191277"/>
                <a:gd name="connsiteX1" fmla="*/ 32647 w 123031"/>
                <a:gd name="connsiteY1" fmla="*/ 74534 h 191277"/>
                <a:gd name="connsiteX2" fmla="*/ 711 w 123031"/>
                <a:gd name="connsiteY2" fmla="*/ 186337 h 191277"/>
                <a:gd name="connsiteX3" fmla="*/ 6153 w 123031"/>
                <a:gd name="connsiteY3" fmla="*/ 191271 h 191277"/>
                <a:gd name="connsiteX4" fmla="*/ 10736 w 123031"/>
                <a:gd name="connsiteY4" fmla="*/ 187780 h 191277"/>
                <a:gd name="connsiteX5" fmla="*/ 25057 w 123031"/>
                <a:gd name="connsiteY5" fmla="*/ 136711 h 191277"/>
                <a:gd name="connsiteX6" fmla="*/ 45680 w 123031"/>
                <a:gd name="connsiteY6" fmla="*/ 87229 h 191277"/>
                <a:gd name="connsiteX7" fmla="*/ 75182 w 123031"/>
                <a:gd name="connsiteY7" fmla="*/ 43951 h 191277"/>
                <a:gd name="connsiteX8" fmla="*/ 118145 w 123031"/>
                <a:gd name="connsiteY8" fmla="*/ 13223 h 191277"/>
                <a:gd name="connsiteX9" fmla="*/ 114564 w 123031"/>
                <a:gd name="connsiteY9" fmla="*/ 95 h 19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1" h="191277">
                  <a:moveTo>
                    <a:pt x="113706" y="239"/>
                  </a:moveTo>
                  <a:cubicBezTo>
                    <a:pt x="77329" y="7741"/>
                    <a:pt x="50692" y="44383"/>
                    <a:pt x="32647" y="74534"/>
                  </a:cubicBezTo>
                  <a:cubicBezTo>
                    <a:pt x="13314" y="106849"/>
                    <a:pt x="-3729" y="147963"/>
                    <a:pt x="711" y="186337"/>
                  </a:cubicBezTo>
                  <a:cubicBezTo>
                    <a:pt x="854" y="189208"/>
                    <a:pt x="3289" y="191415"/>
                    <a:pt x="6153" y="191271"/>
                  </a:cubicBezTo>
                  <a:cubicBezTo>
                    <a:pt x="8158" y="191170"/>
                    <a:pt x="10020" y="189785"/>
                    <a:pt x="10736" y="187780"/>
                  </a:cubicBezTo>
                  <a:cubicBezTo>
                    <a:pt x="16178" y="170901"/>
                    <a:pt x="19758" y="153590"/>
                    <a:pt x="25057" y="136711"/>
                  </a:cubicBezTo>
                  <a:cubicBezTo>
                    <a:pt x="30356" y="119587"/>
                    <a:pt x="37230" y="103026"/>
                    <a:pt x="45680" y="87229"/>
                  </a:cubicBezTo>
                  <a:cubicBezTo>
                    <a:pt x="53987" y="71808"/>
                    <a:pt x="63868" y="57309"/>
                    <a:pt x="75182" y="43951"/>
                  </a:cubicBezTo>
                  <a:cubicBezTo>
                    <a:pt x="85780" y="29265"/>
                    <a:pt x="100817" y="18474"/>
                    <a:pt x="118145" y="13223"/>
                  </a:cubicBezTo>
                  <a:cubicBezTo>
                    <a:pt x="126739" y="11203"/>
                    <a:pt x="123015" y="-1203"/>
                    <a:pt x="114564" y="9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5" name="Freeform: Shape 3164">
              <a:extLst>
                <a:ext uri="{FF2B5EF4-FFF2-40B4-BE49-F238E27FC236}">
                  <a16:creationId xmlns:a16="http://schemas.microsoft.com/office/drawing/2014/main" id="{478517E5-D17E-84E7-25F5-A5B5762ECD8B}"/>
                </a:ext>
              </a:extLst>
            </p:cNvPr>
            <p:cNvSpPr/>
            <p:nvPr/>
          </p:nvSpPr>
          <p:spPr>
            <a:xfrm>
              <a:off x="10583185" y="1405915"/>
              <a:ext cx="131800" cy="162225"/>
            </a:xfrm>
            <a:custGeom>
              <a:avLst/>
              <a:gdLst>
                <a:gd name="connsiteX0" fmla="*/ 124703 w 131800"/>
                <a:gd name="connsiteY0" fmla="*/ 0 h 162225"/>
                <a:gd name="connsiteX1" fmla="*/ 81739 w 131800"/>
                <a:gd name="connsiteY1" fmla="*/ 25823 h 162225"/>
                <a:gd name="connsiteX2" fmla="*/ 46079 w 131800"/>
                <a:gd name="connsiteY2" fmla="*/ 63764 h 162225"/>
                <a:gd name="connsiteX3" fmla="*/ 108 w 131800"/>
                <a:gd name="connsiteY3" fmla="*/ 154937 h 162225"/>
                <a:gd name="connsiteX4" fmla="*/ 10419 w 131800"/>
                <a:gd name="connsiteY4" fmla="*/ 159409 h 162225"/>
                <a:gd name="connsiteX5" fmla="*/ 57823 w 131800"/>
                <a:gd name="connsiteY5" fmla="*/ 77613 h 162225"/>
                <a:gd name="connsiteX6" fmla="*/ 88183 w 131800"/>
                <a:gd name="connsiteY6" fmla="*/ 42557 h 162225"/>
                <a:gd name="connsiteX7" fmla="*/ 128140 w 131800"/>
                <a:gd name="connsiteY7" fmla="*/ 14859 h 162225"/>
                <a:gd name="connsiteX8" fmla="*/ 130719 w 131800"/>
                <a:gd name="connsiteY8" fmla="*/ 4140 h 162225"/>
                <a:gd name="connsiteX9" fmla="*/ 123986 w 131800"/>
                <a:gd name="connsiteY9" fmla="*/ 433 h 1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800" h="162225">
                  <a:moveTo>
                    <a:pt x="124703" y="0"/>
                  </a:moveTo>
                  <a:cubicBezTo>
                    <a:pt x="108520" y="4977"/>
                    <a:pt x="93769" y="13849"/>
                    <a:pt x="81739" y="25823"/>
                  </a:cubicBezTo>
                  <a:cubicBezTo>
                    <a:pt x="68707" y="37364"/>
                    <a:pt x="56820" y="50059"/>
                    <a:pt x="46079" y="63764"/>
                  </a:cubicBezTo>
                  <a:cubicBezTo>
                    <a:pt x="24024" y="90164"/>
                    <a:pt x="8271" y="121382"/>
                    <a:pt x="108" y="154937"/>
                  </a:cubicBezTo>
                  <a:cubicBezTo>
                    <a:pt x="-1038" y="160996"/>
                    <a:pt x="7268" y="165324"/>
                    <a:pt x="10419" y="159409"/>
                  </a:cubicBezTo>
                  <a:cubicBezTo>
                    <a:pt x="24024" y="130903"/>
                    <a:pt x="39921" y="103537"/>
                    <a:pt x="57823" y="77613"/>
                  </a:cubicBezTo>
                  <a:cubicBezTo>
                    <a:pt x="66988" y="65178"/>
                    <a:pt x="77156" y="53449"/>
                    <a:pt x="88183" y="42557"/>
                  </a:cubicBezTo>
                  <a:cubicBezTo>
                    <a:pt x="98924" y="30050"/>
                    <a:pt x="112674" y="20514"/>
                    <a:pt x="128140" y="14859"/>
                  </a:cubicBezTo>
                  <a:cubicBezTo>
                    <a:pt x="131720" y="12609"/>
                    <a:pt x="132865" y="7805"/>
                    <a:pt x="130719" y="4140"/>
                  </a:cubicBezTo>
                  <a:cubicBezTo>
                    <a:pt x="129285" y="1803"/>
                    <a:pt x="126708" y="390"/>
                    <a:pt x="123986" y="4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6" name="Freeform: Shape 3165">
              <a:extLst>
                <a:ext uri="{FF2B5EF4-FFF2-40B4-BE49-F238E27FC236}">
                  <a16:creationId xmlns:a16="http://schemas.microsoft.com/office/drawing/2014/main" id="{9A4B2649-0759-4EF1-72B1-7EA87544718D}"/>
                </a:ext>
              </a:extLst>
            </p:cNvPr>
            <p:cNvSpPr/>
            <p:nvPr/>
          </p:nvSpPr>
          <p:spPr>
            <a:xfrm>
              <a:off x="10578291" y="1464688"/>
              <a:ext cx="149866" cy="151163"/>
            </a:xfrm>
            <a:custGeom>
              <a:avLst/>
              <a:gdLst>
                <a:gd name="connsiteX0" fmla="*/ 141483 w 149866"/>
                <a:gd name="connsiteY0" fmla="*/ 807 h 151163"/>
                <a:gd name="connsiteX1" fmla="*/ 61714 w 149866"/>
                <a:gd name="connsiteY1" fmla="*/ 58511 h 151163"/>
                <a:gd name="connsiteX2" fmla="*/ 849 w 149866"/>
                <a:gd name="connsiteY2" fmla="*/ 142183 h 151163"/>
                <a:gd name="connsiteX3" fmla="*/ 2854 w 149866"/>
                <a:gd name="connsiteY3" fmla="*/ 150334 h 151163"/>
                <a:gd name="connsiteX4" fmla="*/ 11016 w 149866"/>
                <a:gd name="connsiteY4" fmla="*/ 148242 h 151163"/>
                <a:gd name="connsiteX5" fmla="*/ 71882 w 149866"/>
                <a:gd name="connsiteY5" fmla="*/ 72216 h 151163"/>
                <a:gd name="connsiteX6" fmla="*/ 145063 w 149866"/>
                <a:gd name="connsiteY6" fmla="*/ 13790 h 151163"/>
                <a:gd name="connsiteX7" fmla="*/ 141483 w 149866"/>
                <a:gd name="connsiteY7" fmla="*/ 374 h 15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66" h="151163">
                  <a:moveTo>
                    <a:pt x="141483" y="807"/>
                  </a:moveTo>
                  <a:cubicBezTo>
                    <a:pt x="110550" y="13127"/>
                    <a:pt x="83196" y="32948"/>
                    <a:pt x="61714" y="58511"/>
                  </a:cubicBezTo>
                  <a:cubicBezTo>
                    <a:pt x="37224" y="82978"/>
                    <a:pt x="16602" y="111225"/>
                    <a:pt x="849" y="142183"/>
                  </a:cubicBezTo>
                  <a:cubicBezTo>
                    <a:pt x="-870" y="145011"/>
                    <a:pt x="133" y="148661"/>
                    <a:pt x="2854" y="150334"/>
                  </a:cubicBezTo>
                  <a:cubicBezTo>
                    <a:pt x="5717" y="152007"/>
                    <a:pt x="9298" y="151070"/>
                    <a:pt x="11016" y="148242"/>
                  </a:cubicBezTo>
                  <a:cubicBezTo>
                    <a:pt x="30780" y="122419"/>
                    <a:pt x="49971" y="96164"/>
                    <a:pt x="71882" y="72216"/>
                  </a:cubicBezTo>
                  <a:cubicBezTo>
                    <a:pt x="93794" y="48269"/>
                    <a:pt x="115849" y="24321"/>
                    <a:pt x="145063" y="13790"/>
                  </a:cubicBezTo>
                  <a:cubicBezTo>
                    <a:pt x="153371" y="10761"/>
                    <a:pt x="150077" y="-2367"/>
                    <a:pt x="141483" y="3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7" name="Freeform: Shape 3166">
              <a:extLst>
                <a:ext uri="{FF2B5EF4-FFF2-40B4-BE49-F238E27FC236}">
                  <a16:creationId xmlns:a16="http://schemas.microsoft.com/office/drawing/2014/main" id="{3D919117-E469-94A0-2CC6-0A9B110652F8}"/>
                </a:ext>
              </a:extLst>
            </p:cNvPr>
            <p:cNvSpPr/>
            <p:nvPr/>
          </p:nvSpPr>
          <p:spPr>
            <a:xfrm>
              <a:off x="10519440" y="1520715"/>
              <a:ext cx="199900" cy="172499"/>
            </a:xfrm>
            <a:custGeom>
              <a:avLst/>
              <a:gdLst>
                <a:gd name="connsiteX0" fmla="*/ 189165 w 199900"/>
                <a:gd name="connsiteY0" fmla="*/ 753 h 172499"/>
                <a:gd name="connsiteX1" fmla="*/ 1126 w 199900"/>
                <a:gd name="connsiteY1" fmla="*/ 160307 h 172499"/>
                <a:gd name="connsiteX2" fmla="*/ 13585 w 199900"/>
                <a:gd name="connsiteY2" fmla="*/ 169972 h 172499"/>
                <a:gd name="connsiteX3" fmla="*/ 95932 w 199900"/>
                <a:gd name="connsiteY3" fmla="*/ 81540 h 172499"/>
                <a:gd name="connsiteX4" fmla="*/ 196182 w 199900"/>
                <a:gd name="connsiteY4" fmla="*/ 13448 h 172499"/>
                <a:gd name="connsiteX5" fmla="*/ 188735 w 199900"/>
                <a:gd name="connsiteY5" fmla="*/ 753 h 17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900" h="172499">
                  <a:moveTo>
                    <a:pt x="189165" y="753"/>
                  </a:moveTo>
                  <a:cubicBezTo>
                    <a:pt x="115552" y="34943"/>
                    <a:pt x="44089" y="90052"/>
                    <a:pt x="1126" y="160307"/>
                  </a:cubicBezTo>
                  <a:cubicBezTo>
                    <a:pt x="-3600" y="167809"/>
                    <a:pt x="7714" y="177041"/>
                    <a:pt x="13585" y="169972"/>
                  </a:cubicBezTo>
                  <a:cubicBezTo>
                    <a:pt x="38647" y="138278"/>
                    <a:pt x="66145" y="108705"/>
                    <a:pt x="95932" y="81540"/>
                  </a:cubicBezTo>
                  <a:cubicBezTo>
                    <a:pt x="126580" y="54895"/>
                    <a:pt x="160236" y="32044"/>
                    <a:pt x="196182" y="13448"/>
                  </a:cubicBezTo>
                  <a:cubicBezTo>
                    <a:pt x="204631" y="9121"/>
                    <a:pt x="197184" y="-3142"/>
                    <a:pt x="188735" y="7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8" name="Freeform: Shape 3167">
              <a:extLst>
                <a:ext uri="{FF2B5EF4-FFF2-40B4-BE49-F238E27FC236}">
                  <a16:creationId xmlns:a16="http://schemas.microsoft.com/office/drawing/2014/main" id="{61A07310-2BCC-57D4-D799-43EC14B742D0}"/>
                </a:ext>
              </a:extLst>
            </p:cNvPr>
            <p:cNvSpPr/>
            <p:nvPr/>
          </p:nvSpPr>
          <p:spPr>
            <a:xfrm>
              <a:off x="10522151" y="1572353"/>
              <a:ext cx="179427" cy="144234"/>
            </a:xfrm>
            <a:custGeom>
              <a:avLst/>
              <a:gdLst>
                <a:gd name="connsiteX0" fmla="*/ 167406 w 179427"/>
                <a:gd name="connsiteY0" fmla="*/ 473 h 144234"/>
                <a:gd name="connsiteX1" fmla="*/ 74461 w 179427"/>
                <a:gd name="connsiteY1" fmla="*/ 56446 h 144234"/>
                <a:gd name="connsiteX2" fmla="*/ 707 w 179427"/>
                <a:gd name="connsiteY2" fmla="*/ 135357 h 144234"/>
                <a:gd name="connsiteX3" fmla="*/ 3285 w 179427"/>
                <a:gd name="connsiteY3" fmla="*/ 143537 h 144234"/>
                <a:gd name="connsiteX4" fmla="*/ 10015 w 179427"/>
                <a:gd name="connsiteY4" fmla="*/ 142715 h 144234"/>
                <a:gd name="connsiteX5" fmla="*/ 86204 w 179427"/>
                <a:gd name="connsiteY5" fmla="*/ 70584 h 144234"/>
                <a:gd name="connsiteX6" fmla="*/ 175283 w 179427"/>
                <a:gd name="connsiteY6" fmla="*/ 14466 h 144234"/>
                <a:gd name="connsiteX7" fmla="*/ 167406 w 179427"/>
                <a:gd name="connsiteY7" fmla="*/ 761 h 14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427" h="144234">
                  <a:moveTo>
                    <a:pt x="167406" y="473"/>
                  </a:moveTo>
                  <a:cubicBezTo>
                    <a:pt x="134181" y="15087"/>
                    <a:pt x="102960" y="33898"/>
                    <a:pt x="74461" y="56446"/>
                  </a:cubicBezTo>
                  <a:cubicBezTo>
                    <a:pt x="45389" y="78172"/>
                    <a:pt x="20470" y="104889"/>
                    <a:pt x="707" y="135357"/>
                  </a:cubicBezTo>
                  <a:cubicBezTo>
                    <a:pt x="-869" y="138315"/>
                    <a:pt x="277" y="141979"/>
                    <a:pt x="3285" y="143537"/>
                  </a:cubicBezTo>
                  <a:cubicBezTo>
                    <a:pt x="5432" y="144706"/>
                    <a:pt x="8153" y="144388"/>
                    <a:pt x="10015" y="142715"/>
                  </a:cubicBezTo>
                  <a:cubicBezTo>
                    <a:pt x="33932" y="117137"/>
                    <a:pt x="59424" y="93045"/>
                    <a:pt x="86204" y="70584"/>
                  </a:cubicBezTo>
                  <a:cubicBezTo>
                    <a:pt x="113701" y="48555"/>
                    <a:pt x="143634" y="29729"/>
                    <a:pt x="175283" y="14466"/>
                  </a:cubicBezTo>
                  <a:cubicBezTo>
                    <a:pt x="184592" y="9850"/>
                    <a:pt x="176572" y="-3278"/>
                    <a:pt x="167406" y="76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9" name="Freeform: Shape 3168">
              <a:extLst>
                <a:ext uri="{FF2B5EF4-FFF2-40B4-BE49-F238E27FC236}">
                  <a16:creationId xmlns:a16="http://schemas.microsoft.com/office/drawing/2014/main" id="{0E5C6D8F-56D2-3420-025D-D5892CFA1FEE}"/>
                </a:ext>
              </a:extLst>
            </p:cNvPr>
            <p:cNvSpPr/>
            <p:nvPr/>
          </p:nvSpPr>
          <p:spPr>
            <a:xfrm>
              <a:off x="10490507" y="1629639"/>
              <a:ext cx="194787" cy="148900"/>
            </a:xfrm>
            <a:custGeom>
              <a:avLst/>
              <a:gdLst>
                <a:gd name="connsiteX0" fmla="*/ 182580 w 194787"/>
                <a:gd name="connsiteY0" fmla="*/ 1180 h 148900"/>
                <a:gd name="connsiteX1" fmla="*/ 2276 w 194787"/>
                <a:gd name="connsiteY1" fmla="*/ 134766 h 148900"/>
                <a:gd name="connsiteX2" fmla="*/ 2562 w 194787"/>
                <a:gd name="connsiteY2" fmla="*/ 146596 h 148900"/>
                <a:gd name="connsiteX3" fmla="*/ 14019 w 194787"/>
                <a:gd name="connsiteY3" fmla="*/ 146596 h 148900"/>
                <a:gd name="connsiteX4" fmla="*/ 190744 w 194787"/>
                <a:gd name="connsiteY4" fmla="*/ 15174 h 148900"/>
                <a:gd name="connsiteX5" fmla="*/ 182580 w 194787"/>
                <a:gd name="connsiteY5" fmla="*/ 747 h 14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787" h="148900">
                  <a:moveTo>
                    <a:pt x="182580" y="1180"/>
                  </a:moveTo>
                  <a:cubicBezTo>
                    <a:pt x="114268" y="33177"/>
                    <a:pt x="52974" y="78591"/>
                    <a:pt x="2276" y="134766"/>
                  </a:cubicBezTo>
                  <a:cubicBezTo>
                    <a:pt x="-874" y="138113"/>
                    <a:pt x="-731" y="143408"/>
                    <a:pt x="2562" y="146596"/>
                  </a:cubicBezTo>
                  <a:cubicBezTo>
                    <a:pt x="5713" y="149669"/>
                    <a:pt x="10869" y="149669"/>
                    <a:pt x="14019" y="146596"/>
                  </a:cubicBezTo>
                  <a:cubicBezTo>
                    <a:pt x="67438" y="95816"/>
                    <a:pt x="126871" y="51686"/>
                    <a:pt x="190744" y="15174"/>
                  </a:cubicBezTo>
                  <a:cubicBezTo>
                    <a:pt x="199910" y="10124"/>
                    <a:pt x="191889" y="-3292"/>
                    <a:pt x="182580" y="7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0" name="Freeform: Shape 3169">
              <a:extLst>
                <a:ext uri="{FF2B5EF4-FFF2-40B4-BE49-F238E27FC236}">
                  <a16:creationId xmlns:a16="http://schemas.microsoft.com/office/drawing/2014/main" id="{0CD10299-DCE4-9DDE-DA0F-DFBBC23222C0}"/>
                </a:ext>
              </a:extLst>
            </p:cNvPr>
            <p:cNvSpPr/>
            <p:nvPr/>
          </p:nvSpPr>
          <p:spPr>
            <a:xfrm>
              <a:off x="10430048" y="1689586"/>
              <a:ext cx="234374" cy="98741"/>
            </a:xfrm>
            <a:custGeom>
              <a:avLst/>
              <a:gdLst>
                <a:gd name="connsiteX0" fmla="*/ 231726 w 234374"/>
                <a:gd name="connsiteY0" fmla="*/ 1535 h 98741"/>
                <a:gd name="connsiteX1" fmla="*/ 172149 w 234374"/>
                <a:gd name="connsiteY1" fmla="*/ 5574 h 98741"/>
                <a:gd name="connsiteX2" fmla="*/ 109852 w 234374"/>
                <a:gd name="connsiteY2" fmla="*/ 23463 h 98741"/>
                <a:gd name="connsiteX3" fmla="*/ 1869 w 234374"/>
                <a:gd name="connsiteY3" fmla="*/ 87370 h 98741"/>
                <a:gd name="connsiteX4" fmla="*/ 9889 w 234374"/>
                <a:gd name="connsiteY4" fmla="*/ 97757 h 98741"/>
                <a:gd name="connsiteX5" fmla="*/ 115580 w 234374"/>
                <a:gd name="connsiteY5" fmla="*/ 38466 h 98741"/>
                <a:gd name="connsiteX6" fmla="*/ 171720 w 234374"/>
                <a:gd name="connsiteY6" fmla="*/ 21154 h 98741"/>
                <a:gd name="connsiteX7" fmla="*/ 201221 w 234374"/>
                <a:gd name="connsiteY7" fmla="*/ 15240 h 98741"/>
                <a:gd name="connsiteX8" fmla="*/ 231726 w 234374"/>
                <a:gd name="connsiteY8" fmla="*/ 8892 h 98741"/>
                <a:gd name="connsiteX9" fmla="*/ 234160 w 234374"/>
                <a:gd name="connsiteY9" fmla="*/ 3929 h 98741"/>
                <a:gd name="connsiteX10" fmla="*/ 231726 w 234374"/>
                <a:gd name="connsiteY10" fmla="*/ 1535 h 9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374" h="98741">
                  <a:moveTo>
                    <a:pt x="231726" y="1535"/>
                  </a:moveTo>
                  <a:cubicBezTo>
                    <a:pt x="211819" y="-1452"/>
                    <a:pt x="191482" y="-67"/>
                    <a:pt x="172149" y="5574"/>
                  </a:cubicBezTo>
                  <a:cubicBezTo>
                    <a:pt x="150954" y="9859"/>
                    <a:pt x="130044" y="15846"/>
                    <a:pt x="109852" y="23463"/>
                  </a:cubicBezTo>
                  <a:cubicBezTo>
                    <a:pt x="70038" y="37441"/>
                    <a:pt x="33376" y="59153"/>
                    <a:pt x="1869" y="87370"/>
                  </a:cubicBezTo>
                  <a:cubicBezTo>
                    <a:pt x="-3430" y="92420"/>
                    <a:pt x="3587" y="101797"/>
                    <a:pt x="9889" y="97757"/>
                  </a:cubicBezTo>
                  <a:cubicBezTo>
                    <a:pt x="42828" y="74185"/>
                    <a:pt x="78345" y="54306"/>
                    <a:pt x="115580" y="38466"/>
                  </a:cubicBezTo>
                  <a:cubicBezTo>
                    <a:pt x="133911" y="31310"/>
                    <a:pt x="152672" y="25525"/>
                    <a:pt x="171720" y="21154"/>
                  </a:cubicBezTo>
                  <a:cubicBezTo>
                    <a:pt x="181458" y="18846"/>
                    <a:pt x="191196" y="16826"/>
                    <a:pt x="201221" y="15240"/>
                  </a:cubicBezTo>
                  <a:cubicBezTo>
                    <a:pt x="211532" y="14230"/>
                    <a:pt x="221844" y="12095"/>
                    <a:pt x="231726" y="8892"/>
                  </a:cubicBezTo>
                  <a:cubicBezTo>
                    <a:pt x="233730" y="8185"/>
                    <a:pt x="234876" y="5964"/>
                    <a:pt x="234160" y="3929"/>
                  </a:cubicBezTo>
                  <a:cubicBezTo>
                    <a:pt x="233730" y="2804"/>
                    <a:pt x="232871" y="1924"/>
                    <a:pt x="231726" y="153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1" name="Freeform: Shape 3170">
              <a:extLst>
                <a:ext uri="{FF2B5EF4-FFF2-40B4-BE49-F238E27FC236}">
                  <a16:creationId xmlns:a16="http://schemas.microsoft.com/office/drawing/2014/main" id="{AB8B9689-E7A2-7BEB-FD05-F8BEEDCE7937}"/>
                </a:ext>
              </a:extLst>
            </p:cNvPr>
            <p:cNvSpPr/>
            <p:nvPr/>
          </p:nvSpPr>
          <p:spPr>
            <a:xfrm>
              <a:off x="10370613" y="1745400"/>
              <a:ext cx="252206" cy="74715"/>
            </a:xfrm>
            <a:custGeom>
              <a:avLst/>
              <a:gdLst>
                <a:gd name="connsiteX0" fmla="*/ 245046 w 252206"/>
                <a:gd name="connsiteY0" fmla="*/ 251 h 74715"/>
                <a:gd name="connsiteX1" fmla="*/ 1584 w 252206"/>
                <a:gd name="connsiteY1" fmla="*/ 64736 h 74715"/>
                <a:gd name="connsiteX2" fmla="*/ 8458 w 252206"/>
                <a:gd name="connsiteY2" fmla="*/ 73825 h 74715"/>
                <a:gd name="connsiteX3" fmla="*/ 114436 w 252206"/>
                <a:gd name="connsiteY3" fmla="*/ 26218 h 74715"/>
                <a:gd name="connsiteX4" fmla="*/ 245476 w 252206"/>
                <a:gd name="connsiteY4" fmla="*/ 13812 h 74715"/>
                <a:gd name="connsiteX5" fmla="*/ 252207 w 252206"/>
                <a:gd name="connsiteY5" fmla="*/ 7031 h 74715"/>
                <a:gd name="connsiteX6" fmla="*/ 245476 w 252206"/>
                <a:gd name="connsiteY6" fmla="*/ 251 h 7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206" h="74715">
                  <a:moveTo>
                    <a:pt x="245046" y="251"/>
                  </a:moveTo>
                  <a:cubicBezTo>
                    <a:pt x="163129" y="-1191"/>
                    <a:pt x="62593" y="1549"/>
                    <a:pt x="1584" y="64736"/>
                  </a:cubicBezTo>
                  <a:cubicBezTo>
                    <a:pt x="-2855" y="69208"/>
                    <a:pt x="2874" y="77431"/>
                    <a:pt x="8458" y="73825"/>
                  </a:cubicBezTo>
                  <a:cubicBezTo>
                    <a:pt x="40681" y="51738"/>
                    <a:pt x="76628" y="35624"/>
                    <a:pt x="114436" y="26218"/>
                  </a:cubicBezTo>
                  <a:cubicBezTo>
                    <a:pt x="157543" y="16971"/>
                    <a:pt x="201510" y="12802"/>
                    <a:pt x="245476" y="13812"/>
                  </a:cubicBezTo>
                  <a:cubicBezTo>
                    <a:pt x="249199" y="13812"/>
                    <a:pt x="252207" y="10782"/>
                    <a:pt x="252207" y="7031"/>
                  </a:cubicBezTo>
                  <a:cubicBezTo>
                    <a:pt x="252207" y="3281"/>
                    <a:pt x="249199" y="251"/>
                    <a:pt x="245476" y="25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2" name="Freeform: Shape 3171">
              <a:extLst>
                <a:ext uri="{FF2B5EF4-FFF2-40B4-BE49-F238E27FC236}">
                  <a16:creationId xmlns:a16="http://schemas.microsoft.com/office/drawing/2014/main" id="{D89D1507-0711-5CB4-10F1-6D1BF5A16CC6}"/>
                </a:ext>
              </a:extLst>
            </p:cNvPr>
            <p:cNvSpPr/>
            <p:nvPr/>
          </p:nvSpPr>
          <p:spPr>
            <a:xfrm>
              <a:off x="10342103" y="1806091"/>
              <a:ext cx="216502" cy="42191"/>
            </a:xfrm>
            <a:custGeom>
              <a:avLst/>
              <a:gdLst>
                <a:gd name="connsiteX0" fmla="*/ 212404 w 216502"/>
                <a:gd name="connsiteY0" fmla="*/ 9527 h 42191"/>
                <a:gd name="connsiteX1" fmla="*/ 4029 w 216502"/>
                <a:gd name="connsiteY1" fmla="*/ 29435 h 42191"/>
                <a:gd name="connsiteX2" fmla="*/ 449 w 216502"/>
                <a:gd name="connsiteY2" fmla="*/ 38120 h 42191"/>
                <a:gd name="connsiteX3" fmla="*/ 7466 w 216502"/>
                <a:gd name="connsiteY3" fmla="*/ 42131 h 42191"/>
                <a:gd name="connsiteX4" fmla="*/ 207964 w 216502"/>
                <a:gd name="connsiteY4" fmla="*/ 23232 h 42191"/>
                <a:gd name="connsiteX5" fmla="*/ 211688 w 216502"/>
                <a:gd name="connsiteY5" fmla="*/ 8806 h 4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502" h="42191">
                  <a:moveTo>
                    <a:pt x="212404" y="9527"/>
                  </a:moveTo>
                  <a:cubicBezTo>
                    <a:pt x="143375" y="-11968"/>
                    <a:pt x="70050" y="6498"/>
                    <a:pt x="4029" y="29435"/>
                  </a:cubicBezTo>
                  <a:cubicBezTo>
                    <a:pt x="735" y="30849"/>
                    <a:pt x="-840" y="34744"/>
                    <a:pt x="449" y="38120"/>
                  </a:cubicBezTo>
                  <a:cubicBezTo>
                    <a:pt x="1595" y="40890"/>
                    <a:pt x="4459" y="42534"/>
                    <a:pt x="7466" y="42131"/>
                  </a:cubicBezTo>
                  <a:cubicBezTo>
                    <a:pt x="73201" y="24963"/>
                    <a:pt x="140941" y="2747"/>
                    <a:pt x="207964" y="23232"/>
                  </a:cubicBezTo>
                  <a:cubicBezTo>
                    <a:pt x="216557" y="25829"/>
                    <a:pt x="220138" y="12268"/>
                    <a:pt x="211688" y="880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3" name="Freeform: Shape 3172">
              <a:extLst>
                <a:ext uri="{FF2B5EF4-FFF2-40B4-BE49-F238E27FC236}">
                  <a16:creationId xmlns:a16="http://schemas.microsoft.com/office/drawing/2014/main" id="{2B89A274-4AD3-957B-8816-628849E4CFD8}"/>
                </a:ext>
              </a:extLst>
            </p:cNvPr>
            <p:cNvSpPr/>
            <p:nvPr/>
          </p:nvSpPr>
          <p:spPr>
            <a:xfrm>
              <a:off x="9840801" y="1201793"/>
              <a:ext cx="199067" cy="43091"/>
            </a:xfrm>
            <a:custGeom>
              <a:avLst/>
              <a:gdLst>
                <a:gd name="connsiteX0" fmla="*/ 2511 w 199067"/>
                <a:gd name="connsiteY0" fmla="*/ 23650 h 43091"/>
                <a:gd name="connsiteX1" fmla="*/ 106627 w 199067"/>
                <a:gd name="connsiteY1" fmla="*/ 42837 h 43091"/>
                <a:gd name="connsiteX2" fmla="*/ 197424 w 199067"/>
                <a:gd name="connsiteY2" fmla="*/ 8791 h 43091"/>
                <a:gd name="connsiteX3" fmla="*/ 197767 w 199067"/>
                <a:gd name="connsiteY3" fmla="*/ 1665 h 43091"/>
                <a:gd name="connsiteX4" fmla="*/ 191266 w 199067"/>
                <a:gd name="connsiteY4" fmla="*/ 857 h 43091"/>
                <a:gd name="connsiteX5" fmla="*/ 105338 w 199067"/>
                <a:gd name="connsiteY5" fmla="*/ 24516 h 43091"/>
                <a:gd name="connsiteX6" fmla="*/ 9242 w 199067"/>
                <a:gd name="connsiteY6" fmla="*/ 12254 h 43091"/>
                <a:gd name="connsiteX7" fmla="*/ 564 w 199067"/>
                <a:gd name="connsiteY7" fmla="*/ 15658 h 43091"/>
                <a:gd name="connsiteX8" fmla="*/ 2655 w 199067"/>
                <a:gd name="connsiteY8" fmla="*/ 23650 h 4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67" h="43091">
                  <a:moveTo>
                    <a:pt x="2511" y="23650"/>
                  </a:moveTo>
                  <a:cubicBezTo>
                    <a:pt x="33016" y="41827"/>
                    <a:pt x="71969" y="43991"/>
                    <a:pt x="106627" y="42837"/>
                  </a:cubicBezTo>
                  <a:cubicBezTo>
                    <a:pt x="141285" y="41683"/>
                    <a:pt x="175655" y="35913"/>
                    <a:pt x="197424" y="8791"/>
                  </a:cubicBezTo>
                  <a:cubicBezTo>
                    <a:pt x="199472" y="6916"/>
                    <a:pt x="199629" y="3728"/>
                    <a:pt x="197767" y="1665"/>
                  </a:cubicBezTo>
                  <a:cubicBezTo>
                    <a:pt x="196106" y="-196"/>
                    <a:pt x="193328" y="-543"/>
                    <a:pt x="191266" y="857"/>
                  </a:cubicBezTo>
                  <a:cubicBezTo>
                    <a:pt x="164685" y="14994"/>
                    <a:pt x="135356" y="23073"/>
                    <a:pt x="105338" y="24516"/>
                  </a:cubicBezTo>
                  <a:cubicBezTo>
                    <a:pt x="73831" y="26103"/>
                    <a:pt x="38314" y="26680"/>
                    <a:pt x="9242" y="12254"/>
                  </a:cubicBezTo>
                  <a:cubicBezTo>
                    <a:pt x="5905" y="10782"/>
                    <a:pt x="2024" y="12297"/>
                    <a:pt x="564" y="15658"/>
                  </a:cubicBezTo>
                  <a:cubicBezTo>
                    <a:pt x="-683" y="18486"/>
                    <a:pt x="191" y="21804"/>
                    <a:pt x="2655" y="236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4" name="Freeform: Shape 3173">
              <a:extLst>
                <a:ext uri="{FF2B5EF4-FFF2-40B4-BE49-F238E27FC236}">
                  <a16:creationId xmlns:a16="http://schemas.microsoft.com/office/drawing/2014/main" id="{23C60593-1490-CF4A-B8B8-D122373183BF}"/>
                </a:ext>
              </a:extLst>
            </p:cNvPr>
            <p:cNvSpPr/>
            <p:nvPr/>
          </p:nvSpPr>
          <p:spPr>
            <a:xfrm>
              <a:off x="9809051" y="1248072"/>
              <a:ext cx="208381" cy="45891"/>
            </a:xfrm>
            <a:custGeom>
              <a:avLst/>
              <a:gdLst>
                <a:gd name="connsiteX0" fmla="*/ 2182 w 208381"/>
                <a:gd name="connsiteY0" fmla="*/ 21371 h 45891"/>
                <a:gd name="connsiteX1" fmla="*/ 97848 w 208381"/>
                <a:gd name="connsiteY1" fmla="*/ 45175 h 45891"/>
                <a:gd name="connsiteX2" fmla="*/ 154131 w 208381"/>
                <a:gd name="connsiteY2" fmla="*/ 35076 h 45891"/>
                <a:gd name="connsiteX3" fmla="*/ 205974 w 208381"/>
                <a:gd name="connsiteY3" fmla="*/ 11850 h 45891"/>
                <a:gd name="connsiteX4" fmla="*/ 199100 w 208381"/>
                <a:gd name="connsiteY4" fmla="*/ 165 h 45891"/>
                <a:gd name="connsiteX5" fmla="*/ 150551 w 208381"/>
                <a:gd name="connsiteY5" fmla="*/ 15745 h 45891"/>
                <a:gd name="connsiteX6" fmla="*/ 101142 w 208381"/>
                <a:gd name="connsiteY6" fmla="*/ 25555 h 45891"/>
                <a:gd name="connsiteX7" fmla="*/ 12350 w 208381"/>
                <a:gd name="connsiteY7" fmla="*/ 11129 h 45891"/>
                <a:gd name="connsiteX8" fmla="*/ 2326 w 208381"/>
                <a:gd name="connsiteY8" fmla="*/ 21227 h 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81" h="45891">
                  <a:moveTo>
                    <a:pt x="2182" y="21371"/>
                  </a:moveTo>
                  <a:cubicBezTo>
                    <a:pt x="28104" y="44742"/>
                    <a:pt x="64480" y="47627"/>
                    <a:pt x="97848" y="45175"/>
                  </a:cubicBezTo>
                  <a:cubicBezTo>
                    <a:pt x="116881" y="43631"/>
                    <a:pt x="135728" y="40241"/>
                    <a:pt x="154131" y="35076"/>
                  </a:cubicBezTo>
                  <a:cubicBezTo>
                    <a:pt x="172835" y="31080"/>
                    <a:pt x="190493" y="23160"/>
                    <a:pt x="205974" y="11850"/>
                  </a:cubicBezTo>
                  <a:cubicBezTo>
                    <a:pt x="211846" y="7089"/>
                    <a:pt x="205974" y="-1278"/>
                    <a:pt x="199100" y="165"/>
                  </a:cubicBezTo>
                  <a:cubicBezTo>
                    <a:pt x="182630" y="3771"/>
                    <a:pt x="166877" y="10985"/>
                    <a:pt x="150551" y="15745"/>
                  </a:cubicBezTo>
                  <a:cubicBezTo>
                    <a:pt x="134425" y="20592"/>
                    <a:pt x="117884" y="23882"/>
                    <a:pt x="101142" y="25555"/>
                  </a:cubicBezTo>
                  <a:cubicBezTo>
                    <a:pt x="72499" y="28585"/>
                    <a:pt x="36840" y="30171"/>
                    <a:pt x="12350" y="11129"/>
                  </a:cubicBezTo>
                  <a:cubicBezTo>
                    <a:pt x="5333" y="5647"/>
                    <a:pt x="-4549" y="15024"/>
                    <a:pt x="2326" y="2122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5" name="Freeform: Shape 3174">
              <a:extLst>
                <a:ext uri="{FF2B5EF4-FFF2-40B4-BE49-F238E27FC236}">
                  <a16:creationId xmlns:a16="http://schemas.microsoft.com/office/drawing/2014/main" id="{10CEF670-B635-3A8C-8471-0FD3A2464806}"/>
                </a:ext>
              </a:extLst>
            </p:cNvPr>
            <p:cNvSpPr/>
            <p:nvPr/>
          </p:nvSpPr>
          <p:spPr>
            <a:xfrm>
              <a:off x="9797967" y="1289703"/>
              <a:ext cx="205144" cy="40726"/>
            </a:xfrm>
            <a:custGeom>
              <a:avLst/>
              <a:gdLst>
                <a:gd name="connsiteX0" fmla="*/ 7681 w 205144"/>
                <a:gd name="connsiteY0" fmla="*/ 38022 h 40726"/>
                <a:gd name="connsiteX1" fmla="*/ 106784 w 205144"/>
                <a:gd name="connsiteY1" fmla="*/ 38022 h 40726"/>
                <a:gd name="connsiteX2" fmla="*/ 201018 w 205144"/>
                <a:gd name="connsiteY2" fmla="*/ 14651 h 40726"/>
                <a:gd name="connsiteX3" fmla="*/ 194716 w 205144"/>
                <a:gd name="connsiteY3" fmla="*/ 225 h 40726"/>
                <a:gd name="connsiteX4" fmla="*/ 101772 w 205144"/>
                <a:gd name="connsiteY4" fmla="*/ 19268 h 40726"/>
                <a:gd name="connsiteX5" fmla="*/ 7681 w 205144"/>
                <a:gd name="connsiteY5" fmla="*/ 22297 h 40726"/>
                <a:gd name="connsiteX6" fmla="*/ 7681 w 205144"/>
                <a:gd name="connsiteY6" fmla="*/ 38310 h 4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44" h="40726">
                  <a:moveTo>
                    <a:pt x="7681" y="38022"/>
                  </a:moveTo>
                  <a:cubicBezTo>
                    <a:pt x="40619" y="41628"/>
                    <a:pt x="73845" y="41628"/>
                    <a:pt x="106784" y="38022"/>
                  </a:cubicBezTo>
                  <a:cubicBezTo>
                    <a:pt x="139250" y="35497"/>
                    <a:pt x="171101" y="27606"/>
                    <a:pt x="201018" y="14651"/>
                  </a:cubicBezTo>
                  <a:cubicBezTo>
                    <a:pt x="209754" y="10323"/>
                    <a:pt x="203166" y="-1795"/>
                    <a:pt x="194716" y="225"/>
                  </a:cubicBezTo>
                  <a:cubicBezTo>
                    <a:pt x="163496" y="5707"/>
                    <a:pt x="133278" y="14651"/>
                    <a:pt x="101772" y="19268"/>
                  </a:cubicBezTo>
                  <a:cubicBezTo>
                    <a:pt x="70565" y="23091"/>
                    <a:pt x="39073" y="24100"/>
                    <a:pt x="7681" y="22297"/>
                  </a:cubicBezTo>
                  <a:cubicBezTo>
                    <a:pt x="-2774" y="22297"/>
                    <a:pt x="-2344" y="36723"/>
                    <a:pt x="7681" y="3831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6" name="Freeform: Shape 3175">
              <a:extLst>
                <a:ext uri="{FF2B5EF4-FFF2-40B4-BE49-F238E27FC236}">
                  <a16:creationId xmlns:a16="http://schemas.microsoft.com/office/drawing/2014/main" id="{674B20FF-823A-D703-5B16-2B8BA2CE2980}"/>
                </a:ext>
              </a:extLst>
            </p:cNvPr>
            <p:cNvSpPr/>
            <p:nvPr/>
          </p:nvSpPr>
          <p:spPr>
            <a:xfrm>
              <a:off x="10422830" y="1733096"/>
              <a:ext cx="186413" cy="48569"/>
            </a:xfrm>
            <a:custGeom>
              <a:avLst/>
              <a:gdLst>
                <a:gd name="connsiteX0" fmla="*/ 185525 w 186413"/>
                <a:gd name="connsiteY0" fmla="*/ 42273 h 48569"/>
                <a:gd name="connsiteX1" fmla="*/ 111771 w 186413"/>
                <a:gd name="connsiteY1" fmla="*/ 3467 h 48569"/>
                <a:gd name="connsiteX2" fmla="*/ 4934 w 186413"/>
                <a:gd name="connsiteY2" fmla="*/ 9381 h 48569"/>
                <a:gd name="connsiteX3" fmla="*/ 638 w 186413"/>
                <a:gd name="connsiteY3" fmla="*/ 19956 h 48569"/>
                <a:gd name="connsiteX4" fmla="*/ 9230 w 186413"/>
                <a:gd name="connsiteY4" fmla="*/ 24817 h 48569"/>
                <a:gd name="connsiteX5" fmla="*/ 103321 w 186413"/>
                <a:gd name="connsiteY5" fmla="*/ 17749 h 48569"/>
                <a:gd name="connsiteX6" fmla="*/ 177362 w 186413"/>
                <a:gd name="connsiteY6" fmla="*/ 46601 h 48569"/>
                <a:gd name="connsiteX7" fmla="*/ 185525 w 186413"/>
                <a:gd name="connsiteY7" fmla="*/ 41696 h 4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413" h="48569">
                  <a:moveTo>
                    <a:pt x="185525" y="42273"/>
                  </a:moveTo>
                  <a:cubicBezTo>
                    <a:pt x="169342" y="17316"/>
                    <a:pt x="139554" y="8083"/>
                    <a:pt x="111771" y="3467"/>
                  </a:cubicBezTo>
                  <a:cubicBezTo>
                    <a:pt x="76110" y="-2664"/>
                    <a:pt x="39591" y="-645"/>
                    <a:pt x="4934" y="9381"/>
                  </a:cubicBezTo>
                  <a:cubicBezTo>
                    <a:pt x="781" y="11113"/>
                    <a:pt x="-1081" y="15844"/>
                    <a:pt x="638" y="19956"/>
                  </a:cubicBezTo>
                  <a:cubicBezTo>
                    <a:pt x="2069" y="23360"/>
                    <a:pt x="5650" y="25366"/>
                    <a:pt x="9230" y="24817"/>
                  </a:cubicBezTo>
                  <a:cubicBezTo>
                    <a:pt x="40021" y="17792"/>
                    <a:pt x="71814" y="15397"/>
                    <a:pt x="103321" y="17749"/>
                  </a:cubicBezTo>
                  <a:cubicBezTo>
                    <a:pt x="129099" y="20057"/>
                    <a:pt x="160606" y="25106"/>
                    <a:pt x="177362" y="46601"/>
                  </a:cubicBezTo>
                  <a:cubicBezTo>
                    <a:pt x="180942" y="51362"/>
                    <a:pt x="189105" y="46601"/>
                    <a:pt x="185525" y="4169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7" name="Freeform: Shape 3176">
              <a:extLst>
                <a:ext uri="{FF2B5EF4-FFF2-40B4-BE49-F238E27FC236}">
                  <a16:creationId xmlns:a16="http://schemas.microsoft.com/office/drawing/2014/main" id="{5F846EAA-7350-9355-4BB3-053100B5A2AF}"/>
                </a:ext>
              </a:extLst>
            </p:cNvPr>
            <p:cNvSpPr/>
            <p:nvPr/>
          </p:nvSpPr>
          <p:spPr>
            <a:xfrm>
              <a:off x="10401093" y="1745576"/>
              <a:ext cx="190567" cy="58558"/>
            </a:xfrm>
            <a:custGeom>
              <a:avLst/>
              <a:gdLst>
                <a:gd name="connsiteX0" fmla="*/ 190506 w 190567"/>
                <a:gd name="connsiteY0" fmla="*/ 52586 h 58558"/>
                <a:gd name="connsiteX1" fmla="*/ 116322 w 190567"/>
                <a:gd name="connsiteY1" fmla="*/ 3393 h 58558"/>
                <a:gd name="connsiteX2" fmla="*/ 4902 w 190567"/>
                <a:gd name="connsiteY2" fmla="*/ 11472 h 58558"/>
                <a:gd name="connsiteX3" fmla="*/ 463 w 190567"/>
                <a:gd name="connsiteY3" fmla="*/ 21109 h 58558"/>
                <a:gd name="connsiteX4" fmla="*/ 8769 w 190567"/>
                <a:gd name="connsiteY4" fmla="*/ 25898 h 58558"/>
                <a:gd name="connsiteX5" fmla="*/ 104149 w 190567"/>
                <a:gd name="connsiteY5" fmla="*/ 18541 h 58558"/>
                <a:gd name="connsiteX6" fmla="*/ 181341 w 190567"/>
                <a:gd name="connsiteY6" fmla="*/ 55039 h 58558"/>
                <a:gd name="connsiteX7" fmla="*/ 190506 w 190567"/>
                <a:gd name="connsiteY7" fmla="*/ 52586 h 5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67" h="58558">
                  <a:moveTo>
                    <a:pt x="190506" y="52586"/>
                  </a:moveTo>
                  <a:cubicBezTo>
                    <a:pt x="185351" y="17675"/>
                    <a:pt x="145251" y="8154"/>
                    <a:pt x="116322" y="3393"/>
                  </a:cubicBezTo>
                  <a:cubicBezTo>
                    <a:pt x="79086" y="-3055"/>
                    <a:pt x="40849" y="-285"/>
                    <a:pt x="4902" y="11472"/>
                  </a:cubicBezTo>
                  <a:cubicBezTo>
                    <a:pt x="1036" y="12900"/>
                    <a:pt x="-969" y="17213"/>
                    <a:pt x="463" y="21109"/>
                  </a:cubicBezTo>
                  <a:cubicBezTo>
                    <a:pt x="1752" y="24513"/>
                    <a:pt x="5189" y="26518"/>
                    <a:pt x="8769" y="25898"/>
                  </a:cubicBezTo>
                  <a:cubicBezTo>
                    <a:pt x="39990" y="18916"/>
                    <a:pt x="72212" y="16434"/>
                    <a:pt x="104149" y="18541"/>
                  </a:cubicBezTo>
                  <a:cubicBezTo>
                    <a:pt x="130357" y="20705"/>
                    <a:pt x="172891" y="23878"/>
                    <a:pt x="181341" y="55039"/>
                  </a:cubicBezTo>
                  <a:cubicBezTo>
                    <a:pt x="182916" y="61242"/>
                    <a:pt x="191366" y="58501"/>
                    <a:pt x="190506" y="5258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8" name="Freeform: Shape 3177">
              <a:extLst>
                <a:ext uri="{FF2B5EF4-FFF2-40B4-BE49-F238E27FC236}">
                  <a16:creationId xmlns:a16="http://schemas.microsoft.com/office/drawing/2014/main" id="{C9830A9D-7BF7-D66A-E5FC-A960B266A1AD}"/>
                </a:ext>
              </a:extLst>
            </p:cNvPr>
            <p:cNvSpPr/>
            <p:nvPr/>
          </p:nvSpPr>
          <p:spPr>
            <a:xfrm>
              <a:off x="10381653" y="1765917"/>
              <a:ext cx="189400" cy="48901"/>
            </a:xfrm>
            <a:custGeom>
              <a:avLst/>
              <a:gdLst>
                <a:gd name="connsiteX0" fmla="*/ 187892 w 189400"/>
                <a:gd name="connsiteY0" fmla="*/ 38448 h 48901"/>
                <a:gd name="connsiteX1" fmla="*/ 105114 w 189400"/>
                <a:gd name="connsiteY1" fmla="*/ 2960 h 48901"/>
                <a:gd name="connsiteX2" fmla="*/ 5868 w 189400"/>
                <a:gd name="connsiteY2" fmla="*/ 9019 h 48901"/>
                <a:gd name="connsiteX3" fmla="*/ 283 w 189400"/>
                <a:gd name="connsiteY3" fmla="*/ 18829 h 48901"/>
                <a:gd name="connsiteX4" fmla="*/ 10021 w 189400"/>
                <a:gd name="connsiteY4" fmla="*/ 24455 h 48901"/>
                <a:gd name="connsiteX5" fmla="*/ 99672 w 189400"/>
                <a:gd name="connsiteY5" fmla="*/ 19117 h 48901"/>
                <a:gd name="connsiteX6" fmla="*/ 179442 w 189400"/>
                <a:gd name="connsiteY6" fmla="*/ 46960 h 48901"/>
                <a:gd name="connsiteX7" fmla="*/ 187892 w 189400"/>
                <a:gd name="connsiteY7" fmla="*/ 38448 h 4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400" h="48901">
                  <a:moveTo>
                    <a:pt x="187892" y="38448"/>
                  </a:moveTo>
                  <a:cubicBezTo>
                    <a:pt x="168988" y="15078"/>
                    <a:pt x="133328" y="7144"/>
                    <a:pt x="105114" y="2960"/>
                  </a:cubicBezTo>
                  <a:cubicBezTo>
                    <a:pt x="72032" y="-2479"/>
                    <a:pt x="38091" y="-401"/>
                    <a:pt x="5868" y="9019"/>
                  </a:cubicBezTo>
                  <a:cubicBezTo>
                    <a:pt x="1572" y="10173"/>
                    <a:pt x="-863" y="14573"/>
                    <a:pt x="283" y="18829"/>
                  </a:cubicBezTo>
                  <a:cubicBezTo>
                    <a:pt x="1428" y="23084"/>
                    <a:pt x="5725" y="25609"/>
                    <a:pt x="10021" y="24455"/>
                  </a:cubicBezTo>
                  <a:cubicBezTo>
                    <a:pt x="39523" y="18425"/>
                    <a:pt x="69741" y="16636"/>
                    <a:pt x="99672" y="19117"/>
                  </a:cubicBezTo>
                  <a:cubicBezTo>
                    <a:pt x="125880" y="21714"/>
                    <a:pt x="160681" y="26475"/>
                    <a:pt x="179442" y="46960"/>
                  </a:cubicBezTo>
                  <a:cubicBezTo>
                    <a:pt x="184741" y="52730"/>
                    <a:pt x="192761" y="44363"/>
                    <a:pt x="187892" y="3844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9" name="Freeform: Shape 3178">
              <a:extLst>
                <a:ext uri="{FF2B5EF4-FFF2-40B4-BE49-F238E27FC236}">
                  <a16:creationId xmlns:a16="http://schemas.microsoft.com/office/drawing/2014/main" id="{7AB59100-646C-C905-EF70-16447DE8D9FF}"/>
                </a:ext>
              </a:extLst>
            </p:cNvPr>
            <p:cNvSpPr/>
            <p:nvPr/>
          </p:nvSpPr>
          <p:spPr>
            <a:xfrm>
              <a:off x="10355801" y="1781220"/>
              <a:ext cx="185708" cy="63250"/>
            </a:xfrm>
            <a:custGeom>
              <a:avLst/>
              <a:gdLst>
                <a:gd name="connsiteX0" fmla="*/ 185674 w 185708"/>
                <a:gd name="connsiteY0" fmla="*/ 63251 h 63250"/>
                <a:gd name="connsiteX1" fmla="*/ 177654 w 185708"/>
                <a:gd name="connsiteY1" fmla="*/ 46805 h 63250"/>
                <a:gd name="connsiteX2" fmla="*/ 161328 w 185708"/>
                <a:gd name="connsiteY2" fmla="*/ 32378 h 63250"/>
                <a:gd name="connsiteX3" fmla="*/ 114211 w 185708"/>
                <a:gd name="connsiteY3" fmla="*/ 12470 h 63250"/>
                <a:gd name="connsiteX4" fmla="*/ 4509 w 185708"/>
                <a:gd name="connsiteY4" fmla="*/ 2516 h 63250"/>
                <a:gd name="connsiteX5" fmla="*/ 6228 w 185708"/>
                <a:gd name="connsiteY5" fmla="*/ 15067 h 63250"/>
                <a:gd name="connsiteX6" fmla="*/ 105332 w 185708"/>
                <a:gd name="connsiteY6" fmla="*/ 25887 h 63250"/>
                <a:gd name="connsiteX7" fmla="*/ 150443 w 185708"/>
                <a:gd name="connsiteY7" fmla="*/ 40313 h 63250"/>
                <a:gd name="connsiteX8" fmla="*/ 184385 w 185708"/>
                <a:gd name="connsiteY8" fmla="*/ 63251 h 63250"/>
                <a:gd name="connsiteX9" fmla="*/ 185674 w 185708"/>
                <a:gd name="connsiteY9" fmla="*/ 62385 h 6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708" h="63250">
                  <a:moveTo>
                    <a:pt x="185674" y="63251"/>
                  </a:moveTo>
                  <a:cubicBezTo>
                    <a:pt x="183955" y="57350"/>
                    <a:pt x="181234" y="51796"/>
                    <a:pt x="177654" y="46805"/>
                  </a:cubicBezTo>
                  <a:cubicBezTo>
                    <a:pt x="173071" y="41106"/>
                    <a:pt x="167486" y="36230"/>
                    <a:pt x="161328" y="32378"/>
                  </a:cubicBezTo>
                  <a:cubicBezTo>
                    <a:pt x="146434" y="23809"/>
                    <a:pt x="130680" y="17116"/>
                    <a:pt x="114211" y="12470"/>
                  </a:cubicBezTo>
                  <a:cubicBezTo>
                    <a:pt x="78980" y="482"/>
                    <a:pt x="41315" y="-2922"/>
                    <a:pt x="4509" y="2516"/>
                  </a:cubicBezTo>
                  <a:cubicBezTo>
                    <a:pt x="-2795" y="3959"/>
                    <a:pt x="-503" y="14634"/>
                    <a:pt x="6228" y="15067"/>
                  </a:cubicBezTo>
                  <a:cubicBezTo>
                    <a:pt x="39453" y="15846"/>
                    <a:pt x="72679" y="19467"/>
                    <a:pt x="105332" y="25887"/>
                  </a:cubicBezTo>
                  <a:cubicBezTo>
                    <a:pt x="120798" y="29234"/>
                    <a:pt x="135836" y="34066"/>
                    <a:pt x="150443" y="40313"/>
                  </a:cubicBezTo>
                  <a:cubicBezTo>
                    <a:pt x="163333" y="45189"/>
                    <a:pt x="174933" y="53051"/>
                    <a:pt x="184385" y="63251"/>
                  </a:cubicBezTo>
                  <a:cubicBezTo>
                    <a:pt x="184385" y="63251"/>
                    <a:pt x="185961" y="63251"/>
                    <a:pt x="185674" y="6238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0" name="Freeform: Shape 3179">
              <a:extLst>
                <a:ext uri="{FF2B5EF4-FFF2-40B4-BE49-F238E27FC236}">
                  <a16:creationId xmlns:a16="http://schemas.microsoft.com/office/drawing/2014/main" id="{11370151-2740-66EF-C1C1-1FF88C500328}"/>
                </a:ext>
              </a:extLst>
            </p:cNvPr>
            <p:cNvSpPr/>
            <p:nvPr/>
          </p:nvSpPr>
          <p:spPr>
            <a:xfrm>
              <a:off x="10356030" y="1801048"/>
              <a:ext cx="153697" cy="69595"/>
            </a:xfrm>
            <a:custGeom>
              <a:avLst/>
              <a:gdLst>
                <a:gd name="connsiteX0" fmla="*/ 152649 w 153697"/>
                <a:gd name="connsiteY0" fmla="*/ 61311 h 69595"/>
                <a:gd name="connsiteX1" fmla="*/ 7145 w 153697"/>
                <a:gd name="connsiteY1" fmla="*/ 0 h 69595"/>
                <a:gd name="connsiteX2" fmla="*/ 5283 w 153697"/>
                <a:gd name="connsiteY2" fmla="*/ 14426 h 69595"/>
                <a:gd name="connsiteX3" fmla="*/ 142624 w 153697"/>
                <a:gd name="connsiteY3" fmla="*/ 67082 h 69595"/>
                <a:gd name="connsiteX4" fmla="*/ 152649 w 153697"/>
                <a:gd name="connsiteY4" fmla="*/ 61167 h 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97" h="69595">
                  <a:moveTo>
                    <a:pt x="152649" y="61311"/>
                  </a:moveTo>
                  <a:cubicBezTo>
                    <a:pt x="120712" y="12839"/>
                    <a:pt x="61136" y="1443"/>
                    <a:pt x="7145" y="0"/>
                  </a:cubicBezTo>
                  <a:cubicBezTo>
                    <a:pt x="-875" y="0"/>
                    <a:pt x="-3024" y="13272"/>
                    <a:pt x="5283" y="14426"/>
                  </a:cubicBezTo>
                  <a:cubicBezTo>
                    <a:pt x="52686" y="21495"/>
                    <a:pt x="111833" y="23803"/>
                    <a:pt x="142624" y="67082"/>
                  </a:cubicBezTo>
                  <a:cubicBezTo>
                    <a:pt x="146920" y="73141"/>
                    <a:pt x="156946" y="67082"/>
                    <a:pt x="152649" y="6116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1" name="Freeform: Shape 3180">
              <a:extLst>
                <a:ext uri="{FF2B5EF4-FFF2-40B4-BE49-F238E27FC236}">
                  <a16:creationId xmlns:a16="http://schemas.microsoft.com/office/drawing/2014/main" id="{DEEE2D36-D2A0-52DD-6455-FA1BFB5048BB}"/>
                </a:ext>
              </a:extLst>
            </p:cNvPr>
            <p:cNvSpPr/>
            <p:nvPr/>
          </p:nvSpPr>
          <p:spPr>
            <a:xfrm>
              <a:off x="10310053" y="1799688"/>
              <a:ext cx="158405" cy="89315"/>
            </a:xfrm>
            <a:custGeom>
              <a:avLst/>
              <a:gdLst>
                <a:gd name="connsiteX0" fmla="*/ 157381 w 158405"/>
                <a:gd name="connsiteY0" fmla="*/ 80848 h 89315"/>
                <a:gd name="connsiteX1" fmla="*/ 91646 w 158405"/>
                <a:gd name="connsiteY1" fmla="*/ 24731 h 89315"/>
                <a:gd name="connsiteX2" fmla="*/ 8153 w 158405"/>
                <a:gd name="connsiteY2" fmla="*/ 62 h 89315"/>
                <a:gd name="connsiteX3" fmla="*/ 61 w 158405"/>
                <a:gd name="connsiteY3" fmla="*/ 6337 h 89315"/>
                <a:gd name="connsiteX4" fmla="*/ 6291 w 158405"/>
                <a:gd name="connsiteY4" fmla="*/ 14488 h 89315"/>
                <a:gd name="connsiteX5" fmla="*/ 82910 w 158405"/>
                <a:gd name="connsiteY5" fmla="*/ 40311 h 89315"/>
                <a:gd name="connsiteX6" fmla="*/ 148931 w 158405"/>
                <a:gd name="connsiteY6" fmla="*/ 87917 h 89315"/>
                <a:gd name="connsiteX7" fmla="*/ 157381 w 158405"/>
                <a:gd name="connsiteY7" fmla="*/ 81281 h 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405" h="89315">
                  <a:moveTo>
                    <a:pt x="157381" y="80848"/>
                  </a:moveTo>
                  <a:cubicBezTo>
                    <a:pt x="139622" y="57637"/>
                    <a:pt x="117281" y="38508"/>
                    <a:pt x="91646" y="24731"/>
                  </a:cubicBezTo>
                  <a:cubicBezTo>
                    <a:pt x="66440" y="9424"/>
                    <a:pt x="37655" y="927"/>
                    <a:pt x="8153" y="62"/>
                  </a:cubicBezTo>
                  <a:cubicBezTo>
                    <a:pt x="4200" y="-458"/>
                    <a:pt x="577" y="2355"/>
                    <a:pt x="61" y="6337"/>
                  </a:cubicBezTo>
                  <a:cubicBezTo>
                    <a:pt x="-454" y="10319"/>
                    <a:pt x="2338" y="13969"/>
                    <a:pt x="6291" y="14488"/>
                  </a:cubicBezTo>
                  <a:cubicBezTo>
                    <a:pt x="32499" y="20720"/>
                    <a:pt x="58277" y="29361"/>
                    <a:pt x="82910" y="40311"/>
                  </a:cubicBezTo>
                  <a:cubicBezTo>
                    <a:pt x="107113" y="52862"/>
                    <a:pt x="129311" y="68889"/>
                    <a:pt x="148931" y="87917"/>
                  </a:cubicBezTo>
                  <a:cubicBezTo>
                    <a:pt x="153227" y="91956"/>
                    <a:pt x="161247" y="86475"/>
                    <a:pt x="157381" y="8128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2" name="Freeform: Shape 3181">
              <a:extLst>
                <a:ext uri="{FF2B5EF4-FFF2-40B4-BE49-F238E27FC236}">
                  <a16:creationId xmlns:a16="http://schemas.microsoft.com/office/drawing/2014/main" id="{E4C3457C-E017-79D7-3FF3-8E1A61AAFFDA}"/>
                </a:ext>
              </a:extLst>
            </p:cNvPr>
            <p:cNvSpPr/>
            <p:nvPr/>
          </p:nvSpPr>
          <p:spPr>
            <a:xfrm>
              <a:off x="10271601" y="1797153"/>
              <a:ext cx="161805" cy="112391"/>
            </a:xfrm>
            <a:custGeom>
              <a:avLst/>
              <a:gdLst>
                <a:gd name="connsiteX0" fmla="*/ 160603 w 161805"/>
                <a:gd name="connsiteY0" fmla="*/ 103147 h 112391"/>
                <a:gd name="connsiteX1" fmla="*/ 94009 w 161805"/>
                <a:gd name="connsiteY1" fmla="*/ 35344 h 112391"/>
                <a:gd name="connsiteX2" fmla="*/ 6219 w 161805"/>
                <a:gd name="connsiteY2" fmla="*/ 0 h 112391"/>
                <a:gd name="connsiteX3" fmla="*/ 3069 w 161805"/>
                <a:gd name="connsiteY3" fmla="*/ 11829 h 112391"/>
                <a:gd name="connsiteX4" fmla="*/ 83411 w 161805"/>
                <a:gd name="connsiteY4" fmla="*/ 49049 h 112391"/>
                <a:gd name="connsiteX5" fmla="*/ 149432 w 161805"/>
                <a:gd name="connsiteY5" fmla="*/ 109639 h 112391"/>
                <a:gd name="connsiteX6" fmla="*/ 160603 w 161805"/>
                <a:gd name="connsiteY6" fmla="*/ 103147 h 11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805" h="112391">
                  <a:moveTo>
                    <a:pt x="160603" y="103147"/>
                  </a:moveTo>
                  <a:cubicBezTo>
                    <a:pt x="142701" y="76617"/>
                    <a:pt x="120217" y="53622"/>
                    <a:pt x="94009" y="35344"/>
                  </a:cubicBezTo>
                  <a:cubicBezTo>
                    <a:pt x="68517" y="15710"/>
                    <a:pt x="38141" y="3491"/>
                    <a:pt x="6219" y="0"/>
                  </a:cubicBezTo>
                  <a:cubicBezTo>
                    <a:pt x="348" y="0"/>
                    <a:pt x="-2660" y="9233"/>
                    <a:pt x="3069" y="11829"/>
                  </a:cubicBezTo>
                  <a:cubicBezTo>
                    <a:pt x="30709" y="22260"/>
                    <a:pt x="57633" y="34695"/>
                    <a:pt x="83411" y="49049"/>
                  </a:cubicBezTo>
                  <a:cubicBezTo>
                    <a:pt x="108760" y="65163"/>
                    <a:pt x="131101" y="85677"/>
                    <a:pt x="149432" y="109639"/>
                  </a:cubicBezTo>
                  <a:cubicBezTo>
                    <a:pt x="154302" y="116275"/>
                    <a:pt x="165473" y="109639"/>
                    <a:pt x="160603" y="1031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3" name="Freeform: Shape 3182">
              <a:extLst>
                <a:ext uri="{FF2B5EF4-FFF2-40B4-BE49-F238E27FC236}">
                  <a16:creationId xmlns:a16="http://schemas.microsoft.com/office/drawing/2014/main" id="{99006EA6-1FF1-04C9-FB7A-C92D074DD54D}"/>
                </a:ext>
              </a:extLst>
            </p:cNvPr>
            <p:cNvSpPr/>
            <p:nvPr/>
          </p:nvSpPr>
          <p:spPr>
            <a:xfrm>
              <a:off x="10214892" y="1789507"/>
              <a:ext cx="147566" cy="134068"/>
            </a:xfrm>
            <a:custGeom>
              <a:avLst/>
              <a:gdLst>
                <a:gd name="connsiteX0" fmla="*/ 147567 w 147566"/>
                <a:gd name="connsiteY0" fmla="*/ 126950 h 134068"/>
                <a:gd name="connsiteX1" fmla="*/ 93432 w 147566"/>
                <a:gd name="connsiteY1" fmla="*/ 45010 h 134068"/>
                <a:gd name="connsiteX2" fmla="*/ 6073 w 147566"/>
                <a:gd name="connsiteY2" fmla="*/ 0 h 134068"/>
                <a:gd name="connsiteX3" fmla="*/ 0 w 147566"/>
                <a:gd name="connsiteY3" fmla="*/ 6002 h 134068"/>
                <a:gd name="connsiteX4" fmla="*/ 2922 w 147566"/>
                <a:gd name="connsiteY4" fmla="*/ 11253 h 134068"/>
                <a:gd name="connsiteX5" fmla="*/ 44453 w 147566"/>
                <a:gd name="connsiteY5" fmla="*/ 31738 h 134068"/>
                <a:gd name="connsiteX6" fmla="*/ 81546 w 147566"/>
                <a:gd name="connsiteY6" fmla="*/ 57849 h 134068"/>
                <a:gd name="connsiteX7" fmla="*/ 136683 w 147566"/>
                <a:gd name="connsiteY7" fmla="*/ 131278 h 134068"/>
                <a:gd name="connsiteX8" fmla="*/ 146994 w 147566"/>
                <a:gd name="connsiteY8" fmla="*/ 126950 h 13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66" h="134068">
                  <a:moveTo>
                    <a:pt x="147567" y="126950"/>
                  </a:moveTo>
                  <a:cubicBezTo>
                    <a:pt x="136253" y="95689"/>
                    <a:pt x="117635" y="67587"/>
                    <a:pt x="93432" y="45010"/>
                  </a:cubicBezTo>
                  <a:cubicBezTo>
                    <a:pt x="69816" y="21019"/>
                    <a:pt x="39212" y="5251"/>
                    <a:pt x="6073" y="0"/>
                  </a:cubicBezTo>
                  <a:cubicBezTo>
                    <a:pt x="2750" y="-29"/>
                    <a:pt x="29" y="2655"/>
                    <a:pt x="0" y="6002"/>
                  </a:cubicBezTo>
                  <a:cubicBezTo>
                    <a:pt x="-14" y="8151"/>
                    <a:pt x="1088" y="10142"/>
                    <a:pt x="2922" y="11253"/>
                  </a:cubicBezTo>
                  <a:cubicBezTo>
                    <a:pt x="17244" y="18321"/>
                    <a:pt x="30848" y="24236"/>
                    <a:pt x="44453" y="31738"/>
                  </a:cubicBezTo>
                  <a:cubicBezTo>
                    <a:pt x="57672" y="39138"/>
                    <a:pt x="70103" y="47895"/>
                    <a:pt x="81546" y="57849"/>
                  </a:cubicBezTo>
                  <a:cubicBezTo>
                    <a:pt x="104918" y="78075"/>
                    <a:pt x="123793" y="103118"/>
                    <a:pt x="136683" y="131278"/>
                  </a:cubicBezTo>
                  <a:cubicBezTo>
                    <a:pt x="139260" y="137049"/>
                    <a:pt x="149142" y="133010"/>
                    <a:pt x="146994" y="12695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4" name="Freeform: Shape 3183">
              <a:extLst>
                <a:ext uri="{FF2B5EF4-FFF2-40B4-BE49-F238E27FC236}">
                  <a16:creationId xmlns:a16="http://schemas.microsoft.com/office/drawing/2014/main" id="{FD8B69C5-59D8-1143-80E0-3A46E3E6BA85}"/>
                </a:ext>
              </a:extLst>
            </p:cNvPr>
            <p:cNvSpPr/>
            <p:nvPr/>
          </p:nvSpPr>
          <p:spPr>
            <a:xfrm>
              <a:off x="10174227" y="1785389"/>
              <a:ext cx="120650" cy="156444"/>
            </a:xfrm>
            <a:custGeom>
              <a:avLst/>
              <a:gdLst>
                <a:gd name="connsiteX0" fmla="*/ 120635 w 120650"/>
                <a:gd name="connsiteY0" fmla="*/ 151698 h 156444"/>
                <a:gd name="connsiteX1" fmla="*/ 85548 w 120650"/>
                <a:gd name="connsiteY1" fmla="*/ 60092 h 156444"/>
                <a:gd name="connsiteX2" fmla="*/ 7641 w 120650"/>
                <a:gd name="connsiteY2" fmla="*/ 223 h 156444"/>
                <a:gd name="connsiteX3" fmla="*/ 222 w 120650"/>
                <a:gd name="connsiteY3" fmla="*/ 4421 h 156444"/>
                <a:gd name="connsiteX4" fmla="*/ 3058 w 120650"/>
                <a:gd name="connsiteY4" fmla="*/ 11331 h 156444"/>
                <a:gd name="connsiteX5" fmla="*/ 39577 w 120650"/>
                <a:gd name="connsiteY5" fmla="*/ 37731 h 156444"/>
                <a:gd name="connsiteX6" fmla="*/ 71943 w 120650"/>
                <a:gd name="connsiteY6" fmla="*/ 70623 h 156444"/>
                <a:gd name="connsiteX7" fmla="*/ 111040 w 120650"/>
                <a:gd name="connsiteY7" fmla="*/ 152996 h 156444"/>
                <a:gd name="connsiteX8" fmla="*/ 120635 w 120650"/>
                <a:gd name="connsiteY8" fmla="*/ 151698 h 15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50" h="156444">
                  <a:moveTo>
                    <a:pt x="120635" y="151698"/>
                  </a:moveTo>
                  <a:cubicBezTo>
                    <a:pt x="117513" y="118503"/>
                    <a:pt x="105369" y="86809"/>
                    <a:pt x="85548" y="60092"/>
                  </a:cubicBezTo>
                  <a:cubicBezTo>
                    <a:pt x="66988" y="31888"/>
                    <a:pt x="39548" y="10797"/>
                    <a:pt x="7641" y="223"/>
                  </a:cubicBezTo>
                  <a:cubicBezTo>
                    <a:pt x="4447" y="-671"/>
                    <a:pt x="1124" y="1204"/>
                    <a:pt x="222" y="4421"/>
                  </a:cubicBezTo>
                  <a:cubicBezTo>
                    <a:pt x="-523" y="7104"/>
                    <a:pt x="651" y="9961"/>
                    <a:pt x="3058" y="11331"/>
                  </a:cubicBezTo>
                  <a:cubicBezTo>
                    <a:pt x="15230" y="20131"/>
                    <a:pt x="28120" y="28065"/>
                    <a:pt x="39577" y="37731"/>
                  </a:cubicBezTo>
                  <a:cubicBezTo>
                    <a:pt x="51421" y="47584"/>
                    <a:pt x="62261" y="58606"/>
                    <a:pt x="71943" y="70623"/>
                  </a:cubicBezTo>
                  <a:cubicBezTo>
                    <a:pt x="90718" y="94916"/>
                    <a:pt x="104051" y="123019"/>
                    <a:pt x="111040" y="152996"/>
                  </a:cubicBezTo>
                  <a:cubicBezTo>
                    <a:pt x="112472" y="158190"/>
                    <a:pt x="121065" y="157324"/>
                    <a:pt x="120635" y="1516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5" name="Freeform: Shape 3184">
              <a:extLst>
                <a:ext uri="{FF2B5EF4-FFF2-40B4-BE49-F238E27FC236}">
                  <a16:creationId xmlns:a16="http://schemas.microsoft.com/office/drawing/2014/main" id="{603199FF-53BF-7AA5-454F-3C0D8EFA5A67}"/>
                </a:ext>
              </a:extLst>
            </p:cNvPr>
            <p:cNvSpPr/>
            <p:nvPr/>
          </p:nvSpPr>
          <p:spPr>
            <a:xfrm>
              <a:off x="10134763" y="1780936"/>
              <a:ext cx="95939" cy="141454"/>
            </a:xfrm>
            <a:custGeom>
              <a:avLst/>
              <a:gdLst>
                <a:gd name="connsiteX0" fmla="*/ 95940 w 95939"/>
                <a:gd name="connsiteY0" fmla="*/ 136964 h 141454"/>
                <a:gd name="connsiteX1" fmla="*/ 10012 w 95939"/>
                <a:gd name="connsiteY1" fmla="*/ 925 h 141454"/>
                <a:gd name="connsiteX2" fmla="*/ 918 w 95939"/>
                <a:gd name="connsiteY2" fmla="*/ 3305 h 141454"/>
                <a:gd name="connsiteX3" fmla="*/ 3282 w 95939"/>
                <a:gd name="connsiteY3" fmla="*/ 12466 h 141454"/>
                <a:gd name="connsiteX4" fmla="*/ 58991 w 95939"/>
                <a:gd name="connsiteY4" fmla="*/ 64833 h 141454"/>
                <a:gd name="connsiteX5" fmla="*/ 86345 w 95939"/>
                <a:gd name="connsiteY5" fmla="*/ 136964 h 141454"/>
                <a:gd name="connsiteX6" fmla="*/ 95653 w 95939"/>
                <a:gd name="connsiteY6" fmla="*/ 136964 h 14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39" h="141454">
                  <a:moveTo>
                    <a:pt x="95940" y="136964"/>
                  </a:moveTo>
                  <a:cubicBezTo>
                    <a:pt x="92073" y="82289"/>
                    <a:pt x="61999" y="24007"/>
                    <a:pt x="10012" y="925"/>
                  </a:cubicBezTo>
                  <a:cubicBezTo>
                    <a:pt x="6847" y="-951"/>
                    <a:pt x="2780" y="117"/>
                    <a:pt x="918" y="3305"/>
                  </a:cubicBezTo>
                  <a:cubicBezTo>
                    <a:pt x="-944" y="6493"/>
                    <a:pt x="117" y="10590"/>
                    <a:pt x="3282" y="12466"/>
                  </a:cubicBezTo>
                  <a:cubicBezTo>
                    <a:pt x="25064" y="26099"/>
                    <a:pt x="43982" y="43886"/>
                    <a:pt x="58991" y="64833"/>
                  </a:cubicBezTo>
                  <a:cubicBezTo>
                    <a:pt x="73899" y="86227"/>
                    <a:pt x="83294" y="111011"/>
                    <a:pt x="86345" y="136964"/>
                  </a:cubicBezTo>
                  <a:cubicBezTo>
                    <a:pt x="86345" y="142878"/>
                    <a:pt x="96083" y="143023"/>
                    <a:pt x="95653" y="13696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6" name="Freeform: Shape 3185">
              <a:extLst>
                <a:ext uri="{FF2B5EF4-FFF2-40B4-BE49-F238E27FC236}">
                  <a16:creationId xmlns:a16="http://schemas.microsoft.com/office/drawing/2014/main" id="{95041C3B-A10A-5A65-C074-BA66A1570A51}"/>
                </a:ext>
              </a:extLst>
            </p:cNvPr>
            <p:cNvSpPr/>
            <p:nvPr/>
          </p:nvSpPr>
          <p:spPr>
            <a:xfrm>
              <a:off x="10101562" y="1794774"/>
              <a:ext cx="73417" cy="145464"/>
            </a:xfrm>
            <a:custGeom>
              <a:avLst/>
              <a:gdLst>
                <a:gd name="connsiteX0" fmla="*/ 71140 w 73417"/>
                <a:gd name="connsiteY0" fmla="*/ 141591 h 145464"/>
                <a:gd name="connsiteX1" fmla="*/ 8843 w 73417"/>
                <a:gd name="connsiteY1" fmla="*/ 503 h 145464"/>
                <a:gd name="connsiteX2" fmla="*/ 1968 w 73417"/>
                <a:gd name="connsiteY2" fmla="*/ 9592 h 145464"/>
                <a:gd name="connsiteX3" fmla="*/ 48655 w 73417"/>
                <a:gd name="connsiteY3" fmla="*/ 65710 h 145464"/>
                <a:gd name="connsiteX4" fmla="*/ 59540 w 73417"/>
                <a:gd name="connsiteY4" fmla="*/ 137841 h 145464"/>
                <a:gd name="connsiteX5" fmla="*/ 71140 w 73417"/>
                <a:gd name="connsiteY5" fmla="*/ 141015 h 14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17" h="145464">
                  <a:moveTo>
                    <a:pt x="71140" y="141591"/>
                  </a:moveTo>
                  <a:cubicBezTo>
                    <a:pt x="80878" y="89657"/>
                    <a:pt x="59253" y="23874"/>
                    <a:pt x="8843" y="503"/>
                  </a:cubicBezTo>
                  <a:cubicBezTo>
                    <a:pt x="3543" y="-1949"/>
                    <a:pt x="-3474" y="5120"/>
                    <a:pt x="1968" y="9592"/>
                  </a:cubicBezTo>
                  <a:cubicBezTo>
                    <a:pt x="21330" y="24725"/>
                    <a:pt x="37241" y="43869"/>
                    <a:pt x="48655" y="65710"/>
                  </a:cubicBezTo>
                  <a:cubicBezTo>
                    <a:pt x="59511" y="88070"/>
                    <a:pt x="63320" y="113244"/>
                    <a:pt x="59540" y="137841"/>
                  </a:cubicBezTo>
                  <a:cubicBezTo>
                    <a:pt x="58250" y="145487"/>
                    <a:pt x="69565" y="148805"/>
                    <a:pt x="71140" y="14101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7" name="Freeform: Shape 3186">
              <a:extLst>
                <a:ext uri="{FF2B5EF4-FFF2-40B4-BE49-F238E27FC236}">
                  <a16:creationId xmlns:a16="http://schemas.microsoft.com/office/drawing/2014/main" id="{4ABAEBFD-E9D6-008D-4067-FB8067087983}"/>
                </a:ext>
              </a:extLst>
            </p:cNvPr>
            <p:cNvSpPr/>
            <p:nvPr/>
          </p:nvSpPr>
          <p:spPr>
            <a:xfrm>
              <a:off x="10044184" y="1784996"/>
              <a:ext cx="86703" cy="151513"/>
            </a:xfrm>
            <a:custGeom>
              <a:avLst/>
              <a:gdLst>
                <a:gd name="connsiteX0" fmla="*/ 86270 w 86703"/>
                <a:gd name="connsiteY0" fmla="*/ 144156 h 151513"/>
                <a:gd name="connsiteX1" fmla="*/ 65504 w 86703"/>
                <a:gd name="connsiteY1" fmla="*/ 53704 h 151513"/>
                <a:gd name="connsiteX2" fmla="*/ 8219 w 86703"/>
                <a:gd name="connsiteY2" fmla="*/ 327 h 151513"/>
                <a:gd name="connsiteX3" fmla="*/ 3063 w 86703"/>
                <a:gd name="connsiteY3" fmla="*/ 12733 h 151513"/>
                <a:gd name="connsiteX4" fmla="*/ 50323 w 86703"/>
                <a:gd name="connsiteY4" fmla="*/ 64090 h 151513"/>
                <a:gd name="connsiteX5" fmla="*/ 71519 w 86703"/>
                <a:gd name="connsiteY5" fmla="*/ 144156 h 151513"/>
                <a:gd name="connsiteX6" fmla="*/ 86700 w 86703"/>
                <a:gd name="connsiteY6" fmla="*/ 144156 h 1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03" h="151513">
                  <a:moveTo>
                    <a:pt x="86270" y="144156"/>
                  </a:moveTo>
                  <a:cubicBezTo>
                    <a:pt x="86256" y="112808"/>
                    <a:pt x="79152" y="81878"/>
                    <a:pt x="65504" y="53704"/>
                  </a:cubicBezTo>
                  <a:cubicBezTo>
                    <a:pt x="54161" y="28977"/>
                    <a:pt x="33567" y="9790"/>
                    <a:pt x="8219" y="327"/>
                  </a:cubicBezTo>
                  <a:cubicBezTo>
                    <a:pt x="485" y="-1981"/>
                    <a:pt x="-2952" y="8550"/>
                    <a:pt x="3063" y="12733"/>
                  </a:cubicBezTo>
                  <a:cubicBezTo>
                    <a:pt x="22483" y="26020"/>
                    <a:pt x="38637" y="43591"/>
                    <a:pt x="50323" y="64090"/>
                  </a:cubicBezTo>
                  <a:cubicBezTo>
                    <a:pt x="62769" y="89033"/>
                    <a:pt x="69987" y="116285"/>
                    <a:pt x="71519" y="144156"/>
                  </a:cubicBezTo>
                  <a:cubicBezTo>
                    <a:pt x="71519" y="153821"/>
                    <a:pt x="86986" y="154110"/>
                    <a:pt x="86700" y="1441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8" name="Freeform: Shape 3187">
              <a:extLst>
                <a:ext uri="{FF2B5EF4-FFF2-40B4-BE49-F238E27FC236}">
                  <a16:creationId xmlns:a16="http://schemas.microsoft.com/office/drawing/2014/main" id="{F37A3F51-9936-5E03-64A4-06C37C79AF44}"/>
                </a:ext>
              </a:extLst>
            </p:cNvPr>
            <p:cNvSpPr/>
            <p:nvPr/>
          </p:nvSpPr>
          <p:spPr>
            <a:xfrm>
              <a:off x="9980324" y="1761959"/>
              <a:ext cx="79435" cy="150170"/>
            </a:xfrm>
            <a:custGeom>
              <a:avLst/>
              <a:gdLst>
                <a:gd name="connsiteX0" fmla="*/ 79383 w 79435"/>
                <a:gd name="connsiteY0" fmla="*/ 144112 h 150170"/>
                <a:gd name="connsiteX1" fmla="*/ 61625 w 79435"/>
                <a:gd name="connsiteY1" fmla="*/ 55679 h 150170"/>
                <a:gd name="connsiteX2" fmla="*/ 7348 w 79435"/>
                <a:gd name="connsiteY2" fmla="*/ 283 h 150170"/>
                <a:gd name="connsiteX3" fmla="*/ 1762 w 79435"/>
                <a:gd name="connsiteY3" fmla="*/ 9948 h 150170"/>
                <a:gd name="connsiteX4" fmla="*/ 67354 w 79435"/>
                <a:gd name="connsiteY4" fmla="*/ 144112 h 150170"/>
                <a:gd name="connsiteX5" fmla="*/ 73369 w 79435"/>
                <a:gd name="connsiteY5" fmla="*/ 150171 h 150170"/>
                <a:gd name="connsiteX6" fmla="*/ 79383 w 79435"/>
                <a:gd name="connsiteY6" fmla="*/ 144112 h 1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435" h="150170">
                  <a:moveTo>
                    <a:pt x="79383" y="144112"/>
                  </a:moveTo>
                  <a:cubicBezTo>
                    <a:pt x="80071" y="113673"/>
                    <a:pt x="74013" y="83450"/>
                    <a:pt x="61625" y="55679"/>
                  </a:cubicBezTo>
                  <a:cubicBezTo>
                    <a:pt x="51357" y="30823"/>
                    <a:pt x="31894" y="10944"/>
                    <a:pt x="7348" y="283"/>
                  </a:cubicBezTo>
                  <a:cubicBezTo>
                    <a:pt x="2049" y="-1593"/>
                    <a:pt x="-2677" y="6342"/>
                    <a:pt x="1762" y="9948"/>
                  </a:cubicBezTo>
                  <a:cubicBezTo>
                    <a:pt x="44840" y="40546"/>
                    <a:pt x="69544" y="91067"/>
                    <a:pt x="67354" y="144112"/>
                  </a:cubicBezTo>
                  <a:cubicBezTo>
                    <a:pt x="67354" y="147459"/>
                    <a:pt x="70046" y="150171"/>
                    <a:pt x="73369" y="150171"/>
                  </a:cubicBezTo>
                  <a:cubicBezTo>
                    <a:pt x="76691" y="150171"/>
                    <a:pt x="79383" y="147459"/>
                    <a:pt x="79383" y="14411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9" name="Freeform: Shape 3188">
              <a:extLst>
                <a:ext uri="{FF2B5EF4-FFF2-40B4-BE49-F238E27FC236}">
                  <a16:creationId xmlns:a16="http://schemas.microsoft.com/office/drawing/2014/main" id="{FB0EAB66-6090-1DFA-3CD3-FE6ADD8CA344}"/>
                </a:ext>
              </a:extLst>
            </p:cNvPr>
            <p:cNvSpPr/>
            <p:nvPr/>
          </p:nvSpPr>
          <p:spPr>
            <a:xfrm>
              <a:off x="9948536" y="1741064"/>
              <a:ext cx="62566" cy="147983"/>
            </a:xfrm>
            <a:custGeom>
              <a:avLst/>
              <a:gdLst>
                <a:gd name="connsiteX0" fmla="*/ 62479 w 62566"/>
                <a:gd name="connsiteY0" fmla="*/ 142934 h 147983"/>
                <a:gd name="connsiteX1" fmla="*/ 12497 w 62566"/>
                <a:gd name="connsiteY1" fmla="*/ 2135 h 147983"/>
                <a:gd name="connsiteX2" fmla="*/ 1183 w 62566"/>
                <a:gd name="connsiteY2" fmla="*/ 10935 h 147983"/>
                <a:gd name="connsiteX3" fmla="*/ 35840 w 62566"/>
                <a:gd name="connsiteY3" fmla="*/ 73112 h 147983"/>
                <a:gd name="connsiteX4" fmla="*/ 52454 w 62566"/>
                <a:gd name="connsiteY4" fmla="*/ 142934 h 147983"/>
                <a:gd name="connsiteX5" fmla="*/ 57466 w 62566"/>
                <a:gd name="connsiteY5" fmla="*/ 147983 h 147983"/>
                <a:gd name="connsiteX6" fmla="*/ 62479 w 62566"/>
                <a:gd name="connsiteY6" fmla="*/ 142934 h 14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66" h="147983">
                  <a:moveTo>
                    <a:pt x="62479" y="142934"/>
                  </a:moveTo>
                  <a:cubicBezTo>
                    <a:pt x="63982" y="91346"/>
                    <a:pt x="46137" y="41071"/>
                    <a:pt x="12497" y="2135"/>
                  </a:cubicBezTo>
                  <a:cubicBezTo>
                    <a:pt x="7055" y="-3924"/>
                    <a:pt x="-3543" y="4154"/>
                    <a:pt x="1183" y="10935"/>
                  </a:cubicBezTo>
                  <a:cubicBezTo>
                    <a:pt x="15075" y="30251"/>
                    <a:pt x="26703" y="51112"/>
                    <a:pt x="35840" y="73112"/>
                  </a:cubicBezTo>
                  <a:cubicBezTo>
                    <a:pt x="44491" y="95516"/>
                    <a:pt x="50076" y="119016"/>
                    <a:pt x="52454" y="142934"/>
                  </a:cubicBezTo>
                  <a:cubicBezTo>
                    <a:pt x="52454" y="145719"/>
                    <a:pt x="54702" y="147983"/>
                    <a:pt x="57466" y="147983"/>
                  </a:cubicBezTo>
                  <a:cubicBezTo>
                    <a:pt x="60230" y="147983"/>
                    <a:pt x="62479" y="145719"/>
                    <a:pt x="62479" y="1429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0" name="Freeform: Shape 3189">
              <a:extLst>
                <a:ext uri="{FF2B5EF4-FFF2-40B4-BE49-F238E27FC236}">
                  <a16:creationId xmlns:a16="http://schemas.microsoft.com/office/drawing/2014/main" id="{5F388140-A4E3-A7BB-14DE-186C291E7320}"/>
                </a:ext>
              </a:extLst>
            </p:cNvPr>
            <p:cNvSpPr/>
            <p:nvPr/>
          </p:nvSpPr>
          <p:spPr>
            <a:xfrm>
              <a:off x="9910918" y="1671690"/>
              <a:ext cx="43155" cy="177366"/>
            </a:xfrm>
            <a:custGeom>
              <a:avLst/>
              <a:gdLst>
                <a:gd name="connsiteX0" fmla="*/ 35651 w 43155"/>
                <a:gd name="connsiteY0" fmla="*/ 172925 h 177366"/>
                <a:gd name="connsiteX1" fmla="*/ 40950 w 43155"/>
                <a:gd name="connsiteY1" fmla="*/ 83194 h 177366"/>
                <a:gd name="connsiteX2" fmla="*/ 7724 w 43155"/>
                <a:gd name="connsiteY2" fmla="*/ 1254 h 177366"/>
                <a:gd name="connsiteX3" fmla="*/ 1251 w 43155"/>
                <a:gd name="connsiteY3" fmla="*/ 1456 h 177366"/>
                <a:gd name="connsiteX4" fmla="*/ 134 w 43155"/>
                <a:gd name="connsiteY4" fmla="*/ 5726 h 177366"/>
                <a:gd name="connsiteX5" fmla="*/ 24767 w 43155"/>
                <a:gd name="connsiteY5" fmla="*/ 84926 h 177366"/>
                <a:gd name="connsiteX6" fmla="*/ 23764 w 43155"/>
                <a:gd name="connsiteY6" fmla="*/ 169607 h 177366"/>
                <a:gd name="connsiteX7" fmla="*/ 35651 w 43155"/>
                <a:gd name="connsiteY7" fmla="*/ 172925 h 17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5" h="177366">
                  <a:moveTo>
                    <a:pt x="35651" y="172925"/>
                  </a:moveTo>
                  <a:cubicBezTo>
                    <a:pt x="43342" y="143669"/>
                    <a:pt x="45146" y="113157"/>
                    <a:pt x="40950" y="83194"/>
                  </a:cubicBezTo>
                  <a:cubicBezTo>
                    <a:pt x="38673" y="53044"/>
                    <a:pt x="27044" y="24379"/>
                    <a:pt x="7724" y="1254"/>
                  </a:cubicBezTo>
                  <a:cubicBezTo>
                    <a:pt x="5877" y="-492"/>
                    <a:pt x="2984" y="-405"/>
                    <a:pt x="1251" y="1456"/>
                  </a:cubicBezTo>
                  <a:cubicBezTo>
                    <a:pt x="177" y="2595"/>
                    <a:pt x="-239" y="4197"/>
                    <a:pt x="134" y="5726"/>
                  </a:cubicBezTo>
                  <a:cubicBezTo>
                    <a:pt x="9773" y="31650"/>
                    <a:pt x="17993" y="58093"/>
                    <a:pt x="24767" y="84926"/>
                  </a:cubicBezTo>
                  <a:cubicBezTo>
                    <a:pt x="29736" y="112970"/>
                    <a:pt x="29393" y="141693"/>
                    <a:pt x="23764" y="169607"/>
                  </a:cubicBezTo>
                  <a:cubicBezTo>
                    <a:pt x="22189" y="177397"/>
                    <a:pt x="33646" y="180715"/>
                    <a:pt x="35651" y="17292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1" name="Freeform: Shape 3190">
              <a:extLst>
                <a:ext uri="{FF2B5EF4-FFF2-40B4-BE49-F238E27FC236}">
                  <a16:creationId xmlns:a16="http://schemas.microsoft.com/office/drawing/2014/main" id="{7BBFBBF0-D221-0DD8-B1A5-B25A5B6D2946}"/>
                </a:ext>
              </a:extLst>
            </p:cNvPr>
            <p:cNvSpPr/>
            <p:nvPr/>
          </p:nvSpPr>
          <p:spPr>
            <a:xfrm>
              <a:off x="9886348" y="1639251"/>
              <a:ext cx="32434" cy="153352"/>
            </a:xfrm>
            <a:custGeom>
              <a:avLst/>
              <a:gdLst>
                <a:gd name="connsiteX0" fmla="*/ 10670 w 32434"/>
                <a:gd name="connsiteY0" fmla="*/ 151121 h 153352"/>
                <a:gd name="connsiteX1" fmla="*/ 31865 w 32434"/>
                <a:gd name="connsiteY1" fmla="*/ 81443 h 153352"/>
                <a:gd name="connsiteX2" fmla="*/ 17544 w 32434"/>
                <a:gd name="connsiteY2" fmla="*/ 2099 h 153352"/>
                <a:gd name="connsiteX3" fmla="*/ 9380 w 32434"/>
                <a:gd name="connsiteY3" fmla="*/ 4407 h 153352"/>
                <a:gd name="connsiteX4" fmla="*/ 15682 w 32434"/>
                <a:gd name="connsiteY4" fmla="*/ 76538 h 153352"/>
                <a:gd name="connsiteX5" fmla="*/ 12388 w 32434"/>
                <a:gd name="connsiteY5" fmla="*/ 112603 h 153352"/>
                <a:gd name="connsiteX6" fmla="*/ 1504 w 32434"/>
                <a:gd name="connsiteY6" fmla="*/ 142610 h 153352"/>
                <a:gd name="connsiteX7" fmla="*/ 10383 w 32434"/>
                <a:gd name="connsiteY7" fmla="*/ 151554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34" h="153352">
                  <a:moveTo>
                    <a:pt x="10670" y="151121"/>
                  </a:moveTo>
                  <a:cubicBezTo>
                    <a:pt x="27425" y="132944"/>
                    <a:pt x="30433" y="105102"/>
                    <a:pt x="31865" y="81443"/>
                  </a:cubicBezTo>
                  <a:cubicBezTo>
                    <a:pt x="34214" y="54177"/>
                    <a:pt x="29273" y="26782"/>
                    <a:pt x="17544" y="2099"/>
                  </a:cubicBezTo>
                  <a:cubicBezTo>
                    <a:pt x="15682" y="-1652"/>
                    <a:pt x="8808" y="-65"/>
                    <a:pt x="9380" y="4407"/>
                  </a:cubicBezTo>
                  <a:cubicBezTo>
                    <a:pt x="13219" y="28268"/>
                    <a:pt x="15324" y="52374"/>
                    <a:pt x="15682" y="76538"/>
                  </a:cubicBezTo>
                  <a:cubicBezTo>
                    <a:pt x="15668" y="88641"/>
                    <a:pt x="14565" y="100701"/>
                    <a:pt x="12388" y="112603"/>
                  </a:cubicBezTo>
                  <a:cubicBezTo>
                    <a:pt x="11285" y="123365"/>
                    <a:pt x="7547" y="133665"/>
                    <a:pt x="1504" y="142610"/>
                  </a:cubicBezTo>
                  <a:cubicBezTo>
                    <a:pt x="-3365" y="148813"/>
                    <a:pt x="4655" y="157036"/>
                    <a:pt x="10383" y="15155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2" name="Freeform: Shape 3191">
              <a:extLst>
                <a:ext uri="{FF2B5EF4-FFF2-40B4-BE49-F238E27FC236}">
                  <a16:creationId xmlns:a16="http://schemas.microsoft.com/office/drawing/2014/main" id="{43CBA1E9-79D5-C705-A1FA-3AEAF404FB12}"/>
                </a:ext>
              </a:extLst>
            </p:cNvPr>
            <p:cNvSpPr/>
            <p:nvPr/>
          </p:nvSpPr>
          <p:spPr>
            <a:xfrm>
              <a:off x="9851231" y="1570285"/>
              <a:ext cx="40765" cy="194081"/>
            </a:xfrm>
            <a:custGeom>
              <a:avLst/>
              <a:gdLst>
                <a:gd name="connsiteX0" fmla="*/ 11702 w 40765"/>
                <a:gd name="connsiteY0" fmla="*/ 190658 h 194081"/>
                <a:gd name="connsiteX1" fmla="*/ 40344 w 40765"/>
                <a:gd name="connsiteY1" fmla="*/ 96167 h 194081"/>
                <a:gd name="connsiteX2" fmla="*/ 19006 w 40765"/>
                <a:gd name="connsiteY2" fmla="*/ 1675 h 194081"/>
                <a:gd name="connsiteX3" fmla="*/ 10499 w 40765"/>
                <a:gd name="connsiteY3" fmla="*/ 1877 h 194081"/>
                <a:gd name="connsiteX4" fmla="*/ 8837 w 40765"/>
                <a:gd name="connsiteY4" fmla="*/ 6003 h 194081"/>
                <a:gd name="connsiteX5" fmla="*/ 19149 w 40765"/>
                <a:gd name="connsiteY5" fmla="*/ 50435 h 194081"/>
                <a:gd name="connsiteX6" fmla="*/ 23015 w 40765"/>
                <a:gd name="connsiteY6" fmla="*/ 94724 h 194081"/>
                <a:gd name="connsiteX7" fmla="*/ 817 w 40765"/>
                <a:gd name="connsiteY7" fmla="*/ 184022 h 194081"/>
                <a:gd name="connsiteX8" fmla="*/ 11988 w 40765"/>
                <a:gd name="connsiteY8" fmla="*/ 190658 h 19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65" h="194081">
                  <a:moveTo>
                    <a:pt x="11702" y="190658"/>
                  </a:moveTo>
                  <a:cubicBezTo>
                    <a:pt x="28643" y="161935"/>
                    <a:pt x="38468" y="129520"/>
                    <a:pt x="40344" y="96167"/>
                  </a:cubicBezTo>
                  <a:cubicBezTo>
                    <a:pt x="42063" y="65727"/>
                    <a:pt x="39198" y="26055"/>
                    <a:pt x="19006" y="1675"/>
                  </a:cubicBezTo>
                  <a:cubicBezTo>
                    <a:pt x="16599" y="-633"/>
                    <a:pt x="12790" y="-547"/>
                    <a:pt x="10499" y="1877"/>
                  </a:cubicBezTo>
                  <a:cubicBezTo>
                    <a:pt x="9453" y="2988"/>
                    <a:pt x="8852" y="4459"/>
                    <a:pt x="8837" y="6003"/>
                  </a:cubicBezTo>
                  <a:cubicBezTo>
                    <a:pt x="10842" y="20429"/>
                    <a:pt x="15998" y="34855"/>
                    <a:pt x="19149" y="50435"/>
                  </a:cubicBezTo>
                  <a:cubicBezTo>
                    <a:pt x="22013" y="65020"/>
                    <a:pt x="23316" y="79865"/>
                    <a:pt x="23015" y="94724"/>
                  </a:cubicBezTo>
                  <a:cubicBezTo>
                    <a:pt x="22600" y="125827"/>
                    <a:pt x="15010" y="156396"/>
                    <a:pt x="817" y="184022"/>
                  </a:cubicBezTo>
                  <a:cubicBezTo>
                    <a:pt x="-3050" y="191524"/>
                    <a:pt x="7835" y="198448"/>
                    <a:pt x="11988" y="19065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3" name="Freeform: Shape 3192">
              <a:extLst>
                <a:ext uri="{FF2B5EF4-FFF2-40B4-BE49-F238E27FC236}">
                  <a16:creationId xmlns:a16="http://schemas.microsoft.com/office/drawing/2014/main" id="{33D92FDC-9528-4A19-5855-CDE552532AE9}"/>
                </a:ext>
              </a:extLst>
            </p:cNvPr>
            <p:cNvSpPr/>
            <p:nvPr/>
          </p:nvSpPr>
          <p:spPr>
            <a:xfrm>
              <a:off x="9824995" y="1510052"/>
              <a:ext cx="45116" cy="183732"/>
            </a:xfrm>
            <a:custGeom>
              <a:avLst/>
              <a:gdLst>
                <a:gd name="connsiteX0" fmla="*/ 10011 w 45116"/>
                <a:gd name="connsiteY0" fmla="*/ 181501 h 183732"/>
                <a:gd name="connsiteX1" fmla="*/ 41661 w 45116"/>
                <a:gd name="connsiteY1" fmla="*/ 98839 h 183732"/>
                <a:gd name="connsiteX2" fmla="*/ 34214 w 45116"/>
                <a:gd name="connsiteY2" fmla="*/ 3626 h 183732"/>
                <a:gd name="connsiteX3" fmla="*/ 20752 w 45116"/>
                <a:gd name="connsiteY3" fmla="*/ 7233 h 183732"/>
                <a:gd name="connsiteX4" fmla="*/ 24332 w 45116"/>
                <a:gd name="connsiteY4" fmla="*/ 50511 h 183732"/>
                <a:gd name="connsiteX5" fmla="*/ 24332 w 45116"/>
                <a:gd name="connsiteY5" fmla="*/ 93069 h 183732"/>
                <a:gd name="connsiteX6" fmla="*/ 17028 w 45116"/>
                <a:gd name="connsiteY6" fmla="*/ 136347 h 183732"/>
                <a:gd name="connsiteX7" fmla="*/ 1562 w 45116"/>
                <a:gd name="connsiteY7" fmla="*/ 172990 h 183732"/>
                <a:gd name="connsiteX8" fmla="*/ 10441 w 45116"/>
                <a:gd name="connsiteY8" fmla="*/ 181934 h 1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16" h="183732">
                  <a:moveTo>
                    <a:pt x="10011" y="181501"/>
                  </a:moveTo>
                  <a:cubicBezTo>
                    <a:pt x="30490" y="160583"/>
                    <a:pt x="37794" y="126970"/>
                    <a:pt x="41661" y="98839"/>
                  </a:cubicBezTo>
                  <a:cubicBezTo>
                    <a:pt x="48091" y="67029"/>
                    <a:pt x="45513" y="34037"/>
                    <a:pt x="34214" y="3626"/>
                  </a:cubicBezTo>
                  <a:cubicBezTo>
                    <a:pt x="31063" y="-3154"/>
                    <a:pt x="20752" y="453"/>
                    <a:pt x="20752" y="7233"/>
                  </a:cubicBezTo>
                  <a:cubicBezTo>
                    <a:pt x="20752" y="21659"/>
                    <a:pt x="23473" y="36085"/>
                    <a:pt x="24332" y="50511"/>
                  </a:cubicBezTo>
                  <a:cubicBezTo>
                    <a:pt x="25335" y="64678"/>
                    <a:pt x="25335" y="78902"/>
                    <a:pt x="24332" y="93069"/>
                  </a:cubicBezTo>
                  <a:cubicBezTo>
                    <a:pt x="23129" y="107682"/>
                    <a:pt x="20695" y="122166"/>
                    <a:pt x="17028" y="136347"/>
                  </a:cubicBezTo>
                  <a:cubicBezTo>
                    <a:pt x="14766" y="149605"/>
                    <a:pt x="9467" y="162156"/>
                    <a:pt x="1562" y="172990"/>
                  </a:cubicBezTo>
                  <a:cubicBezTo>
                    <a:pt x="-3451" y="179193"/>
                    <a:pt x="4712" y="187416"/>
                    <a:pt x="10441" y="18193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4" name="Freeform: Shape 3193">
              <a:extLst>
                <a:ext uri="{FF2B5EF4-FFF2-40B4-BE49-F238E27FC236}">
                  <a16:creationId xmlns:a16="http://schemas.microsoft.com/office/drawing/2014/main" id="{425B9385-5001-2460-912E-CEEDF6E3840B}"/>
                </a:ext>
              </a:extLst>
            </p:cNvPr>
            <p:cNvSpPr/>
            <p:nvPr/>
          </p:nvSpPr>
          <p:spPr>
            <a:xfrm>
              <a:off x="9787403" y="1454562"/>
              <a:ext cx="98600" cy="199628"/>
            </a:xfrm>
            <a:custGeom>
              <a:avLst/>
              <a:gdLst>
                <a:gd name="connsiteX0" fmla="*/ 8076 w 98600"/>
                <a:gd name="connsiteY0" fmla="*/ 198473 h 199628"/>
                <a:gd name="connsiteX1" fmla="*/ 73381 w 98600"/>
                <a:gd name="connsiteY1" fmla="*/ 113791 h 199628"/>
                <a:gd name="connsiteX2" fmla="*/ 92716 w 98600"/>
                <a:gd name="connsiteY2" fmla="*/ 3143 h 199628"/>
                <a:gd name="connsiteX3" fmla="*/ 81473 w 98600"/>
                <a:gd name="connsiteY3" fmla="*/ 1685 h 199628"/>
                <a:gd name="connsiteX4" fmla="*/ 78394 w 98600"/>
                <a:gd name="connsiteY4" fmla="*/ 7182 h 199628"/>
                <a:gd name="connsiteX5" fmla="*/ 76102 w 98600"/>
                <a:gd name="connsiteY5" fmla="*/ 57241 h 199628"/>
                <a:gd name="connsiteX6" fmla="*/ 57056 w 98600"/>
                <a:gd name="connsiteY6" fmla="*/ 107732 h 199628"/>
                <a:gd name="connsiteX7" fmla="*/ 2492 w 98600"/>
                <a:gd name="connsiteY7" fmla="*/ 187942 h 199628"/>
                <a:gd name="connsiteX8" fmla="*/ 8506 w 98600"/>
                <a:gd name="connsiteY8" fmla="*/ 198473 h 19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0" h="199628">
                  <a:moveTo>
                    <a:pt x="8076" y="198473"/>
                  </a:moveTo>
                  <a:cubicBezTo>
                    <a:pt x="36204" y="175867"/>
                    <a:pt x="58588" y="146842"/>
                    <a:pt x="73381" y="113791"/>
                  </a:cubicBezTo>
                  <a:cubicBezTo>
                    <a:pt x="90138" y="81188"/>
                    <a:pt x="108183" y="39496"/>
                    <a:pt x="92716" y="3143"/>
                  </a:cubicBezTo>
                  <a:cubicBezTo>
                    <a:pt x="90009" y="-392"/>
                    <a:pt x="84968" y="-1041"/>
                    <a:pt x="81473" y="1685"/>
                  </a:cubicBezTo>
                  <a:cubicBezTo>
                    <a:pt x="79740" y="3013"/>
                    <a:pt x="78637" y="5004"/>
                    <a:pt x="78394" y="7182"/>
                  </a:cubicBezTo>
                  <a:cubicBezTo>
                    <a:pt x="80213" y="23887"/>
                    <a:pt x="79440" y="40780"/>
                    <a:pt x="76102" y="57241"/>
                  </a:cubicBezTo>
                  <a:cubicBezTo>
                    <a:pt x="71548" y="74711"/>
                    <a:pt x="65161" y="91633"/>
                    <a:pt x="57056" y="107732"/>
                  </a:cubicBezTo>
                  <a:cubicBezTo>
                    <a:pt x="42735" y="136585"/>
                    <a:pt x="28413" y="168034"/>
                    <a:pt x="2492" y="187942"/>
                  </a:cubicBezTo>
                  <a:cubicBezTo>
                    <a:pt x="-3524" y="192703"/>
                    <a:pt x="2492" y="203090"/>
                    <a:pt x="8506" y="1984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5" name="Freeform: Shape 3194">
              <a:extLst>
                <a:ext uri="{FF2B5EF4-FFF2-40B4-BE49-F238E27FC236}">
                  <a16:creationId xmlns:a16="http://schemas.microsoft.com/office/drawing/2014/main" id="{0EAA94A3-13BF-4ADB-184A-E1DB336719EB}"/>
                </a:ext>
              </a:extLst>
            </p:cNvPr>
            <p:cNvSpPr/>
            <p:nvPr/>
          </p:nvSpPr>
          <p:spPr>
            <a:xfrm>
              <a:off x="9775771" y="1412731"/>
              <a:ext cx="122350" cy="191619"/>
            </a:xfrm>
            <a:custGeom>
              <a:avLst/>
              <a:gdLst>
                <a:gd name="connsiteX0" fmla="*/ 8682 w 122350"/>
                <a:gd name="connsiteY0" fmla="*/ 191543 h 191619"/>
                <a:gd name="connsiteX1" fmla="*/ 89740 w 122350"/>
                <a:gd name="connsiteY1" fmla="*/ 117249 h 191619"/>
                <a:gd name="connsiteX2" fmla="*/ 121676 w 122350"/>
                <a:gd name="connsiteY2" fmla="*/ 5446 h 191619"/>
                <a:gd name="connsiteX3" fmla="*/ 116778 w 122350"/>
                <a:gd name="connsiteY3" fmla="*/ 7 h 191619"/>
                <a:gd name="connsiteX4" fmla="*/ 111508 w 122350"/>
                <a:gd name="connsiteY4" fmla="*/ 4003 h 191619"/>
                <a:gd name="connsiteX5" fmla="*/ 97187 w 122350"/>
                <a:gd name="connsiteY5" fmla="*/ 54927 h 191619"/>
                <a:gd name="connsiteX6" fmla="*/ 76421 w 122350"/>
                <a:gd name="connsiteY6" fmla="*/ 104409 h 191619"/>
                <a:gd name="connsiteX7" fmla="*/ 47779 w 122350"/>
                <a:gd name="connsiteY7" fmla="*/ 147688 h 191619"/>
                <a:gd name="connsiteX8" fmla="*/ 4815 w 122350"/>
                <a:gd name="connsiteY8" fmla="*/ 178271 h 191619"/>
                <a:gd name="connsiteX9" fmla="*/ 8538 w 122350"/>
                <a:gd name="connsiteY9" fmla="*/ 191543 h 1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50" h="191619">
                  <a:moveTo>
                    <a:pt x="8682" y="191543"/>
                  </a:moveTo>
                  <a:cubicBezTo>
                    <a:pt x="45057" y="183897"/>
                    <a:pt x="71552" y="147399"/>
                    <a:pt x="89740" y="117249"/>
                  </a:cubicBezTo>
                  <a:cubicBezTo>
                    <a:pt x="109074" y="84934"/>
                    <a:pt x="125973" y="43675"/>
                    <a:pt x="121676" y="5446"/>
                  </a:cubicBezTo>
                  <a:cubicBezTo>
                    <a:pt x="121819" y="2575"/>
                    <a:pt x="119629" y="151"/>
                    <a:pt x="116778" y="7"/>
                  </a:cubicBezTo>
                  <a:cubicBezTo>
                    <a:pt x="114301" y="-123"/>
                    <a:pt x="112081" y="1565"/>
                    <a:pt x="111508" y="4003"/>
                  </a:cubicBezTo>
                  <a:cubicBezTo>
                    <a:pt x="106210" y="20882"/>
                    <a:pt x="102629" y="38049"/>
                    <a:pt x="97187" y="54927"/>
                  </a:cubicBezTo>
                  <a:cubicBezTo>
                    <a:pt x="91960" y="72095"/>
                    <a:pt x="85000" y="88670"/>
                    <a:pt x="76421" y="104409"/>
                  </a:cubicBezTo>
                  <a:cubicBezTo>
                    <a:pt x="68415" y="119816"/>
                    <a:pt x="58820" y="134315"/>
                    <a:pt x="47779" y="147688"/>
                  </a:cubicBezTo>
                  <a:cubicBezTo>
                    <a:pt x="37109" y="162287"/>
                    <a:pt x="22043" y="173020"/>
                    <a:pt x="4815" y="178271"/>
                  </a:cubicBezTo>
                  <a:cubicBezTo>
                    <a:pt x="-3635" y="180435"/>
                    <a:pt x="-55" y="192697"/>
                    <a:pt x="8538" y="1915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6" name="Freeform: Shape 3195">
              <a:extLst>
                <a:ext uri="{FF2B5EF4-FFF2-40B4-BE49-F238E27FC236}">
                  <a16:creationId xmlns:a16="http://schemas.microsoft.com/office/drawing/2014/main" id="{3B7EF03A-446E-736C-3207-8B85A7EE25E7}"/>
                </a:ext>
              </a:extLst>
            </p:cNvPr>
            <p:cNvSpPr/>
            <p:nvPr/>
          </p:nvSpPr>
          <p:spPr>
            <a:xfrm>
              <a:off x="9766153" y="1382469"/>
              <a:ext cx="132145" cy="162225"/>
            </a:xfrm>
            <a:custGeom>
              <a:avLst/>
              <a:gdLst>
                <a:gd name="connsiteX0" fmla="*/ 7415 w 132145"/>
                <a:gd name="connsiteY0" fmla="*/ 162225 h 162225"/>
                <a:gd name="connsiteX1" fmla="*/ 50379 w 132145"/>
                <a:gd name="connsiteY1" fmla="*/ 136402 h 162225"/>
                <a:gd name="connsiteX2" fmla="*/ 86182 w 132145"/>
                <a:gd name="connsiteY2" fmla="*/ 98317 h 162225"/>
                <a:gd name="connsiteX3" fmla="*/ 132010 w 132145"/>
                <a:gd name="connsiteY3" fmla="*/ 7288 h 162225"/>
                <a:gd name="connsiteX4" fmla="*/ 121842 w 132145"/>
                <a:gd name="connsiteY4" fmla="*/ 2816 h 162225"/>
                <a:gd name="connsiteX5" fmla="*/ 74439 w 132145"/>
                <a:gd name="connsiteY5" fmla="*/ 84612 h 162225"/>
                <a:gd name="connsiteX6" fmla="*/ 44078 w 132145"/>
                <a:gd name="connsiteY6" fmla="*/ 119668 h 162225"/>
                <a:gd name="connsiteX7" fmla="*/ 4122 w 132145"/>
                <a:gd name="connsiteY7" fmla="*/ 147366 h 162225"/>
                <a:gd name="connsiteX8" fmla="*/ 842 w 132145"/>
                <a:gd name="connsiteY8" fmla="*/ 157666 h 162225"/>
                <a:gd name="connsiteX9" fmla="*/ 8131 w 132145"/>
                <a:gd name="connsiteY9" fmla="*/ 161792 h 1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145" h="162225">
                  <a:moveTo>
                    <a:pt x="7415" y="162225"/>
                  </a:moveTo>
                  <a:cubicBezTo>
                    <a:pt x="23612" y="157277"/>
                    <a:pt x="38364" y="148405"/>
                    <a:pt x="50379" y="136402"/>
                  </a:cubicBezTo>
                  <a:cubicBezTo>
                    <a:pt x="63469" y="124861"/>
                    <a:pt x="75455" y="112109"/>
                    <a:pt x="86182" y="98317"/>
                  </a:cubicBezTo>
                  <a:cubicBezTo>
                    <a:pt x="108280" y="71975"/>
                    <a:pt x="123976" y="40815"/>
                    <a:pt x="132010" y="7288"/>
                  </a:cubicBezTo>
                  <a:cubicBezTo>
                    <a:pt x="133299" y="1229"/>
                    <a:pt x="124992" y="-3099"/>
                    <a:pt x="121842" y="2816"/>
                  </a:cubicBezTo>
                  <a:cubicBezTo>
                    <a:pt x="108208" y="31293"/>
                    <a:pt x="92354" y="58645"/>
                    <a:pt x="74439" y="84612"/>
                  </a:cubicBezTo>
                  <a:cubicBezTo>
                    <a:pt x="65129" y="96990"/>
                    <a:pt x="54990" y="108704"/>
                    <a:pt x="44078" y="119668"/>
                  </a:cubicBezTo>
                  <a:cubicBezTo>
                    <a:pt x="33265" y="132118"/>
                    <a:pt x="19531" y="141639"/>
                    <a:pt x="4122" y="147366"/>
                  </a:cubicBezTo>
                  <a:cubicBezTo>
                    <a:pt x="398" y="149299"/>
                    <a:pt x="-1078" y="153901"/>
                    <a:pt x="842" y="157666"/>
                  </a:cubicBezTo>
                  <a:cubicBezTo>
                    <a:pt x="2231" y="160379"/>
                    <a:pt x="5095" y="162009"/>
                    <a:pt x="8131" y="16179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7" name="Freeform: Shape 3196">
              <a:extLst>
                <a:ext uri="{FF2B5EF4-FFF2-40B4-BE49-F238E27FC236}">
                  <a16:creationId xmlns:a16="http://schemas.microsoft.com/office/drawing/2014/main" id="{C272464B-6B52-830B-9E14-C2ACD6C51950}"/>
                </a:ext>
              </a:extLst>
            </p:cNvPr>
            <p:cNvSpPr/>
            <p:nvPr/>
          </p:nvSpPr>
          <p:spPr>
            <a:xfrm>
              <a:off x="9754270" y="1335297"/>
              <a:ext cx="149533" cy="149870"/>
            </a:xfrm>
            <a:custGeom>
              <a:avLst/>
              <a:gdLst>
                <a:gd name="connsiteX0" fmla="*/ 8414 w 149533"/>
                <a:gd name="connsiteY0" fmla="*/ 149818 h 149870"/>
                <a:gd name="connsiteX1" fmla="*/ 88184 w 149533"/>
                <a:gd name="connsiteY1" fmla="*/ 92113 h 149870"/>
                <a:gd name="connsiteX2" fmla="*/ 149049 w 149533"/>
                <a:gd name="connsiteY2" fmla="*/ 8441 h 149870"/>
                <a:gd name="connsiteX3" fmla="*/ 145884 w 149533"/>
                <a:gd name="connsiteY3" fmla="*/ 493 h 149870"/>
                <a:gd name="connsiteX4" fmla="*/ 138737 w 149533"/>
                <a:gd name="connsiteY4" fmla="*/ 2382 h 149870"/>
                <a:gd name="connsiteX5" fmla="*/ 77872 w 149533"/>
                <a:gd name="connsiteY5" fmla="*/ 78408 h 149870"/>
                <a:gd name="connsiteX6" fmla="*/ 4690 w 149533"/>
                <a:gd name="connsiteY6" fmla="*/ 136113 h 149870"/>
                <a:gd name="connsiteX7" fmla="*/ 8414 w 149533"/>
                <a:gd name="connsiteY7" fmla="*/ 149529 h 14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533" h="149870">
                  <a:moveTo>
                    <a:pt x="8414" y="149818"/>
                  </a:moveTo>
                  <a:cubicBezTo>
                    <a:pt x="39320" y="137498"/>
                    <a:pt x="66731" y="117676"/>
                    <a:pt x="88184" y="92113"/>
                  </a:cubicBezTo>
                  <a:cubicBezTo>
                    <a:pt x="112616" y="67531"/>
                    <a:pt x="133138" y="39313"/>
                    <a:pt x="149049" y="8441"/>
                  </a:cubicBezTo>
                  <a:cubicBezTo>
                    <a:pt x="150352" y="5369"/>
                    <a:pt x="148935" y="1805"/>
                    <a:pt x="145884" y="493"/>
                  </a:cubicBezTo>
                  <a:cubicBezTo>
                    <a:pt x="143349" y="-604"/>
                    <a:pt x="140413" y="175"/>
                    <a:pt x="138737" y="2382"/>
                  </a:cubicBezTo>
                  <a:cubicBezTo>
                    <a:pt x="118974" y="28061"/>
                    <a:pt x="99927" y="54461"/>
                    <a:pt x="77872" y="78408"/>
                  </a:cubicBezTo>
                  <a:cubicBezTo>
                    <a:pt x="55817" y="102356"/>
                    <a:pt x="34049" y="126303"/>
                    <a:pt x="4690" y="136113"/>
                  </a:cubicBezTo>
                  <a:cubicBezTo>
                    <a:pt x="-3473" y="139142"/>
                    <a:pt x="-178" y="152126"/>
                    <a:pt x="8414" y="1495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8" name="Freeform: Shape 3197">
              <a:extLst>
                <a:ext uri="{FF2B5EF4-FFF2-40B4-BE49-F238E27FC236}">
                  <a16:creationId xmlns:a16="http://schemas.microsoft.com/office/drawing/2014/main" id="{374B879A-7CA4-FDD5-9099-7DFB01948894}"/>
                </a:ext>
              </a:extLst>
            </p:cNvPr>
            <p:cNvSpPr/>
            <p:nvPr/>
          </p:nvSpPr>
          <p:spPr>
            <a:xfrm>
              <a:off x="9762254" y="1257395"/>
              <a:ext cx="199998" cy="172499"/>
            </a:xfrm>
            <a:custGeom>
              <a:avLst/>
              <a:gdLst>
                <a:gd name="connsiteX0" fmla="*/ 10740 w 199998"/>
                <a:gd name="connsiteY0" fmla="*/ 171746 h 172499"/>
                <a:gd name="connsiteX1" fmla="*/ 198922 w 199998"/>
                <a:gd name="connsiteY1" fmla="*/ 12193 h 172499"/>
                <a:gd name="connsiteX2" fmla="*/ 186463 w 199998"/>
                <a:gd name="connsiteY2" fmla="*/ 2527 h 172499"/>
                <a:gd name="connsiteX3" fmla="*/ 103972 w 199998"/>
                <a:gd name="connsiteY3" fmla="*/ 90960 h 172499"/>
                <a:gd name="connsiteX4" fmla="*/ 3723 w 199998"/>
                <a:gd name="connsiteY4" fmla="*/ 159051 h 172499"/>
                <a:gd name="connsiteX5" fmla="*/ 11027 w 199998"/>
                <a:gd name="connsiteY5" fmla="*/ 171746 h 17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998" h="172499">
                  <a:moveTo>
                    <a:pt x="10740" y="171746"/>
                  </a:moveTo>
                  <a:cubicBezTo>
                    <a:pt x="87288" y="137729"/>
                    <a:pt x="152579" y="82361"/>
                    <a:pt x="198922" y="12193"/>
                  </a:cubicBezTo>
                  <a:cubicBezTo>
                    <a:pt x="203505" y="4691"/>
                    <a:pt x="192335" y="-4542"/>
                    <a:pt x="186463" y="2527"/>
                  </a:cubicBezTo>
                  <a:cubicBezTo>
                    <a:pt x="161372" y="34193"/>
                    <a:pt x="133789" y="63766"/>
                    <a:pt x="103972" y="90960"/>
                  </a:cubicBezTo>
                  <a:cubicBezTo>
                    <a:pt x="73368" y="117605"/>
                    <a:pt x="39712" y="140470"/>
                    <a:pt x="3723" y="159051"/>
                  </a:cubicBezTo>
                  <a:cubicBezTo>
                    <a:pt x="-4726" y="163379"/>
                    <a:pt x="2720" y="175641"/>
                    <a:pt x="11027" y="17174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9" name="Freeform: Shape 3198">
              <a:extLst>
                <a:ext uri="{FF2B5EF4-FFF2-40B4-BE49-F238E27FC236}">
                  <a16:creationId xmlns:a16="http://schemas.microsoft.com/office/drawing/2014/main" id="{3F56B6E2-5198-5B47-252A-878E368F7E28}"/>
                </a:ext>
              </a:extLst>
            </p:cNvPr>
            <p:cNvSpPr/>
            <p:nvPr/>
          </p:nvSpPr>
          <p:spPr>
            <a:xfrm>
              <a:off x="9780114" y="1234022"/>
              <a:ext cx="179464" cy="144186"/>
            </a:xfrm>
            <a:custGeom>
              <a:avLst/>
              <a:gdLst>
                <a:gd name="connsiteX0" fmla="*/ 11928 w 179464"/>
                <a:gd name="connsiteY0" fmla="*/ 143762 h 144186"/>
                <a:gd name="connsiteX1" fmla="*/ 105017 w 179464"/>
                <a:gd name="connsiteY1" fmla="*/ 87788 h 144186"/>
                <a:gd name="connsiteX2" fmla="*/ 178772 w 179464"/>
                <a:gd name="connsiteY2" fmla="*/ 8877 h 144186"/>
                <a:gd name="connsiteX3" fmla="*/ 176251 w 179464"/>
                <a:gd name="connsiteY3" fmla="*/ 697 h 144186"/>
                <a:gd name="connsiteX4" fmla="*/ 169463 w 179464"/>
                <a:gd name="connsiteY4" fmla="*/ 1520 h 144186"/>
                <a:gd name="connsiteX5" fmla="*/ 93273 w 179464"/>
                <a:gd name="connsiteY5" fmla="*/ 73650 h 144186"/>
                <a:gd name="connsiteX6" fmla="*/ 4052 w 179464"/>
                <a:gd name="connsiteY6" fmla="*/ 129768 h 144186"/>
                <a:gd name="connsiteX7" fmla="*/ 11928 w 179464"/>
                <a:gd name="connsiteY7" fmla="*/ 143473 h 14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464" h="144186">
                  <a:moveTo>
                    <a:pt x="11928" y="143762"/>
                  </a:moveTo>
                  <a:cubicBezTo>
                    <a:pt x="45183" y="129148"/>
                    <a:pt x="76461" y="110336"/>
                    <a:pt x="105017" y="87788"/>
                  </a:cubicBezTo>
                  <a:cubicBezTo>
                    <a:pt x="133960" y="65990"/>
                    <a:pt x="158908" y="39287"/>
                    <a:pt x="178772" y="8877"/>
                  </a:cubicBezTo>
                  <a:cubicBezTo>
                    <a:pt x="180318" y="5920"/>
                    <a:pt x="179187" y="2255"/>
                    <a:pt x="176251" y="697"/>
                  </a:cubicBezTo>
                  <a:cubicBezTo>
                    <a:pt x="174031" y="-471"/>
                    <a:pt x="171339" y="-154"/>
                    <a:pt x="169463" y="1520"/>
                  </a:cubicBezTo>
                  <a:cubicBezTo>
                    <a:pt x="145432" y="26996"/>
                    <a:pt x="119997" y="51073"/>
                    <a:pt x="93273" y="73650"/>
                  </a:cubicBezTo>
                  <a:cubicBezTo>
                    <a:pt x="65720" y="95679"/>
                    <a:pt x="35788" y="114505"/>
                    <a:pt x="4052" y="129768"/>
                  </a:cubicBezTo>
                  <a:cubicBezTo>
                    <a:pt x="-5114" y="134240"/>
                    <a:pt x="2906" y="147368"/>
                    <a:pt x="11928" y="14347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0" name="Freeform: Shape 3199">
              <a:extLst>
                <a:ext uri="{FF2B5EF4-FFF2-40B4-BE49-F238E27FC236}">
                  <a16:creationId xmlns:a16="http://schemas.microsoft.com/office/drawing/2014/main" id="{488CA4C2-06E9-3E6A-E30F-1B679D4F66E8}"/>
                </a:ext>
              </a:extLst>
            </p:cNvPr>
            <p:cNvSpPr/>
            <p:nvPr/>
          </p:nvSpPr>
          <p:spPr>
            <a:xfrm>
              <a:off x="9796334" y="1171926"/>
              <a:ext cx="194774" cy="149044"/>
            </a:xfrm>
            <a:custGeom>
              <a:avLst/>
              <a:gdLst>
                <a:gd name="connsiteX0" fmla="*/ 12178 w 194774"/>
                <a:gd name="connsiteY0" fmla="*/ 147865 h 149044"/>
                <a:gd name="connsiteX1" fmla="*/ 192482 w 194774"/>
                <a:gd name="connsiteY1" fmla="*/ 14134 h 149044"/>
                <a:gd name="connsiteX2" fmla="*/ 192196 w 194774"/>
                <a:gd name="connsiteY2" fmla="*/ 2305 h 149044"/>
                <a:gd name="connsiteX3" fmla="*/ 180739 w 194774"/>
                <a:gd name="connsiteY3" fmla="*/ 2305 h 149044"/>
                <a:gd name="connsiteX4" fmla="*/ 4015 w 194774"/>
                <a:gd name="connsiteY4" fmla="*/ 133871 h 149044"/>
                <a:gd name="connsiteX5" fmla="*/ 12178 w 194774"/>
                <a:gd name="connsiteY5" fmla="*/ 148298 h 14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774" h="149044">
                  <a:moveTo>
                    <a:pt x="12178" y="147865"/>
                  </a:moveTo>
                  <a:cubicBezTo>
                    <a:pt x="80519" y="115810"/>
                    <a:pt x="141814" y="70353"/>
                    <a:pt x="192482" y="14134"/>
                  </a:cubicBezTo>
                  <a:cubicBezTo>
                    <a:pt x="195647" y="10787"/>
                    <a:pt x="195519" y="5493"/>
                    <a:pt x="192196" y="2305"/>
                  </a:cubicBezTo>
                  <a:cubicBezTo>
                    <a:pt x="188989" y="-768"/>
                    <a:pt x="183947" y="-768"/>
                    <a:pt x="180739" y="2305"/>
                  </a:cubicBezTo>
                  <a:cubicBezTo>
                    <a:pt x="127278" y="53142"/>
                    <a:pt x="67945" y="97315"/>
                    <a:pt x="4015" y="133871"/>
                  </a:cubicBezTo>
                  <a:cubicBezTo>
                    <a:pt x="-5151" y="138920"/>
                    <a:pt x="3012" y="152337"/>
                    <a:pt x="12178" y="1482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1" name="Freeform: Shape 3200">
              <a:extLst>
                <a:ext uri="{FF2B5EF4-FFF2-40B4-BE49-F238E27FC236}">
                  <a16:creationId xmlns:a16="http://schemas.microsoft.com/office/drawing/2014/main" id="{270640B2-0972-9674-73D5-FBC43AD570E7}"/>
                </a:ext>
              </a:extLst>
            </p:cNvPr>
            <p:cNvSpPr/>
            <p:nvPr/>
          </p:nvSpPr>
          <p:spPr>
            <a:xfrm>
              <a:off x="9816614" y="1162138"/>
              <a:ext cx="234446" cy="98790"/>
            </a:xfrm>
            <a:custGeom>
              <a:avLst/>
              <a:gdLst>
                <a:gd name="connsiteX0" fmla="*/ 3355 w 234446"/>
                <a:gd name="connsiteY0" fmla="*/ 97207 h 98790"/>
                <a:gd name="connsiteX1" fmla="*/ 63074 w 234446"/>
                <a:gd name="connsiteY1" fmla="*/ 93312 h 98790"/>
                <a:gd name="connsiteX2" fmla="*/ 125229 w 234446"/>
                <a:gd name="connsiteY2" fmla="*/ 75423 h 98790"/>
                <a:gd name="connsiteX3" fmla="*/ 232495 w 234446"/>
                <a:gd name="connsiteY3" fmla="*/ 11371 h 98790"/>
                <a:gd name="connsiteX4" fmla="*/ 224618 w 234446"/>
                <a:gd name="connsiteY4" fmla="*/ 984 h 98790"/>
                <a:gd name="connsiteX5" fmla="*/ 118927 w 234446"/>
                <a:gd name="connsiteY5" fmla="*/ 60276 h 98790"/>
                <a:gd name="connsiteX6" fmla="*/ 62788 w 234446"/>
                <a:gd name="connsiteY6" fmla="*/ 77731 h 98790"/>
                <a:gd name="connsiteX7" fmla="*/ 33286 w 234446"/>
                <a:gd name="connsiteY7" fmla="*/ 83646 h 98790"/>
                <a:gd name="connsiteX8" fmla="*/ 2639 w 234446"/>
                <a:gd name="connsiteY8" fmla="*/ 89849 h 98790"/>
                <a:gd name="connsiteX9" fmla="*/ 2639 w 234446"/>
                <a:gd name="connsiteY9" fmla="*/ 97207 h 9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446" h="98790">
                  <a:moveTo>
                    <a:pt x="3355" y="97207"/>
                  </a:moveTo>
                  <a:cubicBezTo>
                    <a:pt x="23304" y="100236"/>
                    <a:pt x="43669" y="98909"/>
                    <a:pt x="63074" y="93312"/>
                  </a:cubicBezTo>
                  <a:cubicBezTo>
                    <a:pt x="84226" y="89027"/>
                    <a:pt x="105021" y="83040"/>
                    <a:pt x="125229" y="75423"/>
                  </a:cubicBezTo>
                  <a:cubicBezTo>
                    <a:pt x="164812" y="61387"/>
                    <a:pt x="201275" y="39617"/>
                    <a:pt x="232495" y="11371"/>
                  </a:cubicBezTo>
                  <a:cubicBezTo>
                    <a:pt x="237937" y="6322"/>
                    <a:pt x="230920" y="-3055"/>
                    <a:pt x="224618" y="984"/>
                  </a:cubicBezTo>
                  <a:cubicBezTo>
                    <a:pt x="191622" y="24556"/>
                    <a:pt x="156191" y="44436"/>
                    <a:pt x="118927" y="60276"/>
                  </a:cubicBezTo>
                  <a:cubicBezTo>
                    <a:pt x="100653" y="67446"/>
                    <a:pt x="81893" y="73274"/>
                    <a:pt x="62788" y="77731"/>
                  </a:cubicBezTo>
                  <a:cubicBezTo>
                    <a:pt x="53049" y="80040"/>
                    <a:pt x="43168" y="81915"/>
                    <a:pt x="33286" y="83646"/>
                  </a:cubicBezTo>
                  <a:cubicBezTo>
                    <a:pt x="22874" y="84555"/>
                    <a:pt x="12592" y="86632"/>
                    <a:pt x="2639" y="89849"/>
                  </a:cubicBezTo>
                  <a:cubicBezTo>
                    <a:pt x="-513" y="91292"/>
                    <a:pt x="-1228" y="96197"/>
                    <a:pt x="2639" y="9720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2" name="Freeform: Shape 3201">
              <a:extLst>
                <a:ext uri="{FF2B5EF4-FFF2-40B4-BE49-F238E27FC236}">
                  <a16:creationId xmlns:a16="http://schemas.microsoft.com/office/drawing/2014/main" id="{DC07B1A5-84A1-07C2-9C5F-64C30BCC551F}"/>
                </a:ext>
              </a:extLst>
            </p:cNvPr>
            <p:cNvSpPr/>
            <p:nvPr/>
          </p:nvSpPr>
          <p:spPr>
            <a:xfrm>
              <a:off x="9858922" y="1130483"/>
              <a:ext cx="252187" cy="74725"/>
            </a:xfrm>
            <a:custGeom>
              <a:avLst/>
              <a:gdLst>
                <a:gd name="connsiteX0" fmla="*/ 7161 w 252187"/>
                <a:gd name="connsiteY0" fmla="*/ 74475 h 74725"/>
                <a:gd name="connsiteX1" fmla="*/ 250622 w 252187"/>
                <a:gd name="connsiteY1" fmla="*/ 9990 h 74725"/>
                <a:gd name="connsiteX2" fmla="*/ 243748 w 252187"/>
                <a:gd name="connsiteY2" fmla="*/ 901 h 74725"/>
                <a:gd name="connsiteX3" fmla="*/ 137772 w 252187"/>
                <a:gd name="connsiteY3" fmla="*/ 48508 h 74725"/>
                <a:gd name="connsiteX4" fmla="*/ 6731 w 252187"/>
                <a:gd name="connsiteY4" fmla="*/ 60914 h 74725"/>
                <a:gd name="connsiteX5" fmla="*/ 0 w 252187"/>
                <a:gd name="connsiteY5" fmla="*/ 67694 h 74725"/>
                <a:gd name="connsiteX6" fmla="*/ 6731 w 252187"/>
                <a:gd name="connsiteY6" fmla="*/ 74475 h 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87" h="74725">
                  <a:moveTo>
                    <a:pt x="7161" y="74475"/>
                  </a:moveTo>
                  <a:cubicBezTo>
                    <a:pt x="88935" y="75917"/>
                    <a:pt x="189614" y="73176"/>
                    <a:pt x="250622" y="9990"/>
                  </a:cubicBezTo>
                  <a:cubicBezTo>
                    <a:pt x="255063" y="5373"/>
                    <a:pt x="249191" y="-2705"/>
                    <a:pt x="243748" y="901"/>
                  </a:cubicBezTo>
                  <a:cubicBezTo>
                    <a:pt x="211497" y="22959"/>
                    <a:pt x="175608" y="39087"/>
                    <a:pt x="137772" y="48508"/>
                  </a:cubicBezTo>
                  <a:cubicBezTo>
                    <a:pt x="94707" y="57683"/>
                    <a:pt x="50741" y="61837"/>
                    <a:pt x="6731" y="60914"/>
                  </a:cubicBezTo>
                  <a:cubicBezTo>
                    <a:pt x="3008" y="60914"/>
                    <a:pt x="0" y="63944"/>
                    <a:pt x="0" y="67694"/>
                  </a:cubicBezTo>
                  <a:cubicBezTo>
                    <a:pt x="0" y="71445"/>
                    <a:pt x="3008" y="74475"/>
                    <a:pt x="6731" y="74475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3" name="Freeform: Shape 3202">
              <a:extLst>
                <a:ext uri="{FF2B5EF4-FFF2-40B4-BE49-F238E27FC236}">
                  <a16:creationId xmlns:a16="http://schemas.microsoft.com/office/drawing/2014/main" id="{89759A51-A604-1BE4-C1B9-020D75D5E092}"/>
                </a:ext>
              </a:extLst>
            </p:cNvPr>
            <p:cNvSpPr/>
            <p:nvPr/>
          </p:nvSpPr>
          <p:spPr>
            <a:xfrm>
              <a:off x="9923308" y="1101993"/>
              <a:ext cx="217133" cy="42449"/>
            </a:xfrm>
            <a:custGeom>
              <a:avLst/>
              <a:gdLst>
                <a:gd name="connsiteX0" fmla="*/ 3927 w 217133"/>
                <a:gd name="connsiteY0" fmla="*/ 32853 h 42449"/>
                <a:gd name="connsiteX1" fmla="*/ 212302 w 217133"/>
                <a:gd name="connsiteY1" fmla="*/ 13090 h 42449"/>
                <a:gd name="connsiteX2" fmla="*/ 216885 w 217133"/>
                <a:gd name="connsiteY2" fmla="*/ 4866 h 42449"/>
                <a:gd name="connsiteX3" fmla="*/ 208721 w 217133"/>
                <a:gd name="connsiteY3" fmla="*/ 250 h 42449"/>
                <a:gd name="connsiteX4" fmla="*/ 8223 w 217133"/>
                <a:gd name="connsiteY4" fmla="*/ 19293 h 42449"/>
                <a:gd name="connsiteX5" fmla="*/ 104 w 217133"/>
                <a:gd name="connsiteY5" fmla="*/ 25049 h 42449"/>
                <a:gd name="connsiteX6" fmla="*/ 4501 w 217133"/>
                <a:gd name="connsiteY6" fmla="*/ 32853 h 4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133" h="42449">
                  <a:moveTo>
                    <a:pt x="3927" y="32853"/>
                  </a:moveTo>
                  <a:cubicBezTo>
                    <a:pt x="72956" y="54493"/>
                    <a:pt x="146137" y="35883"/>
                    <a:pt x="212302" y="13090"/>
                  </a:cubicBezTo>
                  <a:cubicBezTo>
                    <a:pt x="215825" y="12094"/>
                    <a:pt x="217873" y="8415"/>
                    <a:pt x="216885" y="4866"/>
                  </a:cubicBezTo>
                  <a:cubicBezTo>
                    <a:pt x="215897" y="1318"/>
                    <a:pt x="212245" y="-745"/>
                    <a:pt x="208721" y="250"/>
                  </a:cubicBezTo>
                  <a:cubicBezTo>
                    <a:pt x="142987" y="17562"/>
                    <a:pt x="75390" y="39778"/>
                    <a:pt x="8223" y="19293"/>
                  </a:cubicBezTo>
                  <a:cubicBezTo>
                    <a:pt x="4400" y="18629"/>
                    <a:pt x="777" y="21197"/>
                    <a:pt x="104" y="25049"/>
                  </a:cubicBezTo>
                  <a:cubicBezTo>
                    <a:pt x="-470" y="28367"/>
                    <a:pt x="1378" y="31642"/>
                    <a:pt x="4501" y="328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4" name="Freeform: Shape 3203">
              <a:extLst>
                <a:ext uri="{FF2B5EF4-FFF2-40B4-BE49-F238E27FC236}">
                  <a16:creationId xmlns:a16="http://schemas.microsoft.com/office/drawing/2014/main" id="{8ABA3935-0ADD-60FF-B072-49009B0CB912}"/>
                </a:ext>
              </a:extLst>
            </p:cNvPr>
            <p:cNvSpPr/>
            <p:nvPr/>
          </p:nvSpPr>
          <p:spPr>
            <a:xfrm>
              <a:off x="10442138" y="1705291"/>
              <a:ext cx="198655" cy="42713"/>
            </a:xfrm>
            <a:custGeom>
              <a:avLst/>
              <a:gdLst>
                <a:gd name="connsiteX0" fmla="*/ 196149 w 198655"/>
                <a:gd name="connsiteY0" fmla="*/ 19298 h 42713"/>
                <a:gd name="connsiteX1" fmla="*/ 92033 w 198655"/>
                <a:gd name="connsiteY1" fmla="*/ 255 h 42713"/>
                <a:gd name="connsiteX2" fmla="*/ 1379 w 198655"/>
                <a:gd name="connsiteY2" fmla="*/ 34157 h 42713"/>
                <a:gd name="connsiteX3" fmla="*/ 1522 w 198655"/>
                <a:gd name="connsiteY3" fmla="*/ 41298 h 42713"/>
                <a:gd name="connsiteX4" fmla="*/ 7395 w 198655"/>
                <a:gd name="connsiteY4" fmla="*/ 42091 h 42713"/>
                <a:gd name="connsiteX5" fmla="*/ 93322 w 198655"/>
                <a:gd name="connsiteY5" fmla="*/ 18432 h 42713"/>
                <a:gd name="connsiteX6" fmla="*/ 189417 w 198655"/>
                <a:gd name="connsiteY6" fmla="*/ 30694 h 42713"/>
                <a:gd name="connsiteX7" fmla="*/ 198154 w 198655"/>
                <a:gd name="connsiteY7" fmla="*/ 27290 h 42713"/>
                <a:gd name="connsiteX8" fmla="*/ 196006 w 198655"/>
                <a:gd name="connsiteY8" fmla="*/ 19298 h 4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55" h="42713">
                  <a:moveTo>
                    <a:pt x="196149" y="19298"/>
                  </a:moveTo>
                  <a:cubicBezTo>
                    <a:pt x="165644" y="1265"/>
                    <a:pt x="126834" y="-899"/>
                    <a:pt x="92033" y="255"/>
                  </a:cubicBezTo>
                  <a:cubicBezTo>
                    <a:pt x="59523" y="1409"/>
                    <a:pt x="23004" y="7180"/>
                    <a:pt x="1379" y="34157"/>
                  </a:cubicBezTo>
                  <a:cubicBezTo>
                    <a:pt x="-483" y="36162"/>
                    <a:pt x="-483" y="39365"/>
                    <a:pt x="1522" y="41298"/>
                  </a:cubicBezTo>
                  <a:cubicBezTo>
                    <a:pt x="3097" y="42827"/>
                    <a:pt x="5533" y="43159"/>
                    <a:pt x="7395" y="42091"/>
                  </a:cubicBezTo>
                  <a:cubicBezTo>
                    <a:pt x="34032" y="27968"/>
                    <a:pt x="63247" y="19889"/>
                    <a:pt x="93322" y="18432"/>
                  </a:cubicBezTo>
                  <a:cubicBezTo>
                    <a:pt x="124972" y="16990"/>
                    <a:pt x="160489" y="16412"/>
                    <a:pt x="189417" y="30694"/>
                  </a:cubicBezTo>
                  <a:cubicBezTo>
                    <a:pt x="192712" y="32166"/>
                    <a:pt x="196578" y="30651"/>
                    <a:pt x="198154" y="27290"/>
                  </a:cubicBezTo>
                  <a:cubicBezTo>
                    <a:pt x="199299" y="24462"/>
                    <a:pt x="198440" y="21144"/>
                    <a:pt x="196006" y="1929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5" name="Freeform: Shape 3204">
              <a:extLst>
                <a:ext uri="{FF2B5EF4-FFF2-40B4-BE49-F238E27FC236}">
                  <a16:creationId xmlns:a16="http://schemas.microsoft.com/office/drawing/2014/main" id="{8EEB5115-5B7A-36C5-B3E6-B0149D6AEB85}"/>
                </a:ext>
              </a:extLst>
            </p:cNvPr>
            <p:cNvSpPr/>
            <p:nvPr/>
          </p:nvSpPr>
          <p:spPr>
            <a:xfrm>
              <a:off x="10464494" y="1656646"/>
              <a:ext cx="208258" cy="45312"/>
            </a:xfrm>
            <a:custGeom>
              <a:avLst/>
              <a:gdLst>
                <a:gd name="connsiteX0" fmla="*/ 205872 w 208258"/>
                <a:gd name="connsiteY0" fmla="*/ 24520 h 45312"/>
                <a:gd name="connsiteX1" fmla="*/ 110349 w 208258"/>
                <a:gd name="connsiteY1" fmla="*/ 717 h 45312"/>
                <a:gd name="connsiteX2" fmla="*/ 54067 w 208258"/>
                <a:gd name="connsiteY2" fmla="*/ 10094 h 45312"/>
                <a:gd name="connsiteX3" fmla="*/ 2223 w 208258"/>
                <a:gd name="connsiteY3" fmla="*/ 33320 h 45312"/>
                <a:gd name="connsiteX4" fmla="*/ 9098 w 208258"/>
                <a:gd name="connsiteY4" fmla="*/ 45150 h 45312"/>
                <a:gd name="connsiteX5" fmla="*/ 57790 w 208258"/>
                <a:gd name="connsiteY5" fmla="*/ 29425 h 45312"/>
                <a:gd name="connsiteX6" fmla="*/ 107198 w 208258"/>
                <a:gd name="connsiteY6" fmla="*/ 19616 h 45312"/>
                <a:gd name="connsiteX7" fmla="*/ 195990 w 208258"/>
                <a:gd name="connsiteY7" fmla="*/ 34042 h 45312"/>
                <a:gd name="connsiteX8" fmla="*/ 205872 w 208258"/>
                <a:gd name="connsiteY8" fmla="*/ 23943 h 4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258" h="45312">
                  <a:moveTo>
                    <a:pt x="205872" y="24520"/>
                  </a:moveTo>
                  <a:cubicBezTo>
                    <a:pt x="179951" y="1150"/>
                    <a:pt x="143575" y="-1735"/>
                    <a:pt x="110349" y="717"/>
                  </a:cubicBezTo>
                  <a:cubicBezTo>
                    <a:pt x="91302" y="2030"/>
                    <a:pt x="72541" y="5175"/>
                    <a:pt x="54067" y="10094"/>
                  </a:cubicBezTo>
                  <a:cubicBezTo>
                    <a:pt x="35449" y="14278"/>
                    <a:pt x="17834" y="22169"/>
                    <a:pt x="2223" y="33320"/>
                  </a:cubicBezTo>
                  <a:cubicBezTo>
                    <a:pt x="-3505" y="38081"/>
                    <a:pt x="2940" y="46592"/>
                    <a:pt x="9098" y="45150"/>
                  </a:cubicBezTo>
                  <a:cubicBezTo>
                    <a:pt x="25710" y="41543"/>
                    <a:pt x="41464" y="34186"/>
                    <a:pt x="57790" y="29425"/>
                  </a:cubicBezTo>
                  <a:cubicBezTo>
                    <a:pt x="73973" y="24708"/>
                    <a:pt x="90443" y="21419"/>
                    <a:pt x="107198" y="19616"/>
                  </a:cubicBezTo>
                  <a:cubicBezTo>
                    <a:pt x="135841" y="16730"/>
                    <a:pt x="171357" y="15143"/>
                    <a:pt x="195990" y="34042"/>
                  </a:cubicBezTo>
                  <a:cubicBezTo>
                    <a:pt x="202865" y="39524"/>
                    <a:pt x="212889" y="30147"/>
                    <a:pt x="205872" y="2394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6" name="Freeform: Shape 3205">
              <a:extLst>
                <a:ext uri="{FF2B5EF4-FFF2-40B4-BE49-F238E27FC236}">
                  <a16:creationId xmlns:a16="http://schemas.microsoft.com/office/drawing/2014/main" id="{01913AFD-E48A-5D65-29DE-25F8660A90DA}"/>
                </a:ext>
              </a:extLst>
            </p:cNvPr>
            <p:cNvSpPr/>
            <p:nvPr/>
          </p:nvSpPr>
          <p:spPr>
            <a:xfrm>
              <a:off x="10478530" y="1620330"/>
              <a:ext cx="205191" cy="41008"/>
            </a:xfrm>
            <a:custGeom>
              <a:avLst/>
              <a:gdLst>
                <a:gd name="connsiteX0" fmla="*/ 197566 w 205191"/>
                <a:gd name="connsiteY0" fmla="*/ 2410 h 41008"/>
                <a:gd name="connsiteX1" fmla="*/ 98462 w 205191"/>
                <a:gd name="connsiteY1" fmla="*/ 3131 h 41008"/>
                <a:gd name="connsiteX2" fmla="*/ 4228 w 205191"/>
                <a:gd name="connsiteY2" fmla="*/ 26357 h 41008"/>
                <a:gd name="connsiteX3" fmla="*/ 10386 w 205191"/>
                <a:gd name="connsiteY3" fmla="*/ 40784 h 41008"/>
                <a:gd name="connsiteX4" fmla="*/ 103475 w 205191"/>
                <a:gd name="connsiteY4" fmla="*/ 21597 h 41008"/>
                <a:gd name="connsiteX5" fmla="*/ 197566 w 205191"/>
                <a:gd name="connsiteY5" fmla="*/ 17990 h 41008"/>
                <a:gd name="connsiteX6" fmla="*/ 197566 w 205191"/>
                <a:gd name="connsiteY6" fmla="*/ 1833 h 4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91" h="41008">
                  <a:moveTo>
                    <a:pt x="197566" y="2410"/>
                  </a:moveTo>
                  <a:cubicBezTo>
                    <a:pt x="164626" y="-1023"/>
                    <a:pt x="131400" y="-793"/>
                    <a:pt x="98462" y="3131"/>
                  </a:cubicBezTo>
                  <a:cubicBezTo>
                    <a:pt x="65953" y="5584"/>
                    <a:pt x="34159" y="13432"/>
                    <a:pt x="4228" y="26357"/>
                  </a:cubicBezTo>
                  <a:cubicBezTo>
                    <a:pt x="-4652" y="30685"/>
                    <a:pt x="1936" y="42803"/>
                    <a:pt x="10386" y="40784"/>
                  </a:cubicBezTo>
                  <a:cubicBezTo>
                    <a:pt x="41607" y="35302"/>
                    <a:pt x="71824" y="25636"/>
                    <a:pt x="103475" y="21597"/>
                  </a:cubicBezTo>
                  <a:cubicBezTo>
                    <a:pt x="134695" y="17658"/>
                    <a:pt x="166202" y="16447"/>
                    <a:pt x="197566" y="17990"/>
                  </a:cubicBezTo>
                  <a:cubicBezTo>
                    <a:pt x="207877" y="17990"/>
                    <a:pt x="207590" y="3564"/>
                    <a:pt x="197566" y="1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7" name="Freeform: Shape 3206">
              <a:extLst>
                <a:ext uri="{FF2B5EF4-FFF2-40B4-BE49-F238E27FC236}">
                  <a16:creationId xmlns:a16="http://schemas.microsoft.com/office/drawing/2014/main" id="{EF4964BC-146E-5C64-1362-5F3F5B777716}"/>
                </a:ext>
              </a:extLst>
            </p:cNvPr>
            <p:cNvSpPr/>
            <p:nvPr/>
          </p:nvSpPr>
          <p:spPr>
            <a:xfrm>
              <a:off x="10545628" y="1202573"/>
              <a:ext cx="88736" cy="172256"/>
            </a:xfrm>
            <a:custGeom>
              <a:avLst/>
              <a:gdLst>
                <a:gd name="connsiteX0" fmla="*/ 82921 w 88736"/>
                <a:gd name="connsiteY0" fmla="*/ 221 h 172256"/>
                <a:gd name="connsiteX1" fmla="*/ 23774 w 88736"/>
                <a:gd name="connsiteY1" fmla="*/ 63119 h 172256"/>
                <a:gd name="connsiteX2" fmla="*/ 0 w 88736"/>
                <a:gd name="connsiteY2" fmla="*/ 165256 h 172256"/>
                <a:gd name="connsiteX3" fmla="*/ 9022 w 88736"/>
                <a:gd name="connsiteY3" fmla="*/ 172181 h 172256"/>
                <a:gd name="connsiteX4" fmla="*/ 15897 w 88736"/>
                <a:gd name="connsiteY4" fmla="*/ 165256 h 172256"/>
                <a:gd name="connsiteX5" fmla="*/ 35517 w 88736"/>
                <a:gd name="connsiteY5" fmla="*/ 74227 h 172256"/>
                <a:gd name="connsiteX6" fmla="*/ 85498 w 88736"/>
                <a:gd name="connsiteY6" fmla="*/ 9598 h 172256"/>
                <a:gd name="connsiteX7" fmla="*/ 82921 w 88736"/>
                <a:gd name="connsiteY7" fmla="*/ 221 h 17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736" h="172256">
                  <a:moveTo>
                    <a:pt x="82921" y="221"/>
                  </a:moveTo>
                  <a:cubicBezTo>
                    <a:pt x="53561" y="9021"/>
                    <a:pt x="36090" y="36719"/>
                    <a:pt x="23774" y="63119"/>
                  </a:cubicBezTo>
                  <a:cubicBezTo>
                    <a:pt x="8450" y="95001"/>
                    <a:pt x="430" y="129869"/>
                    <a:pt x="0" y="165256"/>
                  </a:cubicBezTo>
                  <a:cubicBezTo>
                    <a:pt x="573" y="169685"/>
                    <a:pt x="4583" y="172787"/>
                    <a:pt x="9022" y="172181"/>
                  </a:cubicBezTo>
                  <a:cubicBezTo>
                    <a:pt x="12603" y="171705"/>
                    <a:pt x="15467" y="168863"/>
                    <a:pt x="15897" y="165256"/>
                  </a:cubicBezTo>
                  <a:cubicBezTo>
                    <a:pt x="17902" y="134110"/>
                    <a:pt x="24633" y="103440"/>
                    <a:pt x="35517" y="74227"/>
                  </a:cubicBezTo>
                  <a:cubicBezTo>
                    <a:pt x="45112" y="49414"/>
                    <a:pt x="59004" y="19696"/>
                    <a:pt x="85498" y="9598"/>
                  </a:cubicBezTo>
                  <a:cubicBezTo>
                    <a:pt x="91084" y="7434"/>
                    <a:pt x="88935" y="-1510"/>
                    <a:pt x="82921" y="221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8" name="Freeform: Shape 3207">
              <a:extLst>
                <a:ext uri="{FF2B5EF4-FFF2-40B4-BE49-F238E27FC236}">
                  <a16:creationId xmlns:a16="http://schemas.microsoft.com/office/drawing/2014/main" id="{70A36D71-BDC1-8D56-75E1-237370AA8D9F}"/>
                </a:ext>
              </a:extLst>
            </p:cNvPr>
            <p:cNvSpPr/>
            <p:nvPr/>
          </p:nvSpPr>
          <p:spPr>
            <a:xfrm>
              <a:off x="10553278" y="1224942"/>
              <a:ext cx="96046" cy="173430"/>
            </a:xfrm>
            <a:custGeom>
              <a:avLst/>
              <a:gdLst>
                <a:gd name="connsiteX0" fmla="*/ 93314 w 96046"/>
                <a:gd name="connsiteY0" fmla="*/ 502 h 173430"/>
                <a:gd name="connsiteX1" fmla="*/ 23427 w 96046"/>
                <a:gd name="connsiteY1" fmla="*/ 59505 h 173430"/>
                <a:gd name="connsiteX2" fmla="*/ 84 w 96046"/>
                <a:gd name="connsiteY2" fmla="*/ 167990 h 173430"/>
                <a:gd name="connsiteX3" fmla="*/ 9249 w 96046"/>
                <a:gd name="connsiteY3" fmla="*/ 173140 h 173430"/>
                <a:gd name="connsiteX4" fmla="*/ 14405 w 96046"/>
                <a:gd name="connsiteY4" fmla="*/ 167990 h 173430"/>
                <a:gd name="connsiteX5" fmla="*/ 34025 w 96046"/>
                <a:gd name="connsiteY5" fmla="*/ 75229 h 173430"/>
                <a:gd name="connsiteX6" fmla="*/ 91310 w 96046"/>
                <a:gd name="connsiteY6" fmla="*/ 9879 h 173430"/>
                <a:gd name="connsiteX7" fmla="*/ 92599 w 96046"/>
                <a:gd name="connsiteY7" fmla="*/ 502 h 17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046" h="173430">
                  <a:moveTo>
                    <a:pt x="93314" y="502"/>
                  </a:moveTo>
                  <a:cubicBezTo>
                    <a:pt x="57225" y="-4692"/>
                    <a:pt x="36029" y="31518"/>
                    <a:pt x="23427" y="59505"/>
                  </a:cubicBezTo>
                  <a:cubicBezTo>
                    <a:pt x="7101" y="93247"/>
                    <a:pt x="-919" y="130467"/>
                    <a:pt x="84" y="167990"/>
                  </a:cubicBezTo>
                  <a:cubicBezTo>
                    <a:pt x="1229" y="171971"/>
                    <a:pt x="5382" y="174279"/>
                    <a:pt x="9249" y="173140"/>
                  </a:cubicBezTo>
                  <a:cubicBezTo>
                    <a:pt x="11827" y="172433"/>
                    <a:pt x="13688" y="170485"/>
                    <a:pt x="14405" y="167990"/>
                  </a:cubicBezTo>
                  <a:cubicBezTo>
                    <a:pt x="16553" y="136281"/>
                    <a:pt x="23141" y="105048"/>
                    <a:pt x="34025" y="75229"/>
                  </a:cubicBezTo>
                  <a:cubicBezTo>
                    <a:pt x="43620" y="50128"/>
                    <a:pt x="58944" y="9013"/>
                    <a:pt x="91310" y="9879"/>
                  </a:cubicBezTo>
                  <a:cubicBezTo>
                    <a:pt x="96609" y="9879"/>
                    <a:pt x="98041" y="1223"/>
                    <a:pt x="92599" y="50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9" name="Freeform: Shape 3208">
              <a:extLst>
                <a:ext uri="{FF2B5EF4-FFF2-40B4-BE49-F238E27FC236}">
                  <a16:creationId xmlns:a16="http://schemas.microsoft.com/office/drawing/2014/main" id="{12706A54-D970-3FA6-5147-AEB01E73C377}"/>
                </a:ext>
              </a:extLst>
            </p:cNvPr>
            <p:cNvSpPr/>
            <p:nvPr/>
          </p:nvSpPr>
          <p:spPr>
            <a:xfrm>
              <a:off x="10565105" y="1247348"/>
              <a:ext cx="88733" cy="176437"/>
            </a:xfrm>
            <a:custGeom>
              <a:avLst/>
              <a:gdLst>
                <a:gd name="connsiteX0" fmla="*/ 81201 w 88733"/>
                <a:gd name="connsiteY0" fmla="*/ 744 h 176437"/>
                <a:gd name="connsiteX1" fmla="*/ 22627 w 88733"/>
                <a:gd name="connsiteY1" fmla="*/ 70711 h 176437"/>
                <a:gd name="connsiteX2" fmla="*/ 0 w 88733"/>
                <a:gd name="connsiteY2" fmla="*/ 168809 h 176437"/>
                <a:gd name="connsiteX3" fmla="*/ 15753 w 88733"/>
                <a:gd name="connsiteY3" fmla="*/ 168809 h 176437"/>
                <a:gd name="connsiteX4" fmla="*/ 36376 w 88733"/>
                <a:gd name="connsiteY4" fmla="*/ 81098 h 176437"/>
                <a:gd name="connsiteX5" fmla="*/ 57142 w 88733"/>
                <a:gd name="connsiteY5" fmla="*/ 40560 h 176437"/>
                <a:gd name="connsiteX6" fmla="*/ 85784 w 88733"/>
                <a:gd name="connsiteY6" fmla="*/ 11708 h 176437"/>
                <a:gd name="connsiteX7" fmla="*/ 81201 w 88733"/>
                <a:gd name="connsiteY7" fmla="*/ 600 h 17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733" h="176437">
                  <a:moveTo>
                    <a:pt x="81201" y="744"/>
                  </a:moveTo>
                  <a:cubicBezTo>
                    <a:pt x="52559" y="12573"/>
                    <a:pt x="35086" y="44023"/>
                    <a:pt x="22627" y="70711"/>
                  </a:cubicBezTo>
                  <a:cubicBezTo>
                    <a:pt x="7877" y="101294"/>
                    <a:pt x="142" y="134821"/>
                    <a:pt x="0" y="168809"/>
                  </a:cubicBezTo>
                  <a:cubicBezTo>
                    <a:pt x="0" y="179196"/>
                    <a:pt x="14321" y="178763"/>
                    <a:pt x="15753" y="168809"/>
                  </a:cubicBezTo>
                  <a:cubicBezTo>
                    <a:pt x="18331" y="138716"/>
                    <a:pt x="25348" y="109171"/>
                    <a:pt x="36376" y="81098"/>
                  </a:cubicBezTo>
                  <a:cubicBezTo>
                    <a:pt x="42104" y="66974"/>
                    <a:pt x="48979" y="53414"/>
                    <a:pt x="57142" y="40560"/>
                  </a:cubicBezTo>
                  <a:cubicBezTo>
                    <a:pt x="63872" y="28442"/>
                    <a:pt x="73754" y="18459"/>
                    <a:pt x="85784" y="11708"/>
                  </a:cubicBezTo>
                  <a:cubicBezTo>
                    <a:pt x="91942" y="8678"/>
                    <a:pt x="87503" y="-2718"/>
                    <a:pt x="81201" y="60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0" name="Freeform: Shape 3209">
              <a:extLst>
                <a:ext uri="{FF2B5EF4-FFF2-40B4-BE49-F238E27FC236}">
                  <a16:creationId xmlns:a16="http://schemas.microsoft.com/office/drawing/2014/main" id="{5FB87E38-69C2-0EE8-25B6-B07F53CDEE69}"/>
                </a:ext>
              </a:extLst>
            </p:cNvPr>
            <p:cNvSpPr/>
            <p:nvPr/>
          </p:nvSpPr>
          <p:spPr>
            <a:xfrm>
              <a:off x="10566217" y="1287187"/>
              <a:ext cx="109543" cy="164464"/>
            </a:xfrm>
            <a:custGeom>
              <a:avLst/>
              <a:gdLst>
                <a:gd name="connsiteX0" fmla="*/ 109018 w 109543"/>
                <a:gd name="connsiteY0" fmla="*/ 0 h 164464"/>
                <a:gd name="connsiteX1" fmla="*/ 88969 w 109543"/>
                <a:gd name="connsiteY1" fmla="*/ 4040 h 164464"/>
                <a:gd name="connsiteX2" fmla="*/ 70208 w 109543"/>
                <a:gd name="connsiteY2" fmla="*/ 18466 h 164464"/>
                <a:gd name="connsiteX3" fmla="*/ 38414 w 109543"/>
                <a:gd name="connsiteY3" fmla="*/ 59148 h 164464"/>
                <a:gd name="connsiteX4" fmla="*/ 33 w 109543"/>
                <a:gd name="connsiteY4" fmla="*/ 158400 h 164464"/>
                <a:gd name="connsiteX5" fmla="*/ 12636 w 109543"/>
                <a:gd name="connsiteY5" fmla="*/ 159987 h 164464"/>
                <a:gd name="connsiteX6" fmla="*/ 48869 w 109543"/>
                <a:gd name="connsiteY6" fmla="*/ 71699 h 164464"/>
                <a:gd name="connsiteX7" fmla="*/ 73932 w 109543"/>
                <a:gd name="connsiteY7" fmla="*/ 33037 h 164464"/>
                <a:gd name="connsiteX8" fmla="*/ 89112 w 109543"/>
                <a:gd name="connsiteY8" fmla="*/ 16590 h 164464"/>
                <a:gd name="connsiteX9" fmla="*/ 109161 w 109543"/>
                <a:gd name="connsiteY9" fmla="*/ 2164 h 164464"/>
                <a:gd name="connsiteX10" fmla="*/ 109161 w 109543"/>
                <a:gd name="connsiteY10" fmla="*/ 578 h 16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543" h="164464">
                  <a:moveTo>
                    <a:pt x="109018" y="0"/>
                  </a:moveTo>
                  <a:cubicBezTo>
                    <a:pt x="102144" y="-28"/>
                    <a:pt x="95270" y="1342"/>
                    <a:pt x="88969" y="4040"/>
                  </a:cubicBezTo>
                  <a:cubicBezTo>
                    <a:pt x="81952" y="7776"/>
                    <a:pt x="75650" y="12638"/>
                    <a:pt x="70208" y="18466"/>
                  </a:cubicBezTo>
                  <a:cubicBezTo>
                    <a:pt x="58034" y="30743"/>
                    <a:pt x="47437" y="44390"/>
                    <a:pt x="38414" y="59148"/>
                  </a:cubicBezTo>
                  <a:cubicBezTo>
                    <a:pt x="18222" y="88837"/>
                    <a:pt x="5189" y="122796"/>
                    <a:pt x="33" y="158400"/>
                  </a:cubicBezTo>
                  <a:cubicBezTo>
                    <a:pt x="-683" y="166046"/>
                    <a:pt x="10345" y="166334"/>
                    <a:pt x="12636" y="159987"/>
                  </a:cubicBezTo>
                  <a:cubicBezTo>
                    <a:pt x="22374" y="129649"/>
                    <a:pt x="34548" y="100132"/>
                    <a:pt x="48869" y="71699"/>
                  </a:cubicBezTo>
                  <a:cubicBezTo>
                    <a:pt x="56316" y="58210"/>
                    <a:pt x="64622" y="45284"/>
                    <a:pt x="73932" y="33037"/>
                  </a:cubicBezTo>
                  <a:cubicBezTo>
                    <a:pt x="78515" y="27078"/>
                    <a:pt x="83527" y="21568"/>
                    <a:pt x="89112" y="16590"/>
                  </a:cubicBezTo>
                  <a:cubicBezTo>
                    <a:pt x="94983" y="10661"/>
                    <a:pt x="101714" y="5785"/>
                    <a:pt x="109161" y="2164"/>
                  </a:cubicBezTo>
                  <a:cubicBezTo>
                    <a:pt x="110022" y="2164"/>
                    <a:pt x="109161" y="433"/>
                    <a:pt x="109161" y="5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8ED099BD-499B-21AD-1D5D-CCE78A31B808}"/>
                </a:ext>
              </a:extLst>
            </p:cNvPr>
            <p:cNvSpPr/>
            <p:nvPr/>
          </p:nvSpPr>
          <p:spPr>
            <a:xfrm>
              <a:off x="10582118" y="1323696"/>
              <a:ext cx="107312" cy="132630"/>
            </a:xfrm>
            <a:custGeom>
              <a:avLst/>
              <a:gdLst>
                <a:gd name="connsiteX0" fmla="*/ 100565 w 107312"/>
                <a:gd name="connsiteY0" fmla="*/ 278 h 132630"/>
                <a:gd name="connsiteX1" fmla="*/ 316 w 107312"/>
                <a:gd name="connsiteY1" fmla="*/ 123333 h 132630"/>
                <a:gd name="connsiteX2" fmla="*/ 13778 w 107312"/>
                <a:gd name="connsiteY2" fmla="*/ 128959 h 132630"/>
                <a:gd name="connsiteX3" fmla="*/ 103287 w 107312"/>
                <a:gd name="connsiteY3" fmla="*/ 11674 h 132630"/>
                <a:gd name="connsiteX4" fmla="*/ 100135 w 107312"/>
                <a:gd name="connsiteY4" fmla="*/ 278 h 13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12" h="132630">
                  <a:moveTo>
                    <a:pt x="100565" y="278"/>
                  </a:moveTo>
                  <a:cubicBezTo>
                    <a:pt x="45285" y="17157"/>
                    <a:pt x="17502" y="71687"/>
                    <a:pt x="316" y="123333"/>
                  </a:cubicBezTo>
                  <a:cubicBezTo>
                    <a:pt x="-2118" y="131123"/>
                    <a:pt x="10198" y="136605"/>
                    <a:pt x="13778" y="128959"/>
                  </a:cubicBezTo>
                  <a:cubicBezTo>
                    <a:pt x="34114" y="85681"/>
                    <a:pt x="53162" y="28842"/>
                    <a:pt x="103287" y="11674"/>
                  </a:cubicBezTo>
                  <a:cubicBezTo>
                    <a:pt x="110304" y="9222"/>
                    <a:pt x="107439" y="-1886"/>
                    <a:pt x="100135" y="27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241926D5-F96A-D6F0-AE67-516E15FEBA93}"/>
                </a:ext>
              </a:extLst>
            </p:cNvPr>
            <p:cNvSpPr/>
            <p:nvPr/>
          </p:nvSpPr>
          <p:spPr>
            <a:xfrm>
              <a:off x="10568709" y="1369375"/>
              <a:ext cx="126170" cy="130043"/>
            </a:xfrm>
            <a:custGeom>
              <a:avLst/>
              <a:gdLst>
                <a:gd name="connsiteX0" fmla="*/ 119559 w 126170"/>
                <a:gd name="connsiteY0" fmla="*/ 329 h 130043"/>
                <a:gd name="connsiteX1" fmla="*/ 47237 w 126170"/>
                <a:gd name="connsiteY1" fmla="*/ 47792 h 130043"/>
                <a:gd name="connsiteX2" fmla="*/ 119 w 126170"/>
                <a:gd name="connsiteY2" fmla="*/ 121509 h 130043"/>
                <a:gd name="connsiteX3" fmla="*/ 5848 w 126170"/>
                <a:gd name="connsiteY3" fmla="*/ 129920 h 130043"/>
                <a:gd name="connsiteX4" fmla="*/ 13009 w 126170"/>
                <a:gd name="connsiteY4" fmla="*/ 126991 h 130043"/>
                <a:gd name="connsiteX5" fmla="*/ 59553 w 126170"/>
                <a:gd name="connsiteY5" fmla="*/ 60342 h 130043"/>
                <a:gd name="connsiteX6" fmla="*/ 123713 w 126170"/>
                <a:gd name="connsiteY6" fmla="*/ 10284 h 130043"/>
                <a:gd name="connsiteX7" fmla="*/ 119559 w 126170"/>
                <a:gd name="connsiteY7" fmla="*/ 329 h 13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170" h="130043">
                  <a:moveTo>
                    <a:pt x="119559" y="329"/>
                  </a:moveTo>
                  <a:cubicBezTo>
                    <a:pt x="92348" y="10832"/>
                    <a:pt x="67716" y="27003"/>
                    <a:pt x="47237" y="47792"/>
                  </a:cubicBezTo>
                  <a:cubicBezTo>
                    <a:pt x="25468" y="67830"/>
                    <a:pt x="9142" y="93234"/>
                    <a:pt x="119" y="121509"/>
                  </a:cubicBezTo>
                  <a:cubicBezTo>
                    <a:pt x="-596" y="125419"/>
                    <a:pt x="1981" y="129199"/>
                    <a:pt x="5848" y="129920"/>
                  </a:cubicBezTo>
                  <a:cubicBezTo>
                    <a:pt x="8569" y="130439"/>
                    <a:pt x="11434" y="129300"/>
                    <a:pt x="13009" y="126991"/>
                  </a:cubicBezTo>
                  <a:cubicBezTo>
                    <a:pt x="26328" y="103332"/>
                    <a:pt x="41938" y="81029"/>
                    <a:pt x="59553" y="60342"/>
                  </a:cubicBezTo>
                  <a:cubicBezTo>
                    <a:pt x="78457" y="40607"/>
                    <a:pt x="100083" y="23743"/>
                    <a:pt x="123713" y="10284"/>
                  </a:cubicBezTo>
                  <a:cubicBezTo>
                    <a:pt x="128725" y="7254"/>
                    <a:pt x="125431" y="-1834"/>
                    <a:pt x="119559" y="32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3" name="Freeform: Shape 3212">
              <a:extLst>
                <a:ext uri="{FF2B5EF4-FFF2-40B4-BE49-F238E27FC236}">
                  <a16:creationId xmlns:a16="http://schemas.microsoft.com/office/drawing/2014/main" id="{633B6642-6062-9A9C-4A45-3BAF72E88D86}"/>
                </a:ext>
              </a:extLst>
            </p:cNvPr>
            <p:cNvSpPr/>
            <p:nvPr/>
          </p:nvSpPr>
          <p:spPr>
            <a:xfrm>
              <a:off x="10554649" y="1408263"/>
              <a:ext cx="150089" cy="127766"/>
            </a:xfrm>
            <a:custGeom>
              <a:avLst/>
              <a:gdLst>
                <a:gd name="connsiteX0" fmla="*/ 142211 w 150089"/>
                <a:gd name="connsiteY0" fmla="*/ 393 h 127766"/>
                <a:gd name="connsiteX1" fmla="*/ 58575 w 150089"/>
                <a:gd name="connsiteY1" fmla="*/ 45402 h 127766"/>
                <a:gd name="connsiteX2" fmla="*/ 144 w 150089"/>
                <a:gd name="connsiteY2" fmla="*/ 119986 h 127766"/>
                <a:gd name="connsiteX3" fmla="*/ 4871 w 150089"/>
                <a:gd name="connsiteY3" fmla="*/ 127603 h 127766"/>
                <a:gd name="connsiteX4" fmla="*/ 10599 w 150089"/>
                <a:gd name="connsiteY4" fmla="*/ 126045 h 127766"/>
                <a:gd name="connsiteX5" fmla="*/ 38096 w 150089"/>
                <a:gd name="connsiteY5" fmla="*/ 91278 h 127766"/>
                <a:gd name="connsiteX6" fmla="*/ 69173 w 150089"/>
                <a:gd name="connsiteY6" fmla="*/ 59107 h 127766"/>
                <a:gd name="connsiteX7" fmla="*/ 145648 w 150089"/>
                <a:gd name="connsiteY7" fmla="*/ 12944 h 127766"/>
                <a:gd name="connsiteX8" fmla="*/ 142211 w 150089"/>
                <a:gd name="connsiteY8" fmla="*/ 393 h 1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89" h="127766">
                  <a:moveTo>
                    <a:pt x="142211" y="393"/>
                  </a:moveTo>
                  <a:cubicBezTo>
                    <a:pt x="111850" y="10203"/>
                    <a:pt x="83494" y="25451"/>
                    <a:pt x="58575" y="45402"/>
                  </a:cubicBezTo>
                  <a:cubicBezTo>
                    <a:pt x="32654" y="64402"/>
                    <a:pt x="12460" y="90196"/>
                    <a:pt x="144" y="119986"/>
                  </a:cubicBezTo>
                  <a:cubicBezTo>
                    <a:pt x="-572" y="123405"/>
                    <a:pt x="1434" y="126809"/>
                    <a:pt x="4871" y="127603"/>
                  </a:cubicBezTo>
                  <a:cubicBezTo>
                    <a:pt x="6876" y="128079"/>
                    <a:pt x="9023" y="127502"/>
                    <a:pt x="10599" y="126045"/>
                  </a:cubicBezTo>
                  <a:cubicBezTo>
                    <a:pt x="20337" y="114792"/>
                    <a:pt x="28644" y="102819"/>
                    <a:pt x="38096" y="91278"/>
                  </a:cubicBezTo>
                  <a:cubicBezTo>
                    <a:pt x="47548" y="79679"/>
                    <a:pt x="57860" y="68917"/>
                    <a:pt x="69173" y="59107"/>
                  </a:cubicBezTo>
                  <a:cubicBezTo>
                    <a:pt x="91801" y="39286"/>
                    <a:pt x="117579" y="23662"/>
                    <a:pt x="145648" y="12944"/>
                  </a:cubicBezTo>
                  <a:cubicBezTo>
                    <a:pt x="153382" y="10058"/>
                    <a:pt x="150232" y="-2348"/>
                    <a:pt x="142211" y="3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4" name="Freeform: Shape 3213">
              <a:extLst>
                <a:ext uri="{FF2B5EF4-FFF2-40B4-BE49-F238E27FC236}">
                  <a16:creationId xmlns:a16="http://schemas.microsoft.com/office/drawing/2014/main" id="{BB4F8069-184C-BDD1-C500-479D607C7BD2}"/>
                </a:ext>
              </a:extLst>
            </p:cNvPr>
            <p:cNvSpPr/>
            <p:nvPr/>
          </p:nvSpPr>
          <p:spPr>
            <a:xfrm>
              <a:off x="10530919" y="1480341"/>
              <a:ext cx="167291" cy="107505"/>
            </a:xfrm>
            <a:custGeom>
              <a:avLst/>
              <a:gdLst>
                <a:gd name="connsiteX0" fmla="*/ 161360 w 167291"/>
                <a:gd name="connsiteY0" fmla="*/ 301 h 107505"/>
                <a:gd name="connsiteX1" fmla="*/ 67698 w 167291"/>
                <a:gd name="connsiteY1" fmla="*/ 29154 h 107505"/>
                <a:gd name="connsiteX2" fmla="*/ 388 w 167291"/>
                <a:gd name="connsiteY2" fmla="*/ 99986 h 107505"/>
                <a:gd name="connsiteX3" fmla="*/ 10413 w 167291"/>
                <a:gd name="connsiteY3" fmla="*/ 105901 h 107505"/>
                <a:gd name="connsiteX4" fmla="*/ 41347 w 167291"/>
                <a:gd name="connsiteY4" fmla="*/ 72144 h 107505"/>
                <a:gd name="connsiteX5" fmla="*/ 77293 w 167291"/>
                <a:gd name="connsiteY5" fmla="*/ 43291 h 107505"/>
                <a:gd name="connsiteX6" fmla="*/ 163221 w 167291"/>
                <a:gd name="connsiteY6" fmla="*/ 11121 h 107505"/>
                <a:gd name="connsiteX7" fmla="*/ 161788 w 167291"/>
                <a:gd name="connsiteY7" fmla="*/ 13 h 10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291" h="107505">
                  <a:moveTo>
                    <a:pt x="161360" y="301"/>
                  </a:moveTo>
                  <a:cubicBezTo>
                    <a:pt x="128277" y="2278"/>
                    <a:pt x="96197" y="12174"/>
                    <a:pt x="67698" y="29154"/>
                  </a:cubicBezTo>
                  <a:cubicBezTo>
                    <a:pt x="38339" y="45008"/>
                    <a:pt x="14852" y="69807"/>
                    <a:pt x="388" y="99986"/>
                  </a:cubicBezTo>
                  <a:cubicBezTo>
                    <a:pt x="-1903" y="105757"/>
                    <a:pt x="6546" y="109940"/>
                    <a:pt x="10413" y="105901"/>
                  </a:cubicBezTo>
                  <a:cubicBezTo>
                    <a:pt x="20867" y="94793"/>
                    <a:pt x="30463" y="82963"/>
                    <a:pt x="41347" y="72144"/>
                  </a:cubicBezTo>
                  <a:cubicBezTo>
                    <a:pt x="52374" y="61310"/>
                    <a:pt x="64404" y="51630"/>
                    <a:pt x="77293" y="43291"/>
                  </a:cubicBezTo>
                  <a:cubicBezTo>
                    <a:pt x="103358" y="26442"/>
                    <a:pt x="132574" y="15463"/>
                    <a:pt x="163221" y="11121"/>
                  </a:cubicBezTo>
                  <a:cubicBezTo>
                    <a:pt x="169522" y="10255"/>
                    <a:pt x="168090" y="-420"/>
                    <a:pt x="161788" y="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5" name="Freeform: Shape 3214">
              <a:extLst>
                <a:ext uri="{FF2B5EF4-FFF2-40B4-BE49-F238E27FC236}">
                  <a16:creationId xmlns:a16="http://schemas.microsoft.com/office/drawing/2014/main" id="{7CAD5346-266C-732D-C6DA-64181DFCAE4E}"/>
                </a:ext>
              </a:extLst>
            </p:cNvPr>
            <p:cNvSpPr/>
            <p:nvPr/>
          </p:nvSpPr>
          <p:spPr>
            <a:xfrm>
              <a:off x="10515539" y="1548231"/>
              <a:ext cx="180470" cy="78436"/>
            </a:xfrm>
            <a:custGeom>
              <a:avLst/>
              <a:gdLst>
                <a:gd name="connsiteX0" fmla="*/ 177168 w 180470"/>
                <a:gd name="connsiteY0" fmla="*/ 3532 h 78436"/>
                <a:gd name="connsiteX1" fmla="*/ 79497 w 180470"/>
                <a:gd name="connsiteY1" fmla="*/ 11323 h 78436"/>
                <a:gd name="connsiteX2" fmla="*/ 730 w 180470"/>
                <a:gd name="connsiteY2" fmla="*/ 69027 h 78436"/>
                <a:gd name="connsiteX3" fmla="*/ 8893 w 180470"/>
                <a:gd name="connsiteY3" fmla="*/ 77395 h 78436"/>
                <a:gd name="connsiteX4" fmla="*/ 85369 w 180470"/>
                <a:gd name="connsiteY4" fmla="*/ 27336 h 78436"/>
                <a:gd name="connsiteX5" fmla="*/ 175879 w 180470"/>
                <a:gd name="connsiteY5" fmla="*/ 12909 h 78436"/>
                <a:gd name="connsiteX6" fmla="*/ 180463 w 180470"/>
                <a:gd name="connsiteY6" fmla="*/ 7687 h 78436"/>
                <a:gd name="connsiteX7" fmla="*/ 177168 w 180470"/>
                <a:gd name="connsiteY7" fmla="*/ 3388 h 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470" h="78436">
                  <a:moveTo>
                    <a:pt x="177168" y="3532"/>
                  </a:moveTo>
                  <a:cubicBezTo>
                    <a:pt x="144516" y="-3075"/>
                    <a:pt x="110718" y="-377"/>
                    <a:pt x="79497" y="11323"/>
                  </a:cubicBezTo>
                  <a:cubicBezTo>
                    <a:pt x="47561" y="21147"/>
                    <a:pt x="19778" y="41473"/>
                    <a:pt x="730" y="69027"/>
                  </a:cubicBezTo>
                  <a:cubicBezTo>
                    <a:pt x="-2134" y="73932"/>
                    <a:pt x="4024" y="81145"/>
                    <a:pt x="8893" y="77395"/>
                  </a:cubicBezTo>
                  <a:cubicBezTo>
                    <a:pt x="31950" y="57227"/>
                    <a:pt x="57729" y="40377"/>
                    <a:pt x="85369" y="27336"/>
                  </a:cubicBezTo>
                  <a:cubicBezTo>
                    <a:pt x="114154" y="16155"/>
                    <a:pt x="145089" y="11236"/>
                    <a:pt x="175879" y="12909"/>
                  </a:cubicBezTo>
                  <a:cubicBezTo>
                    <a:pt x="178601" y="12722"/>
                    <a:pt x="180606" y="10385"/>
                    <a:pt x="180463" y="7687"/>
                  </a:cubicBezTo>
                  <a:cubicBezTo>
                    <a:pt x="180320" y="5725"/>
                    <a:pt x="179029" y="4037"/>
                    <a:pt x="177168" y="338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6" name="Freeform: Shape 3215">
              <a:extLst>
                <a:ext uri="{FF2B5EF4-FFF2-40B4-BE49-F238E27FC236}">
                  <a16:creationId xmlns:a16="http://schemas.microsoft.com/office/drawing/2014/main" id="{768F0A45-4C00-CB1B-9599-EDEC56F5F4B2}"/>
                </a:ext>
              </a:extLst>
            </p:cNvPr>
            <p:cNvSpPr/>
            <p:nvPr/>
          </p:nvSpPr>
          <p:spPr>
            <a:xfrm>
              <a:off x="10500061" y="1603704"/>
              <a:ext cx="158844" cy="58570"/>
            </a:xfrm>
            <a:custGeom>
              <a:avLst/>
              <a:gdLst>
                <a:gd name="connsiteX0" fmla="*/ 155412 w 158844"/>
                <a:gd name="connsiteY0" fmla="*/ 4321 h 58570"/>
                <a:gd name="connsiteX1" fmla="*/ 1458 w 158844"/>
                <a:gd name="connsiteY1" fmla="*/ 47600 h 58570"/>
                <a:gd name="connsiteX2" fmla="*/ 2603 w 158844"/>
                <a:gd name="connsiteY2" fmla="*/ 57121 h 58570"/>
                <a:gd name="connsiteX3" fmla="*/ 10910 w 158844"/>
                <a:gd name="connsiteY3" fmla="*/ 57121 h 58570"/>
                <a:gd name="connsiteX4" fmla="*/ 152977 w 158844"/>
                <a:gd name="connsiteY4" fmla="*/ 12833 h 58570"/>
                <a:gd name="connsiteX5" fmla="*/ 155412 w 158844"/>
                <a:gd name="connsiteY5" fmla="*/ 3744 h 5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844" h="58570">
                  <a:moveTo>
                    <a:pt x="155412" y="4321"/>
                  </a:moveTo>
                  <a:cubicBezTo>
                    <a:pt x="102136" y="-7508"/>
                    <a:pt x="38407" y="4321"/>
                    <a:pt x="1458" y="47600"/>
                  </a:cubicBezTo>
                  <a:cubicBezTo>
                    <a:pt x="-834" y="50543"/>
                    <a:pt x="-403" y="54813"/>
                    <a:pt x="2603" y="57121"/>
                  </a:cubicBezTo>
                  <a:cubicBezTo>
                    <a:pt x="5039" y="59054"/>
                    <a:pt x="8476" y="59054"/>
                    <a:pt x="10910" y="57121"/>
                  </a:cubicBezTo>
                  <a:cubicBezTo>
                    <a:pt x="50437" y="23652"/>
                    <a:pt x="100705" y="2590"/>
                    <a:pt x="152977" y="12833"/>
                  </a:cubicBezTo>
                  <a:cubicBezTo>
                    <a:pt x="158849" y="13842"/>
                    <a:pt x="161427" y="5043"/>
                    <a:pt x="155412" y="374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7" name="Freeform: Shape 3216">
              <a:extLst>
                <a:ext uri="{FF2B5EF4-FFF2-40B4-BE49-F238E27FC236}">
                  <a16:creationId xmlns:a16="http://schemas.microsoft.com/office/drawing/2014/main" id="{F07D72B1-FA04-DC6B-1271-84880620D97C}"/>
                </a:ext>
              </a:extLst>
            </p:cNvPr>
            <p:cNvSpPr/>
            <p:nvPr/>
          </p:nvSpPr>
          <p:spPr>
            <a:xfrm>
              <a:off x="10503552" y="1653834"/>
              <a:ext cx="155782" cy="45451"/>
            </a:xfrm>
            <a:custGeom>
              <a:avLst/>
              <a:gdLst>
                <a:gd name="connsiteX0" fmla="*/ 153496 w 155782"/>
                <a:gd name="connsiteY0" fmla="*/ 15647 h 45451"/>
                <a:gd name="connsiteX1" fmla="*/ 1404 w 155782"/>
                <a:gd name="connsiteY1" fmla="*/ 35410 h 45451"/>
                <a:gd name="connsiteX2" fmla="*/ 8278 w 155782"/>
                <a:gd name="connsiteY2" fmla="*/ 44499 h 45451"/>
                <a:gd name="connsiteX3" fmla="*/ 75015 w 155782"/>
                <a:gd name="connsiteY3" fmla="*/ 15647 h 45451"/>
                <a:gd name="connsiteX4" fmla="*/ 146621 w 155782"/>
                <a:gd name="connsiteY4" fmla="*/ 26033 h 45451"/>
                <a:gd name="connsiteX5" fmla="*/ 152780 w 155782"/>
                <a:gd name="connsiteY5" fmla="*/ 15647 h 4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782" h="45451">
                  <a:moveTo>
                    <a:pt x="153496" y="15647"/>
                  </a:moveTo>
                  <a:cubicBezTo>
                    <a:pt x="106665" y="-8734"/>
                    <a:pt x="37923" y="-6426"/>
                    <a:pt x="1404" y="35410"/>
                  </a:cubicBezTo>
                  <a:cubicBezTo>
                    <a:pt x="-2606" y="40027"/>
                    <a:pt x="2692" y="48250"/>
                    <a:pt x="8278" y="44499"/>
                  </a:cubicBezTo>
                  <a:cubicBezTo>
                    <a:pt x="28185" y="30174"/>
                    <a:pt x="50955" y="20335"/>
                    <a:pt x="75015" y="15647"/>
                  </a:cubicBezTo>
                  <a:cubicBezTo>
                    <a:pt x="99361" y="11607"/>
                    <a:pt x="124423" y="15228"/>
                    <a:pt x="146621" y="26033"/>
                  </a:cubicBezTo>
                  <a:cubicBezTo>
                    <a:pt x="153496" y="29351"/>
                    <a:pt x="159654" y="19109"/>
                    <a:pt x="152780" y="156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8" name="Freeform: Shape 3217">
              <a:extLst>
                <a:ext uri="{FF2B5EF4-FFF2-40B4-BE49-F238E27FC236}">
                  <a16:creationId xmlns:a16="http://schemas.microsoft.com/office/drawing/2014/main" id="{1AC47855-337C-6EB3-1336-9A773D9E2CC6}"/>
                </a:ext>
              </a:extLst>
            </p:cNvPr>
            <p:cNvSpPr/>
            <p:nvPr/>
          </p:nvSpPr>
          <p:spPr>
            <a:xfrm>
              <a:off x="10477688" y="1699547"/>
              <a:ext cx="164474" cy="53182"/>
            </a:xfrm>
            <a:custGeom>
              <a:avLst/>
              <a:gdLst>
                <a:gd name="connsiteX0" fmla="*/ 160312 w 164474"/>
                <a:gd name="connsiteY0" fmla="*/ 8452 h 53182"/>
                <a:gd name="connsiteX1" fmla="*/ 67081 w 164474"/>
                <a:gd name="connsiteY1" fmla="*/ 2970 h 53182"/>
                <a:gd name="connsiteX2" fmla="*/ 1203 w 164474"/>
                <a:gd name="connsiteY2" fmla="*/ 43363 h 53182"/>
                <a:gd name="connsiteX3" fmla="*/ 11801 w 164474"/>
                <a:gd name="connsiteY3" fmla="*/ 51586 h 53182"/>
                <a:gd name="connsiteX4" fmla="*/ 73239 w 164474"/>
                <a:gd name="connsiteY4" fmla="*/ 20858 h 53182"/>
                <a:gd name="connsiteX5" fmla="*/ 156303 w 164474"/>
                <a:gd name="connsiteY5" fmla="*/ 23311 h 53182"/>
                <a:gd name="connsiteX6" fmla="*/ 164465 w 164474"/>
                <a:gd name="connsiteY6" fmla="*/ 16227 h 53182"/>
                <a:gd name="connsiteX7" fmla="*/ 160312 w 164474"/>
                <a:gd name="connsiteY7" fmla="*/ 8884 h 5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474" h="53182">
                  <a:moveTo>
                    <a:pt x="160312" y="8452"/>
                  </a:moveTo>
                  <a:cubicBezTo>
                    <a:pt x="130095" y="-493"/>
                    <a:pt x="98158" y="-2368"/>
                    <a:pt x="67081" y="2970"/>
                  </a:cubicBezTo>
                  <a:cubicBezTo>
                    <a:pt x="40730" y="7153"/>
                    <a:pt x="16956" y="21666"/>
                    <a:pt x="1203" y="43363"/>
                  </a:cubicBezTo>
                  <a:cubicBezTo>
                    <a:pt x="-3380" y="50432"/>
                    <a:pt x="6215" y="56058"/>
                    <a:pt x="11801" y="51586"/>
                  </a:cubicBezTo>
                  <a:cubicBezTo>
                    <a:pt x="29702" y="36871"/>
                    <a:pt x="50754" y="26383"/>
                    <a:pt x="73239" y="20858"/>
                  </a:cubicBezTo>
                  <a:cubicBezTo>
                    <a:pt x="100736" y="15896"/>
                    <a:pt x="129092" y="16732"/>
                    <a:pt x="156303" y="23311"/>
                  </a:cubicBezTo>
                  <a:cubicBezTo>
                    <a:pt x="160456" y="23614"/>
                    <a:pt x="164179" y="20440"/>
                    <a:pt x="164465" y="16227"/>
                  </a:cubicBezTo>
                  <a:cubicBezTo>
                    <a:pt x="164608" y="13169"/>
                    <a:pt x="163033" y="10284"/>
                    <a:pt x="160312" y="888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9" name="Freeform: Shape 3218">
              <a:extLst>
                <a:ext uri="{FF2B5EF4-FFF2-40B4-BE49-F238E27FC236}">
                  <a16:creationId xmlns:a16="http://schemas.microsoft.com/office/drawing/2014/main" id="{15628609-347F-7B8C-2F4B-ADE749EB9ACA}"/>
                </a:ext>
              </a:extLst>
            </p:cNvPr>
            <p:cNvSpPr/>
            <p:nvPr/>
          </p:nvSpPr>
          <p:spPr>
            <a:xfrm>
              <a:off x="10437562" y="1759862"/>
              <a:ext cx="162696" cy="47233"/>
            </a:xfrm>
            <a:custGeom>
              <a:avLst/>
              <a:gdLst>
                <a:gd name="connsiteX0" fmla="*/ 158334 w 162696"/>
                <a:gd name="connsiteY0" fmla="*/ 9880 h 47233"/>
                <a:gd name="connsiteX1" fmla="*/ 68110 w 162696"/>
                <a:gd name="connsiteY1" fmla="*/ 1946 h 47233"/>
                <a:gd name="connsiteX2" fmla="*/ 943 w 162696"/>
                <a:gd name="connsiteY2" fmla="*/ 38589 h 47233"/>
                <a:gd name="connsiteX3" fmla="*/ 8677 w 162696"/>
                <a:gd name="connsiteY3" fmla="*/ 46379 h 47233"/>
                <a:gd name="connsiteX4" fmla="*/ 155041 w 162696"/>
                <a:gd name="connsiteY4" fmla="*/ 21566 h 47233"/>
                <a:gd name="connsiteX5" fmla="*/ 162487 w 162696"/>
                <a:gd name="connsiteY5" fmla="*/ 17382 h 47233"/>
                <a:gd name="connsiteX6" fmla="*/ 158334 w 162696"/>
                <a:gd name="connsiteY6" fmla="*/ 9880 h 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696" h="47233">
                  <a:moveTo>
                    <a:pt x="158334" y="9880"/>
                  </a:moveTo>
                  <a:cubicBezTo>
                    <a:pt x="129262" y="417"/>
                    <a:pt x="98328" y="-2295"/>
                    <a:pt x="68110" y="1946"/>
                  </a:cubicBezTo>
                  <a:cubicBezTo>
                    <a:pt x="41902" y="4918"/>
                    <a:pt x="17699" y="18060"/>
                    <a:pt x="943" y="38589"/>
                  </a:cubicBezTo>
                  <a:cubicBezTo>
                    <a:pt x="-2494" y="43205"/>
                    <a:pt x="4237" y="49552"/>
                    <a:pt x="8677" y="46379"/>
                  </a:cubicBezTo>
                  <a:cubicBezTo>
                    <a:pt x="50065" y="13501"/>
                    <a:pt x="105202" y="4153"/>
                    <a:pt x="155041" y="21566"/>
                  </a:cubicBezTo>
                  <a:cubicBezTo>
                    <a:pt x="158191" y="22489"/>
                    <a:pt x="161628" y="20614"/>
                    <a:pt x="162487" y="17382"/>
                  </a:cubicBezTo>
                  <a:cubicBezTo>
                    <a:pt x="163347" y="14151"/>
                    <a:pt x="161485" y="10804"/>
                    <a:pt x="158334" y="988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0" name="Freeform: Shape 3219">
              <a:extLst>
                <a:ext uri="{FF2B5EF4-FFF2-40B4-BE49-F238E27FC236}">
                  <a16:creationId xmlns:a16="http://schemas.microsoft.com/office/drawing/2014/main" id="{FCA0DA34-7F04-303D-D057-322DA13C57AB}"/>
                </a:ext>
              </a:extLst>
            </p:cNvPr>
            <p:cNvSpPr/>
            <p:nvPr/>
          </p:nvSpPr>
          <p:spPr>
            <a:xfrm>
              <a:off x="10409061" y="1800122"/>
              <a:ext cx="155371" cy="32023"/>
            </a:xfrm>
            <a:custGeom>
              <a:avLst/>
              <a:gdLst>
                <a:gd name="connsiteX0" fmla="*/ 151891 w 155371"/>
                <a:gd name="connsiteY0" fmla="*/ 10447 h 32023"/>
                <a:gd name="connsiteX1" fmla="*/ 3523 w 155371"/>
                <a:gd name="connsiteY1" fmla="*/ 18381 h 32023"/>
                <a:gd name="connsiteX2" fmla="*/ 1089 w 155371"/>
                <a:gd name="connsiteY2" fmla="*/ 28494 h 32023"/>
                <a:gd name="connsiteX3" fmla="*/ 9108 w 155371"/>
                <a:gd name="connsiteY3" fmla="*/ 31797 h 32023"/>
                <a:gd name="connsiteX4" fmla="*/ 78137 w 155371"/>
                <a:gd name="connsiteY4" fmla="*/ 16217 h 32023"/>
                <a:gd name="connsiteX5" fmla="*/ 149744 w 155371"/>
                <a:gd name="connsiteY5" fmla="*/ 20112 h 32023"/>
                <a:gd name="connsiteX6" fmla="*/ 155328 w 155371"/>
                <a:gd name="connsiteY6" fmla="*/ 15755 h 32023"/>
                <a:gd name="connsiteX7" fmla="*/ 152321 w 155371"/>
                <a:gd name="connsiteY7" fmla="*/ 10447 h 3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371" h="32023">
                  <a:moveTo>
                    <a:pt x="151891" y="10447"/>
                  </a:moveTo>
                  <a:cubicBezTo>
                    <a:pt x="103199" y="-5841"/>
                    <a:pt x="50210" y="-2998"/>
                    <a:pt x="3523" y="18381"/>
                  </a:cubicBezTo>
                  <a:cubicBezTo>
                    <a:pt x="86" y="20502"/>
                    <a:pt x="-1060" y="25017"/>
                    <a:pt x="1089" y="28494"/>
                  </a:cubicBezTo>
                  <a:cubicBezTo>
                    <a:pt x="2807" y="31249"/>
                    <a:pt x="5957" y="32591"/>
                    <a:pt x="9108" y="31797"/>
                  </a:cubicBezTo>
                  <a:cubicBezTo>
                    <a:pt x="31450" y="23877"/>
                    <a:pt x="54650" y="18641"/>
                    <a:pt x="78137" y="16217"/>
                  </a:cubicBezTo>
                  <a:cubicBezTo>
                    <a:pt x="102053" y="14154"/>
                    <a:pt x="126113" y="15467"/>
                    <a:pt x="149744" y="20112"/>
                  </a:cubicBezTo>
                  <a:cubicBezTo>
                    <a:pt x="152465" y="20473"/>
                    <a:pt x="155042" y="18525"/>
                    <a:pt x="155328" y="15755"/>
                  </a:cubicBezTo>
                  <a:cubicBezTo>
                    <a:pt x="155615" y="13491"/>
                    <a:pt x="154469" y="11327"/>
                    <a:pt x="152321" y="10447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1" name="Freeform: Shape 3220">
              <a:extLst>
                <a:ext uri="{FF2B5EF4-FFF2-40B4-BE49-F238E27FC236}">
                  <a16:creationId xmlns:a16="http://schemas.microsoft.com/office/drawing/2014/main" id="{2D895641-AD49-B287-C566-854CE97A3759}"/>
                </a:ext>
              </a:extLst>
            </p:cNvPr>
            <p:cNvSpPr/>
            <p:nvPr/>
          </p:nvSpPr>
          <p:spPr>
            <a:xfrm>
              <a:off x="10331559" y="1827456"/>
              <a:ext cx="176525" cy="45540"/>
            </a:xfrm>
            <a:custGeom>
              <a:avLst/>
              <a:gdLst>
                <a:gd name="connsiteX0" fmla="*/ 173397 w 176525"/>
                <a:gd name="connsiteY0" fmla="*/ 33893 h 45540"/>
                <a:gd name="connsiteX1" fmla="*/ 89044 w 176525"/>
                <a:gd name="connsiteY1" fmla="*/ 3165 h 45540"/>
                <a:gd name="connsiteX2" fmla="*/ 2114 w 176525"/>
                <a:gd name="connsiteY2" fmla="*/ 11821 h 45540"/>
                <a:gd name="connsiteX3" fmla="*/ 682 w 176525"/>
                <a:gd name="connsiteY3" fmla="*/ 18197 h 45540"/>
                <a:gd name="connsiteX4" fmla="*/ 4406 w 176525"/>
                <a:gd name="connsiteY4" fmla="*/ 20332 h 45540"/>
                <a:gd name="connsiteX5" fmla="*/ 86895 w 176525"/>
                <a:gd name="connsiteY5" fmla="*/ 19178 h 45540"/>
                <a:gd name="connsiteX6" fmla="*/ 167239 w 176525"/>
                <a:gd name="connsiteY6" fmla="*/ 44713 h 45540"/>
                <a:gd name="connsiteX7" fmla="*/ 175688 w 176525"/>
                <a:gd name="connsiteY7" fmla="*/ 42404 h 45540"/>
                <a:gd name="connsiteX8" fmla="*/ 173397 w 176525"/>
                <a:gd name="connsiteY8" fmla="*/ 33893 h 4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25" h="45540">
                  <a:moveTo>
                    <a:pt x="173397" y="33893"/>
                  </a:moveTo>
                  <a:cubicBezTo>
                    <a:pt x="147618" y="17981"/>
                    <a:pt x="118976" y="7536"/>
                    <a:pt x="89044" y="3165"/>
                  </a:cubicBezTo>
                  <a:cubicBezTo>
                    <a:pt x="59829" y="-3067"/>
                    <a:pt x="29468" y="-52"/>
                    <a:pt x="2114" y="11821"/>
                  </a:cubicBezTo>
                  <a:cubicBezTo>
                    <a:pt x="-35" y="13191"/>
                    <a:pt x="-607" y="16033"/>
                    <a:pt x="682" y="18197"/>
                  </a:cubicBezTo>
                  <a:cubicBezTo>
                    <a:pt x="1541" y="19481"/>
                    <a:pt x="2830" y="20275"/>
                    <a:pt x="4406" y="20332"/>
                  </a:cubicBezTo>
                  <a:cubicBezTo>
                    <a:pt x="32046" y="20332"/>
                    <a:pt x="59112" y="16004"/>
                    <a:pt x="86895" y="19178"/>
                  </a:cubicBezTo>
                  <a:cubicBezTo>
                    <a:pt x="114966" y="22583"/>
                    <a:pt x="142319" y="31253"/>
                    <a:pt x="167239" y="44713"/>
                  </a:cubicBezTo>
                  <a:cubicBezTo>
                    <a:pt x="170245" y="46429"/>
                    <a:pt x="173969" y="45391"/>
                    <a:pt x="175688" y="42404"/>
                  </a:cubicBezTo>
                  <a:cubicBezTo>
                    <a:pt x="177406" y="39418"/>
                    <a:pt x="176403" y="35610"/>
                    <a:pt x="173397" y="3389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2" name="Freeform: Shape 3221">
              <a:extLst>
                <a:ext uri="{FF2B5EF4-FFF2-40B4-BE49-F238E27FC236}">
                  <a16:creationId xmlns:a16="http://schemas.microsoft.com/office/drawing/2014/main" id="{0601C779-2D02-A19C-E91C-2BFAFB44B185}"/>
                </a:ext>
              </a:extLst>
            </p:cNvPr>
            <p:cNvSpPr/>
            <p:nvPr/>
          </p:nvSpPr>
          <p:spPr>
            <a:xfrm>
              <a:off x="10296512" y="1842447"/>
              <a:ext cx="143429" cy="61115"/>
            </a:xfrm>
            <a:custGeom>
              <a:avLst/>
              <a:gdLst>
                <a:gd name="connsiteX0" fmla="*/ 142709 w 143429"/>
                <a:gd name="connsiteY0" fmla="*/ 51217 h 61115"/>
                <a:gd name="connsiteX1" fmla="*/ 81700 w 143429"/>
                <a:gd name="connsiteY1" fmla="*/ 10535 h 61115"/>
                <a:gd name="connsiteX2" fmla="*/ 3077 w 143429"/>
                <a:gd name="connsiteY2" fmla="*/ 1735 h 61115"/>
                <a:gd name="connsiteX3" fmla="*/ 212 w 143429"/>
                <a:gd name="connsiteY3" fmla="*/ 7362 h 61115"/>
                <a:gd name="connsiteX4" fmla="*/ 3077 w 143429"/>
                <a:gd name="connsiteY4" fmla="*/ 10247 h 61115"/>
                <a:gd name="connsiteX5" fmla="*/ 72965 w 143429"/>
                <a:gd name="connsiteY5" fmla="*/ 24673 h 61115"/>
                <a:gd name="connsiteX6" fmla="*/ 106619 w 143429"/>
                <a:gd name="connsiteY6" fmla="*/ 39099 h 61115"/>
                <a:gd name="connsiteX7" fmla="*/ 131825 w 143429"/>
                <a:gd name="connsiteY7" fmla="*/ 58286 h 61115"/>
                <a:gd name="connsiteX8" fmla="*/ 142709 w 143429"/>
                <a:gd name="connsiteY8" fmla="*/ 51938 h 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429" h="61115">
                  <a:moveTo>
                    <a:pt x="142709" y="51217"/>
                  </a:moveTo>
                  <a:cubicBezTo>
                    <a:pt x="130250" y="29722"/>
                    <a:pt x="104042" y="18614"/>
                    <a:pt x="81700" y="10535"/>
                  </a:cubicBezTo>
                  <a:cubicBezTo>
                    <a:pt x="56638" y="740"/>
                    <a:pt x="29572" y="-2304"/>
                    <a:pt x="3077" y="1735"/>
                  </a:cubicBezTo>
                  <a:cubicBezTo>
                    <a:pt x="743" y="2500"/>
                    <a:pt x="-532" y="5010"/>
                    <a:pt x="212" y="7362"/>
                  </a:cubicBezTo>
                  <a:cubicBezTo>
                    <a:pt x="656" y="8732"/>
                    <a:pt x="1717" y="9800"/>
                    <a:pt x="3077" y="10247"/>
                  </a:cubicBezTo>
                  <a:cubicBezTo>
                    <a:pt x="26707" y="13406"/>
                    <a:pt x="50051" y="18225"/>
                    <a:pt x="72965" y="24673"/>
                  </a:cubicBezTo>
                  <a:cubicBezTo>
                    <a:pt x="84565" y="28467"/>
                    <a:pt x="95878" y="33300"/>
                    <a:pt x="106619" y="39099"/>
                  </a:cubicBezTo>
                  <a:cubicBezTo>
                    <a:pt x="116501" y="43268"/>
                    <a:pt x="125094" y="49861"/>
                    <a:pt x="131825" y="58286"/>
                  </a:cubicBezTo>
                  <a:cubicBezTo>
                    <a:pt x="136408" y="64778"/>
                    <a:pt x="146146" y="59007"/>
                    <a:pt x="142709" y="519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3" name="Freeform: Shape 3222">
              <a:extLst>
                <a:ext uri="{FF2B5EF4-FFF2-40B4-BE49-F238E27FC236}">
                  <a16:creationId xmlns:a16="http://schemas.microsoft.com/office/drawing/2014/main" id="{1674F983-726F-77A0-25F8-5CB89C8AC7E7}"/>
                </a:ext>
              </a:extLst>
            </p:cNvPr>
            <p:cNvSpPr/>
            <p:nvPr/>
          </p:nvSpPr>
          <p:spPr>
            <a:xfrm>
              <a:off x="10220914" y="1851086"/>
              <a:ext cx="182575" cy="77961"/>
            </a:xfrm>
            <a:custGeom>
              <a:avLst/>
              <a:gdLst>
                <a:gd name="connsiteX0" fmla="*/ 180642 w 182575"/>
                <a:gd name="connsiteY0" fmla="*/ 66813 h 77961"/>
                <a:gd name="connsiteX1" fmla="*/ 99011 w 182575"/>
                <a:gd name="connsiteY1" fmla="*/ 12571 h 77961"/>
                <a:gd name="connsiteX2" fmla="*/ 2915 w 182575"/>
                <a:gd name="connsiteY2" fmla="*/ 6368 h 77961"/>
                <a:gd name="connsiteX3" fmla="*/ 810 w 182575"/>
                <a:gd name="connsiteY3" fmla="*/ 14461 h 77961"/>
                <a:gd name="connsiteX4" fmla="*/ 4347 w 182575"/>
                <a:gd name="connsiteY4" fmla="*/ 17187 h 77961"/>
                <a:gd name="connsiteX5" fmla="*/ 48457 w 182575"/>
                <a:gd name="connsiteY5" fmla="*/ 19928 h 77961"/>
                <a:gd name="connsiteX6" fmla="*/ 93139 w 182575"/>
                <a:gd name="connsiteY6" fmla="*/ 29017 h 77961"/>
                <a:gd name="connsiteX7" fmla="*/ 171476 w 182575"/>
                <a:gd name="connsiteY7" fmla="*/ 76046 h 77961"/>
                <a:gd name="connsiteX8" fmla="*/ 180642 w 182575"/>
                <a:gd name="connsiteY8" fmla="*/ 76046 h 77961"/>
                <a:gd name="connsiteX9" fmla="*/ 180642 w 182575"/>
                <a:gd name="connsiteY9" fmla="*/ 66813 h 7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575" h="77961">
                  <a:moveTo>
                    <a:pt x="180642" y="66813"/>
                  </a:moveTo>
                  <a:cubicBezTo>
                    <a:pt x="158158" y="42462"/>
                    <a:pt x="130088" y="23867"/>
                    <a:pt x="99011" y="12571"/>
                  </a:cubicBezTo>
                  <a:cubicBezTo>
                    <a:pt x="70368" y="2184"/>
                    <a:pt x="31987" y="-6327"/>
                    <a:pt x="2915" y="6368"/>
                  </a:cubicBezTo>
                  <a:cubicBezTo>
                    <a:pt x="109" y="8012"/>
                    <a:pt x="-837" y="11633"/>
                    <a:pt x="810" y="14461"/>
                  </a:cubicBezTo>
                  <a:cubicBezTo>
                    <a:pt x="1583" y="15803"/>
                    <a:pt x="2858" y="16783"/>
                    <a:pt x="4347" y="17187"/>
                  </a:cubicBezTo>
                  <a:cubicBezTo>
                    <a:pt x="18668" y="19640"/>
                    <a:pt x="33706" y="18774"/>
                    <a:pt x="48457" y="19928"/>
                  </a:cubicBezTo>
                  <a:cubicBezTo>
                    <a:pt x="63638" y="21284"/>
                    <a:pt x="78632" y="24328"/>
                    <a:pt x="93139" y="29017"/>
                  </a:cubicBezTo>
                  <a:cubicBezTo>
                    <a:pt x="122498" y="38365"/>
                    <a:pt x="149278" y="54465"/>
                    <a:pt x="171476" y="76046"/>
                  </a:cubicBezTo>
                  <a:cubicBezTo>
                    <a:pt x="174055" y="78600"/>
                    <a:pt x="178064" y="78600"/>
                    <a:pt x="180642" y="76046"/>
                  </a:cubicBezTo>
                  <a:cubicBezTo>
                    <a:pt x="183220" y="73493"/>
                    <a:pt x="183220" y="69367"/>
                    <a:pt x="180642" y="6681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4" name="Freeform: Shape 3223">
              <a:extLst>
                <a:ext uri="{FF2B5EF4-FFF2-40B4-BE49-F238E27FC236}">
                  <a16:creationId xmlns:a16="http://schemas.microsoft.com/office/drawing/2014/main" id="{18FD0B43-9B5E-B0C9-A0D5-B38B94C7CF4B}"/>
                </a:ext>
              </a:extLst>
            </p:cNvPr>
            <p:cNvSpPr/>
            <p:nvPr/>
          </p:nvSpPr>
          <p:spPr>
            <a:xfrm>
              <a:off x="10159231" y="1850706"/>
              <a:ext cx="168283" cy="83835"/>
            </a:xfrm>
            <a:custGeom>
              <a:avLst/>
              <a:gdLst>
                <a:gd name="connsiteX0" fmla="*/ 168284 w 168283"/>
                <a:gd name="connsiteY0" fmla="*/ 74407 h 83835"/>
                <a:gd name="connsiteX1" fmla="*/ 96678 w 168283"/>
                <a:gd name="connsiteY1" fmla="*/ 19587 h 83835"/>
                <a:gd name="connsiteX2" fmla="*/ 5164 w 168283"/>
                <a:gd name="connsiteY2" fmla="*/ 400 h 83835"/>
                <a:gd name="connsiteX3" fmla="*/ 5164 w 168283"/>
                <a:gd name="connsiteY3" fmla="*/ 14827 h 83835"/>
                <a:gd name="connsiteX4" fmla="*/ 47126 w 168283"/>
                <a:gd name="connsiteY4" fmla="*/ 23771 h 83835"/>
                <a:gd name="connsiteX5" fmla="*/ 86939 w 168283"/>
                <a:gd name="connsiteY5" fmla="*/ 36033 h 83835"/>
                <a:gd name="connsiteX6" fmla="*/ 124748 w 168283"/>
                <a:gd name="connsiteY6" fmla="*/ 54787 h 83835"/>
                <a:gd name="connsiteX7" fmla="*/ 156827 w 168283"/>
                <a:gd name="connsiteY7" fmla="*/ 81331 h 83835"/>
                <a:gd name="connsiteX8" fmla="*/ 165706 w 168283"/>
                <a:gd name="connsiteY8" fmla="*/ 82543 h 83835"/>
                <a:gd name="connsiteX9" fmla="*/ 167568 w 168283"/>
                <a:gd name="connsiteY9" fmla="*/ 74840 h 8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283" h="83835">
                  <a:moveTo>
                    <a:pt x="168284" y="74407"/>
                  </a:moveTo>
                  <a:cubicBezTo>
                    <a:pt x="153963" y="48295"/>
                    <a:pt x="123315" y="31128"/>
                    <a:pt x="96678" y="19587"/>
                  </a:cubicBezTo>
                  <a:cubicBezTo>
                    <a:pt x="68493" y="4872"/>
                    <a:pt x="36844" y="-1763"/>
                    <a:pt x="5164" y="400"/>
                  </a:cubicBezTo>
                  <a:cubicBezTo>
                    <a:pt x="-2282" y="1555"/>
                    <a:pt x="-1137" y="12519"/>
                    <a:pt x="5164" y="14827"/>
                  </a:cubicBezTo>
                  <a:cubicBezTo>
                    <a:pt x="18770" y="18866"/>
                    <a:pt x="33807" y="20597"/>
                    <a:pt x="47126" y="23771"/>
                  </a:cubicBezTo>
                  <a:cubicBezTo>
                    <a:pt x="60688" y="26829"/>
                    <a:pt x="73993" y="30926"/>
                    <a:pt x="86939" y="36033"/>
                  </a:cubicBezTo>
                  <a:cubicBezTo>
                    <a:pt x="100014" y="41255"/>
                    <a:pt x="112660" y="47531"/>
                    <a:pt x="124748" y="54787"/>
                  </a:cubicBezTo>
                  <a:cubicBezTo>
                    <a:pt x="137336" y="61019"/>
                    <a:pt x="148305" y="70108"/>
                    <a:pt x="156827" y="81331"/>
                  </a:cubicBezTo>
                  <a:cubicBezTo>
                    <a:pt x="158932" y="84116"/>
                    <a:pt x="162842" y="84664"/>
                    <a:pt x="165706" y="82543"/>
                  </a:cubicBezTo>
                  <a:cubicBezTo>
                    <a:pt x="167997" y="80740"/>
                    <a:pt x="168856" y="77537"/>
                    <a:pt x="167568" y="7484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5" name="Freeform: Shape 3224">
              <a:extLst>
                <a:ext uri="{FF2B5EF4-FFF2-40B4-BE49-F238E27FC236}">
                  <a16:creationId xmlns:a16="http://schemas.microsoft.com/office/drawing/2014/main" id="{9D77C5E9-08F3-E9F9-40E0-BEDDB58EE75B}"/>
                </a:ext>
              </a:extLst>
            </p:cNvPr>
            <p:cNvSpPr/>
            <p:nvPr/>
          </p:nvSpPr>
          <p:spPr>
            <a:xfrm>
              <a:off x="10112097" y="1814292"/>
              <a:ext cx="168281" cy="145017"/>
            </a:xfrm>
            <a:custGeom>
              <a:avLst/>
              <a:gdLst>
                <a:gd name="connsiteX0" fmla="*/ 167584 w 168281"/>
                <a:gd name="connsiteY0" fmla="*/ 137942 h 145017"/>
                <a:gd name="connsiteX1" fmla="*/ 103139 w 168281"/>
                <a:gd name="connsiteY1" fmla="*/ 48500 h 145017"/>
                <a:gd name="connsiteX2" fmla="*/ 7903 w 168281"/>
                <a:gd name="connsiteY2" fmla="*/ 461 h 145017"/>
                <a:gd name="connsiteX3" fmla="*/ 5754 w 168281"/>
                <a:gd name="connsiteY3" fmla="*/ 16041 h 145017"/>
                <a:gd name="connsiteX4" fmla="*/ 51582 w 168281"/>
                <a:gd name="connsiteY4" fmla="*/ 31477 h 145017"/>
                <a:gd name="connsiteX5" fmla="*/ 91825 w 168281"/>
                <a:gd name="connsiteY5" fmla="*/ 61772 h 145017"/>
                <a:gd name="connsiteX6" fmla="*/ 156271 w 168281"/>
                <a:gd name="connsiteY6" fmla="*/ 140971 h 145017"/>
                <a:gd name="connsiteX7" fmla="*/ 167871 w 168281"/>
                <a:gd name="connsiteY7" fmla="*/ 137653 h 14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281" h="145017">
                  <a:moveTo>
                    <a:pt x="167584" y="137942"/>
                  </a:moveTo>
                  <a:cubicBezTo>
                    <a:pt x="153579" y="103319"/>
                    <a:pt x="131466" y="72635"/>
                    <a:pt x="103139" y="48500"/>
                  </a:cubicBezTo>
                  <a:cubicBezTo>
                    <a:pt x="78506" y="24985"/>
                    <a:pt x="44422" y="-4012"/>
                    <a:pt x="7903" y="461"/>
                  </a:cubicBezTo>
                  <a:cubicBezTo>
                    <a:pt x="-261" y="1326"/>
                    <a:pt x="-3841" y="14021"/>
                    <a:pt x="5754" y="16041"/>
                  </a:cubicBezTo>
                  <a:cubicBezTo>
                    <a:pt x="21722" y="18796"/>
                    <a:pt x="37175" y="24004"/>
                    <a:pt x="51582" y="31477"/>
                  </a:cubicBezTo>
                  <a:cubicBezTo>
                    <a:pt x="66032" y="40104"/>
                    <a:pt x="79523" y="50260"/>
                    <a:pt x="91825" y="61772"/>
                  </a:cubicBezTo>
                  <a:cubicBezTo>
                    <a:pt x="116744" y="84277"/>
                    <a:pt x="143955" y="108657"/>
                    <a:pt x="156271" y="140971"/>
                  </a:cubicBezTo>
                  <a:cubicBezTo>
                    <a:pt x="158992" y="148040"/>
                    <a:pt x="170592" y="145155"/>
                    <a:pt x="167871" y="1376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1F48F084-1AF9-BC6B-7E24-3C313630F1A6}"/>
                </a:ext>
              </a:extLst>
            </p:cNvPr>
            <p:cNvSpPr/>
            <p:nvPr/>
          </p:nvSpPr>
          <p:spPr>
            <a:xfrm>
              <a:off x="10078765" y="1786604"/>
              <a:ext cx="151618" cy="169056"/>
            </a:xfrm>
            <a:custGeom>
              <a:avLst/>
              <a:gdLst>
                <a:gd name="connsiteX0" fmla="*/ 151366 w 151618"/>
                <a:gd name="connsiteY0" fmla="*/ 162456 h 169056"/>
                <a:gd name="connsiteX1" fmla="*/ 100239 w 151618"/>
                <a:gd name="connsiteY1" fmla="*/ 59165 h 169056"/>
                <a:gd name="connsiteX2" fmla="*/ 6435 w 151618"/>
                <a:gd name="connsiteY2" fmla="*/ 162 h 169056"/>
                <a:gd name="connsiteX3" fmla="*/ 161 w 151618"/>
                <a:gd name="connsiteY3" fmla="*/ 3913 h 169056"/>
                <a:gd name="connsiteX4" fmla="*/ 2568 w 151618"/>
                <a:gd name="connsiteY4" fmla="*/ 9683 h 169056"/>
                <a:gd name="connsiteX5" fmla="*/ 45531 w 151618"/>
                <a:gd name="connsiteY5" fmla="*/ 37237 h 169056"/>
                <a:gd name="connsiteX6" fmla="*/ 84628 w 151618"/>
                <a:gd name="connsiteY6" fmla="*/ 69119 h 169056"/>
                <a:gd name="connsiteX7" fmla="*/ 117138 w 151618"/>
                <a:gd name="connsiteY7" fmla="*/ 108070 h 169056"/>
                <a:gd name="connsiteX8" fmla="*/ 137330 w 151618"/>
                <a:gd name="connsiteY8" fmla="*/ 162456 h 169056"/>
                <a:gd name="connsiteX9" fmla="*/ 150936 w 151618"/>
                <a:gd name="connsiteY9" fmla="*/ 162456 h 1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618" h="169056">
                  <a:moveTo>
                    <a:pt x="151366" y="162456"/>
                  </a:moveTo>
                  <a:cubicBezTo>
                    <a:pt x="154659" y="123650"/>
                    <a:pt x="125158" y="85853"/>
                    <a:pt x="100239" y="59165"/>
                  </a:cubicBezTo>
                  <a:cubicBezTo>
                    <a:pt x="75320" y="32476"/>
                    <a:pt x="42954" y="6654"/>
                    <a:pt x="6435" y="162"/>
                  </a:cubicBezTo>
                  <a:cubicBezTo>
                    <a:pt x="3671" y="-545"/>
                    <a:pt x="863" y="1128"/>
                    <a:pt x="161" y="3913"/>
                  </a:cubicBezTo>
                  <a:cubicBezTo>
                    <a:pt x="-411" y="6163"/>
                    <a:pt x="577" y="8515"/>
                    <a:pt x="2568" y="9683"/>
                  </a:cubicBezTo>
                  <a:cubicBezTo>
                    <a:pt x="16889" y="19493"/>
                    <a:pt x="31210" y="27716"/>
                    <a:pt x="45531" y="37237"/>
                  </a:cubicBezTo>
                  <a:cubicBezTo>
                    <a:pt x="59523" y="46600"/>
                    <a:pt x="72613" y="57275"/>
                    <a:pt x="84628" y="69119"/>
                  </a:cubicBezTo>
                  <a:cubicBezTo>
                    <a:pt x="96802" y="80920"/>
                    <a:pt x="107700" y="93975"/>
                    <a:pt x="117138" y="108070"/>
                  </a:cubicBezTo>
                  <a:cubicBezTo>
                    <a:pt x="129669" y="123434"/>
                    <a:pt x="136787" y="142577"/>
                    <a:pt x="137330" y="162456"/>
                  </a:cubicBezTo>
                  <a:cubicBezTo>
                    <a:pt x="137330" y="171401"/>
                    <a:pt x="150220" y="171112"/>
                    <a:pt x="150936" y="1624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02259322-C3EC-74EC-D4D8-068B1785B2A8}"/>
                </a:ext>
              </a:extLst>
            </p:cNvPr>
            <p:cNvSpPr/>
            <p:nvPr/>
          </p:nvSpPr>
          <p:spPr>
            <a:xfrm>
              <a:off x="10049436" y="1778375"/>
              <a:ext cx="120832" cy="172127"/>
            </a:xfrm>
            <a:custGeom>
              <a:avLst/>
              <a:gdLst>
                <a:gd name="connsiteX0" fmla="*/ 120832 w 120832"/>
                <a:gd name="connsiteY0" fmla="*/ 164049 h 172127"/>
                <a:gd name="connsiteX1" fmla="*/ 106511 w 120832"/>
                <a:gd name="connsiteY1" fmla="*/ 113124 h 172127"/>
                <a:gd name="connsiteX2" fmla="*/ 81019 w 120832"/>
                <a:gd name="connsiteY2" fmla="*/ 69846 h 172127"/>
                <a:gd name="connsiteX3" fmla="*/ 8266 w 120832"/>
                <a:gd name="connsiteY3" fmla="*/ 600 h 172127"/>
                <a:gd name="connsiteX4" fmla="*/ 591 w 120832"/>
                <a:gd name="connsiteY4" fmla="*/ 3211 h 172127"/>
                <a:gd name="connsiteX5" fmla="*/ 1392 w 120832"/>
                <a:gd name="connsiteY5" fmla="*/ 9545 h 172127"/>
                <a:gd name="connsiteX6" fmla="*/ 64979 w 120832"/>
                <a:gd name="connsiteY6" fmla="*/ 77780 h 172127"/>
                <a:gd name="connsiteX7" fmla="*/ 89182 w 120832"/>
                <a:gd name="connsiteY7" fmla="*/ 116154 h 172127"/>
                <a:gd name="connsiteX8" fmla="*/ 105078 w 120832"/>
                <a:gd name="connsiteY8" fmla="*/ 164482 h 172127"/>
                <a:gd name="connsiteX9" fmla="*/ 112669 w 120832"/>
                <a:gd name="connsiteY9" fmla="*/ 172128 h 172127"/>
                <a:gd name="connsiteX10" fmla="*/ 120259 w 120832"/>
                <a:gd name="connsiteY10" fmla="*/ 164482 h 17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832" h="172127">
                  <a:moveTo>
                    <a:pt x="120832" y="164049"/>
                  </a:moveTo>
                  <a:cubicBezTo>
                    <a:pt x="120288" y="146146"/>
                    <a:pt x="115361" y="128661"/>
                    <a:pt x="106511" y="113124"/>
                  </a:cubicBezTo>
                  <a:cubicBezTo>
                    <a:pt x="99279" y="97977"/>
                    <a:pt x="90757" y="83493"/>
                    <a:pt x="81019" y="69846"/>
                  </a:cubicBezTo>
                  <a:cubicBezTo>
                    <a:pt x="62343" y="41470"/>
                    <a:pt x="37453" y="17782"/>
                    <a:pt x="8266" y="600"/>
                  </a:cubicBezTo>
                  <a:cubicBezTo>
                    <a:pt x="5431" y="-813"/>
                    <a:pt x="1994" y="355"/>
                    <a:pt x="591" y="3211"/>
                  </a:cubicBezTo>
                  <a:cubicBezTo>
                    <a:pt x="-427" y="5289"/>
                    <a:pt x="-111" y="7785"/>
                    <a:pt x="1392" y="9545"/>
                  </a:cubicBezTo>
                  <a:cubicBezTo>
                    <a:pt x="24407" y="30506"/>
                    <a:pt x="45659" y="53328"/>
                    <a:pt x="64979" y="77780"/>
                  </a:cubicBezTo>
                  <a:cubicBezTo>
                    <a:pt x="73873" y="90014"/>
                    <a:pt x="81964" y="102839"/>
                    <a:pt x="89182" y="116154"/>
                  </a:cubicBezTo>
                  <a:cubicBezTo>
                    <a:pt x="98491" y="130638"/>
                    <a:pt x="103961" y="147271"/>
                    <a:pt x="105078" y="164482"/>
                  </a:cubicBezTo>
                  <a:cubicBezTo>
                    <a:pt x="105078" y="168709"/>
                    <a:pt x="108472" y="172128"/>
                    <a:pt x="112669" y="172128"/>
                  </a:cubicBezTo>
                  <a:cubicBezTo>
                    <a:pt x="116865" y="172128"/>
                    <a:pt x="120259" y="168709"/>
                    <a:pt x="120259" y="164482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8" name="Freeform: Shape 3227">
              <a:extLst>
                <a:ext uri="{FF2B5EF4-FFF2-40B4-BE49-F238E27FC236}">
                  <a16:creationId xmlns:a16="http://schemas.microsoft.com/office/drawing/2014/main" id="{62BC16E1-3081-C5BD-4DC7-C486305FB10F}"/>
                </a:ext>
              </a:extLst>
            </p:cNvPr>
            <p:cNvSpPr/>
            <p:nvPr/>
          </p:nvSpPr>
          <p:spPr>
            <a:xfrm>
              <a:off x="10005057" y="1758794"/>
              <a:ext cx="105777" cy="184513"/>
            </a:xfrm>
            <a:custGeom>
              <a:avLst/>
              <a:gdLst>
                <a:gd name="connsiteX0" fmla="*/ 105205 w 105777"/>
                <a:gd name="connsiteY0" fmla="*/ 177859 h 184513"/>
                <a:gd name="connsiteX1" fmla="*/ 71406 w 105777"/>
                <a:gd name="connsiteY1" fmla="*/ 82070 h 184513"/>
                <a:gd name="connsiteX2" fmla="*/ 10398 w 105777"/>
                <a:gd name="connsiteY2" fmla="*/ 1571 h 184513"/>
                <a:gd name="connsiteX3" fmla="*/ 1089 w 105777"/>
                <a:gd name="connsiteY3" fmla="*/ 8785 h 184513"/>
                <a:gd name="connsiteX4" fmla="*/ 54650 w 105777"/>
                <a:gd name="connsiteY4" fmla="*/ 86686 h 184513"/>
                <a:gd name="connsiteX5" fmla="*/ 91456 w 105777"/>
                <a:gd name="connsiteY5" fmla="*/ 177859 h 184513"/>
                <a:gd name="connsiteX6" fmla="*/ 105777 w 105777"/>
                <a:gd name="connsiteY6" fmla="*/ 177859 h 18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777" h="184513">
                  <a:moveTo>
                    <a:pt x="105205" y="177859"/>
                  </a:moveTo>
                  <a:cubicBezTo>
                    <a:pt x="105205" y="143381"/>
                    <a:pt x="88019" y="111210"/>
                    <a:pt x="71406" y="82070"/>
                  </a:cubicBezTo>
                  <a:cubicBezTo>
                    <a:pt x="55366" y="52193"/>
                    <a:pt x="34787" y="25028"/>
                    <a:pt x="10398" y="1571"/>
                  </a:cubicBezTo>
                  <a:cubicBezTo>
                    <a:pt x="5672" y="-2901"/>
                    <a:pt x="-3064" y="3014"/>
                    <a:pt x="1089" y="8785"/>
                  </a:cubicBezTo>
                  <a:cubicBezTo>
                    <a:pt x="19420" y="34463"/>
                    <a:pt x="38324" y="59565"/>
                    <a:pt x="54650" y="86686"/>
                  </a:cubicBezTo>
                  <a:cubicBezTo>
                    <a:pt x="70977" y="113807"/>
                    <a:pt x="89594" y="145112"/>
                    <a:pt x="91456" y="177859"/>
                  </a:cubicBezTo>
                  <a:cubicBezTo>
                    <a:pt x="91456" y="186659"/>
                    <a:pt x="105777" y="186804"/>
                    <a:pt x="105777" y="177859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9" name="Freeform: Shape 3228">
              <a:extLst>
                <a:ext uri="{FF2B5EF4-FFF2-40B4-BE49-F238E27FC236}">
                  <a16:creationId xmlns:a16="http://schemas.microsoft.com/office/drawing/2014/main" id="{317F7BA8-63DF-5FE3-AAE1-CE7804A04C1F}"/>
                </a:ext>
              </a:extLst>
            </p:cNvPr>
            <p:cNvSpPr/>
            <p:nvPr/>
          </p:nvSpPr>
          <p:spPr>
            <a:xfrm>
              <a:off x="9948755" y="1680503"/>
              <a:ext cx="111720" cy="238614"/>
            </a:xfrm>
            <a:custGeom>
              <a:avLst/>
              <a:gdLst>
                <a:gd name="connsiteX0" fmla="*/ 111382 w 111720"/>
                <a:gd name="connsiteY0" fmla="*/ 229318 h 238614"/>
                <a:gd name="connsiteX1" fmla="*/ 13424 w 111720"/>
                <a:gd name="connsiteY1" fmla="*/ 2106 h 238614"/>
                <a:gd name="connsiteX2" fmla="*/ 2096 w 111720"/>
                <a:gd name="connsiteY2" fmla="*/ 2640 h 238614"/>
                <a:gd name="connsiteX3" fmla="*/ 965 w 111720"/>
                <a:gd name="connsiteY3" fmla="*/ 11916 h 238614"/>
                <a:gd name="connsiteX4" fmla="*/ 61401 w 111720"/>
                <a:gd name="connsiteY4" fmla="*/ 116650 h 238614"/>
                <a:gd name="connsiteX5" fmla="*/ 97347 w 111720"/>
                <a:gd name="connsiteY5" fmla="*/ 233213 h 238614"/>
                <a:gd name="connsiteX6" fmla="*/ 111668 w 111720"/>
                <a:gd name="connsiteY6" fmla="*/ 229318 h 2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720" h="238614">
                  <a:moveTo>
                    <a:pt x="111382" y="229318"/>
                  </a:moveTo>
                  <a:cubicBezTo>
                    <a:pt x="100956" y="145704"/>
                    <a:pt x="66958" y="66865"/>
                    <a:pt x="13424" y="2106"/>
                  </a:cubicBezTo>
                  <a:cubicBezTo>
                    <a:pt x="10144" y="-895"/>
                    <a:pt x="5075" y="-664"/>
                    <a:pt x="2096" y="2640"/>
                  </a:cubicBezTo>
                  <a:cubicBezTo>
                    <a:pt x="-209" y="5164"/>
                    <a:pt x="-653" y="8901"/>
                    <a:pt x="965" y="11916"/>
                  </a:cubicBezTo>
                  <a:cubicBezTo>
                    <a:pt x="23936" y="45096"/>
                    <a:pt x="44144" y="80123"/>
                    <a:pt x="61401" y="116650"/>
                  </a:cubicBezTo>
                  <a:cubicBezTo>
                    <a:pt x="77970" y="153913"/>
                    <a:pt x="90043" y="193051"/>
                    <a:pt x="97347" y="233213"/>
                  </a:cubicBezTo>
                  <a:cubicBezTo>
                    <a:pt x="99065" y="242735"/>
                    <a:pt x="112670" y="238551"/>
                    <a:pt x="111668" y="22931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0" name="Freeform: Shape 3229">
              <a:extLst>
                <a:ext uri="{FF2B5EF4-FFF2-40B4-BE49-F238E27FC236}">
                  <a16:creationId xmlns:a16="http://schemas.microsoft.com/office/drawing/2014/main" id="{4F44DD1F-BD64-9762-F4DD-6D2F151E3E94}"/>
                </a:ext>
              </a:extLst>
            </p:cNvPr>
            <p:cNvSpPr/>
            <p:nvPr/>
          </p:nvSpPr>
          <p:spPr>
            <a:xfrm>
              <a:off x="9925948" y="1674962"/>
              <a:ext cx="91143" cy="210600"/>
            </a:xfrm>
            <a:custGeom>
              <a:avLst/>
              <a:gdLst>
                <a:gd name="connsiteX0" fmla="*/ 91082 w 91143"/>
                <a:gd name="connsiteY0" fmla="*/ 203842 h 210600"/>
                <a:gd name="connsiteX1" fmla="*/ 10166 w 91143"/>
                <a:gd name="connsiteY1" fmla="*/ 1876 h 210600"/>
                <a:gd name="connsiteX2" fmla="*/ 715 w 91143"/>
                <a:gd name="connsiteY2" fmla="*/ 9089 h 210600"/>
                <a:gd name="connsiteX3" fmla="*/ 48118 w 91143"/>
                <a:gd name="connsiteY3" fmla="*/ 104013 h 210600"/>
                <a:gd name="connsiteX4" fmla="*/ 75615 w 91143"/>
                <a:gd name="connsiteY4" fmla="*/ 204996 h 210600"/>
                <a:gd name="connsiteX5" fmla="*/ 91082 w 91143"/>
                <a:gd name="connsiteY5" fmla="*/ 202833 h 21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43" h="210600">
                  <a:moveTo>
                    <a:pt x="91082" y="203842"/>
                  </a:moveTo>
                  <a:cubicBezTo>
                    <a:pt x="82632" y="132577"/>
                    <a:pt x="57856" y="56984"/>
                    <a:pt x="10166" y="1876"/>
                  </a:cubicBezTo>
                  <a:cubicBezTo>
                    <a:pt x="5583" y="-3318"/>
                    <a:pt x="-2436" y="3319"/>
                    <a:pt x="715" y="9089"/>
                  </a:cubicBezTo>
                  <a:cubicBezTo>
                    <a:pt x="18415" y="39730"/>
                    <a:pt x="34255" y="71424"/>
                    <a:pt x="48118" y="104013"/>
                  </a:cubicBezTo>
                  <a:cubicBezTo>
                    <a:pt x="60892" y="136573"/>
                    <a:pt x="70116" y="170431"/>
                    <a:pt x="75615" y="204996"/>
                  </a:cubicBezTo>
                  <a:cubicBezTo>
                    <a:pt x="77047" y="213652"/>
                    <a:pt x="92228" y="211777"/>
                    <a:pt x="91082" y="20283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1" name="Freeform: Shape 3230">
              <a:extLst>
                <a:ext uri="{FF2B5EF4-FFF2-40B4-BE49-F238E27FC236}">
                  <a16:creationId xmlns:a16="http://schemas.microsoft.com/office/drawing/2014/main" id="{B6A526ED-489E-EAE6-5D98-E1695BC36DD4}"/>
                </a:ext>
              </a:extLst>
            </p:cNvPr>
            <p:cNvSpPr/>
            <p:nvPr/>
          </p:nvSpPr>
          <p:spPr>
            <a:xfrm>
              <a:off x="9875240" y="1627852"/>
              <a:ext cx="91208" cy="226611"/>
            </a:xfrm>
            <a:custGeom>
              <a:avLst/>
              <a:gdLst>
                <a:gd name="connsiteX0" fmla="*/ 91092 w 91208"/>
                <a:gd name="connsiteY0" fmla="*/ 216474 h 226611"/>
                <a:gd name="connsiteX1" fmla="*/ 15476 w 91208"/>
                <a:gd name="connsiteY1" fmla="*/ 4120 h 226611"/>
                <a:gd name="connsiteX2" fmla="*/ 4091 w 91208"/>
                <a:gd name="connsiteY2" fmla="*/ 1163 h 226611"/>
                <a:gd name="connsiteX3" fmla="*/ 1155 w 91208"/>
                <a:gd name="connsiteY3" fmla="*/ 12632 h 226611"/>
                <a:gd name="connsiteX4" fmla="*/ 75482 w 91208"/>
                <a:gd name="connsiteY4" fmla="*/ 220802 h 226611"/>
                <a:gd name="connsiteX5" fmla="*/ 91092 w 91208"/>
                <a:gd name="connsiteY5" fmla="*/ 216474 h 22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208" h="226611">
                  <a:moveTo>
                    <a:pt x="91092" y="216474"/>
                  </a:moveTo>
                  <a:cubicBezTo>
                    <a:pt x="80209" y="141314"/>
                    <a:pt x="54501" y="69110"/>
                    <a:pt x="15476" y="4120"/>
                  </a:cubicBezTo>
                  <a:cubicBezTo>
                    <a:pt x="13141" y="139"/>
                    <a:pt x="8044" y="-1188"/>
                    <a:pt x="4091" y="1163"/>
                  </a:cubicBezTo>
                  <a:cubicBezTo>
                    <a:pt x="138" y="3515"/>
                    <a:pt x="-1180" y="8650"/>
                    <a:pt x="1155" y="12632"/>
                  </a:cubicBezTo>
                  <a:cubicBezTo>
                    <a:pt x="34151" y="78762"/>
                    <a:pt x="59113" y="148657"/>
                    <a:pt x="75482" y="220802"/>
                  </a:cubicBezTo>
                  <a:cubicBezTo>
                    <a:pt x="77773" y="231044"/>
                    <a:pt x="92668" y="226572"/>
                    <a:pt x="91092" y="21647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2" name="Freeform: Shape 3231">
              <a:extLst>
                <a:ext uri="{FF2B5EF4-FFF2-40B4-BE49-F238E27FC236}">
                  <a16:creationId xmlns:a16="http://schemas.microsoft.com/office/drawing/2014/main" id="{B3B2D156-0D13-82A4-4085-4046B1A30F1E}"/>
                </a:ext>
              </a:extLst>
            </p:cNvPr>
            <p:cNvSpPr/>
            <p:nvPr/>
          </p:nvSpPr>
          <p:spPr>
            <a:xfrm>
              <a:off x="9883281" y="1567032"/>
              <a:ext cx="43524" cy="251746"/>
            </a:xfrm>
            <a:custGeom>
              <a:avLst/>
              <a:gdLst>
                <a:gd name="connsiteX0" fmla="*/ 28917 w 43524"/>
                <a:gd name="connsiteY0" fmla="*/ 249884 h 251746"/>
                <a:gd name="connsiteX1" fmla="*/ 42236 w 43524"/>
                <a:gd name="connsiteY1" fmla="*/ 190593 h 251746"/>
                <a:gd name="connsiteX2" fmla="*/ 42236 w 43524"/>
                <a:gd name="connsiteY2" fmla="*/ 125963 h 251746"/>
                <a:gd name="connsiteX3" fmla="*/ 12305 w 43524"/>
                <a:gd name="connsiteY3" fmla="*/ 3341 h 251746"/>
                <a:gd name="connsiteX4" fmla="*/ 3311 w 43524"/>
                <a:gd name="connsiteY4" fmla="*/ 874 h 251746"/>
                <a:gd name="connsiteX5" fmla="*/ 275 w 43524"/>
                <a:gd name="connsiteY5" fmla="*/ 8534 h 251746"/>
                <a:gd name="connsiteX6" fmla="*/ 26340 w 43524"/>
                <a:gd name="connsiteY6" fmla="*/ 127550 h 251746"/>
                <a:gd name="connsiteX7" fmla="*/ 26340 w 43524"/>
                <a:gd name="connsiteY7" fmla="*/ 187275 h 251746"/>
                <a:gd name="connsiteX8" fmla="*/ 23619 w 43524"/>
                <a:gd name="connsiteY8" fmla="*/ 216127 h 251746"/>
                <a:gd name="connsiteX9" fmla="*/ 20754 w 43524"/>
                <a:gd name="connsiteY9" fmla="*/ 247865 h 251746"/>
                <a:gd name="connsiteX10" fmla="*/ 24349 w 43524"/>
                <a:gd name="connsiteY10" fmla="*/ 251745 h 251746"/>
                <a:gd name="connsiteX11" fmla="*/ 27771 w 43524"/>
                <a:gd name="connsiteY11" fmla="*/ 249740 h 25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4" h="251746">
                  <a:moveTo>
                    <a:pt x="28917" y="249884"/>
                  </a:moveTo>
                  <a:cubicBezTo>
                    <a:pt x="37582" y="231332"/>
                    <a:pt x="42136" y="211092"/>
                    <a:pt x="42236" y="190593"/>
                  </a:cubicBezTo>
                  <a:cubicBezTo>
                    <a:pt x="43955" y="169083"/>
                    <a:pt x="43955" y="147473"/>
                    <a:pt x="42236" y="125963"/>
                  </a:cubicBezTo>
                  <a:cubicBezTo>
                    <a:pt x="40331" y="83507"/>
                    <a:pt x="30163" y="41844"/>
                    <a:pt x="12305" y="3341"/>
                  </a:cubicBezTo>
                  <a:cubicBezTo>
                    <a:pt x="10500" y="167"/>
                    <a:pt x="6476" y="-944"/>
                    <a:pt x="3311" y="874"/>
                  </a:cubicBezTo>
                  <a:cubicBezTo>
                    <a:pt x="661" y="2417"/>
                    <a:pt x="-598" y="5577"/>
                    <a:pt x="275" y="8534"/>
                  </a:cubicBezTo>
                  <a:cubicBezTo>
                    <a:pt x="13235" y="47139"/>
                    <a:pt x="21972" y="87042"/>
                    <a:pt x="26340" y="127550"/>
                  </a:cubicBezTo>
                  <a:cubicBezTo>
                    <a:pt x="27771" y="147429"/>
                    <a:pt x="27771" y="167395"/>
                    <a:pt x="26340" y="187275"/>
                  </a:cubicBezTo>
                  <a:cubicBezTo>
                    <a:pt x="26340" y="196940"/>
                    <a:pt x="24907" y="206606"/>
                    <a:pt x="23619" y="216127"/>
                  </a:cubicBezTo>
                  <a:cubicBezTo>
                    <a:pt x="21528" y="226572"/>
                    <a:pt x="20568" y="237218"/>
                    <a:pt x="20754" y="247865"/>
                  </a:cubicBezTo>
                  <a:cubicBezTo>
                    <a:pt x="20683" y="249942"/>
                    <a:pt x="22287" y="251673"/>
                    <a:pt x="24349" y="251745"/>
                  </a:cubicBezTo>
                  <a:cubicBezTo>
                    <a:pt x="25781" y="251789"/>
                    <a:pt x="27113" y="251010"/>
                    <a:pt x="27771" y="249740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3" name="Freeform: Shape 3232">
              <a:extLst>
                <a:ext uri="{FF2B5EF4-FFF2-40B4-BE49-F238E27FC236}">
                  <a16:creationId xmlns:a16="http://schemas.microsoft.com/office/drawing/2014/main" id="{783080B4-2E93-1757-9CA6-07DF6128A01B}"/>
                </a:ext>
              </a:extLst>
            </p:cNvPr>
            <p:cNvSpPr/>
            <p:nvPr/>
          </p:nvSpPr>
          <p:spPr>
            <a:xfrm>
              <a:off x="9860051" y="1499400"/>
              <a:ext cx="44579" cy="261330"/>
            </a:xfrm>
            <a:custGeom>
              <a:avLst/>
              <a:gdLst>
                <a:gd name="connsiteX0" fmla="*/ 13623 w 44579"/>
                <a:gd name="connsiteY0" fmla="*/ 256638 h 261330"/>
                <a:gd name="connsiteX1" fmla="*/ 21930 w 44579"/>
                <a:gd name="connsiteY1" fmla="*/ 2737 h 261330"/>
                <a:gd name="connsiteX2" fmla="*/ 14038 w 44579"/>
                <a:gd name="connsiteY2" fmla="*/ 862 h 261330"/>
                <a:gd name="connsiteX3" fmla="*/ 11475 w 44579"/>
                <a:gd name="connsiteY3" fmla="*/ 7065 h 261330"/>
                <a:gd name="connsiteX4" fmla="*/ 25796 w 44579"/>
                <a:gd name="connsiteY4" fmla="*/ 127235 h 261330"/>
                <a:gd name="connsiteX5" fmla="*/ 304 w 44579"/>
                <a:gd name="connsiteY5" fmla="*/ 253031 h 261330"/>
                <a:gd name="connsiteX6" fmla="*/ 13336 w 44579"/>
                <a:gd name="connsiteY6" fmla="*/ 256638 h 26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79" h="261330">
                  <a:moveTo>
                    <a:pt x="13623" y="256638"/>
                  </a:moveTo>
                  <a:cubicBezTo>
                    <a:pt x="38542" y="177871"/>
                    <a:pt x="64463" y="80206"/>
                    <a:pt x="21930" y="2737"/>
                  </a:cubicBezTo>
                  <a:cubicBezTo>
                    <a:pt x="20268" y="25"/>
                    <a:pt x="16731" y="-812"/>
                    <a:pt x="14038" y="862"/>
                  </a:cubicBezTo>
                  <a:cubicBezTo>
                    <a:pt x="11961" y="2160"/>
                    <a:pt x="10931" y="4656"/>
                    <a:pt x="11475" y="7065"/>
                  </a:cubicBezTo>
                  <a:cubicBezTo>
                    <a:pt x="23433" y="45915"/>
                    <a:pt x="28274" y="86640"/>
                    <a:pt x="25796" y="127235"/>
                  </a:cubicBezTo>
                  <a:cubicBezTo>
                    <a:pt x="21972" y="169994"/>
                    <a:pt x="13423" y="212191"/>
                    <a:pt x="304" y="253031"/>
                  </a:cubicBezTo>
                  <a:cubicBezTo>
                    <a:pt x="-2130" y="261399"/>
                    <a:pt x="10759" y="264861"/>
                    <a:pt x="13336" y="256638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4" name="Freeform: Shape 3233">
              <a:extLst>
                <a:ext uri="{FF2B5EF4-FFF2-40B4-BE49-F238E27FC236}">
                  <a16:creationId xmlns:a16="http://schemas.microsoft.com/office/drawing/2014/main" id="{A9BA6F82-0421-AD32-F0BE-5A67281A0E4C}"/>
                </a:ext>
              </a:extLst>
            </p:cNvPr>
            <p:cNvSpPr/>
            <p:nvPr/>
          </p:nvSpPr>
          <p:spPr>
            <a:xfrm>
              <a:off x="9811334" y="1463475"/>
              <a:ext cx="54481" cy="216526"/>
            </a:xfrm>
            <a:custGeom>
              <a:avLst/>
              <a:gdLst>
                <a:gd name="connsiteX0" fmla="*/ 13218 w 54481"/>
                <a:gd name="connsiteY0" fmla="*/ 213363 h 216526"/>
                <a:gd name="connsiteX1" fmla="*/ 53890 w 54481"/>
                <a:gd name="connsiteY1" fmla="*/ 6636 h 216526"/>
                <a:gd name="connsiteX2" fmla="*/ 47302 w 54481"/>
                <a:gd name="connsiteY2" fmla="*/ 0 h 216526"/>
                <a:gd name="connsiteX3" fmla="*/ 40714 w 54481"/>
                <a:gd name="connsiteY3" fmla="*/ 6636 h 216526"/>
                <a:gd name="connsiteX4" fmla="*/ 1187 w 54481"/>
                <a:gd name="connsiteY4" fmla="*/ 206294 h 216526"/>
                <a:gd name="connsiteX5" fmla="*/ 13218 w 54481"/>
                <a:gd name="connsiteY5" fmla="*/ 213363 h 21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81" h="216526">
                  <a:moveTo>
                    <a:pt x="13218" y="213363"/>
                  </a:moveTo>
                  <a:cubicBezTo>
                    <a:pt x="53604" y="153062"/>
                    <a:pt x="56182" y="76892"/>
                    <a:pt x="53890" y="6636"/>
                  </a:cubicBezTo>
                  <a:cubicBezTo>
                    <a:pt x="53890" y="2972"/>
                    <a:pt x="50940" y="0"/>
                    <a:pt x="47302" y="0"/>
                  </a:cubicBezTo>
                  <a:cubicBezTo>
                    <a:pt x="43664" y="0"/>
                    <a:pt x="40714" y="2972"/>
                    <a:pt x="40714" y="6636"/>
                  </a:cubicBezTo>
                  <a:cubicBezTo>
                    <a:pt x="38280" y="75016"/>
                    <a:pt x="40714" y="146714"/>
                    <a:pt x="1187" y="206294"/>
                  </a:cubicBezTo>
                  <a:cubicBezTo>
                    <a:pt x="-3825" y="213940"/>
                    <a:pt x="8348" y="220721"/>
                    <a:pt x="13218" y="21336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5" name="Freeform: Shape 3234">
              <a:extLst>
                <a:ext uri="{FF2B5EF4-FFF2-40B4-BE49-F238E27FC236}">
                  <a16:creationId xmlns:a16="http://schemas.microsoft.com/office/drawing/2014/main" id="{05CF92F1-A023-74EB-DB14-9FF8DC0B3593}"/>
                </a:ext>
              </a:extLst>
            </p:cNvPr>
            <p:cNvSpPr/>
            <p:nvPr/>
          </p:nvSpPr>
          <p:spPr>
            <a:xfrm>
              <a:off x="10533703" y="1157763"/>
              <a:ext cx="66065" cy="196723"/>
            </a:xfrm>
            <a:custGeom>
              <a:avLst/>
              <a:gdLst>
                <a:gd name="connsiteX0" fmla="*/ 55032 w 66065"/>
                <a:gd name="connsiteY0" fmla="*/ 1753 h 196723"/>
                <a:gd name="connsiteX1" fmla="*/ 8488 w 66065"/>
                <a:gd name="connsiteY1" fmla="*/ 92205 h 196723"/>
                <a:gd name="connsiteX2" fmla="*/ 13643 w 66065"/>
                <a:gd name="connsiteY2" fmla="*/ 194198 h 196723"/>
                <a:gd name="connsiteX3" fmla="*/ 20518 w 66065"/>
                <a:gd name="connsiteY3" fmla="*/ 196044 h 196723"/>
                <a:gd name="connsiteX4" fmla="*/ 22809 w 66065"/>
                <a:gd name="connsiteY4" fmla="*/ 190303 h 196723"/>
                <a:gd name="connsiteX5" fmla="*/ 26246 w 66065"/>
                <a:gd name="connsiteY5" fmla="*/ 95523 h 196723"/>
                <a:gd name="connsiteX6" fmla="*/ 64341 w 66065"/>
                <a:gd name="connsiteY6" fmla="*/ 11130 h 196723"/>
                <a:gd name="connsiteX7" fmla="*/ 63911 w 66065"/>
                <a:gd name="connsiteY7" fmla="*/ 1753 h 196723"/>
                <a:gd name="connsiteX8" fmla="*/ 55032 w 66065"/>
                <a:gd name="connsiteY8" fmla="*/ 1753 h 19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065" h="196723">
                  <a:moveTo>
                    <a:pt x="55032" y="1753"/>
                  </a:moveTo>
                  <a:cubicBezTo>
                    <a:pt x="30113" y="25123"/>
                    <a:pt x="17654" y="59457"/>
                    <a:pt x="8488" y="92205"/>
                  </a:cubicBezTo>
                  <a:cubicBezTo>
                    <a:pt x="-678" y="124952"/>
                    <a:pt x="-6693" y="164336"/>
                    <a:pt x="13643" y="194198"/>
                  </a:cubicBezTo>
                  <a:cubicBezTo>
                    <a:pt x="15076" y="196607"/>
                    <a:pt x="18083" y="197444"/>
                    <a:pt x="20518" y="196044"/>
                  </a:cubicBezTo>
                  <a:cubicBezTo>
                    <a:pt x="22522" y="194890"/>
                    <a:pt x="23382" y="192525"/>
                    <a:pt x="22809" y="190303"/>
                  </a:cubicBezTo>
                  <a:cubicBezTo>
                    <a:pt x="16938" y="158854"/>
                    <a:pt x="18083" y="126467"/>
                    <a:pt x="26246" y="95523"/>
                  </a:cubicBezTo>
                  <a:cubicBezTo>
                    <a:pt x="31975" y="64709"/>
                    <a:pt x="45007" y="35755"/>
                    <a:pt x="64341" y="11130"/>
                  </a:cubicBezTo>
                  <a:cubicBezTo>
                    <a:pt x="66776" y="8432"/>
                    <a:pt x="66632" y="4234"/>
                    <a:pt x="63911" y="1753"/>
                  </a:cubicBezTo>
                  <a:cubicBezTo>
                    <a:pt x="61477" y="-584"/>
                    <a:pt x="57610" y="-584"/>
                    <a:pt x="55032" y="1753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6" name="Freeform: Shape 3235">
              <a:extLst>
                <a:ext uri="{FF2B5EF4-FFF2-40B4-BE49-F238E27FC236}">
                  <a16:creationId xmlns:a16="http://schemas.microsoft.com/office/drawing/2014/main" id="{6C273DFE-7247-7600-1BBA-F45F4F698FD8}"/>
                </a:ext>
              </a:extLst>
            </p:cNvPr>
            <p:cNvSpPr/>
            <p:nvPr/>
          </p:nvSpPr>
          <p:spPr>
            <a:xfrm>
              <a:off x="10499094" y="1114649"/>
              <a:ext cx="68314" cy="204987"/>
            </a:xfrm>
            <a:custGeom>
              <a:avLst/>
              <a:gdLst>
                <a:gd name="connsiteX0" fmla="*/ 57418 w 68314"/>
                <a:gd name="connsiteY0" fmla="*/ 1444 h 204987"/>
                <a:gd name="connsiteX1" fmla="*/ 8868 w 68314"/>
                <a:gd name="connsiteY1" fmla="*/ 81365 h 204987"/>
                <a:gd name="connsiteX2" fmla="*/ 705 w 68314"/>
                <a:gd name="connsiteY2" fmla="*/ 139070 h 204987"/>
                <a:gd name="connsiteX3" fmla="*/ 7293 w 68314"/>
                <a:gd name="connsiteY3" fmla="*/ 198650 h 204987"/>
                <a:gd name="connsiteX4" fmla="*/ 15313 w 68314"/>
                <a:gd name="connsiteY4" fmla="*/ 204925 h 204987"/>
                <a:gd name="connsiteX5" fmla="*/ 21614 w 68314"/>
                <a:gd name="connsiteY5" fmla="*/ 196775 h 204987"/>
                <a:gd name="connsiteX6" fmla="*/ 20612 w 68314"/>
                <a:gd name="connsiteY6" fmla="*/ 142532 h 204987"/>
                <a:gd name="connsiteX7" fmla="*/ 26197 w 68314"/>
                <a:gd name="connsiteY7" fmla="*/ 90887 h 204987"/>
                <a:gd name="connsiteX8" fmla="*/ 65151 w 68314"/>
                <a:gd name="connsiteY8" fmla="*/ 13418 h 204987"/>
                <a:gd name="connsiteX9" fmla="*/ 57990 w 68314"/>
                <a:gd name="connsiteY9" fmla="*/ 1156 h 2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314" h="204987">
                  <a:moveTo>
                    <a:pt x="57418" y="1444"/>
                  </a:moveTo>
                  <a:cubicBezTo>
                    <a:pt x="29491" y="18756"/>
                    <a:pt x="16459" y="50493"/>
                    <a:pt x="8868" y="81365"/>
                  </a:cubicBezTo>
                  <a:cubicBezTo>
                    <a:pt x="4285" y="100292"/>
                    <a:pt x="1565" y="119609"/>
                    <a:pt x="705" y="139070"/>
                  </a:cubicBezTo>
                  <a:cubicBezTo>
                    <a:pt x="-1299" y="159180"/>
                    <a:pt x="992" y="179478"/>
                    <a:pt x="7293" y="198650"/>
                  </a:cubicBezTo>
                  <a:cubicBezTo>
                    <a:pt x="7866" y="202632"/>
                    <a:pt x="11446" y="205445"/>
                    <a:pt x="15313" y="204925"/>
                  </a:cubicBezTo>
                  <a:cubicBezTo>
                    <a:pt x="19323" y="204406"/>
                    <a:pt x="22187" y="200756"/>
                    <a:pt x="21614" y="196775"/>
                  </a:cubicBezTo>
                  <a:cubicBezTo>
                    <a:pt x="22904" y="178742"/>
                    <a:pt x="20326" y="160565"/>
                    <a:pt x="20612" y="142532"/>
                  </a:cubicBezTo>
                  <a:cubicBezTo>
                    <a:pt x="20899" y="125178"/>
                    <a:pt x="22760" y="107895"/>
                    <a:pt x="26197" y="90887"/>
                  </a:cubicBezTo>
                  <a:cubicBezTo>
                    <a:pt x="31926" y="62900"/>
                    <a:pt x="40519" y="30874"/>
                    <a:pt x="65151" y="13418"/>
                  </a:cubicBezTo>
                  <a:cubicBezTo>
                    <a:pt x="72455" y="8225"/>
                    <a:pt x="65868" y="-3749"/>
                    <a:pt x="57990" y="1156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7" name="Freeform: Shape 3236">
              <a:extLst>
                <a:ext uri="{FF2B5EF4-FFF2-40B4-BE49-F238E27FC236}">
                  <a16:creationId xmlns:a16="http://schemas.microsoft.com/office/drawing/2014/main" id="{8F2DD9F9-54FC-9B7E-1A50-0C3D2C76D5A5}"/>
                </a:ext>
              </a:extLst>
            </p:cNvPr>
            <p:cNvSpPr/>
            <p:nvPr/>
          </p:nvSpPr>
          <p:spPr>
            <a:xfrm>
              <a:off x="10468336" y="1088626"/>
              <a:ext cx="50445" cy="204851"/>
            </a:xfrm>
            <a:custGeom>
              <a:avLst/>
              <a:gdLst>
                <a:gd name="connsiteX0" fmla="*/ 34472 w 50445"/>
                <a:gd name="connsiteY0" fmla="*/ 5394 h 204851"/>
                <a:gd name="connsiteX1" fmla="*/ 6688 w 50445"/>
                <a:gd name="connsiteY1" fmla="*/ 101184 h 204851"/>
                <a:gd name="connsiteX2" fmla="*/ 1962 w 50445"/>
                <a:gd name="connsiteY2" fmla="*/ 198994 h 204851"/>
                <a:gd name="connsiteX3" fmla="*/ 18003 w 50445"/>
                <a:gd name="connsiteY3" fmla="*/ 196830 h 204851"/>
                <a:gd name="connsiteX4" fmla="*/ 26452 w 50445"/>
                <a:gd name="connsiteY4" fmla="*/ 101473 h 204851"/>
                <a:gd name="connsiteX5" fmla="*/ 49939 w 50445"/>
                <a:gd name="connsiteY5" fmla="*/ 9722 h 204851"/>
                <a:gd name="connsiteX6" fmla="*/ 34472 w 50445"/>
                <a:gd name="connsiteY6" fmla="*/ 5394 h 20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45" h="204851">
                  <a:moveTo>
                    <a:pt x="34472" y="5394"/>
                  </a:moveTo>
                  <a:cubicBezTo>
                    <a:pt x="21869" y="36223"/>
                    <a:pt x="12560" y="68336"/>
                    <a:pt x="6688" y="101184"/>
                  </a:cubicBezTo>
                  <a:cubicBezTo>
                    <a:pt x="-186" y="133311"/>
                    <a:pt x="-1761" y="166347"/>
                    <a:pt x="1962" y="198994"/>
                  </a:cubicBezTo>
                  <a:cubicBezTo>
                    <a:pt x="3681" y="208803"/>
                    <a:pt x="17000" y="205052"/>
                    <a:pt x="18003" y="196830"/>
                  </a:cubicBezTo>
                  <a:cubicBezTo>
                    <a:pt x="21583" y="165092"/>
                    <a:pt x="21153" y="133210"/>
                    <a:pt x="26452" y="101473"/>
                  </a:cubicBezTo>
                  <a:cubicBezTo>
                    <a:pt x="31607" y="70254"/>
                    <a:pt x="39484" y="39555"/>
                    <a:pt x="49939" y="9722"/>
                  </a:cubicBezTo>
                  <a:cubicBezTo>
                    <a:pt x="53376" y="-232"/>
                    <a:pt x="38339" y="-3983"/>
                    <a:pt x="34472" y="5394"/>
                  </a:cubicBez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8" name="Freeform: Shape 3237">
              <a:extLst>
                <a:ext uri="{FF2B5EF4-FFF2-40B4-BE49-F238E27FC236}">
                  <a16:creationId xmlns:a16="http://schemas.microsoft.com/office/drawing/2014/main" id="{75BBD809-1FA5-E3D8-5B7F-112CE1478F4C}"/>
                </a:ext>
              </a:extLst>
            </p:cNvPr>
            <p:cNvSpPr/>
            <p:nvPr/>
          </p:nvSpPr>
          <p:spPr>
            <a:xfrm>
              <a:off x="10543830" y="1507136"/>
              <a:ext cx="171071" cy="94659"/>
            </a:xfrm>
            <a:custGeom>
              <a:avLst/>
              <a:gdLst>
                <a:gd name="connsiteX0" fmla="*/ 167926 w 171071"/>
                <a:gd name="connsiteY0" fmla="*/ 4956 h 94659"/>
                <a:gd name="connsiteX1" fmla="*/ 76126 w 171071"/>
                <a:gd name="connsiteY1" fmla="*/ 20392 h 94659"/>
                <a:gd name="connsiteX2" fmla="*/ 1942 w 171071"/>
                <a:gd name="connsiteY2" fmla="*/ 80838 h 94659"/>
                <a:gd name="connsiteX3" fmla="*/ 13113 w 171071"/>
                <a:gd name="connsiteY3" fmla="*/ 92090 h 94659"/>
                <a:gd name="connsiteX4" fmla="*/ 79420 w 171071"/>
                <a:gd name="connsiteY4" fmla="*/ 36694 h 94659"/>
                <a:gd name="connsiteX5" fmla="*/ 165347 w 171071"/>
                <a:gd name="connsiteY5" fmla="*/ 14188 h 94659"/>
                <a:gd name="connsiteX6" fmla="*/ 167782 w 171071"/>
                <a:gd name="connsiteY6" fmla="*/ 4956 h 9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071" h="94659">
                  <a:moveTo>
                    <a:pt x="167926" y="4956"/>
                  </a:moveTo>
                  <a:cubicBezTo>
                    <a:pt x="137421" y="-7595"/>
                    <a:pt x="103623" y="5966"/>
                    <a:pt x="76126" y="20392"/>
                  </a:cubicBezTo>
                  <a:cubicBezTo>
                    <a:pt x="47483" y="35135"/>
                    <a:pt x="22278" y="55722"/>
                    <a:pt x="1942" y="80838"/>
                  </a:cubicBezTo>
                  <a:cubicBezTo>
                    <a:pt x="-4360" y="88628"/>
                    <a:pt x="6094" y="99736"/>
                    <a:pt x="13113" y="92090"/>
                  </a:cubicBezTo>
                  <a:cubicBezTo>
                    <a:pt x="32733" y="70739"/>
                    <a:pt x="54930" y="52115"/>
                    <a:pt x="79420" y="36694"/>
                  </a:cubicBezTo>
                  <a:cubicBezTo>
                    <a:pt x="104196" y="21402"/>
                    <a:pt x="135846" y="4667"/>
                    <a:pt x="165347" y="14188"/>
                  </a:cubicBezTo>
                  <a:cubicBezTo>
                    <a:pt x="171363" y="16064"/>
                    <a:pt x="173368" y="7264"/>
                    <a:pt x="167782" y="495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9" name="Freeform: Shape 3238">
              <a:extLst>
                <a:ext uri="{FF2B5EF4-FFF2-40B4-BE49-F238E27FC236}">
                  <a16:creationId xmlns:a16="http://schemas.microsoft.com/office/drawing/2014/main" id="{0D842727-EC17-F4C6-760C-87FE3AB347E0}"/>
                </a:ext>
              </a:extLst>
            </p:cNvPr>
            <p:cNvSpPr/>
            <p:nvPr/>
          </p:nvSpPr>
          <p:spPr>
            <a:xfrm>
              <a:off x="10533471" y="1526540"/>
              <a:ext cx="179680" cy="98361"/>
            </a:xfrm>
            <a:custGeom>
              <a:avLst/>
              <a:gdLst>
                <a:gd name="connsiteX0" fmla="*/ 178284 w 179680"/>
                <a:gd name="connsiteY0" fmla="*/ 14404 h 98361"/>
                <a:gd name="connsiteX1" fmla="*/ 82475 w 179680"/>
                <a:gd name="connsiteY1" fmla="*/ 19453 h 98361"/>
                <a:gd name="connsiteX2" fmla="*/ 1272 w 179680"/>
                <a:gd name="connsiteY2" fmla="*/ 87545 h 98361"/>
                <a:gd name="connsiteX3" fmla="*/ 13016 w 179680"/>
                <a:gd name="connsiteY3" fmla="*/ 96489 h 98361"/>
                <a:gd name="connsiteX4" fmla="*/ 82331 w 179680"/>
                <a:gd name="connsiteY4" fmla="*/ 38784 h 98361"/>
                <a:gd name="connsiteX5" fmla="*/ 171553 w 179680"/>
                <a:gd name="connsiteY5" fmla="*/ 21329 h 98361"/>
                <a:gd name="connsiteX6" fmla="*/ 178284 w 179680"/>
                <a:gd name="connsiteY6" fmla="*/ 21329 h 98361"/>
                <a:gd name="connsiteX7" fmla="*/ 178284 w 179680"/>
                <a:gd name="connsiteY7" fmla="*/ 14549 h 9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680" h="98361">
                  <a:moveTo>
                    <a:pt x="178284" y="14404"/>
                  </a:moveTo>
                  <a:cubicBezTo>
                    <a:pt x="152505" y="-13438"/>
                    <a:pt x="110401" y="5171"/>
                    <a:pt x="82475" y="19453"/>
                  </a:cubicBezTo>
                  <a:cubicBezTo>
                    <a:pt x="50537" y="35510"/>
                    <a:pt x="22754" y="58823"/>
                    <a:pt x="1272" y="87545"/>
                  </a:cubicBezTo>
                  <a:cubicBezTo>
                    <a:pt x="-3740" y="94325"/>
                    <a:pt x="7288" y="101971"/>
                    <a:pt x="13016" y="96489"/>
                  </a:cubicBezTo>
                  <a:cubicBezTo>
                    <a:pt x="33495" y="74230"/>
                    <a:pt x="56839" y="54826"/>
                    <a:pt x="82331" y="38784"/>
                  </a:cubicBezTo>
                  <a:cubicBezTo>
                    <a:pt x="105818" y="24358"/>
                    <a:pt x="145918" y="-599"/>
                    <a:pt x="171553" y="21329"/>
                  </a:cubicBezTo>
                  <a:cubicBezTo>
                    <a:pt x="173415" y="23204"/>
                    <a:pt x="176422" y="23204"/>
                    <a:pt x="178284" y="21329"/>
                  </a:cubicBezTo>
                  <a:cubicBezTo>
                    <a:pt x="180146" y="19453"/>
                    <a:pt x="180146" y="16424"/>
                    <a:pt x="178284" y="145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0" name="Freeform: Shape 3239">
              <a:extLst>
                <a:ext uri="{FF2B5EF4-FFF2-40B4-BE49-F238E27FC236}">
                  <a16:creationId xmlns:a16="http://schemas.microsoft.com/office/drawing/2014/main" id="{E25F070E-8CBE-DF36-BEA3-6F31C06346A9}"/>
                </a:ext>
              </a:extLst>
            </p:cNvPr>
            <p:cNvSpPr/>
            <p:nvPr/>
          </p:nvSpPr>
          <p:spPr>
            <a:xfrm>
              <a:off x="10528961" y="1555843"/>
              <a:ext cx="172089" cy="95662"/>
            </a:xfrm>
            <a:custGeom>
              <a:avLst/>
              <a:gdLst>
                <a:gd name="connsiteX0" fmla="*/ 168473 w 172089"/>
                <a:gd name="connsiteY0" fmla="*/ 2700 h 95662"/>
                <a:gd name="connsiteX1" fmla="*/ 75957 w 172089"/>
                <a:gd name="connsiteY1" fmla="*/ 22464 h 95662"/>
                <a:gd name="connsiteX2" fmla="*/ 1916 w 172089"/>
                <a:gd name="connsiteY2" fmla="*/ 81900 h 95662"/>
                <a:gd name="connsiteX3" fmla="*/ 13086 w 172089"/>
                <a:gd name="connsiteY3" fmla="*/ 93153 h 95662"/>
                <a:gd name="connsiteX4" fmla="*/ 79824 w 172089"/>
                <a:gd name="connsiteY4" fmla="*/ 39631 h 95662"/>
                <a:gd name="connsiteX5" fmla="*/ 117631 w 172089"/>
                <a:gd name="connsiteY5" fmla="*/ 21599 h 95662"/>
                <a:gd name="connsiteX6" fmla="*/ 165179 w 172089"/>
                <a:gd name="connsiteY6" fmla="*/ 14241 h 95662"/>
                <a:gd name="connsiteX7" fmla="*/ 172053 w 172089"/>
                <a:gd name="connsiteY7" fmla="*/ 9120 h 95662"/>
                <a:gd name="connsiteX8" fmla="*/ 168473 w 172089"/>
                <a:gd name="connsiteY8" fmla="*/ 2700 h 9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089" h="95662">
                  <a:moveTo>
                    <a:pt x="168473" y="2700"/>
                  </a:moveTo>
                  <a:cubicBezTo>
                    <a:pt x="138112" y="-6244"/>
                    <a:pt x="102738" y="8759"/>
                    <a:pt x="75957" y="22464"/>
                  </a:cubicBezTo>
                  <a:cubicBezTo>
                    <a:pt x="47314" y="36674"/>
                    <a:pt x="22109" y="56943"/>
                    <a:pt x="1916" y="81900"/>
                  </a:cubicBezTo>
                  <a:cubicBezTo>
                    <a:pt x="-4242" y="89690"/>
                    <a:pt x="5782" y="100654"/>
                    <a:pt x="13086" y="93153"/>
                  </a:cubicBezTo>
                  <a:cubicBezTo>
                    <a:pt x="32850" y="72408"/>
                    <a:pt x="55334" y="54418"/>
                    <a:pt x="79824" y="39631"/>
                  </a:cubicBezTo>
                  <a:cubicBezTo>
                    <a:pt x="91997" y="32693"/>
                    <a:pt x="104599" y="26662"/>
                    <a:pt x="117631" y="21599"/>
                  </a:cubicBezTo>
                  <a:cubicBezTo>
                    <a:pt x="132526" y="14631"/>
                    <a:pt x="148996" y="12078"/>
                    <a:pt x="165179" y="14241"/>
                  </a:cubicBezTo>
                  <a:cubicBezTo>
                    <a:pt x="168473" y="14732"/>
                    <a:pt x="171480" y="12438"/>
                    <a:pt x="172053" y="9120"/>
                  </a:cubicBezTo>
                  <a:cubicBezTo>
                    <a:pt x="172340" y="6423"/>
                    <a:pt x="170906" y="3797"/>
                    <a:pt x="168473" y="270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1" name="Freeform: Shape 3240">
              <a:extLst>
                <a:ext uri="{FF2B5EF4-FFF2-40B4-BE49-F238E27FC236}">
                  <a16:creationId xmlns:a16="http://schemas.microsoft.com/office/drawing/2014/main" id="{029AF656-BA74-FE1A-9A2A-202CFC05FC65}"/>
                </a:ext>
              </a:extLst>
            </p:cNvPr>
            <p:cNvSpPr/>
            <p:nvPr/>
          </p:nvSpPr>
          <p:spPr>
            <a:xfrm>
              <a:off x="10512375" y="1596319"/>
              <a:ext cx="183911" cy="75591"/>
            </a:xfrm>
            <a:custGeom>
              <a:avLst/>
              <a:gdLst>
                <a:gd name="connsiteX0" fmla="*/ 183912 w 183911"/>
                <a:gd name="connsiteY0" fmla="*/ 11129 h 75591"/>
                <a:gd name="connsiteX1" fmla="*/ 140949 w 183911"/>
                <a:gd name="connsiteY1" fmla="*/ 742 h 75591"/>
                <a:gd name="connsiteX2" fmla="*/ 90681 w 183911"/>
                <a:gd name="connsiteY2" fmla="*/ 13005 h 75591"/>
                <a:gd name="connsiteX3" fmla="*/ 1603 w 183911"/>
                <a:gd name="connsiteY3" fmla="*/ 64795 h 75591"/>
                <a:gd name="connsiteX4" fmla="*/ 2176 w 183911"/>
                <a:gd name="connsiteY4" fmla="*/ 73955 h 75591"/>
                <a:gd name="connsiteX5" fmla="*/ 9336 w 183911"/>
                <a:gd name="connsiteY5" fmla="*/ 74893 h 75591"/>
                <a:gd name="connsiteX6" fmla="*/ 91827 w 183911"/>
                <a:gd name="connsiteY6" fmla="*/ 29018 h 75591"/>
                <a:gd name="connsiteX7" fmla="*/ 134791 w 183911"/>
                <a:gd name="connsiteY7" fmla="*/ 14592 h 75591"/>
                <a:gd name="connsiteX8" fmla="*/ 182910 w 183911"/>
                <a:gd name="connsiteY8" fmla="*/ 12428 h 75591"/>
                <a:gd name="connsiteX9" fmla="*/ 182910 w 183911"/>
                <a:gd name="connsiteY9" fmla="*/ 10985 h 7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911" h="75591">
                  <a:moveTo>
                    <a:pt x="183912" y="11129"/>
                  </a:moveTo>
                  <a:cubicBezTo>
                    <a:pt x="171596" y="2012"/>
                    <a:pt x="156129" y="-1724"/>
                    <a:pt x="140949" y="742"/>
                  </a:cubicBezTo>
                  <a:cubicBezTo>
                    <a:pt x="123763" y="2993"/>
                    <a:pt x="107008" y="7104"/>
                    <a:pt x="90681" y="13005"/>
                  </a:cubicBezTo>
                  <a:cubicBezTo>
                    <a:pt x="57456" y="23290"/>
                    <a:pt x="27095" y="40991"/>
                    <a:pt x="1603" y="64795"/>
                  </a:cubicBezTo>
                  <a:cubicBezTo>
                    <a:pt x="-689" y="67478"/>
                    <a:pt x="-545" y="71575"/>
                    <a:pt x="2176" y="73955"/>
                  </a:cubicBezTo>
                  <a:cubicBezTo>
                    <a:pt x="4181" y="75730"/>
                    <a:pt x="7045" y="76090"/>
                    <a:pt x="9336" y="74893"/>
                  </a:cubicBezTo>
                  <a:cubicBezTo>
                    <a:pt x="35688" y="57538"/>
                    <a:pt x="63185" y="42189"/>
                    <a:pt x="91827" y="29018"/>
                  </a:cubicBezTo>
                  <a:cubicBezTo>
                    <a:pt x="105718" y="23132"/>
                    <a:pt x="120183" y="18313"/>
                    <a:pt x="134791" y="14592"/>
                  </a:cubicBezTo>
                  <a:cubicBezTo>
                    <a:pt x="150401" y="9946"/>
                    <a:pt x="166870" y="9196"/>
                    <a:pt x="182910" y="12428"/>
                  </a:cubicBezTo>
                  <a:cubicBezTo>
                    <a:pt x="183770" y="12428"/>
                    <a:pt x="184199" y="11418"/>
                    <a:pt x="182910" y="1098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2" name="Freeform: Shape 3241">
              <a:extLst>
                <a:ext uri="{FF2B5EF4-FFF2-40B4-BE49-F238E27FC236}">
                  <a16:creationId xmlns:a16="http://schemas.microsoft.com/office/drawing/2014/main" id="{B5A78CAF-52E6-C706-B424-53DBE96C7CEB}"/>
                </a:ext>
              </a:extLst>
            </p:cNvPr>
            <p:cNvSpPr/>
            <p:nvPr/>
          </p:nvSpPr>
          <p:spPr>
            <a:xfrm>
              <a:off x="10522730" y="1632665"/>
              <a:ext cx="160438" cy="54434"/>
            </a:xfrm>
            <a:custGeom>
              <a:avLst/>
              <a:gdLst>
                <a:gd name="connsiteX0" fmla="*/ 156516 w 160438"/>
                <a:gd name="connsiteY0" fmla="*/ 7963 h 54434"/>
                <a:gd name="connsiteX1" fmla="*/ 3564 w 160438"/>
                <a:gd name="connsiteY1" fmla="*/ 40711 h 54434"/>
                <a:gd name="connsiteX2" fmla="*/ 987 w 160438"/>
                <a:gd name="connsiteY2" fmla="*/ 50809 h 54434"/>
                <a:gd name="connsiteX3" fmla="*/ 11012 w 160438"/>
                <a:gd name="connsiteY3" fmla="*/ 53406 h 54434"/>
                <a:gd name="connsiteX4" fmla="*/ 153365 w 160438"/>
                <a:gd name="connsiteY4" fmla="*/ 19216 h 54434"/>
                <a:gd name="connsiteX5" fmla="*/ 156516 w 160438"/>
                <a:gd name="connsiteY5" fmla="*/ 7963 h 5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438" h="54434">
                  <a:moveTo>
                    <a:pt x="156516" y="7963"/>
                  </a:moveTo>
                  <a:cubicBezTo>
                    <a:pt x="103527" y="-13243"/>
                    <a:pt x="48103" y="11426"/>
                    <a:pt x="3564" y="40711"/>
                  </a:cubicBezTo>
                  <a:cubicBezTo>
                    <a:pt x="127" y="42788"/>
                    <a:pt x="-1019" y="47303"/>
                    <a:pt x="987" y="50809"/>
                  </a:cubicBezTo>
                  <a:cubicBezTo>
                    <a:pt x="2992" y="54314"/>
                    <a:pt x="7574" y="55483"/>
                    <a:pt x="11012" y="53406"/>
                  </a:cubicBezTo>
                  <a:cubicBezTo>
                    <a:pt x="53976" y="31911"/>
                    <a:pt x="103241" y="1183"/>
                    <a:pt x="153365" y="19216"/>
                  </a:cubicBezTo>
                  <a:cubicBezTo>
                    <a:pt x="160526" y="21812"/>
                    <a:pt x="163389" y="10704"/>
                    <a:pt x="156516" y="796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3" name="Freeform: Shape 3242">
              <a:extLst>
                <a:ext uri="{FF2B5EF4-FFF2-40B4-BE49-F238E27FC236}">
                  <a16:creationId xmlns:a16="http://schemas.microsoft.com/office/drawing/2014/main" id="{91F31CA3-C2BE-EBCE-EC12-918233556D51}"/>
                </a:ext>
              </a:extLst>
            </p:cNvPr>
            <p:cNvSpPr/>
            <p:nvPr/>
          </p:nvSpPr>
          <p:spPr>
            <a:xfrm>
              <a:off x="10484398" y="1669478"/>
              <a:ext cx="173727" cy="41971"/>
            </a:xfrm>
            <a:custGeom>
              <a:avLst/>
              <a:gdLst>
                <a:gd name="connsiteX0" fmla="*/ 170501 w 173727"/>
                <a:gd name="connsiteY0" fmla="*/ 9669 h 41971"/>
                <a:gd name="connsiteX1" fmla="*/ 84573 w 173727"/>
                <a:gd name="connsiteY1" fmla="*/ 1446 h 41971"/>
                <a:gd name="connsiteX2" fmla="*/ 3085 w 173727"/>
                <a:gd name="connsiteY2" fmla="*/ 28567 h 41971"/>
                <a:gd name="connsiteX3" fmla="*/ 8527 w 173727"/>
                <a:gd name="connsiteY3" fmla="*/ 41551 h 41971"/>
                <a:gd name="connsiteX4" fmla="*/ 85576 w 173727"/>
                <a:gd name="connsiteY4" fmla="*/ 19046 h 41971"/>
                <a:gd name="connsiteX5" fmla="*/ 167351 w 173727"/>
                <a:gd name="connsiteY5" fmla="*/ 20200 h 41971"/>
                <a:gd name="connsiteX6" fmla="*/ 173652 w 173727"/>
                <a:gd name="connsiteY6" fmla="*/ 15771 h 41971"/>
                <a:gd name="connsiteX7" fmla="*/ 170215 w 173727"/>
                <a:gd name="connsiteY7" fmla="*/ 9669 h 4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27" h="41971">
                  <a:moveTo>
                    <a:pt x="170501" y="9669"/>
                  </a:moveTo>
                  <a:cubicBezTo>
                    <a:pt x="142718" y="782"/>
                    <a:pt x="113502" y="-2031"/>
                    <a:pt x="84573" y="1446"/>
                  </a:cubicBezTo>
                  <a:cubicBezTo>
                    <a:pt x="55501" y="3292"/>
                    <a:pt x="27431" y="12641"/>
                    <a:pt x="3085" y="28567"/>
                  </a:cubicBezTo>
                  <a:cubicBezTo>
                    <a:pt x="-2930" y="32895"/>
                    <a:pt x="364" y="44292"/>
                    <a:pt x="8527" y="41551"/>
                  </a:cubicBezTo>
                  <a:cubicBezTo>
                    <a:pt x="33446" y="31741"/>
                    <a:pt x="59225" y="24210"/>
                    <a:pt x="85576" y="19046"/>
                  </a:cubicBezTo>
                  <a:cubicBezTo>
                    <a:pt x="112787" y="15324"/>
                    <a:pt x="140283" y="15713"/>
                    <a:pt x="167351" y="20200"/>
                  </a:cubicBezTo>
                  <a:cubicBezTo>
                    <a:pt x="170358" y="20734"/>
                    <a:pt x="173079" y="18743"/>
                    <a:pt x="173652" y="15771"/>
                  </a:cubicBezTo>
                  <a:cubicBezTo>
                    <a:pt x="174081" y="13160"/>
                    <a:pt x="172649" y="10592"/>
                    <a:pt x="170215" y="966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4" name="Freeform: Shape 3243">
              <a:extLst>
                <a:ext uri="{FF2B5EF4-FFF2-40B4-BE49-F238E27FC236}">
                  <a16:creationId xmlns:a16="http://schemas.microsoft.com/office/drawing/2014/main" id="{4C0CF878-F269-82C3-7905-40AAFFBEB878}"/>
                </a:ext>
              </a:extLst>
            </p:cNvPr>
            <p:cNvSpPr/>
            <p:nvPr/>
          </p:nvSpPr>
          <p:spPr>
            <a:xfrm>
              <a:off x="10449691" y="1698461"/>
              <a:ext cx="190960" cy="32759"/>
            </a:xfrm>
            <a:custGeom>
              <a:avLst/>
              <a:gdLst>
                <a:gd name="connsiteX0" fmla="*/ 186590 w 190960"/>
                <a:gd name="connsiteY0" fmla="*/ 17472 h 32759"/>
                <a:gd name="connsiteX1" fmla="*/ 93502 w 190960"/>
                <a:gd name="connsiteY1" fmla="*/ 161 h 32759"/>
                <a:gd name="connsiteX2" fmla="*/ 2848 w 190960"/>
                <a:gd name="connsiteY2" fmla="*/ 21079 h 32759"/>
                <a:gd name="connsiteX3" fmla="*/ 986 w 190960"/>
                <a:gd name="connsiteY3" fmla="*/ 29850 h 32759"/>
                <a:gd name="connsiteX4" fmla="*/ 7574 w 190960"/>
                <a:gd name="connsiteY4" fmla="*/ 32620 h 32759"/>
                <a:gd name="connsiteX5" fmla="*/ 95077 w 190960"/>
                <a:gd name="connsiteY5" fmla="*/ 18194 h 32759"/>
                <a:gd name="connsiteX6" fmla="*/ 183010 w 190960"/>
                <a:gd name="connsiteY6" fmla="*/ 30745 h 32759"/>
                <a:gd name="connsiteX7" fmla="*/ 186590 w 190960"/>
                <a:gd name="connsiteY7" fmla="*/ 18049 h 3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960" h="32759">
                  <a:moveTo>
                    <a:pt x="186590" y="17472"/>
                  </a:moveTo>
                  <a:cubicBezTo>
                    <a:pt x="156802" y="6061"/>
                    <a:pt x="125295" y="190"/>
                    <a:pt x="93502" y="161"/>
                  </a:cubicBezTo>
                  <a:cubicBezTo>
                    <a:pt x="61995" y="-1195"/>
                    <a:pt x="30631" y="6033"/>
                    <a:pt x="2848" y="21079"/>
                  </a:cubicBezTo>
                  <a:cubicBezTo>
                    <a:pt x="-16" y="22983"/>
                    <a:pt x="-876" y="26907"/>
                    <a:pt x="986" y="29850"/>
                  </a:cubicBezTo>
                  <a:cubicBezTo>
                    <a:pt x="2419" y="32072"/>
                    <a:pt x="4997" y="33168"/>
                    <a:pt x="7574" y="32620"/>
                  </a:cubicBezTo>
                  <a:cubicBezTo>
                    <a:pt x="36360" y="25594"/>
                    <a:pt x="65575" y="20776"/>
                    <a:pt x="95077" y="18194"/>
                  </a:cubicBezTo>
                  <a:cubicBezTo>
                    <a:pt x="124866" y="17141"/>
                    <a:pt x="154654" y="21396"/>
                    <a:pt x="183010" y="30745"/>
                  </a:cubicBezTo>
                  <a:cubicBezTo>
                    <a:pt x="191173" y="33341"/>
                    <a:pt x="194181" y="21079"/>
                    <a:pt x="186590" y="1804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5" name="Freeform: Shape 3244">
              <a:extLst>
                <a:ext uri="{FF2B5EF4-FFF2-40B4-BE49-F238E27FC236}">
                  <a16:creationId xmlns:a16="http://schemas.microsoft.com/office/drawing/2014/main" id="{72C86842-CE53-08AE-D89B-EEFEC1E8A049}"/>
                </a:ext>
              </a:extLst>
            </p:cNvPr>
            <p:cNvSpPr/>
            <p:nvPr/>
          </p:nvSpPr>
          <p:spPr>
            <a:xfrm>
              <a:off x="10399453" y="1729786"/>
              <a:ext cx="191714" cy="49336"/>
            </a:xfrm>
            <a:custGeom>
              <a:avLst/>
              <a:gdLst>
                <a:gd name="connsiteX0" fmla="*/ 189138 w 191714"/>
                <a:gd name="connsiteY0" fmla="*/ 38659 h 49336"/>
                <a:gd name="connsiteX1" fmla="*/ 98055 w 191714"/>
                <a:gd name="connsiteY1" fmla="*/ 2594 h 49336"/>
                <a:gd name="connsiteX2" fmla="*/ 2819 w 191714"/>
                <a:gd name="connsiteY2" fmla="*/ 15000 h 49336"/>
                <a:gd name="connsiteX3" fmla="*/ 5826 w 191714"/>
                <a:gd name="connsiteY3" fmla="*/ 26397 h 49336"/>
                <a:gd name="connsiteX4" fmla="*/ 95764 w 191714"/>
                <a:gd name="connsiteY4" fmla="*/ 19617 h 49336"/>
                <a:gd name="connsiteX5" fmla="*/ 183554 w 191714"/>
                <a:gd name="connsiteY5" fmla="*/ 48469 h 49336"/>
                <a:gd name="connsiteX6" fmla="*/ 189138 w 191714"/>
                <a:gd name="connsiteY6" fmla="*/ 38659 h 4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14" h="49336">
                  <a:moveTo>
                    <a:pt x="189138" y="38659"/>
                  </a:moveTo>
                  <a:cubicBezTo>
                    <a:pt x="162072" y="19516"/>
                    <a:pt x="130851" y="7152"/>
                    <a:pt x="98055" y="2594"/>
                  </a:cubicBezTo>
                  <a:cubicBezTo>
                    <a:pt x="65832" y="-3350"/>
                    <a:pt x="32464" y="978"/>
                    <a:pt x="2819" y="15000"/>
                  </a:cubicBezTo>
                  <a:cubicBezTo>
                    <a:pt x="-2050" y="17741"/>
                    <a:pt x="-332" y="27118"/>
                    <a:pt x="5826" y="26397"/>
                  </a:cubicBezTo>
                  <a:cubicBezTo>
                    <a:pt x="35471" y="20612"/>
                    <a:pt x="65689" y="18333"/>
                    <a:pt x="95764" y="19617"/>
                  </a:cubicBezTo>
                  <a:cubicBezTo>
                    <a:pt x="126841" y="22632"/>
                    <a:pt x="156772" y="32485"/>
                    <a:pt x="183554" y="48469"/>
                  </a:cubicBezTo>
                  <a:cubicBezTo>
                    <a:pt x="189854" y="52220"/>
                    <a:pt x="195011" y="42843"/>
                    <a:pt x="189138" y="3865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6" name="Freeform: Shape 3245">
              <a:extLst>
                <a:ext uri="{FF2B5EF4-FFF2-40B4-BE49-F238E27FC236}">
                  <a16:creationId xmlns:a16="http://schemas.microsoft.com/office/drawing/2014/main" id="{CC010FA5-9CE3-2AB7-D343-0D3957CDBF31}"/>
                </a:ext>
              </a:extLst>
            </p:cNvPr>
            <p:cNvSpPr/>
            <p:nvPr/>
          </p:nvSpPr>
          <p:spPr>
            <a:xfrm>
              <a:off x="10363319" y="1758337"/>
              <a:ext cx="182506" cy="73543"/>
            </a:xfrm>
            <a:custGeom>
              <a:avLst/>
              <a:gdLst>
                <a:gd name="connsiteX0" fmla="*/ 181593 w 182506"/>
                <a:gd name="connsiteY0" fmla="*/ 65792 h 73543"/>
                <a:gd name="connsiteX1" fmla="*/ 101251 w 182506"/>
                <a:gd name="connsiteY1" fmla="*/ 10829 h 73543"/>
                <a:gd name="connsiteX2" fmla="*/ 4152 w 182506"/>
                <a:gd name="connsiteY2" fmla="*/ 6068 h 73543"/>
                <a:gd name="connsiteX3" fmla="*/ 286 w 182506"/>
                <a:gd name="connsiteY3" fmla="*/ 13670 h 73543"/>
                <a:gd name="connsiteX4" fmla="*/ 5728 w 182506"/>
                <a:gd name="connsiteY4" fmla="*/ 17897 h 73543"/>
                <a:gd name="connsiteX5" fmla="*/ 95378 w 182506"/>
                <a:gd name="connsiteY5" fmla="*/ 27130 h 73543"/>
                <a:gd name="connsiteX6" fmla="*/ 174719 w 182506"/>
                <a:gd name="connsiteY6" fmla="*/ 72573 h 73543"/>
                <a:gd name="connsiteX7" fmla="*/ 181593 w 182506"/>
                <a:gd name="connsiteY7" fmla="*/ 71577 h 73543"/>
                <a:gd name="connsiteX8" fmla="*/ 181593 w 182506"/>
                <a:gd name="connsiteY8" fmla="*/ 65792 h 7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06" h="73543">
                  <a:moveTo>
                    <a:pt x="181593" y="65792"/>
                  </a:moveTo>
                  <a:cubicBezTo>
                    <a:pt x="160254" y="40431"/>
                    <a:pt x="132471" y="21417"/>
                    <a:pt x="101251" y="10829"/>
                  </a:cubicBezTo>
                  <a:cubicBezTo>
                    <a:pt x="70316" y="-1737"/>
                    <a:pt x="36089" y="-3425"/>
                    <a:pt x="4152" y="6068"/>
                  </a:cubicBezTo>
                  <a:cubicBezTo>
                    <a:pt x="1002" y="7078"/>
                    <a:pt x="-717" y="10482"/>
                    <a:pt x="286" y="13670"/>
                  </a:cubicBezTo>
                  <a:cubicBezTo>
                    <a:pt x="1002" y="16109"/>
                    <a:pt x="3149" y="17796"/>
                    <a:pt x="5728" y="17897"/>
                  </a:cubicBezTo>
                  <a:cubicBezTo>
                    <a:pt x="35946" y="16916"/>
                    <a:pt x="66020" y="20018"/>
                    <a:pt x="95378" y="27130"/>
                  </a:cubicBezTo>
                  <a:cubicBezTo>
                    <a:pt x="124738" y="36435"/>
                    <a:pt x="151804" y="51929"/>
                    <a:pt x="174719" y="72573"/>
                  </a:cubicBezTo>
                  <a:cubicBezTo>
                    <a:pt x="176866" y="74188"/>
                    <a:pt x="179874" y="73741"/>
                    <a:pt x="181593" y="71577"/>
                  </a:cubicBezTo>
                  <a:cubicBezTo>
                    <a:pt x="182739" y="69860"/>
                    <a:pt x="182882" y="67523"/>
                    <a:pt x="181593" y="657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7" name="Freeform: Shape 3246">
              <a:extLst>
                <a:ext uri="{FF2B5EF4-FFF2-40B4-BE49-F238E27FC236}">
                  <a16:creationId xmlns:a16="http://schemas.microsoft.com/office/drawing/2014/main" id="{DA15E6DE-85F4-E6A4-9B37-7F1148057DCB}"/>
                </a:ext>
              </a:extLst>
            </p:cNvPr>
            <p:cNvSpPr/>
            <p:nvPr/>
          </p:nvSpPr>
          <p:spPr>
            <a:xfrm>
              <a:off x="10328301" y="1780230"/>
              <a:ext cx="153729" cy="72439"/>
            </a:xfrm>
            <a:custGeom>
              <a:avLst/>
              <a:gdLst>
                <a:gd name="connsiteX0" fmla="*/ 152596 w 153729"/>
                <a:gd name="connsiteY0" fmla="*/ 64241 h 72439"/>
                <a:gd name="connsiteX1" fmla="*/ 4800 w 153729"/>
                <a:gd name="connsiteY1" fmla="*/ 1919 h 72439"/>
                <a:gd name="connsiteX2" fmla="*/ 6518 w 153729"/>
                <a:gd name="connsiteY2" fmla="*/ 15192 h 72439"/>
                <a:gd name="connsiteX3" fmla="*/ 82421 w 153729"/>
                <a:gd name="connsiteY3" fmla="*/ 26444 h 72439"/>
                <a:gd name="connsiteX4" fmla="*/ 146008 w 153729"/>
                <a:gd name="connsiteY4" fmla="*/ 70877 h 72439"/>
                <a:gd name="connsiteX5" fmla="*/ 152596 w 153729"/>
                <a:gd name="connsiteY5" fmla="*/ 64241 h 7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729" h="72439">
                  <a:moveTo>
                    <a:pt x="152596" y="64241"/>
                  </a:moveTo>
                  <a:cubicBezTo>
                    <a:pt x="118224" y="20962"/>
                    <a:pt x="60509" y="-7890"/>
                    <a:pt x="4800" y="1919"/>
                  </a:cubicBezTo>
                  <a:cubicBezTo>
                    <a:pt x="-2647" y="3362"/>
                    <a:pt x="-929" y="15336"/>
                    <a:pt x="6518" y="15192"/>
                  </a:cubicBezTo>
                  <a:cubicBezTo>
                    <a:pt x="32297" y="13922"/>
                    <a:pt x="58075" y="17745"/>
                    <a:pt x="82421" y="26444"/>
                  </a:cubicBezTo>
                  <a:cubicBezTo>
                    <a:pt x="107053" y="35576"/>
                    <a:pt x="128965" y="50868"/>
                    <a:pt x="146008" y="70877"/>
                  </a:cubicBezTo>
                  <a:cubicBezTo>
                    <a:pt x="150017" y="75493"/>
                    <a:pt x="156318" y="68857"/>
                    <a:pt x="152596" y="642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8" name="Freeform: Shape 3247">
              <a:extLst>
                <a:ext uri="{FF2B5EF4-FFF2-40B4-BE49-F238E27FC236}">
                  <a16:creationId xmlns:a16="http://schemas.microsoft.com/office/drawing/2014/main" id="{5E61BFE3-290A-9163-090C-66F4F49E116C}"/>
                </a:ext>
              </a:extLst>
            </p:cNvPr>
            <p:cNvSpPr/>
            <p:nvPr/>
          </p:nvSpPr>
          <p:spPr>
            <a:xfrm>
              <a:off x="10308521" y="1812050"/>
              <a:ext cx="135981" cy="90073"/>
            </a:xfrm>
            <a:custGeom>
              <a:avLst/>
              <a:gdLst>
                <a:gd name="connsiteX0" fmla="*/ 135426 w 135981"/>
                <a:gd name="connsiteY0" fmla="*/ 80893 h 90073"/>
                <a:gd name="connsiteX1" fmla="*/ 4100 w 135981"/>
                <a:gd name="connsiteY1" fmla="*/ 1404 h 90073"/>
                <a:gd name="connsiteX2" fmla="*/ 5675 w 135981"/>
                <a:gd name="connsiteY2" fmla="*/ 12801 h 90073"/>
                <a:gd name="connsiteX3" fmla="*/ 75706 w 135981"/>
                <a:gd name="connsiteY3" fmla="*/ 32998 h 90073"/>
                <a:gd name="connsiteX4" fmla="*/ 124972 w 135981"/>
                <a:gd name="connsiteY4" fmla="*/ 86952 h 90073"/>
                <a:gd name="connsiteX5" fmla="*/ 135426 w 135981"/>
                <a:gd name="connsiteY5" fmla="*/ 80893 h 9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81" h="90073">
                  <a:moveTo>
                    <a:pt x="135426" y="80893"/>
                  </a:moveTo>
                  <a:cubicBezTo>
                    <a:pt x="114087" y="32132"/>
                    <a:pt x="58377" y="-8117"/>
                    <a:pt x="4100" y="1404"/>
                  </a:cubicBezTo>
                  <a:cubicBezTo>
                    <a:pt x="-2631" y="2703"/>
                    <a:pt x="-340" y="12224"/>
                    <a:pt x="5675" y="12801"/>
                  </a:cubicBezTo>
                  <a:cubicBezTo>
                    <a:pt x="30164" y="14186"/>
                    <a:pt x="54081" y="21082"/>
                    <a:pt x="75706" y="32998"/>
                  </a:cubicBezTo>
                  <a:cubicBezTo>
                    <a:pt x="97188" y="45433"/>
                    <a:pt x="114517" y="64274"/>
                    <a:pt x="124972" y="86952"/>
                  </a:cubicBezTo>
                  <a:cubicBezTo>
                    <a:pt x="128409" y="94021"/>
                    <a:pt x="138434" y="87817"/>
                    <a:pt x="135426" y="8089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9" name="Freeform: Shape 3248">
              <a:extLst>
                <a:ext uri="{FF2B5EF4-FFF2-40B4-BE49-F238E27FC236}">
                  <a16:creationId xmlns:a16="http://schemas.microsoft.com/office/drawing/2014/main" id="{3033E04A-E3F8-0E5E-6733-84F5E7A8A503}"/>
                </a:ext>
              </a:extLst>
            </p:cNvPr>
            <p:cNvSpPr/>
            <p:nvPr/>
          </p:nvSpPr>
          <p:spPr>
            <a:xfrm>
              <a:off x="10255820" y="1835759"/>
              <a:ext cx="151895" cy="88963"/>
            </a:xfrm>
            <a:custGeom>
              <a:avLst/>
              <a:gdLst>
                <a:gd name="connsiteX0" fmla="*/ 150032 w 151895"/>
                <a:gd name="connsiteY0" fmla="*/ 76803 h 88963"/>
                <a:gd name="connsiteX1" fmla="*/ 88881 w 151895"/>
                <a:gd name="connsiteY1" fmla="*/ 17655 h 88963"/>
                <a:gd name="connsiteX2" fmla="*/ 4528 w 151895"/>
                <a:gd name="connsiteY2" fmla="*/ 3229 h 88963"/>
                <a:gd name="connsiteX3" fmla="*/ 418 w 151895"/>
                <a:gd name="connsiteY3" fmla="*/ 12101 h 88963"/>
                <a:gd name="connsiteX4" fmla="*/ 6390 w 151895"/>
                <a:gd name="connsiteY4" fmla="*/ 16646 h 88963"/>
                <a:gd name="connsiteX5" fmla="*/ 81433 w 151895"/>
                <a:gd name="connsiteY5" fmla="*/ 35544 h 88963"/>
                <a:gd name="connsiteX6" fmla="*/ 138718 w 151895"/>
                <a:gd name="connsiteY6" fmla="*/ 86613 h 88963"/>
                <a:gd name="connsiteX7" fmla="*/ 150605 w 151895"/>
                <a:gd name="connsiteY7" fmla="*/ 77380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95" h="88963">
                  <a:moveTo>
                    <a:pt x="150032" y="76803"/>
                  </a:moveTo>
                  <a:cubicBezTo>
                    <a:pt x="133850" y="53173"/>
                    <a:pt x="112940" y="33048"/>
                    <a:pt x="88881" y="17655"/>
                  </a:cubicBezTo>
                  <a:cubicBezTo>
                    <a:pt x="64019" y="1152"/>
                    <a:pt x="33414" y="-4085"/>
                    <a:pt x="4528" y="3229"/>
                  </a:cubicBezTo>
                  <a:cubicBezTo>
                    <a:pt x="962" y="4528"/>
                    <a:pt x="-885" y="8509"/>
                    <a:pt x="418" y="12101"/>
                  </a:cubicBezTo>
                  <a:cubicBezTo>
                    <a:pt x="1334" y="14669"/>
                    <a:pt x="3683" y="16458"/>
                    <a:pt x="6390" y="16646"/>
                  </a:cubicBezTo>
                  <a:cubicBezTo>
                    <a:pt x="32612" y="16256"/>
                    <a:pt x="58477" y="22762"/>
                    <a:pt x="81433" y="35544"/>
                  </a:cubicBezTo>
                  <a:cubicBezTo>
                    <a:pt x="103345" y="49032"/>
                    <a:pt x="122822" y="66315"/>
                    <a:pt x="138718" y="86613"/>
                  </a:cubicBezTo>
                  <a:cubicBezTo>
                    <a:pt x="144161" y="93249"/>
                    <a:pt x="155761" y="84449"/>
                    <a:pt x="150605" y="773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E8801425-D219-23BC-37B6-D5A41684A116}"/>
                </a:ext>
              </a:extLst>
            </p:cNvPr>
            <p:cNvSpPr/>
            <p:nvPr/>
          </p:nvSpPr>
          <p:spPr>
            <a:xfrm>
              <a:off x="10190374" y="1854434"/>
              <a:ext cx="145096" cy="88111"/>
            </a:xfrm>
            <a:custGeom>
              <a:avLst/>
              <a:gdLst>
                <a:gd name="connsiteX0" fmla="*/ 144159 w 145096"/>
                <a:gd name="connsiteY0" fmla="*/ 79479 h 88111"/>
                <a:gd name="connsiteX1" fmla="*/ 85728 w 145096"/>
                <a:gd name="connsiteY1" fmla="*/ 20043 h 88111"/>
                <a:gd name="connsiteX2" fmla="*/ 3954 w 145096"/>
                <a:gd name="connsiteY2" fmla="*/ 1866 h 88111"/>
                <a:gd name="connsiteX3" fmla="*/ 287 w 145096"/>
                <a:gd name="connsiteY3" fmla="*/ 9137 h 88111"/>
                <a:gd name="connsiteX4" fmla="*/ 5529 w 145096"/>
                <a:gd name="connsiteY4" fmla="*/ 13119 h 88111"/>
                <a:gd name="connsiteX5" fmla="*/ 79284 w 145096"/>
                <a:gd name="connsiteY5" fmla="*/ 33315 h 88111"/>
                <a:gd name="connsiteX6" fmla="*/ 133848 w 145096"/>
                <a:gd name="connsiteY6" fmla="*/ 85538 h 88111"/>
                <a:gd name="connsiteX7" fmla="*/ 144159 w 145096"/>
                <a:gd name="connsiteY7" fmla="*/ 79479 h 8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96" h="88111">
                  <a:moveTo>
                    <a:pt x="144159" y="79479"/>
                  </a:moveTo>
                  <a:cubicBezTo>
                    <a:pt x="128792" y="55950"/>
                    <a:pt x="108928" y="35753"/>
                    <a:pt x="85728" y="20043"/>
                  </a:cubicBezTo>
                  <a:cubicBezTo>
                    <a:pt x="62069" y="2992"/>
                    <a:pt x="32524" y="-3572"/>
                    <a:pt x="3954" y="1866"/>
                  </a:cubicBezTo>
                  <a:cubicBezTo>
                    <a:pt x="946" y="2862"/>
                    <a:pt x="-701" y="6108"/>
                    <a:pt x="287" y="9137"/>
                  </a:cubicBezTo>
                  <a:cubicBezTo>
                    <a:pt x="1031" y="11445"/>
                    <a:pt x="3122" y="13032"/>
                    <a:pt x="5529" y="13119"/>
                  </a:cubicBezTo>
                  <a:cubicBezTo>
                    <a:pt x="31322" y="14056"/>
                    <a:pt x="56570" y="20967"/>
                    <a:pt x="79284" y="33315"/>
                  </a:cubicBezTo>
                  <a:cubicBezTo>
                    <a:pt x="100865" y="46717"/>
                    <a:pt x="119455" y="64505"/>
                    <a:pt x="133848" y="85538"/>
                  </a:cubicBezTo>
                  <a:cubicBezTo>
                    <a:pt x="138287" y="91742"/>
                    <a:pt x="148169" y="85538"/>
                    <a:pt x="144159" y="79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2B826041-46C7-6E1A-531A-D051B46B99B8}"/>
                </a:ext>
              </a:extLst>
            </p:cNvPr>
            <p:cNvSpPr/>
            <p:nvPr/>
          </p:nvSpPr>
          <p:spPr>
            <a:xfrm>
              <a:off x="10152607" y="1855605"/>
              <a:ext cx="130136" cy="95930"/>
            </a:xfrm>
            <a:custGeom>
              <a:avLst/>
              <a:gdLst>
                <a:gd name="connsiteX0" fmla="*/ 129367 w 130136"/>
                <a:gd name="connsiteY0" fmla="*/ 87973 h 95930"/>
                <a:gd name="connsiteX1" fmla="*/ 9355 w 130136"/>
                <a:gd name="connsiteY1" fmla="*/ 262 h 95930"/>
                <a:gd name="connsiteX2" fmla="*/ 260 w 130136"/>
                <a:gd name="connsiteY2" fmla="*/ 5528 h 95930"/>
                <a:gd name="connsiteX3" fmla="*/ 5487 w 130136"/>
                <a:gd name="connsiteY3" fmla="*/ 14688 h 95930"/>
                <a:gd name="connsiteX4" fmla="*/ 69074 w 130136"/>
                <a:gd name="connsiteY4" fmla="*/ 46426 h 95930"/>
                <a:gd name="connsiteX5" fmla="*/ 121490 w 130136"/>
                <a:gd name="connsiteY5" fmla="*/ 94321 h 95930"/>
                <a:gd name="connsiteX6" fmla="*/ 129367 w 130136"/>
                <a:gd name="connsiteY6" fmla="*/ 88262 h 9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36" h="95930">
                  <a:moveTo>
                    <a:pt x="129367" y="87973"/>
                  </a:moveTo>
                  <a:cubicBezTo>
                    <a:pt x="101755" y="44551"/>
                    <a:pt x="58892" y="13231"/>
                    <a:pt x="9355" y="262"/>
                  </a:cubicBezTo>
                  <a:cubicBezTo>
                    <a:pt x="5402" y="-820"/>
                    <a:pt x="1335" y="1546"/>
                    <a:pt x="260" y="5528"/>
                  </a:cubicBezTo>
                  <a:cubicBezTo>
                    <a:pt x="-814" y="9509"/>
                    <a:pt x="1535" y="13606"/>
                    <a:pt x="5487" y="14688"/>
                  </a:cubicBezTo>
                  <a:cubicBezTo>
                    <a:pt x="27858" y="22680"/>
                    <a:pt x="49211" y="33341"/>
                    <a:pt x="69074" y="46426"/>
                  </a:cubicBezTo>
                  <a:cubicBezTo>
                    <a:pt x="88608" y="59929"/>
                    <a:pt x="106238" y="76043"/>
                    <a:pt x="121490" y="94321"/>
                  </a:cubicBezTo>
                  <a:cubicBezTo>
                    <a:pt x="125213" y="98793"/>
                    <a:pt x="132517" y="93023"/>
                    <a:pt x="129367" y="8826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7E6DB309-7D4E-AF21-BC51-626F467AEBA9}"/>
                </a:ext>
              </a:extLst>
            </p:cNvPr>
            <p:cNvSpPr/>
            <p:nvPr/>
          </p:nvSpPr>
          <p:spPr>
            <a:xfrm>
              <a:off x="10081391" y="1822186"/>
              <a:ext cx="125746" cy="133751"/>
            </a:xfrm>
            <a:custGeom>
              <a:avLst/>
              <a:gdLst>
                <a:gd name="connsiteX0" fmla="*/ 125253 w 125746"/>
                <a:gd name="connsiteY0" fmla="*/ 125864 h 133751"/>
                <a:gd name="connsiteX1" fmla="*/ 79568 w 125746"/>
                <a:gd name="connsiteY1" fmla="*/ 48973 h 133751"/>
                <a:gd name="connsiteX2" fmla="*/ 5813 w 125746"/>
                <a:gd name="connsiteY2" fmla="*/ 68 h 133751"/>
                <a:gd name="connsiteX3" fmla="*/ 1517 w 125746"/>
                <a:gd name="connsiteY3" fmla="*/ 7714 h 133751"/>
                <a:gd name="connsiteX4" fmla="*/ 35888 w 125746"/>
                <a:gd name="connsiteY4" fmla="*/ 32527 h 133751"/>
                <a:gd name="connsiteX5" fmla="*/ 67395 w 125746"/>
                <a:gd name="connsiteY5" fmla="*/ 59937 h 133751"/>
                <a:gd name="connsiteX6" fmla="*/ 113939 w 125746"/>
                <a:gd name="connsiteY6" fmla="*/ 130625 h 133751"/>
                <a:gd name="connsiteX7" fmla="*/ 125253 w 125746"/>
                <a:gd name="connsiteY7" fmla="*/ 125864 h 13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46" h="133751">
                  <a:moveTo>
                    <a:pt x="125253" y="125864"/>
                  </a:moveTo>
                  <a:cubicBezTo>
                    <a:pt x="115328" y="97387"/>
                    <a:pt x="99789" y="71232"/>
                    <a:pt x="79568" y="48973"/>
                  </a:cubicBezTo>
                  <a:cubicBezTo>
                    <a:pt x="60234" y="27766"/>
                    <a:pt x="34885" y="5694"/>
                    <a:pt x="5813" y="68"/>
                  </a:cubicBezTo>
                  <a:cubicBezTo>
                    <a:pt x="1947" y="-653"/>
                    <a:pt x="-2350" y="4540"/>
                    <a:pt x="1517" y="7714"/>
                  </a:cubicBezTo>
                  <a:cubicBezTo>
                    <a:pt x="12401" y="16802"/>
                    <a:pt x="24288" y="24304"/>
                    <a:pt x="35888" y="32527"/>
                  </a:cubicBezTo>
                  <a:cubicBezTo>
                    <a:pt x="47230" y="40634"/>
                    <a:pt x="57785" y="49809"/>
                    <a:pt x="67395" y="59937"/>
                  </a:cubicBezTo>
                  <a:cubicBezTo>
                    <a:pt x="87087" y="80422"/>
                    <a:pt x="102854" y="104384"/>
                    <a:pt x="113939" y="130625"/>
                  </a:cubicBezTo>
                  <a:cubicBezTo>
                    <a:pt x="116660" y="137117"/>
                    <a:pt x="128260" y="132500"/>
                    <a:pt x="125253" y="12586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5A9EE2F3-2163-DEB7-B2D5-AFF871D75796}"/>
                </a:ext>
              </a:extLst>
            </p:cNvPr>
            <p:cNvSpPr/>
            <p:nvPr/>
          </p:nvSpPr>
          <p:spPr>
            <a:xfrm>
              <a:off x="10051213" y="1804793"/>
              <a:ext cx="84460" cy="131771"/>
            </a:xfrm>
            <a:custGeom>
              <a:avLst/>
              <a:gdLst>
                <a:gd name="connsiteX0" fmla="*/ 83824 w 84460"/>
                <a:gd name="connsiteY0" fmla="*/ 127532 h 131771"/>
                <a:gd name="connsiteX1" fmla="*/ 59621 w 84460"/>
                <a:gd name="connsiteY1" fmla="*/ 53238 h 131771"/>
                <a:gd name="connsiteX2" fmla="*/ 6346 w 84460"/>
                <a:gd name="connsiteY2" fmla="*/ 438 h 131771"/>
                <a:gd name="connsiteX3" fmla="*/ 431 w 84460"/>
                <a:gd name="connsiteY3" fmla="*/ 2559 h 131771"/>
                <a:gd name="connsiteX4" fmla="*/ 1047 w 84460"/>
                <a:gd name="connsiteY4" fmla="*/ 7362 h 131771"/>
                <a:gd name="connsiteX5" fmla="*/ 44010 w 84460"/>
                <a:gd name="connsiteY5" fmla="*/ 59729 h 131771"/>
                <a:gd name="connsiteX6" fmla="*/ 60910 w 84460"/>
                <a:gd name="connsiteY6" fmla="*/ 88582 h 131771"/>
                <a:gd name="connsiteX7" fmla="*/ 70935 w 84460"/>
                <a:gd name="connsiteY7" fmla="*/ 125657 h 131771"/>
                <a:gd name="connsiteX8" fmla="*/ 83252 w 84460"/>
                <a:gd name="connsiteY8" fmla="*/ 127244 h 13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60" h="131771">
                  <a:moveTo>
                    <a:pt x="83824" y="127532"/>
                  </a:moveTo>
                  <a:cubicBezTo>
                    <a:pt x="87691" y="101421"/>
                    <a:pt x="73226" y="74588"/>
                    <a:pt x="59621" y="53238"/>
                  </a:cubicBezTo>
                  <a:cubicBezTo>
                    <a:pt x="46545" y="31411"/>
                    <a:pt x="28229" y="13248"/>
                    <a:pt x="6346" y="438"/>
                  </a:cubicBezTo>
                  <a:cubicBezTo>
                    <a:pt x="4126" y="-630"/>
                    <a:pt x="1477" y="323"/>
                    <a:pt x="431" y="2559"/>
                  </a:cubicBezTo>
                  <a:cubicBezTo>
                    <a:pt x="-313" y="4145"/>
                    <a:pt x="-84" y="6021"/>
                    <a:pt x="1047" y="7362"/>
                  </a:cubicBezTo>
                  <a:cubicBezTo>
                    <a:pt x="16514" y="23837"/>
                    <a:pt x="30864" y="41322"/>
                    <a:pt x="44010" y="59729"/>
                  </a:cubicBezTo>
                  <a:cubicBezTo>
                    <a:pt x="50312" y="68933"/>
                    <a:pt x="55969" y="78570"/>
                    <a:pt x="60910" y="88582"/>
                  </a:cubicBezTo>
                  <a:cubicBezTo>
                    <a:pt x="67398" y="99849"/>
                    <a:pt x="70849" y="112630"/>
                    <a:pt x="70935" y="125657"/>
                  </a:cubicBezTo>
                  <a:cubicBezTo>
                    <a:pt x="70935" y="132582"/>
                    <a:pt x="82106" y="134313"/>
                    <a:pt x="83252" y="12724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2C78076B-8450-B877-C2E5-28CB7D309696}"/>
                </a:ext>
              </a:extLst>
            </p:cNvPr>
            <p:cNvSpPr/>
            <p:nvPr/>
          </p:nvSpPr>
          <p:spPr>
            <a:xfrm>
              <a:off x="9983789" y="1766642"/>
              <a:ext cx="107818" cy="166424"/>
            </a:xfrm>
            <a:custGeom>
              <a:avLst/>
              <a:gdLst>
                <a:gd name="connsiteX0" fmla="*/ 106995 w 107818"/>
                <a:gd name="connsiteY0" fmla="*/ 160202 h 166424"/>
                <a:gd name="connsiteX1" fmla="*/ 78353 w 107818"/>
                <a:gd name="connsiteY1" fmla="*/ 66432 h 166424"/>
                <a:gd name="connsiteX2" fmla="*/ 48708 w 107818"/>
                <a:gd name="connsiteY2" fmla="*/ 28058 h 166424"/>
                <a:gd name="connsiteX3" fmla="*/ 7605 w 107818"/>
                <a:gd name="connsiteY3" fmla="*/ 216 h 166424"/>
                <a:gd name="connsiteX4" fmla="*/ 216 w 107818"/>
                <a:gd name="connsiteY4" fmla="*/ 4457 h 166424"/>
                <a:gd name="connsiteX5" fmla="*/ 1734 w 107818"/>
                <a:gd name="connsiteY5" fmla="*/ 10314 h 166424"/>
                <a:gd name="connsiteX6" fmla="*/ 34816 w 107818"/>
                <a:gd name="connsiteY6" fmla="*/ 40465 h 166424"/>
                <a:gd name="connsiteX7" fmla="*/ 63459 w 107818"/>
                <a:gd name="connsiteY7" fmla="*/ 75232 h 166424"/>
                <a:gd name="connsiteX8" fmla="*/ 94822 w 107818"/>
                <a:gd name="connsiteY8" fmla="*/ 160202 h 166424"/>
                <a:gd name="connsiteX9" fmla="*/ 107712 w 107818"/>
                <a:gd name="connsiteY9" fmla="*/ 160202 h 1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818" h="166424">
                  <a:moveTo>
                    <a:pt x="106995" y="160202"/>
                  </a:moveTo>
                  <a:cubicBezTo>
                    <a:pt x="104933" y="127109"/>
                    <a:pt x="95109" y="94967"/>
                    <a:pt x="78353" y="66432"/>
                  </a:cubicBezTo>
                  <a:cubicBezTo>
                    <a:pt x="69946" y="52554"/>
                    <a:pt x="60008" y="39671"/>
                    <a:pt x="48708" y="28058"/>
                  </a:cubicBezTo>
                  <a:cubicBezTo>
                    <a:pt x="37580" y="15406"/>
                    <a:pt x="23431" y="5828"/>
                    <a:pt x="7605" y="216"/>
                  </a:cubicBezTo>
                  <a:cubicBezTo>
                    <a:pt x="4397" y="-664"/>
                    <a:pt x="1090" y="1226"/>
                    <a:pt x="216" y="4457"/>
                  </a:cubicBezTo>
                  <a:cubicBezTo>
                    <a:pt x="-357" y="6549"/>
                    <a:pt x="231" y="8771"/>
                    <a:pt x="1734" y="10314"/>
                  </a:cubicBezTo>
                  <a:cubicBezTo>
                    <a:pt x="11759" y="21422"/>
                    <a:pt x="24075" y="29934"/>
                    <a:pt x="34816" y="40465"/>
                  </a:cubicBezTo>
                  <a:cubicBezTo>
                    <a:pt x="45586" y="50981"/>
                    <a:pt x="55181" y="62638"/>
                    <a:pt x="63459" y="75232"/>
                  </a:cubicBezTo>
                  <a:cubicBezTo>
                    <a:pt x="80172" y="100795"/>
                    <a:pt x="90899" y="129850"/>
                    <a:pt x="94822" y="160202"/>
                  </a:cubicBezTo>
                  <a:cubicBezTo>
                    <a:pt x="95682" y="168281"/>
                    <a:pt x="109144" y="168714"/>
                    <a:pt x="107712" y="16020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2872DBB-6648-FD53-1DB1-12B98B9CD3EC}"/>
                </a:ext>
              </a:extLst>
            </p:cNvPr>
            <p:cNvSpPr/>
            <p:nvPr/>
          </p:nvSpPr>
          <p:spPr>
            <a:xfrm>
              <a:off x="9937668" y="1724410"/>
              <a:ext cx="91876" cy="165978"/>
            </a:xfrm>
            <a:custGeom>
              <a:avLst/>
              <a:gdLst>
                <a:gd name="connsiteX0" fmla="*/ 90675 w 91876"/>
                <a:gd name="connsiteY0" fmla="*/ 161464 h 165978"/>
                <a:gd name="connsiteX1" fmla="*/ 68334 w 91876"/>
                <a:gd name="connsiteY1" fmla="*/ 70579 h 165978"/>
                <a:gd name="connsiteX2" fmla="*/ 11049 w 91876"/>
                <a:gd name="connsiteY2" fmla="*/ 900 h 165978"/>
                <a:gd name="connsiteX3" fmla="*/ 1311 w 91876"/>
                <a:gd name="connsiteY3" fmla="*/ 10854 h 165978"/>
                <a:gd name="connsiteX4" fmla="*/ 27089 w 91876"/>
                <a:gd name="connsiteY4" fmla="*/ 42592 h 165978"/>
                <a:gd name="connsiteX5" fmla="*/ 50433 w 91876"/>
                <a:gd name="connsiteY5" fmla="*/ 76782 h 165978"/>
                <a:gd name="connsiteX6" fmla="*/ 68191 w 91876"/>
                <a:gd name="connsiteY6" fmla="*/ 113136 h 165978"/>
                <a:gd name="connsiteX7" fmla="*/ 78359 w 91876"/>
                <a:gd name="connsiteY7" fmla="*/ 159732 h 165978"/>
                <a:gd name="connsiteX8" fmla="*/ 90675 w 91876"/>
                <a:gd name="connsiteY8" fmla="*/ 161464 h 16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76" h="165978">
                  <a:moveTo>
                    <a:pt x="90675" y="161464"/>
                  </a:moveTo>
                  <a:cubicBezTo>
                    <a:pt x="96118" y="130736"/>
                    <a:pt x="82083" y="97411"/>
                    <a:pt x="68334" y="70579"/>
                  </a:cubicBezTo>
                  <a:cubicBezTo>
                    <a:pt x="55889" y="42534"/>
                    <a:pt x="36082" y="18442"/>
                    <a:pt x="11049" y="900"/>
                  </a:cubicBezTo>
                  <a:cubicBezTo>
                    <a:pt x="5178" y="-2562"/>
                    <a:pt x="-3272" y="4651"/>
                    <a:pt x="1311" y="10854"/>
                  </a:cubicBezTo>
                  <a:cubicBezTo>
                    <a:pt x="9044" y="21962"/>
                    <a:pt x="18496" y="31916"/>
                    <a:pt x="27089" y="42592"/>
                  </a:cubicBezTo>
                  <a:cubicBezTo>
                    <a:pt x="35667" y="53411"/>
                    <a:pt x="43458" y="64837"/>
                    <a:pt x="50433" y="76782"/>
                  </a:cubicBezTo>
                  <a:cubicBezTo>
                    <a:pt x="57350" y="88381"/>
                    <a:pt x="63293" y="100542"/>
                    <a:pt x="68191" y="113136"/>
                  </a:cubicBezTo>
                  <a:cubicBezTo>
                    <a:pt x="75151" y="127649"/>
                    <a:pt x="78631" y="143618"/>
                    <a:pt x="78359" y="159732"/>
                  </a:cubicBezTo>
                  <a:cubicBezTo>
                    <a:pt x="78359" y="166801"/>
                    <a:pt x="89529" y="168532"/>
                    <a:pt x="90675" y="16146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8191DA99-2352-7B97-24FB-215AC20EFA73}"/>
                </a:ext>
              </a:extLst>
            </p:cNvPr>
            <p:cNvSpPr/>
            <p:nvPr/>
          </p:nvSpPr>
          <p:spPr>
            <a:xfrm>
              <a:off x="9923299" y="1665451"/>
              <a:ext cx="60542" cy="213329"/>
            </a:xfrm>
            <a:custGeom>
              <a:avLst/>
              <a:gdLst>
                <a:gd name="connsiteX0" fmla="*/ 51339 w 60542"/>
                <a:gd name="connsiteY0" fmla="*/ 209170 h 213329"/>
                <a:gd name="connsiteX1" fmla="*/ 55350 w 60542"/>
                <a:gd name="connsiteY1" fmla="*/ 91597 h 213329"/>
                <a:gd name="connsiteX2" fmla="*/ 11240 w 60542"/>
                <a:gd name="connsiteY2" fmla="*/ 1289 h 213329"/>
                <a:gd name="connsiteX3" fmla="*/ 1645 w 60542"/>
                <a:gd name="connsiteY3" fmla="*/ 13840 h 213329"/>
                <a:gd name="connsiteX4" fmla="*/ 25991 w 60542"/>
                <a:gd name="connsiteY4" fmla="*/ 52502 h 213329"/>
                <a:gd name="connsiteX5" fmla="*/ 38164 w 60542"/>
                <a:gd name="connsiteY5" fmla="*/ 97800 h 213329"/>
                <a:gd name="connsiteX6" fmla="*/ 39739 w 60542"/>
                <a:gd name="connsiteY6" fmla="*/ 205996 h 213329"/>
                <a:gd name="connsiteX7" fmla="*/ 51339 w 60542"/>
                <a:gd name="connsiteY7" fmla="*/ 209170 h 213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42" h="213329">
                  <a:moveTo>
                    <a:pt x="51339" y="209170"/>
                  </a:moveTo>
                  <a:cubicBezTo>
                    <a:pt x="64658" y="171518"/>
                    <a:pt x="61221" y="130403"/>
                    <a:pt x="55350" y="91597"/>
                  </a:cubicBezTo>
                  <a:cubicBezTo>
                    <a:pt x="50337" y="59138"/>
                    <a:pt x="41028" y="19466"/>
                    <a:pt x="11240" y="1289"/>
                  </a:cubicBezTo>
                  <a:cubicBezTo>
                    <a:pt x="3077" y="-3760"/>
                    <a:pt x="-3081" y="7204"/>
                    <a:pt x="1645" y="13840"/>
                  </a:cubicBezTo>
                  <a:cubicBezTo>
                    <a:pt x="11612" y="25438"/>
                    <a:pt x="19818" y="38480"/>
                    <a:pt x="25991" y="52502"/>
                  </a:cubicBezTo>
                  <a:cubicBezTo>
                    <a:pt x="31676" y="67101"/>
                    <a:pt x="35758" y="82292"/>
                    <a:pt x="38164" y="97800"/>
                  </a:cubicBezTo>
                  <a:cubicBezTo>
                    <a:pt x="44322" y="133000"/>
                    <a:pt x="50767" y="171229"/>
                    <a:pt x="39739" y="205996"/>
                  </a:cubicBezTo>
                  <a:cubicBezTo>
                    <a:pt x="37305" y="213498"/>
                    <a:pt x="48762" y="216383"/>
                    <a:pt x="51339" y="20917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A56BB336-F079-8763-CF57-4E425C12801D}"/>
                </a:ext>
              </a:extLst>
            </p:cNvPr>
            <p:cNvSpPr/>
            <p:nvPr/>
          </p:nvSpPr>
          <p:spPr>
            <a:xfrm>
              <a:off x="9916462" y="1622266"/>
              <a:ext cx="46761" cy="222707"/>
            </a:xfrm>
            <a:custGeom>
              <a:avLst/>
              <a:gdLst>
                <a:gd name="connsiteX0" fmla="*/ 20798 w 46761"/>
                <a:gd name="connsiteY0" fmla="*/ 220618 h 222707"/>
                <a:gd name="connsiteX1" fmla="*/ 46147 w 46761"/>
                <a:gd name="connsiteY1" fmla="*/ 113431 h 222707"/>
                <a:gd name="connsiteX2" fmla="*/ 8768 w 46761"/>
                <a:gd name="connsiteY2" fmla="*/ 1484 h 222707"/>
                <a:gd name="connsiteX3" fmla="*/ 1478 w 46761"/>
                <a:gd name="connsiteY3" fmla="*/ 1557 h 222707"/>
                <a:gd name="connsiteX4" fmla="*/ 175 w 46761"/>
                <a:gd name="connsiteY4" fmla="*/ 6534 h 222707"/>
                <a:gd name="connsiteX5" fmla="*/ 28818 w 46761"/>
                <a:gd name="connsiteY5" fmla="*/ 110258 h 222707"/>
                <a:gd name="connsiteX6" fmla="*/ 28818 w 46761"/>
                <a:gd name="connsiteY6" fmla="*/ 163346 h 222707"/>
                <a:gd name="connsiteX7" fmla="*/ 11775 w 46761"/>
                <a:gd name="connsiteY7" fmla="*/ 210808 h 222707"/>
                <a:gd name="connsiteX8" fmla="*/ 21370 w 46761"/>
                <a:gd name="connsiteY8" fmla="*/ 220618 h 22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61" h="222707">
                  <a:moveTo>
                    <a:pt x="20798" y="220618"/>
                  </a:moveTo>
                  <a:cubicBezTo>
                    <a:pt x="46576" y="193497"/>
                    <a:pt x="48151" y="148487"/>
                    <a:pt x="46147" y="113431"/>
                  </a:cubicBezTo>
                  <a:cubicBezTo>
                    <a:pt x="43855" y="74914"/>
                    <a:pt x="34547" y="31202"/>
                    <a:pt x="8768" y="1484"/>
                  </a:cubicBezTo>
                  <a:cubicBezTo>
                    <a:pt x="6734" y="-521"/>
                    <a:pt x="3469" y="-492"/>
                    <a:pt x="1478" y="1557"/>
                  </a:cubicBezTo>
                  <a:cubicBezTo>
                    <a:pt x="204" y="2855"/>
                    <a:pt x="-298" y="4759"/>
                    <a:pt x="175" y="6534"/>
                  </a:cubicBezTo>
                  <a:cubicBezTo>
                    <a:pt x="10629" y="41301"/>
                    <a:pt x="24665" y="73759"/>
                    <a:pt x="28818" y="110258"/>
                  </a:cubicBezTo>
                  <a:cubicBezTo>
                    <a:pt x="30608" y="127901"/>
                    <a:pt x="30608" y="145703"/>
                    <a:pt x="28818" y="163346"/>
                  </a:cubicBezTo>
                  <a:cubicBezTo>
                    <a:pt x="28302" y="180585"/>
                    <a:pt x="22330" y="197219"/>
                    <a:pt x="11775" y="210808"/>
                  </a:cubicBezTo>
                  <a:cubicBezTo>
                    <a:pt x="5904" y="217444"/>
                    <a:pt x="15212" y="226966"/>
                    <a:pt x="21370" y="22061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6D6E8175-0912-3628-D891-EBAB101BDD2F}"/>
                </a:ext>
              </a:extLst>
            </p:cNvPr>
            <p:cNvSpPr/>
            <p:nvPr/>
          </p:nvSpPr>
          <p:spPr>
            <a:xfrm>
              <a:off x="9881667" y="1597071"/>
              <a:ext cx="42852" cy="204923"/>
            </a:xfrm>
            <a:custGeom>
              <a:avLst/>
              <a:gdLst>
                <a:gd name="connsiteX0" fmla="*/ 13059 w 42852"/>
                <a:gd name="connsiteY0" fmla="*/ 202822 h 204923"/>
                <a:gd name="connsiteX1" fmla="*/ 41701 w 42852"/>
                <a:gd name="connsiteY1" fmla="*/ 107754 h 204923"/>
                <a:gd name="connsiteX2" fmla="*/ 27380 w 42852"/>
                <a:gd name="connsiteY2" fmla="*/ 2875 h 204923"/>
                <a:gd name="connsiteX3" fmla="*/ 19776 w 42852"/>
                <a:gd name="connsiteY3" fmla="*/ 726 h 204923"/>
                <a:gd name="connsiteX4" fmla="*/ 16926 w 42852"/>
                <a:gd name="connsiteY4" fmla="*/ 5761 h 204923"/>
                <a:gd name="connsiteX5" fmla="*/ 23800 w 42852"/>
                <a:gd name="connsiteY5" fmla="*/ 101118 h 204923"/>
                <a:gd name="connsiteX6" fmla="*/ 18359 w 42852"/>
                <a:gd name="connsiteY6" fmla="*/ 148291 h 204923"/>
                <a:gd name="connsiteX7" fmla="*/ 1889 w 42852"/>
                <a:gd name="connsiteY7" fmla="*/ 191570 h 204923"/>
                <a:gd name="connsiteX8" fmla="*/ 12630 w 42852"/>
                <a:gd name="connsiteY8" fmla="*/ 202389 h 20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2" h="204923">
                  <a:moveTo>
                    <a:pt x="13059" y="202822"/>
                  </a:moveTo>
                  <a:cubicBezTo>
                    <a:pt x="34398" y="178153"/>
                    <a:pt x="39267" y="139347"/>
                    <a:pt x="41701" y="107754"/>
                  </a:cubicBezTo>
                  <a:cubicBezTo>
                    <a:pt x="45311" y="72150"/>
                    <a:pt x="40399" y="36185"/>
                    <a:pt x="27380" y="2875"/>
                  </a:cubicBezTo>
                  <a:cubicBezTo>
                    <a:pt x="25877" y="163"/>
                    <a:pt x="22469" y="-803"/>
                    <a:pt x="19776" y="726"/>
                  </a:cubicBezTo>
                  <a:cubicBezTo>
                    <a:pt x="17971" y="1736"/>
                    <a:pt x="16883" y="3683"/>
                    <a:pt x="16926" y="5761"/>
                  </a:cubicBezTo>
                  <a:cubicBezTo>
                    <a:pt x="21781" y="37311"/>
                    <a:pt x="24087" y="69193"/>
                    <a:pt x="23800" y="101118"/>
                  </a:cubicBezTo>
                  <a:cubicBezTo>
                    <a:pt x="23199" y="116958"/>
                    <a:pt x="21380" y="132740"/>
                    <a:pt x="18359" y="148291"/>
                  </a:cubicBezTo>
                  <a:cubicBezTo>
                    <a:pt x="16425" y="163843"/>
                    <a:pt x="10768" y="178702"/>
                    <a:pt x="1889" y="191570"/>
                  </a:cubicBezTo>
                  <a:cubicBezTo>
                    <a:pt x="-4269" y="199071"/>
                    <a:pt x="6042" y="209891"/>
                    <a:pt x="12630" y="20238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3194305A-2396-CFE5-8151-969BE0489598}"/>
                </a:ext>
              </a:extLst>
            </p:cNvPr>
            <p:cNvSpPr/>
            <p:nvPr/>
          </p:nvSpPr>
          <p:spPr>
            <a:xfrm>
              <a:off x="9839661" y="1554407"/>
              <a:ext cx="50854" cy="205215"/>
            </a:xfrm>
            <a:custGeom>
              <a:avLst/>
              <a:gdLst>
                <a:gd name="connsiteX0" fmla="*/ 11958 w 50854"/>
                <a:gd name="connsiteY0" fmla="*/ 203074 h 205215"/>
                <a:gd name="connsiteX1" fmla="*/ 44610 w 50854"/>
                <a:gd name="connsiteY1" fmla="*/ 112622 h 205215"/>
                <a:gd name="connsiteX2" fmla="*/ 48047 w 50854"/>
                <a:gd name="connsiteY2" fmla="*/ 4281 h 205215"/>
                <a:gd name="connsiteX3" fmla="*/ 36447 w 50854"/>
                <a:gd name="connsiteY3" fmla="*/ 5868 h 205215"/>
                <a:gd name="connsiteX4" fmla="*/ 28570 w 50854"/>
                <a:gd name="connsiteY4" fmla="*/ 108150 h 205215"/>
                <a:gd name="connsiteX5" fmla="*/ 1074 w 50854"/>
                <a:gd name="connsiteY5" fmla="*/ 194707 h 205215"/>
                <a:gd name="connsiteX6" fmla="*/ 11958 w 50854"/>
                <a:gd name="connsiteY6" fmla="*/ 203074 h 2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54" h="205215">
                  <a:moveTo>
                    <a:pt x="11958" y="203074"/>
                  </a:moveTo>
                  <a:cubicBezTo>
                    <a:pt x="30074" y="176097"/>
                    <a:pt x="41287" y="145023"/>
                    <a:pt x="44610" y="112622"/>
                  </a:cubicBezTo>
                  <a:cubicBezTo>
                    <a:pt x="51556" y="76932"/>
                    <a:pt x="52716" y="40347"/>
                    <a:pt x="48047" y="4281"/>
                  </a:cubicBezTo>
                  <a:cubicBezTo>
                    <a:pt x="47044" y="-2643"/>
                    <a:pt x="36733" y="-479"/>
                    <a:pt x="36447" y="5868"/>
                  </a:cubicBezTo>
                  <a:cubicBezTo>
                    <a:pt x="34585" y="40058"/>
                    <a:pt x="33726" y="74393"/>
                    <a:pt x="28570" y="108150"/>
                  </a:cubicBezTo>
                  <a:cubicBezTo>
                    <a:pt x="26193" y="138762"/>
                    <a:pt x="16770" y="168393"/>
                    <a:pt x="1074" y="194707"/>
                  </a:cubicBezTo>
                  <a:cubicBezTo>
                    <a:pt x="-3366" y="201054"/>
                    <a:pt x="7088" y="209133"/>
                    <a:pt x="11958" y="2030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3AA2D2ED-4DDD-395F-9D76-6D640322F180}"/>
                </a:ext>
              </a:extLst>
            </p:cNvPr>
            <p:cNvSpPr/>
            <p:nvPr/>
          </p:nvSpPr>
          <p:spPr>
            <a:xfrm>
              <a:off x="9815653" y="1459360"/>
              <a:ext cx="79453" cy="249523"/>
            </a:xfrm>
            <a:custGeom>
              <a:avLst/>
              <a:gdLst>
                <a:gd name="connsiteX0" fmla="*/ 13625 w 79453"/>
                <a:gd name="connsiteY0" fmla="*/ 245898 h 249523"/>
                <a:gd name="connsiteX1" fmla="*/ 79072 w 79453"/>
                <a:gd name="connsiteY1" fmla="*/ 7000 h 249523"/>
                <a:gd name="connsiteX2" fmla="*/ 70051 w 79453"/>
                <a:gd name="connsiteY2" fmla="*/ 76 h 249523"/>
                <a:gd name="connsiteX3" fmla="*/ 63176 w 79453"/>
                <a:gd name="connsiteY3" fmla="*/ 7000 h 249523"/>
                <a:gd name="connsiteX4" fmla="*/ 44989 w 79453"/>
                <a:gd name="connsiteY4" fmla="*/ 126161 h 249523"/>
                <a:gd name="connsiteX5" fmla="*/ 1022 w 79453"/>
                <a:gd name="connsiteY5" fmla="*/ 238396 h 249523"/>
                <a:gd name="connsiteX6" fmla="*/ 3600 w 79453"/>
                <a:gd name="connsiteY6" fmla="*/ 248494 h 249523"/>
                <a:gd name="connsiteX7" fmla="*/ 13625 w 79453"/>
                <a:gd name="connsiteY7" fmla="*/ 245898 h 24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453" h="249523">
                  <a:moveTo>
                    <a:pt x="13625" y="245898"/>
                  </a:moveTo>
                  <a:cubicBezTo>
                    <a:pt x="55013" y="175498"/>
                    <a:pt x="83083" y="89374"/>
                    <a:pt x="79072" y="7000"/>
                  </a:cubicBezTo>
                  <a:cubicBezTo>
                    <a:pt x="78486" y="2571"/>
                    <a:pt x="74447" y="-530"/>
                    <a:pt x="70051" y="76"/>
                  </a:cubicBezTo>
                  <a:cubicBezTo>
                    <a:pt x="66470" y="552"/>
                    <a:pt x="63663" y="3394"/>
                    <a:pt x="63176" y="7000"/>
                  </a:cubicBezTo>
                  <a:cubicBezTo>
                    <a:pt x="60412" y="47163"/>
                    <a:pt x="54340" y="87022"/>
                    <a:pt x="44989" y="126161"/>
                  </a:cubicBezTo>
                  <a:cubicBezTo>
                    <a:pt x="34806" y="165198"/>
                    <a:pt x="20055" y="202879"/>
                    <a:pt x="1022" y="238396"/>
                  </a:cubicBezTo>
                  <a:cubicBezTo>
                    <a:pt x="-1041" y="241902"/>
                    <a:pt x="119" y="246417"/>
                    <a:pt x="3600" y="248494"/>
                  </a:cubicBezTo>
                  <a:cubicBezTo>
                    <a:pt x="7080" y="250572"/>
                    <a:pt x="11562" y="249403"/>
                    <a:pt x="13625" y="24589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1" name="Freeform: Shape 3260">
              <a:extLst>
                <a:ext uri="{FF2B5EF4-FFF2-40B4-BE49-F238E27FC236}">
                  <a16:creationId xmlns:a16="http://schemas.microsoft.com/office/drawing/2014/main" id="{F4838140-D0B5-20AD-00D1-00F1F408B769}"/>
                </a:ext>
              </a:extLst>
            </p:cNvPr>
            <p:cNvSpPr/>
            <p:nvPr/>
          </p:nvSpPr>
          <p:spPr>
            <a:xfrm>
              <a:off x="9801484" y="1439574"/>
              <a:ext cx="76446" cy="216717"/>
            </a:xfrm>
            <a:custGeom>
              <a:avLst/>
              <a:gdLst>
                <a:gd name="connsiteX0" fmla="*/ 14618 w 76446"/>
                <a:gd name="connsiteY0" fmla="*/ 212451 h 216717"/>
                <a:gd name="connsiteX1" fmla="*/ 76201 w 76446"/>
                <a:gd name="connsiteY1" fmla="*/ 5868 h 216717"/>
                <a:gd name="connsiteX2" fmla="*/ 64599 w 76446"/>
                <a:gd name="connsiteY2" fmla="*/ 4281 h 216717"/>
                <a:gd name="connsiteX3" fmla="*/ 42688 w 76446"/>
                <a:gd name="connsiteY3" fmla="*/ 106996 h 216717"/>
                <a:gd name="connsiteX4" fmla="*/ 1014 w 76446"/>
                <a:gd name="connsiteY4" fmla="*/ 204517 h 216717"/>
                <a:gd name="connsiteX5" fmla="*/ 4236 w 76446"/>
                <a:gd name="connsiteY5" fmla="*/ 215697 h 216717"/>
                <a:gd name="connsiteX6" fmla="*/ 15335 w 76446"/>
                <a:gd name="connsiteY6" fmla="*/ 212451 h 2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46" h="216717">
                  <a:moveTo>
                    <a:pt x="14618" y="212451"/>
                  </a:moveTo>
                  <a:cubicBezTo>
                    <a:pt x="51854" y="152294"/>
                    <a:pt x="79351" y="77710"/>
                    <a:pt x="76201" y="5868"/>
                  </a:cubicBezTo>
                  <a:cubicBezTo>
                    <a:pt x="76201" y="-479"/>
                    <a:pt x="65745" y="-2643"/>
                    <a:pt x="64599" y="4281"/>
                  </a:cubicBezTo>
                  <a:cubicBezTo>
                    <a:pt x="59244" y="38904"/>
                    <a:pt x="51926" y="73210"/>
                    <a:pt x="42688" y="106996"/>
                  </a:cubicBezTo>
                  <a:cubicBezTo>
                    <a:pt x="32492" y="140984"/>
                    <a:pt x="18514" y="173702"/>
                    <a:pt x="1014" y="204517"/>
                  </a:cubicBezTo>
                  <a:cubicBezTo>
                    <a:pt x="-1164" y="208498"/>
                    <a:pt x="283" y="213504"/>
                    <a:pt x="4236" y="215697"/>
                  </a:cubicBezTo>
                  <a:cubicBezTo>
                    <a:pt x="8188" y="217890"/>
                    <a:pt x="13158" y="216433"/>
                    <a:pt x="15335" y="21245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2" name="Freeform: Shape 3261">
              <a:extLst>
                <a:ext uri="{FF2B5EF4-FFF2-40B4-BE49-F238E27FC236}">
                  <a16:creationId xmlns:a16="http://schemas.microsoft.com/office/drawing/2014/main" id="{FB678BE7-1111-1CBB-02EA-3A4A9FA8F492}"/>
                </a:ext>
              </a:extLst>
            </p:cNvPr>
            <p:cNvSpPr/>
            <p:nvPr/>
          </p:nvSpPr>
          <p:spPr>
            <a:xfrm>
              <a:off x="9781602" y="1371570"/>
              <a:ext cx="88981" cy="227400"/>
            </a:xfrm>
            <a:custGeom>
              <a:avLst/>
              <a:gdLst>
                <a:gd name="connsiteX0" fmla="*/ 15309 w 88981"/>
                <a:gd name="connsiteY0" fmla="*/ 223327 h 227400"/>
                <a:gd name="connsiteX1" fmla="*/ 88921 w 88981"/>
                <a:gd name="connsiteY1" fmla="*/ 8089 h 227400"/>
                <a:gd name="connsiteX2" fmla="*/ 72595 w 88981"/>
                <a:gd name="connsiteY2" fmla="*/ 5925 h 227400"/>
                <a:gd name="connsiteX3" fmla="*/ 988 w 88981"/>
                <a:gd name="connsiteY3" fmla="*/ 215104 h 227400"/>
                <a:gd name="connsiteX4" fmla="*/ 15309 w 88981"/>
                <a:gd name="connsiteY4" fmla="*/ 223327 h 2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81" h="227400">
                  <a:moveTo>
                    <a:pt x="15309" y="223327"/>
                  </a:moveTo>
                  <a:cubicBezTo>
                    <a:pt x="53905" y="157270"/>
                    <a:pt x="78939" y="84072"/>
                    <a:pt x="88921" y="8089"/>
                  </a:cubicBezTo>
                  <a:cubicBezTo>
                    <a:pt x="90066" y="-1288"/>
                    <a:pt x="74600" y="-3164"/>
                    <a:pt x="72595" y="5925"/>
                  </a:cubicBezTo>
                  <a:cubicBezTo>
                    <a:pt x="57156" y="78301"/>
                    <a:pt x="33111" y="148528"/>
                    <a:pt x="988" y="215104"/>
                  </a:cubicBezTo>
                  <a:cubicBezTo>
                    <a:pt x="-3738" y="224482"/>
                    <a:pt x="9724" y="232560"/>
                    <a:pt x="15309" y="22332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3" name="Freeform: Shape 3262">
              <a:extLst>
                <a:ext uri="{FF2B5EF4-FFF2-40B4-BE49-F238E27FC236}">
                  <a16:creationId xmlns:a16="http://schemas.microsoft.com/office/drawing/2014/main" id="{EBE81376-BD8E-592F-06B7-B44B887C2E6A}"/>
                </a:ext>
              </a:extLst>
            </p:cNvPr>
            <p:cNvSpPr/>
            <p:nvPr/>
          </p:nvSpPr>
          <p:spPr>
            <a:xfrm>
              <a:off x="9767541" y="1328478"/>
              <a:ext cx="145898" cy="209724"/>
            </a:xfrm>
            <a:custGeom>
              <a:avLst/>
              <a:gdLst>
                <a:gd name="connsiteX0" fmla="*/ 4738 w 145898"/>
                <a:gd name="connsiteY0" fmla="*/ 209725 h 209724"/>
                <a:gd name="connsiteX1" fmla="*/ 51569 w 145898"/>
                <a:gd name="connsiteY1" fmla="*/ 172650 h 209724"/>
                <a:gd name="connsiteX2" fmla="*/ 92241 w 145898"/>
                <a:gd name="connsiteY2" fmla="*/ 123168 h 209724"/>
                <a:gd name="connsiteX3" fmla="*/ 145803 w 145898"/>
                <a:gd name="connsiteY3" fmla="*/ 7758 h 209724"/>
                <a:gd name="connsiteX4" fmla="*/ 140432 w 145898"/>
                <a:gd name="connsiteY4" fmla="*/ 98 h 209724"/>
                <a:gd name="connsiteX5" fmla="*/ 133200 w 145898"/>
                <a:gd name="connsiteY5" fmla="*/ 4152 h 209724"/>
                <a:gd name="connsiteX6" fmla="*/ 79209 w 145898"/>
                <a:gd name="connsiteY6" fmla="*/ 113502 h 209724"/>
                <a:gd name="connsiteX7" fmla="*/ 41974 w 145898"/>
                <a:gd name="connsiteY7" fmla="*/ 160387 h 209724"/>
                <a:gd name="connsiteX8" fmla="*/ 20777 w 145898"/>
                <a:gd name="connsiteY8" fmla="*/ 182026 h 209724"/>
                <a:gd name="connsiteX9" fmla="*/ 585 w 145898"/>
                <a:gd name="connsiteY9" fmla="*/ 203666 h 209724"/>
                <a:gd name="connsiteX10" fmla="*/ 1716 w 145898"/>
                <a:gd name="connsiteY10" fmla="*/ 208845 h 209724"/>
                <a:gd name="connsiteX11" fmla="*/ 4738 w 145898"/>
                <a:gd name="connsiteY11" fmla="*/ 209292 h 20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898" h="209724">
                  <a:moveTo>
                    <a:pt x="4738" y="209725"/>
                  </a:moveTo>
                  <a:cubicBezTo>
                    <a:pt x="22826" y="200925"/>
                    <a:pt x="38808" y="188273"/>
                    <a:pt x="51569" y="172650"/>
                  </a:cubicBezTo>
                  <a:cubicBezTo>
                    <a:pt x="66363" y="157228"/>
                    <a:pt x="79967" y="140681"/>
                    <a:pt x="92241" y="123168"/>
                  </a:cubicBezTo>
                  <a:cubicBezTo>
                    <a:pt x="117618" y="88718"/>
                    <a:pt x="135849" y="49464"/>
                    <a:pt x="145803" y="7758"/>
                  </a:cubicBezTo>
                  <a:cubicBezTo>
                    <a:pt x="146418" y="4152"/>
                    <a:pt x="144013" y="718"/>
                    <a:pt x="140432" y="98"/>
                  </a:cubicBezTo>
                  <a:cubicBezTo>
                    <a:pt x="137368" y="-436"/>
                    <a:pt x="134360" y="1252"/>
                    <a:pt x="133200" y="4152"/>
                  </a:cubicBezTo>
                  <a:cubicBezTo>
                    <a:pt x="119151" y="42453"/>
                    <a:pt x="101049" y="79110"/>
                    <a:pt x="79209" y="113502"/>
                  </a:cubicBezTo>
                  <a:cubicBezTo>
                    <a:pt x="68052" y="130092"/>
                    <a:pt x="55593" y="145773"/>
                    <a:pt x="41974" y="160387"/>
                  </a:cubicBezTo>
                  <a:cubicBezTo>
                    <a:pt x="35099" y="167889"/>
                    <a:pt x="27652" y="174813"/>
                    <a:pt x="20777" y="182026"/>
                  </a:cubicBezTo>
                  <a:cubicBezTo>
                    <a:pt x="13259" y="188446"/>
                    <a:pt x="6485" y="195702"/>
                    <a:pt x="585" y="203666"/>
                  </a:cubicBezTo>
                  <a:cubicBezTo>
                    <a:pt x="-518" y="205411"/>
                    <a:pt x="-17" y="207734"/>
                    <a:pt x="1716" y="208845"/>
                  </a:cubicBezTo>
                  <a:cubicBezTo>
                    <a:pt x="2618" y="209422"/>
                    <a:pt x="3721" y="209581"/>
                    <a:pt x="4738" y="2092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4" name="Freeform: Shape 3263">
              <a:extLst>
                <a:ext uri="{FF2B5EF4-FFF2-40B4-BE49-F238E27FC236}">
                  <a16:creationId xmlns:a16="http://schemas.microsoft.com/office/drawing/2014/main" id="{AF417F6F-4297-EA40-5394-079FBBDAA742}"/>
                </a:ext>
              </a:extLst>
            </p:cNvPr>
            <p:cNvSpPr/>
            <p:nvPr/>
          </p:nvSpPr>
          <p:spPr>
            <a:xfrm>
              <a:off x="9769799" y="1267577"/>
              <a:ext cx="174684" cy="200045"/>
            </a:xfrm>
            <a:custGeom>
              <a:avLst/>
              <a:gdLst>
                <a:gd name="connsiteX0" fmla="*/ 9784 w 174684"/>
                <a:gd name="connsiteY0" fmla="*/ 199649 h 200045"/>
                <a:gd name="connsiteX1" fmla="*/ 114759 w 174684"/>
                <a:gd name="connsiteY1" fmla="*/ 115400 h 200045"/>
                <a:gd name="connsiteX2" fmla="*/ 174479 w 174684"/>
                <a:gd name="connsiteY2" fmla="*/ 7204 h 200045"/>
                <a:gd name="connsiteX3" fmla="*/ 170541 w 174684"/>
                <a:gd name="connsiteY3" fmla="*/ 207 h 200045"/>
                <a:gd name="connsiteX4" fmla="*/ 163595 w 174684"/>
                <a:gd name="connsiteY4" fmla="*/ 4174 h 200045"/>
                <a:gd name="connsiteX5" fmla="*/ 100867 w 174684"/>
                <a:gd name="connsiteY5" fmla="*/ 105158 h 200045"/>
                <a:gd name="connsiteX6" fmla="*/ 2910 w 174684"/>
                <a:gd name="connsiteY6" fmla="*/ 187098 h 200045"/>
                <a:gd name="connsiteX7" fmla="*/ 9784 w 174684"/>
                <a:gd name="connsiteY7" fmla="*/ 198928 h 200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4" h="200045">
                  <a:moveTo>
                    <a:pt x="9784" y="199649"/>
                  </a:moveTo>
                  <a:cubicBezTo>
                    <a:pt x="47864" y="175716"/>
                    <a:pt x="83095" y="147441"/>
                    <a:pt x="114759" y="115400"/>
                  </a:cubicBezTo>
                  <a:cubicBezTo>
                    <a:pt x="144634" y="85913"/>
                    <a:pt x="165385" y="48333"/>
                    <a:pt x="174479" y="7204"/>
                  </a:cubicBezTo>
                  <a:cubicBezTo>
                    <a:pt x="175309" y="4174"/>
                    <a:pt x="173548" y="1044"/>
                    <a:pt x="170541" y="207"/>
                  </a:cubicBezTo>
                  <a:cubicBezTo>
                    <a:pt x="167533" y="-630"/>
                    <a:pt x="164426" y="1145"/>
                    <a:pt x="163595" y="4174"/>
                  </a:cubicBezTo>
                  <a:cubicBezTo>
                    <a:pt x="148873" y="41351"/>
                    <a:pt x="127620" y="75569"/>
                    <a:pt x="100867" y="105158"/>
                  </a:cubicBezTo>
                  <a:cubicBezTo>
                    <a:pt x="71338" y="136044"/>
                    <a:pt x="38484" y="163526"/>
                    <a:pt x="2910" y="187098"/>
                  </a:cubicBezTo>
                  <a:cubicBezTo>
                    <a:pt x="-4107" y="192003"/>
                    <a:pt x="2910" y="203688"/>
                    <a:pt x="9784" y="19892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5" name="Freeform: Shape 3264">
              <a:extLst>
                <a:ext uri="{FF2B5EF4-FFF2-40B4-BE49-F238E27FC236}">
                  <a16:creationId xmlns:a16="http://schemas.microsoft.com/office/drawing/2014/main" id="{37C6153E-D6DA-53CB-F992-38F2978E8BA0}"/>
                </a:ext>
              </a:extLst>
            </p:cNvPr>
            <p:cNvSpPr/>
            <p:nvPr/>
          </p:nvSpPr>
          <p:spPr>
            <a:xfrm>
              <a:off x="9781826" y="1227584"/>
              <a:ext cx="171160" cy="147101"/>
            </a:xfrm>
            <a:custGeom>
              <a:avLst/>
              <a:gdLst>
                <a:gd name="connsiteX0" fmla="*/ 8641 w 171160"/>
                <a:gd name="connsiteY0" fmla="*/ 146737 h 147101"/>
                <a:gd name="connsiteX1" fmla="*/ 170042 w 171160"/>
                <a:gd name="connsiteY1" fmla="*/ 10266 h 147101"/>
                <a:gd name="connsiteX2" fmla="*/ 159730 w 171160"/>
                <a:gd name="connsiteY2" fmla="*/ 2331 h 147101"/>
                <a:gd name="connsiteX3" fmla="*/ 4917 w 171160"/>
                <a:gd name="connsiteY3" fmla="*/ 133177 h 147101"/>
                <a:gd name="connsiteX4" fmla="*/ 8641 w 171160"/>
                <a:gd name="connsiteY4" fmla="*/ 146737 h 14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60" h="147101">
                  <a:moveTo>
                    <a:pt x="8641" y="146737"/>
                  </a:moveTo>
                  <a:cubicBezTo>
                    <a:pt x="78242" y="125098"/>
                    <a:pt x="128081" y="67394"/>
                    <a:pt x="170042" y="10266"/>
                  </a:cubicBezTo>
                  <a:cubicBezTo>
                    <a:pt x="174481" y="4351"/>
                    <a:pt x="164600" y="-4160"/>
                    <a:pt x="159730" y="2331"/>
                  </a:cubicBezTo>
                  <a:cubicBezTo>
                    <a:pt x="115478" y="53833"/>
                    <a:pt x="72084" y="111538"/>
                    <a:pt x="4917" y="133177"/>
                  </a:cubicBezTo>
                  <a:cubicBezTo>
                    <a:pt x="-3675" y="135918"/>
                    <a:pt x="-95" y="149478"/>
                    <a:pt x="8641" y="14673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6" name="Freeform: Shape 3265">
              <a:extLst>
                <a:ext uri="{FF2B5EF4-FFF2-40B4-BE49-F238E27FC236}">
                  <a16:creationId xmlns:a16="http://schemas.microsoft.com/office/drawing/2014/main" id="{70769F27-CD0F-3DD2-68B9-912541F30610}"/>
                </a:ext>
              </a:extLst>
            </p:cNvPr>
            <p:cNvSpPr/>
            <p:nvPr/>
          </p:nvSpPr>
          <p:spPr>
            <a:xfrm>
              <a:off x="10556369" y="1453366"/>
              <a:ext cx="158790" cy="129457"/>
            </a:xfrm>
            <a:custGeom>
              <a:avLst/>
              <a:gdLst>
                <a:gd name="connsiteX0" fmla="*/ 152808 w 158790"/>
                <a:gd name="connsiteY0" fmla="*/ 11 h 129457"/>
                <a:gd name="connsiteX1" fmla="*/ 55137 w 158790"/>
                <a:gd name="connsiteY1" fmla="*/ 44299 h 129457"/>
                <a:gd name="connsiteX2" fmla="*/ 0 w 158790"/>
                <a:gd name="connsiteY2" fmla="*/ 124653 h 129457"/>
                <a:gd name="connsiteX3" fmla="*/ 5586 w 158790"/>
                <a:gd name="connsiteY3" fmla="*/ 129443 h 129457"/>
                <a:gd name="connsiteX4" fmla="*/ 9453 w 158790"/>
                <a:gd name="connsiteY4" fmla="*/ 127106 h 129457"/>
                <a:gd name="connsiteX5" fmla="*/ 66738 w 158790"/>
                <a:gd name="connsiteY5" fmla="*/ 58004 h 129457"/>
                <a:gd name="connsiteX6" fmla="*/ 154098 w 158790"/>
                <a:gd name="connsiteY6" fmla="*/ 12995 h 129457"/>
                <a:gd name="connsiteX7" fmla="*/ 152380 w 158790"/>
                <a:gd name="connsiteY7" fmla="*/ 11 h 1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90" h="129457">
                  <a:moveTo>
                    <a:pt x="152808" y="11"/>
                  </a:moveTo>
                  <a:cubicBezTo>
                    <a:pt x="116861" y="2608"/>
                    <a:pt x="83350" y="23093"/>
                    <a:pt x="55137" y="44299"/>
                  </a:cubicBezTo>
                  <a:cubicBezTo>
                    <a:pt x="26924" y="65506"/>
                    <a:pt x="2578" y="89598"/>
                    <a:pt x="0" y="124653"/>
                  </a:cubicBezTo>
                  <a:cubicBezTo>
                    <a:pt x="287" y="127510"/>
                    <a:pt x="2721" y="129659"/>
                    <a:pt x="5586" y="129443"/>
                  </a:cubicBezTo>
                  <a:cubicBezTo>
                    <a:pt x="7161" y="129313"/>
                    <a:pt x="8593" y="128447"/>
                    <a:pt x="9453" y="127106"/>
                  </a:cubicBezTo>
                  <a:cubicBezTo>
                    <a:pt x="23200" y="100114"/>
                    <a:pt x="42820" y="76513"/>
                    <a:pt x="66738" y="58004"/>
                  </a:cubicBezTo>
                  <a:cubicBezTo>
                    <a:pt x="92229" y="38385"/>
                    <a:pt x="121588" y="17755"/>
                    <a:pt x="154098" y="12995"/>
                  </a:cubicBezTo>
                  <a:cubicBezTo>
                    <a:pt x="161400" y="11985"/>
                    <a:pt x="159682" y="-422"/>
                    <a:pt x="152380" y="1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7" name="Freeform: Shape 3266">
              <a:extLst>
                <a:ext uri="{FF2B5EF4-FFF2-40B4-BE49-F238E27FC236}">
                  <a16:creationId xmlns:a16="http://schemas.microsoft.com/office/drawing/2014/main" id="{159CD43A-20F8-8EBF-C150-BD0A1B324E50}"/>
                </a:ext>
              </a:extLst>
            </p:cNvPr>
            <p:cNvSpPr/>
            <p:nvPr/>
          </p:nvSpPr>
          <p:spPr>
            <a:xfrm>
              <a:off x="10547747" y="1397915"/>
              <a:ext cx="168860" cy="132576"/>
            </a:xfrm>
            <a:custGeom>
              <a:avLst/>
              <a:gdLst>
                <a:gd name="connsiteX0" fmla="*/ 161573 w 168860"/>
                <a:gd name="connsiteY0" fmla="*/ 643 h 132576"/>
                <a:gd name="connsiteX1" fmla="*/ 64188 w 168860"/>
                <a:gd name="connsiteY1" fmla="*/ 41180 h 132576"/>
                <a:gd name="connsiteX2" fmla="*/ 27382 w 168860"/>
                <a:gd name="connsiteY2" fmla="*/ 78544 h 132576"/>
                <a:gd name="connsiteX3" fmla="*/ 172 w 168860"/>
                <a:gd name="connsiteY3" fmla="*/ 123842 h 132576"/>
                <a:gd name="connsiteX4" fmla="*/ 5615 w 168860"/>
                <a:gd name="connsiteY4" fmla="*/ 132411 h 132576"/>
                <a:gd name="connsiteX5" fmla="*/ 11916 w 168860"/>
                <a:gd name="connsiteY5" fmla="*/ 130767 h 132576"/>
                <a:gd name="connsiteX6" fmla="*/ 40559 w 168860"/>
                <a:gd name="connsiteY6" fmla="*/ 93403 h 132576"/>
                <a:gd name="connsiteX7" fmla="*/ 74213 w 168860"/>
                <a:gd name="connsiteY7" fmla="*/ 58347 h 132576"/>
                <a:gd name="connsiteX8" fmla="*/ 162146 w 168860"/>
                <a:gd name="connsiteY8" fmla="*/ 15069 h 132576"/>
                <a:gd name="connsiteX9" fmla="*/ 162146 w 168860"/>
                <a:gd name="connsiteY9" fmla="*/ 643 h 13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860" h="132576">
                  <a:moveTo>
                    <a:pt x="161573" y="643"/>
                  </a:moveTo>
                  <a:cubicBezTo>
                    <a:pt x="124768" y="-4118"/>
                    <a:pt x="91112" y="18387"/>
                    <a:pt x="64188" y="41180"/>
                  </a:cubicBezTo>
                  <a:cubicBezTo>
                    <a:pt x="50870" y="52490"/>
                    <a:pt x="38553" y="64998"/>
                    <a:pt x="27382" y="78544"/>
                  </a:cubicBezTo>
                  <a:cubicBezTo>
                    <a:pt x="15496" y="91686"/>
                    <a:pt x="6187" y="107079"/>
                    <a:pt x="172" y="123842"/>
                  </a:cubicBezTo>
                  <a:cubicBezTo>
                    <a:pt x="-687" y="127737"/>
                    <a:pt x="1748" y="131575"/>
                    <a:pt x="5615" y="132411"/>
                  </a:cubicBezTo>
                  <a:cubicBezTo>
                    <a:pt x="7906" y="132902"/>
                    <a:pt x="10198" y="132282"/>
                    <a:pt x="11916" y="130767"/>
                  </a:cubicBezTo>
                  <a:cubicBezTo>
                    <a:pt x="22514" y="119226"/>
                    <a:pt x="30677" y="105665"/>
                    <a:pt x="40559" y="93403"/>
                  </a:cubicBezTo>
                  <a:cubicBezTo>
                    <a:pt x="50870" y="80852"/>
                    <a:pt x="62041" y="69138"/>
                    <a:pt x="74213" y="58347"/>
                  </a:cubicBezTo>
                  <a:cubicBezTo>
                    <a:pt x="98130" y="36708"/>
                    <a:pt x="128205" y="13338"/>
                    <a:pt x="162146" y="15069"/>
                  </a:cubicBezTo>
                  <a:cubicBezTo>
                    <a:pt x="171312" y="15069"/>
                    <a:pt x="170882" y="1941"/>
                    <a:pt x="162146" y="64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8" name="Freeform: Shape 3267">
              <a:extLst>
                <a:ext uri="{FF2B5EF4-FFF2-40B4-BE49-F238E27FC236}">
                  <a16:creationId xmlns:a16="http://schemas.microsoft.com/office/drawing/2014/main" id="{EB6573DE-F705-89A8-87F7-E287BD0C4E08}"/>
                </a:ext>
              </a:extLst>
            </p:cNvPr>
            <p:cNvSpPr/>
            <p:nvPr/>
          </p:nvSpPr>
          <p:spPr>
            <a:xfrm>
              <a:off x="10536023" y="1345710"/>
              <a:ext cx="159003" cy="143810"/>
            </a:xfrm>
            <a:custGeom>
              <a:avLst/>
              <a:gdLst>
                <a:gd name="connsiteX0" fmla="*/ 146803 w 159003"/>
                <a:gd name="connsiteY0" fmla="*/ 2067 h 143810"/>
                <a:gd name="connsiteX1" fmla="*/ 66174 w 159003"/>
                <a:gd name="connsiteY1" fmla="*/ 58329 h 143810"/>
                <a:gd name="connsiteX2" fmla="*/ 869 w 159003"/>
                <a:gd name="connsiteY2" fmla="*/ 131903 h 143810"/>
                <a:gd name="connsiteX3" fmla="*/ 4449 w 159003"/>
                <a:gd name="connsiteY3" fmla="*/ 142939 h 143810"/>
                <a:gd name="connsiteX4" fmla="*/ 13615 w 159003"/>
                <a:gd name="connsiteY4" fmla="*/ 141713 h 143810"/>
                <a:gd name="connsiteX5" fmla="*/ 79064 w 159003"/>
                <a:gd name="connsiteY5" fmla="*/ 73188 h 143810"/>
                <a:gd name="connsiteX6" fmla="*/ 154824 w 159003"/>
                <a:gd name="connsiteY6" fmla="*/ 15484 h 143810"/>
                <a:gd name="connsiteX7" fmla="*/ 157974 w 159003"/>
                <a:gd name="connsiteY7" fmla="*/ 4231 h 143810"/>
                <a:gd name="connsiteX8" fmla="*/ 146803 w 159003"/>
                <a:gd name="connsiteY8" fmla="*/ 1057 h 14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003" h="143810">
                  <a:moveTo>
                    <a:pt x="146803" y="2067"/>
                  </a:moveTo>
                  <a:cubicBezTo>
                    <a:pt x="118017" y="17907"/>
                    <a:pt x="90950" y="36762"/>
                    <a:pt x="66174" y="58329"/>
                  </a:cubicBezTo>
                  <a:cubicBezTo>
                    <a:pt x="40539" y="79002"/>
                    <a:pt x="18342" y="103873"/>
                    <a:pt x="869" y="131903"/>
                  </a:cubicBezTo>
                  <a:cubicBezTo>
                    <a:pt x="-1136" y="135957"/>
                    <a:pt x="440" y="140905"/>
                    <a:pt x="4449" y="142939"/>
                  </a:cubicBezTo>
                  <a:cubicBezTo>
                    <a:pt x="7457" y="144454"/>
                    <a:pt x="11181" y="143963"/>
                    <a:pt x="13615" y="141713"/>
                  </a:cubicBezTo>
                  <a:cubicBezTo>
                    <a:pt x="36100" y="119496"/>
                    <a:pt x="55577" y="94539"/>
                    <a:pt x="79064" y="73188"/>
                  </a:cubicBezTo>
                  <a:cubicBezTo>
                    <a:pt x="102550" y="51708"/>
                    <a:pt x="127899" y="32405"/>
                    <a:pt x="154824" y="15484"/>
                  </a:cubicBezTo>
                  <a:cubicBezTo>
                    <a:pt x="158832" y="13247"/>
                    <a:pt x="160123" y="8213"/>
                    <a:pt x="157974" y="4231"/>
                  </a:cubicBezTo>
                  <a:cubicBezTo>
                    <a:pt x="155825" y="249"/>
                    <a:pt x="150813" y="-1179"/>
                    <a:pt x="146803" y="105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9" name="Freeform: Shape 3268">
              <a:extLst>
                <a:ext uri="{FF2B5EF4-FFF2-40B4-BE49-F238E27FC236}">
                  <a16:creationId xmlns:a16="http://schemas.microsoft.com/office/drawing/2014/main" id="{679EC897-F21D-FF07-C541-7D2666855460}"/>
                </a:ext>
              </a:extLst>
            </p:cNvPr>
            <p:cNvSpPr/>
            <p:nvPr/>
          </p:nvSpPr>
          <p:spPr>
            <a:xfrm>
              <a:off x="9766607" y="1348814"/>
              <a:ext cx="171179" cy="94635"/>
            </a:xfrm>
            <a:custGeom>
              <a:avLst/>
              <a:gdLst>
                <a:gd name="connsiteX0" fmla="*/ 3238 w 171179"/>
                <a:gd name="connsiteY0" fmla="*/ 89704 h 94635"/>
                <a:gd name="connsiteX1" fmla="*/ 95037 w 171179"/>
                <a:gd name="connsiteY1" fmla="*/ 74268 h 94635"/>
                <a:gd name="connsiteX2" fmla="*/ 169222 w 171179"/>
                <a:gd name="connsiteY2" fmla="*/ 13822 h 94635"/>
                <a:gd name="connsiteX3" fmla="*/ 158051 w 171179"/>
                <a:gd name="connsiteY3" fmla="*/ 2570 h 94635"/>
                <a:gd name="connsiteX4" fmla="*/ 91743 w 171179"/>
                <a:gd name="connsiteY4" fmla="*/ 57967 h 94635"/>
                <a:gd name="connsiteX5" fmla="*/ 5816 w 171179"/>
                <a:gd name="connsiteY5" fmla="*/ 80471 h 94635"/>
                <a:gd name="connsiteX6" fmla="*/ 3238 w 171179"/>
                <a:gd name="connsiteY6" fmla="*/ 89704 h 9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79" h="94635">
                  <a:moveTo>
                    <a:pt x="3238" y="89704"/>
                  </a:moveTo>
                  <a:cubicBezTo>
                    <a:pt x="33886" y="102255"/>
                    <a:pt x="67540" y="88550"/>
                    <a:pt x="95037" y="74268"/>
                  </a:cubicBezTo>
                  <a:cubicBezTo>
                    <a:pt x="123651" y="59510"/>
                    <a:pt x="148914" y="38924"/>
                    <a:pt x="169222" y="13822"/>
                  </a:cubicBezTo>
                  <a:cubicBezTo>
                    <a:pt x="175523" y="6032"/>
                    <a:pt x="165211" y="-5076"/>
                    <a:pt x="158051" y="2570"/>
                  </a:cubicBezTo>
                  <a:cubicBezTo>
                    <a:pt x="138516" y="23950"/>
                    <a:pt x="116218" y="42588"/>
                    <a:pt x="91743" y="57967"/>
                  </a:cubicBezTo>
                  <a:cubicBezTo>
                    <a:pt x="66968" y="73258"/>
                    <a:pt x="35317" y="89992"/>
                    <a:pt x="5816" y="80471"/>
                  </a:cubicBezTo>
                  <a:cubicBezTo>
                    <a:pt x="-199" y="78452"/>
                    <a:pt x="-2348" y="87396"/>
                    <a:pt x="3238" y="8970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0" name="Freeform: Shape 3269">
              <a:extLst>
                <a:ext uri="{FF2B5EF4-FFF2-40B4-BE49-F238E27FC236}">
                  <a16:creationId xmlns:a16="http://schemas.microsoft.com/office/drawing/2014/main" id="{6A987E82-389A-1F16-FA07-ECDC7416BC10}"/>
                </a:ext>
              </a:extLst>
            </p:cNvPr>
            <p:cNvSpPr/>
            <p:nvPr/>
          </p:nvSpPr>
          <p:spPr>
            <a:xfrm>
              <a:off x="9768448" y="1325645"/>
              <a:ext cx="179743" cy="98425"/>
            </a:xfrm>
            <a:custGeom>
              <a:avLst/>
              <a:gdLst>
                <a:gd name="connsiteX0" fmla="*/ 1396 w 179743"/>
                <a:gd name="connsiteY0" fmla="*/ 84021 h 98425"/>
                <a:gd name="connsiteX1" fmla="*/ 97349 w 179743"/>
                <a:gd name="connsiteY1" fmla="*/ 78972 h 98425"/>
                <a:gd name="connsiteX2" fmla="*/ 178407 w 179743"/>
                <a:gd name="connsiteY2" fmla="*/ 10880 h 98425"/>
                <a:gd name="connsiteX3" fmla="*/ 166807 w 179743"/>
                <a:gd name="connsiteY3" fmla="*/ 1792 h 98425"/>
                <a:gd name="connsiteX4" fmla="*/ 97349 w 179743"/>
                <a:gd name="connsiteY4" fmla="*/ 59497 h 98425"/>
                <a:gd name="connsiteX5" fmla="*/ 8127 w 179743"/>
                <a:gd name="connsiteY5" fmla="*/ 77096 h 98425"/>
                <a:gd name="connsiteX6" fmla="*/ 1396 w 179743"/>
                <a:gd name="connsiteY6" fmla="*/ 77096 h 98425"/>
                <a:gd name="connsiteX7" fmla="*/ 1396 w 179743"/>
                <a:gd name="connsiteY7" fmla="*/ 83877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743" h="98425">
                  <a:moveTo>
                    <a:pt x="1396" y="84021"/>
                  </a:moveTo>
                  <a:cubicBezTo>
                    <a:pt x="27175" y="111863"/>
                    <a:pt x="69422" y="93254"/>
                    <a:pt x="97349" y="78972"/>
                  </a:cubicBezTo>
                  <a:cubicBezTo>
                    <a:pt x="129214" y="62872"/>
                    <a:pt x="156954" y="39574"/>
                    <a:pt x="178407" y="10880"/>
                  </a:cubicBezTo>
                  <a:cubicBezTo>
                    <a:pt x="183563" y="4100"/>
                    <a:pt x="172536" y="-3546"/>
                    <a:pt x="166807" y="1792"/>
                  </a:cubicBezTo>
                  <a:cubicBezTo>
                    <a:pt x="146314" y="24066"/>
                    <a:pt x="122955" y="43469"/>
                    <a:pt x="97349" y="59497"/>
                  </a:cubicBezTo>
                  <a:cubicBezTo>
                    <a:pt x="74005" y="73923"/>
                    <a:pt x="33763" y="98880"/>
                    <a:pt x="8127" y="77096"/>
                  </a:cubicBezTo>
                  <a:cubicBezTo>
                    <a:pt x="6266" y="75221"/>
                    <a:pt x="3258" y="75221"/>
                    <a:pt x="1396" y="77096"/>
                  </a:cubicBezTo>
                  <a:cubicBezTo>
                    <a:pt x="-465" y="78972"/>
                    <a:pt x="-465" y="82001"/>
                    <a:pt x="1396" y="8387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1" name="Freeform: Shape 3270">
              <a:extLst>
                <a:ext uri="{FF2B5EF4-FFF2-40B4-BE49-F238E27FC236}">
                  <a16:creationId xmlns:a16="http://schemas.microsoft.com/office/drawing/2014/main" id="{C8F516A8-03BA-754C-09B6-1F09B5F76A6F}"/>
                </a:ext>
              </a:extLst>
            </p:cNvPr>
            <p:cNvSpPr/>
            <p:nvPr/>
          </p:nvSpPr>
          <p:spPr>
            <a:xfrm>
              <a:off x="9780102" y="1299025"/>
              <a:ext cx="172593" cy="95668"/>
            </a:xfrm>
            <a:custGeom>
              <a:avLst/>
              <a:gdLst>
                <a:gd name="connsiteX0" fmla="*/ 4207 w 172593"/>
                <a:gd name="connsiteY0" fmla="*/ 93041 h 95668"/>
                <a:gd name="connsiteX1" fmla="*/ 96722 w 172593"/>
                <a:gd name="connsiteY1" fmla="*/ 73133 h 95668"/>
                <a:gd name="connsiteX2" fmla="*/ 170620 w 172593"/>
                <a:gd name="connsiteY2" fmla="*/ 13841 h 95668"/>
                <a:gd name="connsiteX3" fmla="*/ 159449 w 172593"/>
                <a:gd name="connsiteY3" fmla="*/ 2588 h 95668"/>
                <a:gd name="connsiteX4" fmla="*/ 92712 w 172593"/>
                <a:gd name="connsiteY4" fmla="*/ 55965 h 95668"/>
                <a:gd name="connsiteX5" fmla="*/ 54904 w 172593"/>
                <a:gd name="connsiteY5" fmla="*/ 73998 h 95668"/>
                <a:gd name="connsiteX6" fmla="*/ 7357 w 172593"/>
                <a:gd name="connsiteY6" fmla="*/ 81356 h 95668"/>
                <a:gd name="connsiteX7" fmla="*/ 154 w 172593"/>
                <a:gd name="connsiteY7" fmla="*/ 85900 h 95668"/>
                <a:gd name="connsiteX8" fmla="*/ 4207 w 172593"/>
                <a:gd name="connsiteY8" fmla="*/ 93041 h 9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3" h="95668">
                  <a:moveTo>
                    <a:pt x="4207" y="93041"/>
                  </a:moveTo>
                  <a:cubicBezTo>
                    <a:pt x="34568" y="101841"/>
                    <a:pt x="69799" y="86837"/>
                    <a:pt x="96722" y="73133"/>
                  </a:cubicBezTo>
                  <a:cubicBezTo>
                    <a:pt x="125350" y="59024"/>
                    <a:pt x="150570" y="38784"/>
                    <a:pt x="170620" y="13841"/>
                  </a:cubicBezTo>
                  <a:cubicBezTo>
                    <a:pt x="176922" y="5906"/>
                    <a:pt x="166753" y="-5057"/>
                    <a:pt x="159449" y="2588"/>
                  </a:cubicBezTo>
                  <a:cubicBezTo>
                    <a:pt x="139715" y="23348"/>
                    <a:pt x="117259" y="41308"/>
                    <a:pt x="92712" y="55965"/>
                  </a:cubicBezTo>
                  <a:cubicBezTo>
                    <a:pt x="80639" y="63049"/>
                    <a:pt x="67994" y="69079"/>
                    <a:pt x="54904" y="73998"/>
                  </a:cubicBezTo>
                  <a:cubicBezTo>
                    <a:pt x="40125" y="81139"/>
                    <a:pt x="23583" y="83692"/>
                    <a:pt x="7357" y="81356"/>
                  </a:cubicBezTo>
                  <a:cubicBezTo>
                    <a:pt x="4121" y="80605"/>
                    <a:pt x="898" y="82639"/>
                    <a:pt x="154" y="85900"/>
                  </a:cubicBezTo>
                  <a:cubicBezTo>
                    <a:pt x="-548" y="88987"/>
                    <a:pt x="1214" y="92088"/>
                    <a:pt x="4207" y="930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2" name="Freeform: Shape 3271">
              <a:extLst>
                <a:ext uri="{FF2B5EF4-FFF2-40B4-BE49-F238E27FC236}">
                  <a16:creationId xmlns:a16="http://schemas.microsoft.com/office/drawing/2014/main" id="{B4C4EBD7-6522-64E4-36F0-DA6081982F4C}"/>
                </a:ext>
              </a:extLst>
            </p:cNvPr>
            <p:cNvSpPr/>
            <p:nvPr/>
          </p:nvSpPr>
          <p:spPr>
            <a:xfrm>
              <a:off x="9785455" y="1278699"/>
              <a:ext cx="183933" cy="75473"/>
            </a:xfrm>
            <a:custGeom>
              <a:avLst/>
              <a:gdLst>
                <a:gd name="connsiteX0" fmla="*/ 0 w 183933"/>
                <a:gd name="connsiteY0" fmla="*/ 64462 h 75473"/>
                <a:gd name="connsiteX1" fmla="*/ 42964 w 183933"/>
                <a:gd name="connsiteY1" fmla="*/ 74705 h 75473"/>
                <a:gd name="connsiteX2" fmla="*/ 182310 w 183933"/>
                <a:gd name="connsiteY2" fmla="*/ 10797 h 75473"/>
                <a:gd name="connsiteX3" fmla="*/ 181765 w 183933"/>
                <a:gd name="connsiteY3" fmla="*/ 1636 h 75473"/>
                <a:gd name="connsiteX4" fmla="*/ 174576 w 183933"/>
                <a:gd name="connsiteY4" fmla="*/ 699 h 75473"/>
                <a:gd name="connsiteX5" fmla="*/ 91942 w 183933"/>
                <a:gd name="connsiteY5" fmla="*/ 46574 h 75473"/>
                <a:gd name="connsiteX6" fmla="*/ 48979 w 183933"/>
                <a:gd name="connsiteY6" fmla="*/ 61000 h 75473"/>
                <a:gd name="connsiteX7" fmla="*/ 859 w 183933"/>
                <a:gd name="connsiteY7" fmla="*/ 63164 h 75473"/>
                <a:gd name="connsiteX8" fmla="*/ 859 w 183933"/>
                <a:gd name="connsiteY8" fmla="*/ 64606 h 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933" h="75473">
                  <a:moveTo>
                    <a:pt x="0" y="64462"/>
                  </a:moveTo>
                  <a:cubicBezTo>
                    <a:pt x="12388" y="73522"/>
                    <a:pt x="27854" y="77215"/>
                    <a:pt x="42964" y="74705"/>
                  </a:cubicBezTo>
                  <a:cubicBezTo>
                    <a:pt x="94577" y="67449"/>
                    <a:pt x="142983" y="45247"/>
                    <a:pt x="182310" y="10797"/>
                  </a:cubicBezTo>
                  <a:cubicBezTo>
                    <a:pt x="184672" y="8114"/>
                    <a:pt x="184429" y="4017"/>
                    <a:pt x="181765" y="1636"/>
                  </a:cubicBezTo>
                  <a:cubicBezTo>
                    <a:pt x="179789" y="-138"/>
                    <a:pt x="176939" y="-499"/>
                    <a:pt x="174576" y="699"/>
                  </a:cubicBezTo>
                  <a:cubicBezTo>
                    <a:pt x="148211" y="18068"/>
                    <a:pt x="120585" y="33403"/>
                    <a:pt x="91942" y="46574"/>
                  </a:cubicBezTo>
                  <a:cubicBezTo>
                    <a:pt x="77965" y="52373"/>
                    <a:pt x="63614" y="57192"/>
                    <a:pt x="48979" y="61000"/>
                  </a:cubicBezTo>
                  <a:cubicBezTo>
                    <a:pt x="33340" y="65602"/>
                    <a:pt x="16841" y="66338"/>
                    <a:pt x="859" y="63164"/>
                  </a:cubicBezTo>
                  <a:cubicBezTo>
                    <a:pt x="0" y="63164"/>
                    <a:pt x="-430" y="64174"/>
                    <a:pt x="859" y="646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3" name="Freeform: Shape 3272">
              <a:extLst>
                <a:ext uri="{FF2B5EF4-FFF2-40B4-BE49-F238E27FC236}">
                  <a16:creationId xmlns:a16="http://schemas.microsoft.com/office/drawing/2014/main" id="{1872B297-DFA9-751E-2921-EC359A093E4C}"/>
                </a:ext>
              </a:extLst>
            </p:cNvPr>
            <p:cNvSpPr/>
            <p:nvPr/>
          </p:nvSpPr>
          <p:spPr>
            <a:xfrm>
              <a:off x="9798493" y="1263803"/>
              <a:ext cx="160707" cy="54140"/>
            </a:xfrm>
            <a:custGeom>
              <a:avLst/>
              <a:gdLst>
                <a:gd name="connsiteX0" fmla="*/ 4577 w 160707"/>
                <a:gd name="connsiteY0" fmla="*/ 46178 h 54140"/>
                <a:gd name="connsiteX1" fmla="*/ 157528 w 160707"/>
                <a:gd name="connsiteY1" fmla="*/ 13430 h 54140"/>
                <a:gd name="connsiteX2" fmla="*/ 159433 w 160707"/>
                <a:gd name="connsiteY2" fmla="*/ 3202 h 54140"/>
                <a:gd name="connsiteX3" fmla="*/ 150225 w 160707"/>
                <a:gd name="connsiteY3" fmla="*/ 735 h 54140"/>
                <a:gd name="connsiteX4" fmla="*/ 7012 w 160707"/>
                <a:gd name="connsiteY4" fmla="*/ 34781 h 54140"/>
                <a:gd name="connsiteX5" fmla="*/ 3861 w 160707"/>
                <a:gd name="connsiteY5" fmla="*/ 46178 h 5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707" h="54140">
                  <a:moveTo>
                    <a:pt x="4577" y="46178"/>
                  </a:moveTo>
                  <a:cubicBezTo>
                    <a:pt x="57710" y="67384"/>
                    <a:pt x="112990" y="42715"/>
                    <a:pt x="157528" y="13430"/>
                  </a:cubicBezTo>
                  <a:cubicBezTo>
                    <a:pt x="160851" y="11137"/>
                    <a:pt x="161710" y="6549"/>
                    <a:pt x="159433" y="3202"/>
                  </a:cubicBezTo>
                  <a:cubicBezTo>
                    <a:pt x="157385" y="202"/>
                    <a:pt x="153475" y="-851"/>
                    <a:pt x="150225" y="735"/>
                  </a:cubicBezTo>
                  <a:cubicBezTo>
                    <a:pt x="107261" y="22086"/>
                    <a:pt x="57852" y="52958"/>
                    <a:pt x="7012" y="34781"/>
                  </a:cubicBezTo>
                  <a:cubicBezTo>
                    <a:pt x="-149" y="32329"/>
                    <a:pt x="-2870" y="43437"/>
                    <a:pt x="3861" y="46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4" name="Freeform: Shape 3273">
              <a:extLst>
                <a:ext uri="{FF2B5EF4-FFF2-40B4-BE49-F238E27FC236}">
                  <a16:creationId xmlns:a16="http://schemas.microsoft.com/office/drawing/2014/main" id="{999168B7-5B1E-D587-040B-ADFECB3B5D90}"/>
                </a:ext>
              </a:extLst>
            </p:cNvPr>
            <p:cNvSpPr/>
            <p:nvPr/>
          </p:nvSpPr>
          <p:spPr>
            <a:xfrm>
              <a:off x="9822924" y="1239160"/>
              <a:ext cx="174277" cy="41960"/>
            </a:xfrm>
            <a:custGeom>
              <a:avLst/>
              <a:gdLst>
                <a:gd name="connsiteX0" fmla="*/ 3776 w 174277"/>
                <a:gd name="connsiteY0" fmla="*/ 32158 h 41960"/>
                <a:gd name="connsiteX1" fmla="*/ 89704 w 174277"/>
                <a:gd name="connsiteY1" fmla="*/ 40525 h 41960"/>
                <a:gd name="connsiteX2" fmla="*/ 171192 w 174277"/>
                <a:gd name="connsiteY2" fmla="*/ 13404 h 41960"/>
                <a:gd name="connsiteX3" fmla="*/ 165750 w 174277"/>
                <a:gd name="connsiteY3" fmla="*/ 420 h 41960"/>
                <a:gd name="connsiteX4" fmla="*/ 88702 w 174277"/>
                <a:gd name="connsiteY4" fmla="*/ 22925 h 41960"/>
                <a:gd name="connsiteX5" fmla="*/ 6784 w 174277"/>
                <a:gd name="connsiteY5" fmla="*/ 21771 h 41960"/>
                <a:gd name="connsiteX6" fmla="*/ 196 w 174277"/>
                <a:gd name="connsiteY6" fmla="*/ 25522 h 41960"/>
                <a:gd name="connsiteX7" fmla="*/ 3919 w 174277"/>
                <a:gd name="connsiteY7" fmla="*/ 32158 h 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277" h="41960">
                  <a:moveTo>
                    <a:pt x="3776" y="32158"/>
                  </a:moveTo>
                  <a:cubicBezTo>
                    <a:pt x="31488" y="41145"/>
                    <a:pt x="60804" y="44002"/>
                    <a:pt x="89704" y="40525"/>
                  </a:cubicBezTo>
                  <a:cubicBezTo>
                    <a:pt x="118704" y="38578"/>
                    <a:pt x="146746" y="29244"/>
                    <a:pt x="171192" y="13404"/>
                  </a:cubicBezTo>
                  <a:cubicBezTo>
                    <a:pt x="177207" y="9076"/>
                    <a:pt x="173913" y="-2321"/>
                    <a:pt x="165750" y="420"/>
                  </a:cubicBezTo>
                  <a:cubicBezTo>
                    <a:pt x="140788" y="10216"/>
                    <a:pt x="114996" y="17746"/>
                    <a:pt x="88702" y="22925"/>
                  </a:cubicBezTo>
                  <a:cubicBezTo>
                    <a:pt x="61491" y="26575"/>
                    <a:pt x="33894" y="26186"/>
                    <a:pt x="6784" y="21771"/>
                  </a:cubicBezTo>
                  <a:cubicBezTo>
                    <a:pt x="3934" y="20978"/>
                    <a:pt x="984" y="22651"/>
                    <a:pt x="196" y="25522"/>
                  </a:cubicBezTo>
                  <a:cubicBezTo>
                    <a:pt x="-592" y="28393"/>
                    <a:pt x="1070" y="31365"/>
                    <a:pt x="3919" y="3215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5" name="Freeform: Shape 3274">
              <a:extLst>
                <a:ext uri="{FF2B5EF4-FFF2-40B4-BE49-F238E27FC236}">
                  <a16:creationId xmlns:a16="http://schemas.microsoft.com/office/drawing/2014/main" id="{23A1D2E4-D8DA-0F7B-D36D-53E51202D8A5}"/>
                </a:ext>
              </a:extLst>
            </p:cNvPr>
            <p:cNvSpPr/>
            <p:nvPr/>
          </p:nvSpPr>
          <p:spPr>
            <a:xfrm>
              <a:off x="9840447" y="1219917"/>
              <a:ext cx="191147" cy="32694"/>
            </a:xfrm>
            <a:custGeom>
              <a:avLst/>
              <a:gdLst>
                <a:gd name="connsiteX0" fmla="*/ 4441 w 191147"/>
                <a:gd name="connsiteY0" fmla="*/ 15192 h 32694"/>
                <a:gd name="connsiteX1" fmla="*/ 97386 w 191147"/>
                <a:gd name="connsiteY1" fmla="*/ 32503 h 32694"/>
                <a:gd name="connsiteX2" fmla="*/ 188183 w 191147"/>
                <a:gd name="connsiteY2" fmla="*/ 11729 h 32694"/>
                <a:gd name="connsiteX3" fmla="*/ 190188 w 191147"/>
                <a:gd name="connsiteY3" fmla="*/ 2987 h 32694"/>
                <a:gd name="connsiteX4" fmla="*/ 183313 w 191147"/>
                <a:gd name="connsiteY4" fmla="*/ 189 h 32694"/>
                <a:gd name="connsiteX5" fmla="*/ 95810 w 191147"/>
                <a:gd name="connsiteY5" fmla="*/ 14615 h 32694"/>
                <a:gd name="connsiteX6" fmla="*/ 7878 w 191147"/>
                <a:gd name="connsiteY6" fmla="*/ 2064 h 32694"/>
                <a:gd name="connsiteX7" fmla="*/ 4441 w 191147"/>
                <a:gd name="connsiteY7" fmla="*/ 14615 h 3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147" h="32694">
                  <a:moveTo>
                    <a:pt x="4441" y="15192"/>
                  </a:moveTo>
                  <a:cubicBezTo>
                    <a:pt x="34072" y="26761"/>
                    <a:pt x="65607" y="32633"/>
                    <a:pt x="97386" y="32503"/>
                  </a:cubicBezTo>
                  <a:cubicBezTo>
                    <a:pt x="128964" y="33989"/>
                    <a:pt x="160342" y="26819"/>
                    <a:pt x="188183" y="11729"/>
                  </a:cubicBezTo>
                  <a:cubicBezTo>
                    <a:pt x="191133" y="9868"/>
                    <a:pt x="192035" y="5959"/>
                    <a:pt x="190188" y="2987"/>
                  </a:cubicBezTo>
                  <a:cubicBezTo>
                    <a:pt x="188741" y="650"/>
                    <a:pt x="185963" y="-475"/>
                    <a:pt x="183313" y="189"/>
                  </a:cubicBezTo>
                  <a:cubicBezTo>
                    <a:pt x="154542" y="7156"/>
                    <a:pt x="125283" y="11975"/>
                    <a:pt x="95810" y="14615"/>
                  </a:cubicBezTo>
                  <a:cubicBezTo>
                    <a:pt x="65994" y="15653"/>
                    <a:pt x="36234" y="11412"/>
                    <a:pt x="7878" y="2064"/>
                  </a:cubicBezTo>
                  <a:cubicBezTo>
                    <a:pt x="-142" y="-677"/>
                    <a:pt x="-3293" y="11729"/>
                    <a:pt x="4441" y="14615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6" name="Freeform: Shape 3275">
              <a:extLst>
                <a:ext uri="{FF2B5EF4-FFF2-40B4-BE49-F238E27FC236}">
                  <a16:creationId xmlns:a16="http://schemas.microsoft.com/office/drawing/2014/main" id="{70181B01-83F0-6788-482B-4B369F113D9F}"/>
                </a:ext>
              </a:extLst>
            </p:cNvPr>
            <p:cNvSpPr/>
            <p:nvPr/>
          </p:nvSpPr>
          <p:spPr>
            <a:xfrm>
              <a:off x="9890464" y="1171438"/>
              <a:ext cx="191785" cy="49362"/>
            </a:xfrm>
            <a:custGeom>
              <a:avLst/>
              <a:gdLst>
                <a:gd name="connsiteX0" fmla="*/ 2543 w 191785"/>
                <a:gd name="connsiteY0" fmla="*/ 10726 h 49362"/>
                <a:gd name="connsiteX1" fmla="*/ 93627 w 191785"/>
                <a:gd name="connsiteY1" fmla="*/ 46792 h 49362"/>
                <a:gd name="connsiteX2" fmla="*/ 189007 w 191785"/>
                <a:gd name="connsiteY2" fmla="*/ 34241 h 49362"/>
                <a:gd name="connsiteX3" fmla="*/ 185999 w 191785"/>
                <a:gd name="connsiteY3" fmla="*/ 22989 h 49362"/>
                <a:gd name="connsiteX4" fmla="*/ 95918 w 191785"/>
                <a:gd name="connsiteY4" fmla="*/ 29769 h 49362"/>
                <a:gd name="connsiteX5" fmla="*/ 8272 w 191785"/>
                <a:gd name="connsiteY5" fmla="*/ 917 h 49362"/>
                <a:gd name="connsiteX6" fmla="*/ 2543 w 191785"/>
                <a:gd name="connsiteY6" fmla="*/ 10726 h 4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85" h="49362">
                  <a:moveTo>
                    <a:pt x="2543" y="10726"/>
                  </a:moveTo>
                  <a:cubicBezTo>
                    <a:pt x="29654" y="29812"/>
                    <a:pt x="60874" y="42161"/>
                    <a:pt x="93627" y="46792"/>
                  </a:cubicBezTo>
                  <a:cubicBezTo>
                    <a:pt x="125936" y="52721"/>
                    <a:pt x="159290" y="48335"/>
                    <a:pt x="189007" y="34241"/>
                  </a:cubicBezTo>
                  <a:cubicBezTo>
                    <a:pt x="193876" y="31644"/>
                    <a:pt x="192015" y="22267"/>
                    <a:pt x="185999" y="22989"/>
                  </a:cubicBezTo>
                  <a:cubicBezTo>
                    <a:pt x="156340" y="28774"/>
                    <a:pt x="126108" y="31053"/>
                    <a:pt x="95918" y="29769"/>
                  </a:cubicBezTo>
                  <a:cubicBezTo>
                    <a:pt x="64970" y="26711"/>
                    <a:pt x="35053" y="16857"/>
                    <a:pt x="8272" y="917"/>
                  </a:cubicBezTo>
                  <a:cubicBezTo>
                    <a:pt x="1971" y="-2979"/>
                    <a:pt x="-3328" y="6543"/>
                    <a:pt x="2543" y="107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7" name="Freeform: Shape 3276">
              <a:extLst>
                <a:ext uri="{FF2B5EF4-FFF2-40B4-BE49-F238E27FC236}">
                  <a16:creationId xmlns:a16="http://schemas.microsoft.com/office/drawing/2014/main" id="{F28B7863-9C21-07EA-986C-0D74E5D1EE57}"/>
                </a:ext>
              </a:extLst>
            </p:cNvPr>
            <p:cNvSpPr/>
            <p:nvPr/>
          </p:nvSpPr>
          <p:spPr>
            <a:xfrm>
              <a:off x="9935867" y="1118646"/>
              <a:ext cx="183009" cy="73567"/>
            </a:xfrm>
            <a:custGeom>
              <a:avLst/>
              <a:gdLst>
                <a:gd name="connsiteX0" fmla="*/ 963 w 183009"/>
                <a:gd name="connsiteY0" fmla="*/ 7834 h 73567"/>
                <a:gd name="connsiteX1" fmla="*/ 81306 w 183009"/>
                <a:gd name="connsiteY1" fmla="*/ 62798 h 73567"/>
                <a:gd name="connsiteX2" fmla="*/ 178260 w 183009"/>
                <a:gd name="connsiteY2" fmla="*/ 67558 h 73567"/>
                <a:gd name="connsiteX3" fmla="*/ 182872 w 183009"/>
                <a:gd name="connsiteY3" fmla="*/ 60360 h 73567"/>
                <a:gd name="connsiteX4" fmla="*/ 176685 w 183009"/>
                <a:gd name="connsiteY4" fmla="*/ 55584 h 73567"/>
                <a:gd name="connsiteX5" fmla="*/ 87034 w 183009"/>
                <a:gd name="connsiteY5" fmla="*/ 46352 h 73567"/>
                <a:gd name="connsiteX6" fmla="*/ 7694 w 183009"/>
                <a:gd name="connsiteY6" fmla="*/ 909 h 73567"/>
                <a:gd name="connsiteX7" fmla="*/ 906 w 183009"/>
                <a:gd name="connsiteY7" fmla="*/ 2063 h 73567"/>
                <a:gd name="connsiteX8" fmla="*/ 963 w 183009"/>
                <a:gd name="connsiteY8" fmla="*/ 7834 h 7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009" h="73567">
                  <a:moveTo>
                    <a:pt x="963" y="7834"/>
                  </a:moveTo>
                  <a:cubicBezTo>
                    <a:pt x="22245" y="33224"/>
                    <a:pt x="50028" y="52238"/>
                    <a:pt x="81306" y="62798"/>
                  </a:cubicBezTo>
                  <a:cubicBezTo>
                    <a:pt x="112183" y="75291"/>
                    <a:pt x="146324" y="76964"/>
                    <a:pt x="178260" y="67558"/>
                  </a:cubicBezTo>
                  <a:cubicBezTo>
                    <a:pt x="181512" y="66851"/>
                    <a:pt x="183574" y="63634"/>
                    <a:pt x="182872" y="60360"/>
                  </a:cubicBezTo>
                  <a:cubicBezTo>
                    <a:pt x="182242" y="57460"/>
                    <a:pt x="179635" y="55440"/>
                    <a:pt x="176685" y="55584"/>
                  </a:cubicBezTo>
                  <a:cubicBezTo>
                    <a:pt x="146524" y="56710"/>
                    <a:pt x="116350" y="53594"/>
                    <a:pt x="87034" y="46352"/>
                  </a:cubicBezTo>
                  <a:cubicBezTo>
                    <a:pt x="57633" y="37162"/>
                    <a:pt x="30565" y="21654"/>
                    <a:pt x="7694" y="909"/>
                  </a:cubicBezTo>
                  <a:cubicBezTo>
                    <a:pt x="5503" y="-663"/>
                    <a:pt x="2467" y="-144"/>
                    <a:pt x="906" y="2063"/>
                  </a:cubicBezTo>
                  <a:cubicBezTo>
                    <a:pt x="-326" y="3794"/>
                    <a:pt x="-297" y="6132"/>
                    <a:pt x="963" y="783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8" name="Freeform: Shape 3277">
              <a:extLst>
                <a:ext uri="{FF2B5EF4-FFF2-40B4-BE49-F238E27FC236}">
                  <a16:creationId xmlns:a16="http://schemas.microsoft.com/office/drawing/2014/main" id="{565C2F00-B8A5-8FA2-69CE-7E4F91B35DD1}"/>
                </a:ext>
              </a:extLst>
            </p:cNvPr>
            <p:cNvSpPr/>
            <p:nvPr/>
          </p:nvSpPr>
          <p:spPr>
            <a:xfrm>
              <a:off x="9999641" y="1097940"/>
              <a:ext cx="153742" cy="72439"/>
            </a:xfrm>
            <a:custGeom>
              <a:avLst/>
              <a:gdLst>
                <a:gd name="connsiteX0" fmla="*/ 1062 w 153742"/>
                <a:gd name="connsiteY0" fmla="*/ 8199 h 72439"/>
                <a:gd name="connsiteX1" fmla="*/ 149001 w 153742"/>
                <a:gd name="connsiteY1" fmla="*/ 70520 h 72439"/>
                <a:gd name="connsiteX2" fmla="*/ 147140 w 153742"/>
                <a:gd name="connsiteY2" fmla="*/ 57248 h 72439"/>
                <a:gd name="connsiteX3" fmla="*/ 71237 w 153742"/>
                <a:gd name="connsiteY3" fmla="*/ 45996 h 72439"/>
                <a:gd name="connsiteX4" fmla="*/ 7650 w 153742"/>
                <a:gd name="connsiteY4" fmla="*/ 1563 h 72439"/>
                <a:gd name="connsiteX5" fmla="*/ 1062 w 153742"/>
                <a:gd name="connsiteY5" fmla="*/ 8199 h 7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742" h="72439">
                  <a:moveTo>
                    <a:pt x="1062" y="8199"/>
                  </a:moveTo>
                  <a:cubicBezTo>
                    <a:pt x="35577" y="51477"/>
                    <a:pt x="93148" y="80330"/>
                    <a:pt x="149001" y="70520"/>
                  </a:cubicBezTo>
                  <a:cubicBezTo>
                    <a:pt x="156448" y="69077"/>
                    <a:pt x="154587" y="57104"/>
                    <a:pt x="147140" y="57248"/>
                  </a:cubicBezTo>
                  <a:cubicBezTo>
                    <a:pt x="121347" y="58503"/>
                    <a:pt x="95568" y="54680"/>
                    <a:pt x="71237" y="45996"/>
                  </a:cubicBezTo>
                  <a:cubicBezTo>
                    <a:pt x="46690" y="36777"/>
                    <a:pt x="24821" y="21500"/>
                    <a:pt x="7650" y="1563"/>
                  </a:cubicBezTo>
                  <a:cubicBezTo>
                    <a:pt x="3783" y="-3054"/>
                    <a:pt x="-2518" y="3583"/>
                    <a:pt x="1062" y="819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9" name="Freeform: Shape 3278">
              <a:extLst>
                <a:ext uri="{FF2B5EF4-FFF2-40B4-BE49-F238E27FC236}">
                  <a16:creationId xmlns:a16="http://schemas.microsoft.com/office/drawing/2014/main" id="{231CF1FB-83D2-0960-CCCE-C2C2014A473D}"/>
                </a:ext>
              </a:extLst>
            </p:cNvPr>
            <p:cNvSpPr/>
            <p:nvPr/>
          </p:nvSpPr>
          <p:spPr>
            <a:xfrm>
              <a:off x="10037198" y="1048393"/>
              <a:ext cx="135996" cy="90061"/>
            </a:xfrm>
            <a:custGeom>
              <a:avLst/>
              <a:gdLst>
                <a:gd name="connsiteX0" fmla="*/ 598 w 135996"/>
                <a:gd name="connsiteY0" fmla="*/ 9274 h 90061"/>
                <a:gd name="connsiteX1" fmla="*/ 131781 w 135996"/>
                <a:gd name="connsiteY1" fmla="*/ 88618 h 90061"/>
                <a:gd name="connsiteX2" fmla="*/ 130349 w 135996"/>
                <a:gd name="connsiteY2" fmla="*/ 77365 h 90061"/>
                <a:gd name="connsiteX3" fmla="*/ 60174 w 135996"/>
                <a:gd name="connsiteY3" fmla="*/ 57169 h 90061"/>
                <a:gd name="connsiteX4" fmla="*/ 10909 w 135996"/>
                <a:gd name="connsiteY4" fmla="*/ 3215 h 90061"/>
                <a:gd name="connsiteX5" fmla="*/ 598 w 135996"/>
                <a:gd name="connsiteY5" fmla="*/ 9274 h 9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96" h="90061">
                  <a:moveTo>
                    <a:pt x="598" y="9274"/>
                  </a:moveTo>
                  <a:cubicBezTo>
                    <a:pt x="21937" y="58034"/>
                    <a:pt x="77503" y="98283"/>
                    <a:pt x="131781" y="88618"/>
                  </a:cubicBezTo>
                  <a:cubicBezTo>
                    <a:pt x="138655" y="87464"/>
                    <a:pt x="136364" y="77943"/>
                    <a:pt x="130349" y="77365"/>
                  </a:cubicBezTo>
                  <a:cubicBezTo>
                    <a:pt x="105773" y="75923"/>
                    <a:pt x="81799" y="69027"/>
                    <a:pt x="60174" y="57169"/>
                  </a:cubicBezTo>
                  <a:cubicBezTo>
                    <a:pt x="38692" y="44647"/>
                    <a:pt x="21507" y="25835"/>
                    <a:pt x="10909" y="3215"/>
                  </a:cubicBezTo>
                  <a:cubicBezTo>
                    <a:pt x="7615" y="-3998"/>
                    <a:pt x="-2553" y="2205"/>
                    <a:pt x="598" y="927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B91C3AC3-0D8F-58CF-3358-B2FDE0BF8E98}"/>
                </a:ext>
              </a:extLst>
            </p:cNvPr>
            <p:cNvSpPr/>
            <p:nvPr/>
          </p:nvSpPr>
          <p:spPr>
            <a:xfrm>
              <a:off x="10074468" y="1025764"/>
              <a:ext cx="151582" cy="88950"/>
            </a:xfrm>
            <a:custGeom>
              <a:avLst/>
              <a:gdLst>
                <a:gd name="connsiteX0" fmla="*/ 1278 w 151582"/>
                <a:gd name="connsiteY0" fmla="*/ 12139 h 88950"/>
                <a:gd name="connsiteX1" fmla="*/ 62574 w 151582"/>
                <a:gd name="connsiteY1" fmla="*/ 71286 h 88950"/>
                <a:gd name="connsiteX2" fmla="*/ 146783 w 151582"/>
                <a:gd name="connsiteY2" fmla="*/ 85712 h 88950"/>
                <a:gd name="connsiteX3" fmla="*/ 151294 w 151582"/>
                <a:gd name="connsiteY3" fmla="*/ 77273 h 88950"/>
                <a:gd name="connsiteX4" fmla="*/ 145065 w 151582"/>
                <a:gd name="connsiteY4" fmla="*/ 72440 h 88950"/>
                <a:gd name="connsiteX5" fmla="*/ 69878 w 151582"/>
                <a:gd name="connsiteY5" fmla="*/ 53542 h 88950"/>
                <a:gd name="connsiteX6" fmla="*/ 13309 w 151582"/>
                <a:gd name="connsiteY6" fmla="*/ 2329 h 88950"/>
                <a:gd name="connsiteX7" fmla="*/ 1278 w 151582"/>
                <a:gd name="connsiteY7" fmla="*/ 11706 h 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582" h="88950">
                  <a:moveTo>
                    <a:pt x="1278" y="12139"/>
                  </a:moveTo>
                  <a:cubicBezTo>
                    <a:pt x="17619" y="35754"/>
                    <a:pt x="38457" y="55850"/>
                    <a:pt x="62574" y="71286"/>
                  </a:cubicBezTo>
                  <a:cubicBezTo>
                    <a:pt x="87378" y="87804"/>
                    <a:pt x="117954" y="93041"/>
                    <a:pt x="146783" y="85712"/>
                  </a:cubicBezTo>
                  <a:cubicBezTo>
                    <a:pt x="150349" y="84644"/>
                    <a:pt x="152368" y="80865"/>
                    <a:pt x="151294" y="77273"/>
                  </a:cubicBezTo>
                  <a:cubicBezTo>
                    <a:pt x="150463" y="74474"/>
                    <a:pt x="147957" y="72527"/>
                    <a:pt x="145065" y="72440"/>
                  </a:cubicBezTo>
                  <a:cubicBezTo>
                    <a:pt x="118799" y="72772"/>
                    <a:pt x="92906" y="66251"/>
                    <a:pt x="69878" y="53542"/>
                  </a:cubicBezTo>
                  <a:cubicBezTo>
                    <a:pt x="48152" y="39995"/>
                    <a:pt x="28990" y="22655"/>
                    <a:pt x="13309" y="2329"/>
                  </a:cubicBezTo>
                  <a:cubicBezTo>
                    <a:pt x="7867" y="-4307"/>
                    <a:pt x="-3877" y="4637"/>
                    <a:pt x="1278" y="1170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4483D227-191C-F00A-42BE-5D0181A8B743}"/>
                </a:ext>
              </a:extLst>
            </p:cNvPr>
            <p:cNvSpPr/>
            <p:nvPr/>
          </p:nvSpPr>
          <p:spPr>
            <a:xfrm>
              <a:off x="10146179" y="1008001"/>
              <a:ext cx="145066" cy="88150"/>
            </a:xfrm>
            <a:custGeom>
              <a:avLst/>
              <a:gdLst>
                <a:gd name="connsiteX0" fmla="*/ 888 w 145066"/>
                <a:gd name="connsiteY0" fmla="*/ 8696 h 88150"/>
                <a:gd name="connsiteX1" fmla="*/ 59462 w 145066"/>
                <a:gd name="connsiteY1" fmla="*/ 67987 h 88150"/>
                <a:gd name="connsiteX2" fmla="*/ 141093 w 145066"/>
                <a:gd name="connsiteY2" fmla="*/ 86308 h 88150"/>
                <a:gd name="connsiteX3" fmla="*/ 144788 w 145066"/>
                <a:gd name="connsiteY3" fmla="*/ 79038 h 88150"/>
                <a:gd name="connsiteX4" fmla="*/ 139661 w 145066"/>
                <a:gd name="connsiteY4" fmla="*/ 75056 h 88150"/>
                <a:gd name="connsiteX5" fmla="*/ 65763 w 145066"/>
                <a:gd name="connsiteY5" fmla="*/ 54715 h 88150"/>
                <a:gd name="connsiteX6" fmla="*/ 11342 w 145066"/>
                <a:gd name="connsiteY6" fmla="*/ 2637 h 88150"/>
                <a:gd name="connsiteX7" fmla="*/ 888 w 145066"/>
                <a:gd name="connsiteY7" fmla="*/ 8696 h 8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066" h="88150">
                  <a:moveTo>
                    <a:pt x="888" y="8696"/>
                  </a:moveTo>
                  <a:cubicBezTo>
                    <a:pt x="16269" y="32225"/>
                    <a:pt x="36190" y="52378"/>
                    <a:pt x="59462" y="67987"/>
                  </a:cubicBezTo>
                  <a:cubicBezTo>
                    <a:pt x="83034" y="85097"/>
                    <a:pt x="112536" y="91718"/>
                    <a:pt x="141093" y="86308"/>
                  </a:cubicBezTo>
                  <a:cubicBezTo>
                    <a:pt x="144101" y="85327"/>
                    <a:pt x="145762" y="82082"/>
                    <a:pt x="144788" y="79038"/>
                  </a:cubicBezTo>
                  <a:cubicBezTo>
                    <a:pt x="144057" y="76773"/>
                    <a:pt x="142024" y="75186"/>
                    <a:pt x="139661" y="75056"/>
                  </a:cubicBezTo>
                  <a:cubicBezTo>
                    <a:pt x="113797" y="74161"/>
                    <a:pt x="88491" y="67194"/>
                    <a:pt x="65763" y="54715"/>
                  </a:cubicBezTo>
                  <a:cubicBezTo>
                    <a:pt x="44224" y="41356"/>
                    <a:pt x="25693" y="23612"/>
                    <a:pt x="11342" y="2637"/>
                  </a:cubicBezTo>
                  <a:cubicBezTo>
                    <a:pt x="6759" y="-3711"/>
                    <a:pt x="-2979" y="2637"/>
                    <a:pt x="888" y="869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2" name="Freeform: Shape 3281">
              <a:extLst>
                <a:ext uri="{FF2B5EF4-FFF2-40B4-BE49-F238E27FC236}">
                  <a16:creationId xmlns:a16="http://schemas.microsoft.com/office/drawing/2014/main" id="{314CD348-AEA9-EF04-2A3B-97B20C6A1D86}"/>
                </a:ext>
              </a:extLst>
            </p:cNvPr>
            <p:cNvSpPr/>
            <p:nvPr/>
          </p:nvSpPr>
          <p:spPr>
            <a:xfrm>
              <a:off x="10198867" y="998869"/>
              <a:ext cx="130172" cy="95991"/>
            </a:xfrm>
            <a:custGeom>
              <a:avLst/>
              <a:gdLst>
                <a:gd name="connsiteX0" fmla="*/ 759 w 130172"/>
                <a:gd name="connsiteY0" fmla="*/ 8162 h 95991"/>
                <a:gd name="connsiteX1" fmla="*/ 120772 w 130172"/>
                <a:gd name="connsiteY1" fmla="*/ 95729 h 95991"/>
                <a:gd name="connsiteX2" fmla="*/ 129938 w 130172"/>
                <a:gd name="connsiteY2" fmla="*/ 90464 h 95991"/>
                <a:gd name="connsiteX3" fmla="*/ 124638 w 130172"/>
                <a:gd name="connsiteY3" fmla="*/ 81303 h 95991"/>
                <a:gd name="connsiteX4" fmla="*/ 61195 w 130172"/>
                <a:gd name="connsiteY4" fmla="*/ 49565 h 95991"/>
                <a:gd name="connsiteX5" fmla="*/ 8636 w 130172"/>
                <a:gd name="connsiteY5" fmla="*/ 1526 h 95991"/>
                <a:gd name="connsiteX6" fmla="*/ 759 w 130172"/>
                <a:gd name="connsiteY6" fmla="*/ 7729 h 9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72" h="95991">
                  <a:moveTo>
                    <a:pt x="759" y="8162"/>
                  </a:moveTo>
                  <a:cubicBezTo>
                    <a:pt x="28399" y="51513"/>
                    <a:pt x="71263" y="82789"/>
                    <a:pt x="120772" y="95729"/>
                  </a:cubicBezTo>
                  <a:cubicBezTo>
                    <a:pt x="124781" y="96811"/>
                    <a:pt x="128792" y="94445"/>
                    <a:pt x="129938" y="90464"/>
                  </a:cubicBezTo>
                  <a:cubicBezTo>
                    <a:pt x="130939" y="86482"/>
                    <a:pt x="128648" y="82385"/>
                    <a:pt x="124638" y="81303"/>
                  </a:cubicBezTo>
                  <a:cubicBezTo>
                    <a:pt x="102354" y="73210"/>
                    <a:pt x="81059" y="62563"/>
                    <a:pt x="61195" y="49565"/>
                  </a:cubicBezTo>
                  <a:cubicBezTo>
                    <a:pt x="41575" y="36048"/>
                    <a:pt x="23888" y="19891"/>
                    <a:pt x="8636" y="1526"/>
                  </a:cubicBezTo>
                  <a:cubicBezTo>
                    <a:pt x="5056" y="-2802"/>
                    <a:pt x="-2392" y="2969"/>
                    <a:pt x="759" y="772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3" name="Freeform: Shape 3282">
              <a:extLst>
                <a:ext uri="{FF2B5EF4-FFF2-40B4-BE49-F238E27FC236}">
                  <a16:creationId xmlns:a16="http://schemas.microsoft.com/office/drawing/2014/main" id="{E00E4CB6-915D-D4FC-C37C-029DC8203B2D}"/>
                </a:ext>
              </a:extLst>
            </p:cNvPr>
            <p:cNvSpPr/>
            <p:nvPr/>
          </p:nvSpPr>
          <p:spPr>
            <a:xfrm>
              <a:off x="10274641" y="994672"/>
              <a:ext cx="125707" cy="133683"/>
            </a:xfrm>
            <a:custGeom>
              <a:avLst/>
              <a:gdLst>
                <a:gd name="connsiteX0" fmla="*/ 315 w 125707"/>
                <a:gd name="connsiteY0" fmla="*/ 7887 h 133683"/>
                <a:gd name="connsiteX1" fmla="*/ 46142 w 125707"/>
                <a:gd name="connsiteY1" fmla="*/ 84634 h 133683"/>
                <a:gd name="connsiteX2" fmla="*/ 119754 w 125707"/>
                <a:gd name="connsiteY2" fmla="*/ 133684 h 133683"/>
                <a:gd name="connsiteX3" fmla="*/ 124193 w 125707"/>
                <a:gd name="connsiteY3" fmla="*/ 126038 h 133683"/>
                <a:gd name="connsiteX4" fmla="*/ 89823 w 125707"/>
                <a:gd name="connsiteY4" fmla="*/ 101080 h 133683"/>
                <a:gd name="connsiteX5" fmla="*/ 58172 w 125707"/>
                <a:gd name="connsiteY5" fmla="*/ 73815 h 133683"/>
                <a:gd name="connsiteX6" fmla="*/ 11628 w 125707"/>
                <a:gd name="connsiteY6" fmla="*/ 3127 h 133683"/>
                <a:gd name="connsiteX7" fmla="*/ 315 w 125707"/>
                <a:gd name="connsiteY7" fmla="*/ 7887 h 1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07" h="133683">
                  <a:moveTo>
                    <a:pt x="315" y="7887"/>
                  </a:moveTo>
                  <a:cubicBezTo>
                    <a:pt x="10339" y="36292"/>
                    <a:pt x="25921" y="62389"/>
                    <a:pt x="46142" y="84634"/>
                  </a:cubicBezTo>
                  <a:cubicBezTo>
                    <a:pt x="65476" y="105985"/>
                    <a:pt x="90825" y="127913"/>
                    <a:pt x="119754" y="133684"/>
                  </a:cubicBezTo>
                  <a:cubicBezTo>
                    <a:pt x="123764" y="133684"/>
                    <a:pt x="128060" y="129211"/>
                    <a:pt x="124193" y="126038"/>
                  </a:cubicBezTo>
                  <a:cubicBezTo>
                    <a:pt x="113309" y="116949"/>
                    <a:pt x="101280" y="109447"/>
                    <a:pt x="89823" y="101080"/>
                  </a:cubicBezTo>
                  <a:cubicBezTo>
                    <a:pt x="78508" y="92944"/>
                    <a:pt x="67911" y="83826"/>
                    <a:pt x="58172" y="73815"/>
                  </a:cubicBezTo>
                  <a:cubicBezTo>
                    <a:pt x="38481" y="53330"/>
                    <a:pt x="22713" y="29368"/>
                    <a:pt x="11628" y="3127"/>
                  </a:cubicBezTo>
                  <a:cubicBezTo>
                    <a:pt x="8907" y="-3365"/>
                    <a:pt x="-1977" y="1251"/>
                    <a:pt x="315" y="7887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4" name="Freeform: Shape 3283">
              <a:extLst>
                <a:ext uri="{FF2B5EF4-FFF2-40B4-BE49-F238E27FC236}">
                  <a16:creationId xmlns:a16="http://schemas.microsoft.com/office/drawing/2014/main" id="{8E6D18E8-1F7A-EEC6-44F1-9E7FEFF1DD4B}"/>
                </a:ext>
              </a:extLst>
            </p:cNvPr>
            <p:cNvSpPr/>
            <p:nvPr/>
          </p:nvSpPr>
          <p:spPr>
            <a:xfrm>
              <a:off x="10346070" y="1014392"/>
              <a:ext cx="84485" cy="132000"/>
            </a:xfrm>
            <a:custGeom>
              <a:avLst/>
              <a:gdLst>
                <a:gd name="connsiteX0" fmla="*/ 636 w 84485"/>
                <a:gd name="connsiteY0" fmla="*/ 4324 h 132000"/>
                <a:gd name="connsiteX1" fmla="*/ 24839 w 84485"/>
                <a:gd name="connsiteY1" fmla="*/ 78763 h 132000"/>
                <a:gd name="connsiteX2" fmla="*/ 78114 w 84485"/>
                <a:gd name="connsiteY2" fmla="*/ 131563 h 132000"/>
                <a:gd name="connsiteX3" fmla="*/ 83986 w 84485"/>
                <a:gd name="connsiteY3" fmla="*/ 129442 h 132000"/>
                <a:gd name="connsiteX4" fmla="*/ 83413 w 84485"/>
                <a:gd name="connsiteY4" fmla="*/ 124638 h 132000"/>
                <a:gd name="connsiteX5" fmla="*/ 40449 w 84485"/>
                <a:gd name="connsiteY5" fmla="*/ 72127 h 132000"/>
                <a:gd name="connsiteX6" fmla="*/ 23550 w 84485"/>
                <a:gd name="connsiteY6" fmla="*/ 43274 h 132000"/>
                <a:gd name="connsiteX7" fmla="*/ 13525 w 84485"/>
                <a:gd name="connsiteY7" fmla="*/ 6199 h 132000"/>
                <a:gd name="connsiteX8" fmla="*/ 1209 w 84485"/>
                <a:gd name="connsiteY8" fmla="*/ 4468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85" h="132000">
                  <a:moveTo>
                    <a:pt x="636" y="4324"/>
                  </a:moveTo>
                  <a:cubicBezTo>
                    <a:pt x="-3231" y="30580"/>
                    <a:pt x="11234" y="57412"/>
                    <a:pt x="24839" y="78763"/>
                  </a:cubicBezTo>
                  <a:cubicBezTo>
                    <a:pt x="37871" y="100590"/>
                    <a:pt x="56202" y="118752"/>
                    <a:pt x="78114" y="131563"/>
                  </a:cubicBezTo>
                  <a:cubicBezTo>
                    <a:pt x="80263" y="132630"/>
                    <a:pt x="82984" y="131678"/>
                    <a:pt x="83986" y="129442"/>
                  </a:cubicBezTo>
                  <a:cubicBezTo>
                    <a:pt x="84845" y="127855"/>
                    <a:pt x="84559" y="125980"/>
                    <a:pt x="83413" y="124638"/>
                  </a:cubicBezTo>
                  <a:cubicBezTo>
                    <a:pt x="67946" y="108120"/>
                    <a:pt x="53624" y="90578"/>
                    <a:pt x="40449" y="72127"/>
                  </a:cubicBezTo>
                  <a:cubicBezTo>
                    <a:pt x="34148" y="62952"/>
                    <a:pt x="28419" y="53301"/>
                    <a:pt x="23550" y="43274"/>
                  </a:cubicBezTo>
                  <a:cubicBezTo>
                    <a:pt x="16962" y="32051"/>
                    <a:pt x="13525" y="19240"/>
                    <a:pt x="13525" y="6199"/>
                  </a:cubicBezTo>
                  <a:cubicBezTo>
                    <a:pt x="13525" y="-725"/>
                    <a:pt x="2212" y="-2601"/>
                    <a:pt x="1209" y="446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5" name="Freeform: Shape 3284">
              <a:extLst>
                <a:ext uri="{FF2B5EF4-FFF2-40B4-BE49-F238E27FC236}">
                  <a16:creationId xmlns:a16="http://schemas.microsoft.com/office/drawing/2014/main" id="{AB66FE91-D854-01D2-D8AE-034577E0CD5E}"/>
                </a:ext>
              </a:extLst>
            </p:cNvPr>
            <p:cNvSpPr/>
            <p:nvPr/>
          </p:nvSpPr>
          <p:spPr>
            <a:xfrm>
              <a:off x="10390796" y="1017201"/>
              <a:ext cx="107711" cy="166430"/>
            </a:xfrm>
            <a:custGeom>
              <a:avLst/>
              <a:gdLst>
                <a:gd name="connsiteX0" fmla="*/ 19 w 107711"/>
                <a:gd name="connsiteY0" fmla="*/ 6276 h 166430"/>
                <a:gd name="connsiteX1" fmla="*/ 59166 w 107711"/>
                <a:gd name="connsiteY1" fmla="*/ 138275 h 166430"/>
                <a:gd name="connsiteX2" fmla="*/ 100268 w 107711"/>
                <a:gd name="connsiteY2" fmla="*/ 166262 h 166430"/>
                <a:gd name="connsiteX3" fmla="*/ 107572 w 107711"/>
                <a:gd name="connsiteY3" fmla="*/ 161776 h 166430"/>
                <a:gd name="connsiteX4" fmla="*/ 105997 w 107711"/>
                <a:gd name="connsiteY4" fmla="*/ 156164 h 166430"/>
                <a:gd name="connsiteX5" fmla="*/ 73058 w 107711"/>
                <a:gd name="connsiteY5" fmla="*/ 126013 h 166430"/>
                <a:gd name="connsiteX6" fmla="*/ 44415 w 107711"/>
                <a:gd name="connsiteY6" fmla="*/ 91102 h 166430"/>
                <a:gd name="connsiteX7" fmla="*/ 13052 w 107711"/>
                <a:gd name="connsiteY7" fmla="*/ 6276 h 166430"/>
                <a:gd name="connsiteX8" fmla="*/ 19 w 107711"/>
                <a:gd name="connsiteY8" fmla="*/ 6276 h 1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" h="166430">
                  <a:moveTo>
                    <a:pt x="19" y="6276"/>
                  </a:moveTo>
                  <a:cubicBezTo>
                    <a:pt x="3456" y="55974"/>
                    <a:pt x="24509" y="102787"/>
                    <a:pt x="59166" y="138275"/>
                  </a:cubicBezTo>
                  <a:cubicBezTo>
                    <a:pt x="70194" y="151043"/>
                    <a:pt x="84371" y="160694"/>
                    <a:pt x="100268" y="166262"/>
                  </a:cubicBezTo>
                  <a:cubicBezTo>
                    <a:pt x="103562" y="167041"/>
                    <a:pt x="106713" y="165036"/>
                    <a:pt x="107572" y="161776"/>
                  </a:cubicBezTo>
                  <a:cubicBezTo>
                    <a:pt x="108002" y="159770"/>
                    <a:pt x="107429" y="157650"/>
                    <a:pt x="105997" y="156164"/>
                  </a:cubicBezTo>
                  <a:cubicBezTo>
                    <a:pt x="96115" y="145056"/>
                    <a:pt x="83656" y="136400"/>
                    <a:pt x="73058" y="126013"/>
                  </a:cubicBezTo>
                  <a:cubicBezTo>
                    <a:pt x="62174" y="115525"/>
                    <a:pt x="52579" y="103811"/>
                    <a:pt x="44415" y="91102"/>
                  </a:cubicBezTo>
                  <a:cubicBezTo>
                    <a:pt x="27659" y="65625"/>
                    <a:pt x="16918" y="36600"/>
                    <a:pt x="13052" y="6276"/>
                  </a:cubicBezTo>
                  <a:cubicBezTo>
                    <a:pt x="12049" y="-1947"/>
                    <a:pt x="-554" y="-2236"/>
                    <a:pt x="19" y="627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6" name="Freeform: Shape 3285">
              <a:extLst>
                <a:ext uri="{FF2B5EF4-FFF2-40B4-BE49-F238E27FC236}">
                  <a16:creationId xmlns:a16="http://schemas.microsoft.com/office/drawing/2014/main" id="{CBD656D6-FC1A-F871-7AE3-D51BDE022F66}"/>
                </a:ext>
              </a:extLst>
            </p:cNvPr>
            <p:cNvSpPr/>
            <p:nvPr/>
          </p:nvSpPr>
          <p:spPr>
            <a:xfrm>
              <a:off x="10452109" y="1060257"/>
              <a:ext cx="91896" cy="165942"/>
            </a:xfrm>
            <a:custGeom>
              <a:avLst/>
              <a:gdLst>
                <a:gd name="connsiteX0" fmla="*/ 1146 w 91896"/>
                <a:gd name="connsiteY0" fmla="*/ 4479 h 165942"/>
                <a:gd name="connsiteX1" fmla="*/ 23488 w 91896"/>
                <a:gd name="connsiteY1" fmla="*/ 95364 h 165942"/>
                <a:gd name="connsiteX2" fmla="*/ 80773 w 91896"/>
                <a:gd name="connsiteY2" fmla="*/ 165042 h 165942"/>
                <a:gd name="connsiteX3" fmla="*/ 90654 w 91896"/>
                <a:gd name="connsiteY3" fmla="*/ 155088 h 165942"/>
                <a:gd name="connsiteX4" fmla="*/ 64876 w 91896"/>
                <a:gd name="connsiteY4" fmla="*/ 123351 h 165942"/>
                <a:gd name="connsiteX5" fmla="*/ 41390 w 91896"/>
                <a:gd name="connsiteY5" fmla="*/ 89160 h 165942"/>
                <a:gd name="connsiteX6" fmla="*/ 23774 w 91896"/>
                <a:gd name="connsiteY6" fmla="*/ 52806 h 165942"/>
                <a:gd name="connsiteX7" fmla="*/ 13463 w 91896"/>
                <a:gd name="connsiteY7" fmla="*/ 6066 h 165942"/>
                <a:gd name="connsiteX8" fmla="*/ 6875 w 91896"/>
                <a:gd name="connsiteY8" fmla="*/ 7 h 165942"/>
                <a:gd name="connsiteX9" fmla="*/ 1146 w 91896"/>
                <a:gd name="connsiteY9" fmla="*/ 4479 h 16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896" h="165942">
                  <a:moveTo>
                    <a:pt x="1146" y="4479"/>
                  </a:moveTo>
                  <a:cubicBezTo>
                    <a:pt x="-4153" y="35062"/>
                    <a:pt x="9883" y="68387"/>
                    <a:pt x="23488" y="95364"/>
                  </a:cubicBezTo>
                  <a:cubicBezTo>
                    <a:pt x="36090" y="123351"/>
                    <a:pt x="55854" y="147413"/>
                    <a:pt x="80773" y="165042"/>
                  </a:cubicBezTo>
                  <a:cubicBezTo>
                    <a:pt x="86645" y="168504"/>
                    <a:pt x="95095" y="161291"/>
                    <a:pt x="90654" y="155088"/>
                  </a:cubicBezTo>
                  <a:cubicBezTo>
                    <a:pt x="82778" y="143980"/>
                    <a:pt x="73326" y="134026"/>
                    <a:pt x="64876" y="123351"/>
                  </a:cubicBezTo>
                  <a:cubicBezTo>
                    <a:pt x="56284" y="112531"/>
                    <a:pt x="48407" y="101105"/>
                    <a:pt x="41390" y="89160"/>
                  </a:cubicBezTo>
                  <a:cubicBezTo>
                    <a:pt x="34515" y="77547"/>
                    <a:pt x="28644" y="65386"/>
                    <a:pt x="23774" y="52806"/>
                  </a:cubicBezTo>
                  <a:cubicBezTo>
                    <a:pt x="16757" y="38250"/>
                    <a:pt x="13177" y="22237"/>
                    <a:pt x="13463" y="6066"/>
                  </a:cubicBezTo>
                  <a:cubicBezTo>
                    <a:pt x="13320" y="2560"/>
                    <a:pt x="10312" y="-152"/>
                    <a:pt x="6875" y="7"/>
                  </a:cubicBezTo>
                  <a:cubicBezTo>
                    <a:pt x="4297" y="136"/>
                    <a:pt x="1863" y="1911"/>
                    <a:pt x="1146" y="447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7" name="Freeform: Shape 3286">
              <a:extLst>
                <a:ext uri="{FF2B5EF4-FFF2-40B4-BE49-F238E27FC236}">
                  <a16:creationId xmlns:a16="http://schemas.microsoft.com/office/drawing/2014/main" id="{BF43C459-3F43-67E7-1002-6D39B3366431}"/>
                </a:ext>
              </a:extLst>
            </p:cNvPr>
            <p:cNvSpPr/>
            <p:nvPr/>
          </p:nvSpPr>
          <p:spPr>
            <a:xfrm>
              <a:off x="10498080" y="1071189"/>
              <a:ext cx="60631" cy="213391"/>
            </a:xfrm>
            <a:custGeom>
              <a:avLst/>
              <a:gdLst>
                <a:gd name="connsiteX0" fmla="*/ 9311 w 60631"/>
                <a:gd name="connsiteY0" fmla="*/ 4222 h 213391"/>
                <a:gd name="connsiteX1" fmla="*/ 5300 w 60631"/>
                <a:gd name="connsiteY1" fmla="*/ 121651 h 213391"/>
                <a:gd name="connsiteX2" fmla="*/ 49410 w 60631"/>
                <a:gd name="connsiteY2" fmla="*/ 212103 h 213391"/>
                <a:gd name="connsiteX3" fmla="*/ 59005 w 60631"/>
                <a:gd name="connsiteY3" fmla="*/ 199552 h 213391"/>
                <a:gd name="connsiteX4" fmla="*/ 34516 w 60631"/>
                <a:gd name="connsiteY4" fmla="*/ 160746 h 213391"/>
                <a:gd name="connsiteX5" fmla="*/ 22343 w 60631"/>
                <a:gd name="connsiteY5" fmla="*/ 115447 h 213391"/>
                <a:gd name="connsiteX6" fmla="*/ 20911 w 60631"/>
                <a:gd name="connsiteY6" fmla="*/ 7396 h 213391"/>
                <a:gd name="connsiteX7" fmla="*/ 9311 w 60631"/>
                <a:gd name="connsiteY7" fmla="*/ 4222 h 21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631" h="213391">
                  <a:moveTo>
                    <a:pt x="9311" y="4222"/>
                  </a:moveTo>
                  <a:cubicBezTo>
                    <a:pt x="-4151" y="41730"/>
                    <a:pt x="-715" y="82844"/>
                    <a:pt x="5300" y="121651"/>
                  </a:cubicBezTo>
                  <a:cubicBezTo>
                    <a:pt x="10170" y="154110"/>
                    <a:pt x="19621" y="193782"/>
                    <a:pt x="49410" y="212103"/>
                  </a:cubicBezTo>
                  <a:cubicBezTo>
                    <a:pt x="57430" y="217152"/>
                    <a:pt x="63731" y="206188"/>
                    <a:pt x="59005" y="199552"/>
                  </a:cubicBezTo>
                  <a:cubicBezTo>
                    <a:pt x="48981" y="187881"/>
                    <a:pt x="40818" y="174811"/>
                    <a:pt x="34516" y="160746"/>
                  </a:cubicBezTo>
                  <a:cubicBezTo>
                    <a:pt x="28931" y="146118"/>
                    <a:pt x="24778" y="130941"/>
                    <a:pt x="22343" y="115447"/>
                  </a:cubicBezTo>
                  <a:cubicBezTo>
                    <a:pt x="16184" y="80392"/>
                    <a:pt x="9883" y="42162"/>
                    <a:pt x="20911" y="7396"/>
                  </a:cubicBezTo>
                  <a:cubicBezTo>
                    <a:pt x="23202" y="-106"/>
                    <a:pt x="11888" y="-3136"/>
                    <a:pt x="9311" y="422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8" name="Freeform: Shape 3287">
              <a:extLst>
                <a:ext uri="{FF2B5EF4-FFF2-40B4-BE49-F238E27FC236}">
                  <a16:creationId xmlns:a16="http://schemas.microsoft.com/office/drawing/2014/main" id="{6C417FC0-BD71-E5A1-3D59-B1F4323BC349}"/>
                </a:ext>
              </a:extLst>
            </p:cNvPr>
            <p:cNvSpPr/>
            <p:nvPr/>
          </p:nvSpPr>
          <p:spPr>
            <a:xfrm>
              <a:off x="10518465" y="1105634"/>
              <a:ext cx="46657" cy="222709"/>
            </a:xfrm>
            <a:custGeom>
              <a:avLst/>
              <a:gdLst>
                <a:gd name="connsiteX0" fmla="*/ 25874 w 46657"/>
                <a:gd name="connsiteY0" fmla="*/ 2092 h 222709"/>
                <a:gd name="connsiteX1" fmla="*/ 669 w 46657"/>
                <a:gd name="connsiteY1" fmla="*/ 109278 h 222709"/>
                <a:gd name="connsiteX2" fmla="*/ 37904 w 46657"/>
                <a:gd name="connsiteY2" fmla="*/ 221225 h 222709"/>
                <a:gd name="connsiteX3" fmla="*/ 45208 w 46657"/>
                <a:gd name="connsiteY3" fmla="*/ 221153 h 222709"/>
                <a:gd name="connsiteX4" fmla="*/ 46497 w 46657"/>
                <a:gd name="connsiteY4" fmla="*/ 216176 h 222709"/>
                <a:gd name="connsiteX5" fmla="*/ 17854 w 46657"/>
                <a:gd name="connsiteY5" fmla="*/ 112308 h 222709"/>
                <a:gd name="connsiteX6" fmla="*/ 17854 w 46657"/>
                <a:gd name="connsiteY6" fmla="*/ 59363 h 222709"/>
                <a:gd name="connsiteX7" fmla="*/ 34897 w 46657"/>
                <a:gd name="connsiteY7" fmla="*/ 11757 h 222709"/>
                <a:gd name="connsiteX8" fmla="*/ 25158 w 46657"/>
                <a:gd name="connsiteY8" fmla="*/ 2092 h 2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57" h="222709">
                  <a:moveTo>
                    <a:pt x="25874" y="2092"/>
                  </a:moveTo>
                  <a:cubicBezTo>
                    <a:pt x="238" y="29213"/>
                    <a:pt x="-1480" y="74222"/>
                    <a:pt x="669" y="109278"/>
                  </a:cubicBezTo>
                  <a:cubicBezTo>
                    <a:pt x="2960" y="147796"/>
                    <a:pt x="12125" y="191507"/>
                    <a:pt x="37904" y="221225"/>
                  </a:cubicBezTo>
                  <a:cubicBezTo>
                    <a:pt x="39909" y="223231"/>
                    <a:pt x="43202" y="223202"/>
                    <a:pt x="45208" y="221153"/>
                  </a:cubicBezTo>
                  <a:cubicBezTo>
                    <a:pt x="46497" y="219855"/>
                    <a:pt x="46926" y="217950"/>
                    <a:pt x="46497" y="216176"/>
                  </a:cubicBezTo>
                  <a:cubicBezTo>
                    <a:pt x="36185" y="181409"/>
                    <a:pt x="22007" y="148950"/>
                    <a:pt x="17854" y="112308"/>
                  </a:cubicBezTo>
                  <a:cubicBezTo>
                    <a:pt x="15992" y="94708"/>
                    <a:pt x="15992" y="76963"/>
                    <a:pt x="17854" y="59363"/>
                  </a:cubicBezTo>
                  <a:cubicBezTo>
                    <a:pt x="18427" y="42081"/>
                    <a:pt x="24441" y="25419"/>
                    <a:pt x="34897" y="11757"/>
                  </a:cubicBezTo>
                  <a:cubicBezTo>
                    <a:pt x="40768" y="5265"/>
                    <a:pt x="31316" y="-4256"/>
                    <a:pt x="25158" y="209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9" name="Freeform: Shape 3288">
              <a:extLst>
                <a:ext uri="{FF2B5EF4-FFF2-40B4-BE49-F238E27FC236}">
                  <a16:creationId xmlns:a16="http://schemas.microsoft.com/office/drawing/2014/main" id="{DB02AAC2-A145-119B-08D9-C79D8D456661}"/>
                </a:ext>
              </a:extLst>
            </p:cNvPr>
            <p:cNvSpPr/>
            <p:nvPr/>
          </p:nvSpPr>
          <p:spPr>
            <a:xfrm>
              <a:off x="10557161" y="1148554"/>
              <a:ext cx="42899" cy="204839"/>
            </a:xfrm>
            <a:custGeom>
              <a:avLst/>
              <a:gdLst>
                <a:gd name="connsiteX0" fmla="*/ 29856 w 42899"/>
                <a:gd name="connsiteY0" fmla="*/ 2162 h 204839"/>
                <a:gd name="connsiteX1" fmla="*/ 1213 w 42899"/>
                <a:gd name="connsiteY1" fmla="*/ 97086 h 204839"/>
                <a:gd name="connsiteX2" fmla="*/ 15534 w 42899"/>
                <a:gd name="connsiteY2" fmla="*/ 201964 h 204839"/>
                <a:gd name="connsiteX3" fmla="*/ 23125 w 42899"/>
                <a:gd name="connsiteY3" fmla="*/ 204114 h 204839"/>
                <a:gd name="connsiteX4" fmla="*/ 25989 w 42899"/>
                <a:gd name="connsiteY4" fmla="*/ 199079 h 204839"/>
                <a:gd name="connsiteX5" fmla="*/ 18971 w 42899"/>
                <a:gd name="connsiteY5" fmla="*/ 103722 h 204839"/>
                <a:gd name="connsiteX6" fmla="*/ 24414 w 42899"/>
                <a:gd name="connsiteY6" fmla="*/ 56693 h 204839"/>
                <a:gd name="connsiteX7" fmla="*/ 41027 w 42899"/>
                <a:gd name="connsiteY7" fmla="*/ 13414 h 204839"/>
                <a:gd name="connsiteX8" fmla="*/ 30286 w 42899"/>
                <a:gd name="connsiteY8" fmla="*/ 2594 h 20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99" h="204839">
                  <a:moveTo>
                    <a:pt x="29856" y="2162"/>
                  </a:moveTo>
                  <a:cubicBezTo>
                    <a:pt x="8517" y="26686"/>
                    <a:pt x="3647" y="65637"/>
                    <a:pt x="1213" y="97086"/>
                  </a:cubicBezTo>
                  <a:cubicBezTo>
                    <a:pt x="-2511" y="132704"/>
                    <a:pt x="2359" y="168683"/>
                    <a:pt x="15534" y="201964"/>
                  </a:cubicBezTo>
                  <a:cubicBezTo>
                    <a:pt x="17110" y="204676"/>
                    <a:pt x="20404" y="205643"/>
                    <a:pt x="23125" y="204114"/>
                  </a:cubicBezTo>
                  <a:cubicBezTo>
                    <a:pt x="24986" y="203104"/>
                    <a:pt x="25989" y="201156"/>
                    <a:pt x="25989" y="199079"/>
                  </a:cubicBezTo>
                  <a:cubicBezTo>
                    <a:pt x="21120" y="167529"/>
                    <a:pt x="18828" y="135647"/>
                    <a:pt x="18971" y="103722"/>
                  </a:cubicBezTo>
                  <a:cubicBezTo>
                    <a:pt x="19687" y="87925"/>
                    <a:pt x="21406" y="72215"/>
                    <a:pt x="24414" y="56693"/>
                  </a:cubicBezTo>
                  <a:cubicBezTo>
                    <a:pt x="26419" y="41141"/>
                    <a:pt x="32147" y="26296"/>
                    <a:pt x="41027" y="13414"/>
                  </a:cubicBezTo>
                  <a:cubicBezTo>
                    <a:pt x="47185" y="5912"/>
                    <a:pt x="36730" y="-5051"/>
                    <a:pt x="30286" y="2594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0" name="Freeform: Shape 3289">
              <a:extLst>
                <a:ext uri="{FF2B5EF4-FFF2-40B4-BE49-F238E27FC236}">
                  <a16:creationId xmlns:a16="http://schemas.microsoft.com/office/drawing/2014/main" id="{8E8468BC-0A4B-6C74-29FD-8A651670EAF4}"/>
                </a:ext>
              </a:extLst>
            </p:cNvPr>
            <p:cNvSpPr/>
            <p:nvPr/>
          </p:nvSpPr>
          <p:spPr>
            <a:xfrm>
              <a:off x="10591244" y="1190843"/>
              <a:ext cx="50745" cy="205321"/>
            </a:xfrm>
            <a:custGeom>
              <a:avLst/>
              <a:gdLst>
                <a:gd name="connsiteX0" fmla="*/ 38880 w 50745"/>
                <a:gd name="connsiteY0" fmla="*/ 2286 h 205321"/>
                <a:gd name="connsiteX1" fmla="*/ 6084 w 50745"/>
                <a:gd name="connsiteY1" fmla="*/ 92594 h 205321"/>
                <a:gd name="connsiteX2" fmla="*/ 2647 w 50745"/>
                <a:gd name="connsiteY2" fmla="*/ 200934 h 205321"/>
                <a:gd name="connsiteX3" fmla="*/ 14390 w 50745"/>
                <a:gd name="connsiteY3" fmla="*/ 199347 h 205321"/>
                <a:gd name="connsiteX4" fmla="*/ 22267 w 50745"/>
                <a:gd name="connsiteY4" fmla="*/ 97066 h 205321"/>
                <a:gd name="connsiteX5" fmla="*/ 49621 w 50745"/>
                <a:gd name="connsiteY5" fmla="*/ 10509 h 205321"/>
                <a:gd name="connsiteX6" fmla="*/ 38880 w 50745"/>
                <a:gd name="connsiteY6" fmla="*/ 2141 h 20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45" h="205321">
                  <a:moveTo>
                    <a:pt x="38880" y="2286"/>
                  </a:moveTo>
                  <a:cubicBezTo>
                    <a:pt x="20691" y="29205"/>
                    <a:pt x="9521" y="60236"/>
                    <a:pt x="6084" y="92594"/>
                  </a:cubicBezTo>
                  <a:cubicBezTo>
                    <a:pt x="-647" y="128298"/>
                    <a:pt x="-1793" y="164869"/>
                    <a:pt x="2647" y="200934"/>
                  </a:cubicBezTo>
                  <a:cubicBezTo>
                    <a:pt x="3792" y="208003"/>
                    <a:pt x="13961" y="205839"/>
                    <a:pt x="14390" y="199347"/>
                  </a:cubicBezTo>
                  <a:cubicBezTo>
                    <a:pt x="16252" y="165301"/>
                    <a:pt x="17111" y="130967"/>
                    <a:pt x="22267" y="97066"/>
                  </a:cubicBezTo>
                  <a:cubicBezTo>
                    <a:pt x="24559" y="66468"/>
                    <a:pt x="34010" y="36822"/>
                    <a:pt x="49621" y="10509"/>
                  </a:cubicBezTo>
                  <a:cubicBezTo>
                    <a:pt x="54204" y="4161"/>
                    <a:pt x="43606" y="-3918"/>
                    <a:pt x="38880" y="214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1" name="Freeform: Shape 3290">
              <a:extLst>
                <a:ext uri="{FF2B5EF4-FFF2-40B4-BE49-F238E27FC236}">
                  <a16:creationId xmlns:a16="http://schemas.microsoft.com/office/drawing/2014/main" id="{9141FB66-58C5-6D2D-A327-EEBF9DFD9440}"/>
                </a:ext>
              </a:extLst>
            </p:cNvPr>
            <p:cNvSpPr/>
            <p:nvPr/>
          </p:nvSpPr>
          <p:spPr>
            <a:xfrm>
              <a:off x="10586612" y="1241725"/>
              <a:ext cx="79299" cy="249523"/>
            </a:xfrm>
            <a:custGeom>
              <a:avLst/>
              <a:gdLst>
                <a:gd name="connsiteX0" fmla="*/ 65710 w 79299"/>
                <a:gd name="connsiteY0" fmla="*/ 3626 h 249523"/>
                <a:gd name="connsiteX1" fmla="*/ 405 w 79299"/>
                <a:gd name="connsiteY1" fmla="*/ 242523 h 249523"/>
                <a:gd name="connsiteX2" fmla="*/ 9427 w 79299"/>
                <a:gd name="connsiteY2" fmla="*/ 249448 h 249523"/>
                <a:gd name="connsiteX3" fmla="*/ 16301 w 79299"/>
                <a:gd name="connsiteY3" fmla="*/ 242523 h 249523"/>
                <a:gd name="connsiteX4" fmla="*/ 34346 w 79299"/>
                <a:gd name="connsiteY4" fmla="*/ 123363 h 249523"/>
                <a:gd name="connsiteX5" fmla="*/ 78313 w 79299"/>
                <a:gd name="connsiteY5" fmla="*/ 11127 h 249523"/>
                <a:gd name="connsiteX6" fmla="*/ 75735 w 79299"/>
                <a:gd name="connsiteY6" fmla="*/ 1029 h 249523"/>
                <a:gd name="connsiteX7" fmla="*/ 65710 w 79299"/>
                <a:gd name="connsiteY7" fmla="*/ 3626 h 24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99" h="249523">
                  <a:moveTo>
                    <a:pt x="65710" y="3626"/>
                  </a:moveTo>
                  <a:cubicBezTo>
                    <a:pt x="24465" y="73881"/>
                    <a:pt x="-3748" y="160150"/>
                    <a:pt x="405" y="242523"/>
                  </a:cubicBezTo>
                  <a:cubicBezTo>
                    <a:pt x="977" y="246952"/>
                    <a:pt x="4988" y="250054"/>
                    <a:pt x="9427" y="249448"/>
                  </a:cubicBezTo>
                  <a:cubicBezTo>
                    <a:pt x="13008" y="248972"/>
                    <a:pt x="15872" y="246130"/>
                    <a:pt x="16301" y="242523"/>
                  </a:cubicBezTo>
                  <a:cubicBezTo>
                    <a:pt x="19022" y="202375"/>
                    <a:pt x="25038" y="162516"/>
                    <a:pt x="34346" y="123363"/>
                  </a:cubicBezTo>
                  <a:cubicBezTo>
                    <a:pt x="44515" y="84340"/>
                    <a:pt x="59265" y="46659"/>
                    <a:pt x="78313" y="11127"/>
                  </a:cubicBezTo>
                  <a:cubicBezTo>
                    <a:pt x="80318" y="7622"/>
                    <a:pt x="79173" y="3106"/>
                    <a:pt x="75735" y="1029"/>
                  </a:cubicBezTo>
                  <a:cubicBezTo>
                    <a:pt x="72298" y="-1048"/>
                    <a:pt x="67715" y="120"/>
                    <a:pt x="65710" y="3626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2" name="Freeform: Shape 3291">
              <a:extLst>
                <a:ext uri="{FF2B5EF4-FFF2-40B4-BE49-F238E27FC236}">
                  <a16:creationId xmlns:a16="http://schemas.microsoft.com/office/drawing/2014/main" id="{724B3D66-4605-55A5-13F4-17B48554EEB7}"/>
                </a:ext>
              </a:extLst>
            </p:cNvPr>
            <p:cNvSpPr/>
            <p:nvPr/>
          </p:nvSpPr>
          <p:spPr>
            <a:xfrm>
              <a:off x="10603690" y="1294208"/>
              <a:ext cx="76586" cy="216815"/>
            </a:xfrm>
            <a:custGeom>
              <a:avLst/>
              <a:gdLst>
                <a:gd name="connsiteX0" fmla="*/ 61951 w 76586"/>
                <a:gd name="connsiteY0" fmla="*/ 4231 h 216815"/>
                <a:gd name="connsiteX1" fmla="*/ 226 w 76586"/>
                <a:gd name="connsiteY1" fmla="*/ 210814 h 216815"/>
                <a:gd name="connsiteX2" fmla="*/ 11969 w 76586"/>
                <a:gd name="connsiteY2" fmla="*/ 212545 h 216815"/>
                <a:gd name="connsiteX3" fmla="*/ 33738 w 76586"/>
                <a:gd name="connsiteY3" fmla="*/ 109831 h 216815"/>
                <a:gd name="connsiteX4" fmla="*/ 75556 w 76586"/>
                <a:gd name="connsiteY4" fmla="*/ 12310 h 216815"/>
                <a:gd name="connsiteX5" fmla="*/ 72406 w 76586"/>
                <a:gd name="connsiteY5" fmla="*/ 1057 h 216815"/>
                <a:gd name="connsiteX6" fmla="*/ 61235 w 76586"/>
                <a:gd name="connsiteY6" fmla="*/ 4231 h 21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86" h="216815">
                  <a:moveTo>
                    <a:pt x="61951" y="4231"/>
                  </a:moveTo>
                  <a:cubicBezTo>
                    <a:pt x="24572" y="64533"/>
                    <a:pt x="-2781" y="139116"/>
                    <a:pt x="226" y="210814"/>
                  </a:cubicBezTo>
                  <a:cubicBezTo>
                    <a:pt x="226" y="217306"/>
                    <a:pt x="10680" y="219470"/>
                    <a:pt x="11969" y="212545"/>
                  </a:cubicBezTo>
                  <a:cubicBezTo>
                    <a:pt x="17268" y="177922"/>
                    <a:pt x="24572" y="143631"/>
                    <a:pt x="33738" y="109831"/>
                  </a:cubicBezTo>
                  <a:cubicBezTo>
                    <a:pt x="44049" y="75843"/>
                    <a:pt x="57941" y="43124"/>
                    <a:pt x="75556" y="12310"/>
                  </a:cubicBezTo>
                  <a:cubicBezTo>
                    <a:pt x="77705" y="8328"/>
                    <a:pt x="76416" y="3293"/>
                    <a:pt x="72406" y="1057"/>
                  </a:cubicBezTo>
                  <a:cubicBezTo>
                    <a:pt x="68395" y="-1179"/>
                    <a:pt x="63383" y="249"/>
                    <a:pt x="61235" y="423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3" name="Freeform: Shape 3292">
              <a:extLst>
                <a:ext uri="{FF2B5EF4-FFF2-40B4-BE49-F238E27FC236}">
                  <a16:creationId xmlns:a16="http://schemas.microsoft.com/office/drawing/2014/main" id="{05CA0E51-100A-F1C8-91A8-CCCF6D116B89}"/>
                </a:ext>
              </a:extLst>
            </p:cNvPr>
            <p:cNvSpPr/>
            <p:nvPr/>
          </p:nvSpPr>
          <p:spPr>
            <a:xfrm>
              <a:off x="10611029" y="1351299"/>
              <a:ext cx="88922" cy="227451"/>
            </a:xfrm>
            <a:custGeom>
              <a:avLst/>
              <a:gdLst>
                <a:gd name="connsiteX0" fmla="*/ 73802 w 88922"/>
                <a:gd name="connsiteY0" fmla="*/ 3980 h 227451"/>
                <a:gd name="connsiteX1" fmla="*/ 47 w 88922"/>
                <a:gd name="connsiteY1" fmla="*/ 219363 h 227451"/>
                <a:gd name="connsiteX2" fmla="*/ 16374 w 88922"/>
                <a:gd name="connsiteY2" fmla="*/ 221527 h 227451"/>
                <a:gd name="connsiteX3" fmla="*/ 87980 w 88922"/>
                <a:gd name="connsiteY3" fmla="*/ 12203 h 227451"/>
                <a:gd name="connsiteX4" fmla="*/ 73659 w 88922"/>
                <a:gd name="connsiteY4" fmla="*/ 3980 h 22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22" h="227451">
                  <a:moveTo>
                    <a:pt x="73802" y="3980"/>
                  </a:moveTo>
                  <a:cubicBezTo>
                    <a:pt x="35278" y="70110"/>
                    <a:pt x="10215" y="143337"/>
                    <a:pt x="47" y="219363"/>
                  </a:cubicBezTo>
                  <a:cubicBezTo>
                    <a:pt x="-956" y="228740"/>
                    <a:pt x="14368" y="230615"/>
                    <a:pt x="16374" y="221527"/>
                  </a:cubicBezTo>
                  <a:cubicBezTo>
                    <a:pt x="31841" y="149093"/>
                    <a:pt x="55757" y="78809"/>
                    <a:pt x="87980" y="12203"/>
                  </a:cubicBezTo>
                  <a:cubicBezTo>
                    <a:pt x="92562" y="2970"/>
                    <a:pt x="79244" y="-5108"/>
                    <a:pt x="73659" y="3980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4" name="Freeform: Shape 3293">
              <a:extLst>
                <a:ext uri="{FF2B5EF4-FFF2-40B4-BE49-F238E27FC236}">
                  <a16:creationId xmlns:a16="http://schemas.microsoft.com/office/drawing/2014/main" id="{A08E118B-8499-C58F-9AC0-EB7E0EAE7AC5}"/>
                </a:ext>
              </a:extLst>
            </p:cNvPr>
            <p:cNvSpPr/>
            <p:nvPr/>
          </p:nvSpPr>
          <p:spPr>
            <a:xfrm>
              <a:off x="10568207" y="1412984"/>
              <a:ext cx="145864" cy="209499"/>
            </a:xfrm>
            <a:custGeom>
              <a:avLst/>
              <a:gdLst>
                <a:gd name="connsiteX0" fmla="*/ 141113 w 145864"/>
                <a:gd name="connsiteY0" fmla="*/ 0 h 209499"/>
                <a:gd name="connsiteX1" fmla="*/ 94283 w 145864"/>
                <a:gd name="connsiteY1" fmla="*/ 37075 h 209499"/>
                <a:gd name="connsiteX2" fmla="*/ 53754 w 145864"/>
                <a:gd name="connsiteY2" fmla="*/ 86557 h 209499"/>
                <a:gd name="connsiteX3" fmla="*/ 49 w 145864"/>
                <a:gd name="connsiteY3" fmla="*/ 201967 h 209499"/>
                <a:gd name="connsiteX4" fmla="*/ 5635 w 145864"/>
                <a:gd name="connsiteY4" fmla="*/ 209439 h 209499"/>
                <a:gd name="connsiteX5" fmla="*/ 12652 w 145864"/>
                <a:gd name="connsiteY5" fmla="*/ 205429 h 209499"/>
                <a:gd name="connsiteX6" fmla="*/ 66786 w 145864"/>
                <a:gd name="connsiteY6" fmla="*/ 96223 h 209499"/>
                <a:gd name="connsiteX7" fmla="*/ 103878 w 145864"/>
                <a:gd name="connsiteY7" fmla="*/ 49193 h 209499"/>
                <a:gd name="connsiteX8" fmla="*/ 125074 w 145864"/>
                <a:gd name="connsiteY8" fmla="*/ 27698 h 209499"/>
                <a:gd name="connsiteX9" fmla="*/ 145411 w 145864"/>
                <a:gd name="connsiteY9" fmla="*/ 6059 h 209499"/>
                <a:gd name="connsiteX10" fmla="*/ 143835 w 145864"/>
                <a:gd name="connsiteY10" fmla="*/ 793 h 209499"/>
                <a:gd name="connsiteX11" fmla="*/ 141113 w 145864"/>
                <a:gd name="connsiteY11" fmla="*/ 433 h 2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864" h="209499">
                  <a:moveTo>
                    <a:pt x="141113" y="0"/>
                  </a:moveTo>
                  <a:cubicBezTo>
                    <a:pt x="123068" y="8800"/>
                    <a:pt x="107029" y="21452"/>
                    <a:pt x="94283" y="37075"/>
                  </a:cubicBezTo>
                  <a:cubicBezTo>
                    <a:pt x="79532" y="52497"/>
                    <a:pt x="65927" y="69044"/>
                    <a:pt x="53754" y="86557"/>
                  </a:cubicBezTo>
                  <a:cubicBezTo>
                    <a:pt x="28405" y="121021"/>
                    <a:pt x="10074" y="160260"/>
                    <a:pt x="49" y="201967"/>
                  </a:cubicBezTo>
                  <a:cubicBezTo>
                    <a:pt x="-381" y="205602"/>
                    <a:pt x="2054" y="208949"/>
                    <a:pt x="5635" y="209439"/>
                  </a:cubicBezTo>
                  <a:cubicBezTo>
                    <a:pt x="8642" y="209843"/>
                    <a:pt x="11506" y="208199"/>
                    <a:pt x="12652" y="205429"/>
                  </a:cubicBezTo>
                  <a:cubicBezTo>
                    <a:pt x="26687" y="167156"/>
                    <a:pt x="44875" y="130542"/>
                    <a:pt x="66786" y="96223"/>
                  </a:cubicBezTo>
                  <a:cubicBezTo>
                    <a:pt x="77957" y="79604"/>
                    <a:pt x="90273" y="63879"/>
                    <a:pt x="103878" y="49193"/>
                  </a:cubicBezTo>
                  <a:cubicBezTo>
                    <a:pt x="110752" y="41836"/>
                    <a:pt x="118200" y="34767"/>
                    <a:pt x="125074" y="27698"/>
                  </a:cubicBezTo>
                  <a:cubicBezTo>
                    <a:pt x="132664" y="21250"/>
                    <a:pt x="139395" y="13993"/>
                    <a:pt x="145411" y="6059"/>
                  </a:cubicBezTo>
                  <a:cubicBezTo>
                    <a:pt x="146412" y="4155"/>
                    <a:pt x="145697" y="1803"/>
                    <a:pt x="143835" y="793"/>
                  </a:cubicBezTo>
                  <a:cubicBezTo>
                    <a:pt x="142975" y="346"/>
                    <a:pt x="141974" y="216"/>
                    <a:pt x="141113" y="433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FD5280CB-642D-7073-5E45-543589B014A4}"/>
                </a:ext>
              </a:extLst>
            </p:cNvPr>
            <p:cNvSpPr/>
            <p:nvPr/>
          </p:nvSpPr>
          <p:spPr>
            <a:xfrm>
              <a:off x="10537101" y="1482205"/>
              <a:ext cx="174765" cy="200845"/>
            </a:xfrm>
            <a:custGeom>
              <a:avLst/>
              <a:gdLst>
                <a:gd name="connsiteX0" fmla="*/ 165058 w 174765"/>
                <a:gd name="connsiteY0" fmla="*/ 1178 h 200845"/>
                <a:gd name="connsiteX1" fmla="*/ 60084 w 174765"/>
                <a:gd name="connsiteY1" fmla="*/ 85283 h 200845"/>
                <a:gd name="connsiteX2" fmla="*/ 221 w 174765"/>
                <a:gd name="connsiteY2" fmla="*/ 193479 h 200845"/>
                <a:gd name="connsiteX3" fmla="*/ 4087 w 174765"/>
                <a:gd name="connsiteY3" fmla="*/ 200620 h 200845"/>
                <a:gd name="connsiteX4" fmla="*/ 11248 w 174765"/>
                <a:gd name="connsiteY4" fmla="*/ 196653 h 200845"/>
                <a:gd name="connsiteX5" fmla="*/ 73832 w 174765"/>
                <a:gd name="connsiteY5" fmla="*/ 94948 h 200845"/>
                <a:gd name="connsiteX6" fmla="*/ 171789 w 174765"/>
                <a:gd name="connsiteY6" fmla="*/ 12863 h 200845"/>
                <a:gd name="connsiteX7" fmla="*/ 165058 w 174765"/>
                <a:gd name="connsiteY7" fmla="*/ 1178 h 20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765" h="200845">
                  <a:moveTo>
                    <a:pt x="165058" y="1178"/>
                  </a:moveTo>
                  <a:cubicBezTo>
                    <a:pt x="126964" y="25025"/>
                    <a:pt x="91734" y="53257"/>
                    <a:pt x="60084" y="85283"/>
                  </a:cubicBezTo>
                  <a:cubicBezTo>
                    <a:pt x="30152" y="114799"/>
                    <a:pt x="9386" y="152365"/>
                    <a:pt x="221" y="193479"/>
                  </a:cubicBezTo>
                  <a:cubicBezTo>
                    <a:pt x="-638" y="196552"/>
                    <a:pt x="1080" y="199740"/>
                    <a:pt x="4087" y="200620"/>
                  </a:cubicBezTo>
                  <a:cubicBezTo>
                    <a:pt x="7238" y="201500"/>
                    <a:pt x="10389" y="199726"/>
                    <a:pt x="11248" y="196653"/>
                  </a:cubicBezTo>
                  <a:cubicBezTo>
                    <a:pt x="25856" y="159217"/>
                    <a:pt x="47051" y="124753"/>
                    <a:pt x="73832" y="94948"/>
                  </a:cubicBezTo>
                  <a:cubicBezTo>
                    <a:pt x="103477" y="64120"/>
                    <a:pt x="136272" y="36609"/>
                    <a:pt x="171789" y="12863"/>
                  </a:cubicBezTo>
                  <a:cubicBezTo>
                    <a:pt x="178950" y="7959"/>
                    <a:pt x="171789" y="-3727"/>
                    <a:pt x="165058" y="1178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65F826B0-4A3D-9B40-47AE-B26CF60C1FC2}"/>
                </a:ext>
              </a:extLst>
            </p:cNvPr>
            <p:cNvSpPr/>
            <p:nvPr/>
          </p:nvSpPr>
          <p:spPr>
            <a:xfrm>
              <a:off x="10528675" y="1575812"/>
              <a:ext cx="171138" cy="146845"/>
            </a:xfrm>
            <a:custGeom>
              <a:avLst/>
              <a:gdLst>
                <a:gd name="connsiteX0" fmla="*/ 162600 w 171138"/>
                <a:gd name="connsiteY0" fmla="*/ 332 h 146845"/>
                <a:gd name="connsiteX1" fmla="*/ 1057 w 171138"/>
                <a:gd name="connsiteY1" fmla="*/ 136803 h 146845"/>
                <a:gd name="connsiteX2" fmla="*/ 11369 w 171138"/>
                <a:gd name="connsiteY2" fmla="*/ 144882 h 146845"/>
                <a:gd name="connsiteX3" fmla="*/ 166324 w 171138"/>
                <a:gd name="connsiteY3" fmla="*/ 14036 h 146845"/>
                <a:gd name="connsiteX4" fmla="*/ 162600 w 171138"/>
                <a:gd name="connsiteY4" fmla="*/ 332 h 14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8" h="146845">
                  <a:moveTo>
                    <a:pt x="162600" y="332"/>
                  </a:moveTo>
                  <a:cubicBezTo>
                    <a:pt x="92856" y="22115"/>
                    <a:pt x="43018" y="79820"/>
                    <a:pt x="1057" y="136803"/>
                  </a:cubicBezTo>
                  <a:cubicBezTo>
                    <a:pt x="-3239" y="142862"/>
                    <a:pt x="6642" y="150508"/>
                    <a:pt x="11369" y="144882"/>
                  </a:cubicBezTo>
                  <a:cubicBezTo>
                    <a:pt x="55764" y="93236"/>
                    <a:pt x="99157" y="35676"/>
                    <a:pt x="166324" y="14036"/>
                  </a:cubicBezTo>
                  <a:cubicBezTo>
                    <a:pt x="174773" y="11151"/>
                    <a:pt x="171193" y="-2265"/>
                    <a:pt x="162600" y="33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7" name="Freeform: Shape 3296">
              <a:extLst>
                <a:ext uri="{FF2B5EF4-FFF2-40B4-BE49-F238E27FC236}">
                  <a16:creationId xmlns:a16="http://schemas.microsoft.com/office/drawing/2014/main" id="{092C5E22-3668-A31B-7D79-B4A2BC519FFC}"/>
                </a:ext>
              </a:extLst>
            </p:cNvPr>
            <p:cNvSpPr/>
            <p:nvPr/>
          </p:nvSpPr>
          <p:spPr>
            <a:xfrm>
              <a:off x="9766583" y="1367541"/>
              <a:ext cx="158646" cy="129702"/>
            </a:xfrm>
            <a:custGeom>
              <a:avLst/>
              <a:gdLst>
                <a:gd name="connsiteX0" fmla="*/ 5983 w 158646"/>
                <a:gd name="connsiteY0" fmla="*/ 129691 h 129702"/>
                <a:gd name="connsiteX1" fmla="*/ 103510 w 158646"/>
                <a:gd name="connsiteY1" fmla="*/ 85259 h 129702"/>
                <a:gd name="connsiteX2" fmla="*/ 158647 w 158646"/>
                <a:gd name="connsiteY2" fmla="*/ 5049 h 129702"/>
                <a:gd name="connsiteX3" fmla="*/ 153635 w 158646"/>
                <a:gd name="connsiteY3" fmla="*/ 0 h 129702"/>
                <a:gd name="connsiteX4" fmla="*/ 149339 w 158646"/>
                <a:gd name="connsiteY4" fmla="*/ 2452 h 129702"/>
                <a:gd name="connsiteX5" fmla="*/ 92054 w 158646"/>
                <a:gd name="connsiteY5" fmla="*/ 71698 h 129702"/>
                <a:gd name="connsiteX6" fmla="*/ 4693 w 158646"/>
                <a:gd name="connsiteY6" fmla="*/ 116708 h 129702"/>
                <a:gd name="connsiteX7" fmla="*/ 6412 w 158646"/>
                <a:gd name="connsiteY7" fmla="*/ 129691 h 12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646" h="129702">
                  <a:moveTo>
                    <a:pt x="5983" y="129691"/>
                  </a:moveTo>
                  <a:cubicBezTo>
                    <a:pt x="41786" y="127095"/>
                    <a:pt x="75440" y="106609"/>
                    <a:pt x="103510" y="85259"/>
                  </a:cubicBezTo>
                  <a:cubicBezTo>
                    <a:pt x="131580" y="63908"/>
                    <a:pt x="156069" y="40105"/>
                    <a:pt x="158647" y="5049"/>
                  </a:cubicBezTo>
                  <a:cubicBezTo>
                    <a:pt x="158647" y="2265"/>
                    <a:pt x="156399" y="0"/>
                    <a:pt x="153635" y="0"/>
                  </a:cubicBezTo>
                  <a:cubicBezTo>
                    <a:pt x="151874" y="0"/>
                    <a:pt x="150241" y="938"/>
                    <a:pt x="149339" y="2452"/>
                  </a:cubicBezTo>
                  <a:cubicBezTo>
                    <a:pt x="135561" y="29516"/>
                    <a:pt x="115999" y="53160"/>
                    <a:pt x="92054" y="71698"/>
                  </a:cubicBezTo>
                  <a:cubicBezTo>
                    <a:pt x="66418" y="91173"/>
                    <a:pt x="37203" y="111947"/>
                    <a:pt x="4693" y="116708"/>
                  </a:cubicBezTo>
                  <a:cubicBezTo>
                    <a:pt x="-2610" y="117717"/>
                    <a:pt x="-891" y="130124"/>
                    <a:pt x="6412" y="129691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8" name="Freeform: Shape 3297">
              <a:extLst>
                <a:ext uri="{FF2B5EF4-FFF2-40B4-BE49-F238E27FC236}">
                  <a16:creationId xmlns:a16="http://schemas.microsoft.com/office/drawing/2014/main" id="{14AF60DB-B608-09D2-4A95-B30CAA88FC56}"/>
                </a:ext>
              </a:extLst>
            </p:cNvPr>
            <p:cNvSpPr/>
            <p:nvPr/>
          </p:nvSpPr>
          <p:spPr>
            <a:xfrm>
              <a:off x="9764938" y="1419295"/>
              <a:ext cx="168395" cy="132789"/>
            </a:xfrm>
            <a:custGeom>
              <a:avLst/>
              <a:gdLst>
                <a:gd name="connsiteX0" fmla="*/ 7484 w 168395"/>
                <a:gd name="connsiteY0" fmla="*/ 132180 h 132789"/>
                <a:gd name="connsiteX1" fmla="*/ 104726 w 168395"/>
                <a:gd name="connsiteY1" fmla="*/ 91642 h 132789"/>
                <a:gd name="connsiteX2" fmla="*/ 140959 w 168395"/>
                <a:gd name="connsiteY2" fmla="*/ 54278 h 132789"/>
                <a:gd name="connsiteX3" fmla="*/ 168170 w 168395"/>
                <a:gd name="connsiteY3" fmla="*/ 8836 h 132789"/>
                <a:gd name="connsiteX4" fmla="*/ 163128 w 168395"/>
                <a:gd name="connsiteY4" fmla="*/ 223 h 132789"/>
                <a:gd name="connsiteX5" fmla="*/ 156426 w 168395"/>
                <a:gd name="connsiteY5" fmla="*/ 2055 h 132789"/>
                <a:gd name="connsiteX6" fmla="*/ 127784 w 168395"/>
                <a:gd name="connsiteY6" fmla="*/ 39419 h 132789"/>
                <a:gd name="connsiteX7" fmla="*/ 94701 w 168395"/>
                <a:gd name="connsiteY7" fmla="*/ 74908 h 132789"/>
                <a:gd name="connsiteX8" fmla="*/ 6769 w 168395"/>
                <a:gd name="connsiteY8" fmla="*/ 118186 h 132789"/>
                <a:gd name="connsiteX9" fmla="*/ 6769 w 168395"/>
                <a:gd name="connsiteY9" fmla="*/ 132612 h 13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395" h="132789">
                  <a:moveTo>
                    <a:pt x="7484" y="132180"/>
                  </a:moveTo>
                  <a:cubicBezTo>
                    <a:pt x="44147" y="136796"/>
                    <a:pt x="77945" y="114435"/>
                    <a:pt x="104726" y="91642"/>
                  </a:cubicBezTo>
                  <a:cubicBezTo>
                    <a:pt x="117916" y="80332"/>
                    <a:pt x="130046" y="67824"/>
                    <a:pt x="140959" y="54278"/>
                  </a:cubicBezTo>
                  <a:cubicBezTo>
                    <a:pt x="152903" y="41078"/>
                    <a:pt x="162154" y="25642"/>
                    <a:pt x="168170" y="8836"/>
                  </a:cubicBezTo>
                  <a:cubicBezTo>
                    <a:pt x="169143" y="5056"/>
                    <a:pt x="166880" y="1204"/>
                    <a:pt x="163128" y="223"/>
                  </a:cubicBezTo>
                  <a:cubicBezTo>
                    <a:pt x="160736" y="-397"/>
                    <a:pt x="158187" y="295"/>
                    <a:pt x="156426" y="2055"/>
                  </a:cubicBezTo>
                  <a:cubicBezTo>
                    <a:pt x="145829" y="13452"/>
                    <a:pt x="137665" y="27157"/>
                    <a:pt x="127784" y="39419"/>
                  </a:cubicBezTo>
                  <a:cubicBezTo>
                    <a:pt x="117772" y="52172"/>
                    <a:pt x="106702" y="64045"/>
                    <a:pt x="94701" y="74908"/>
                  </a:cubicBezTo>
                  <a:cubicBezTo>
                    <a:pt x="70784" y="96691"/>
                    <a:pt x="40710" y="120061"/>
                    <a:pt x="6769" y="118186"/>
                  </a:cubicBezTo>
                  <a:cubicBezTo>
                    <a:pt x="-2541" y="118186"/>
                    <a:pt x="-1967" y="131314"/>
                    <a:pt x="6769" y="132612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9" name="Freeform: Shape 3298">
              <a:extLst>
                <a:ext uri="{FF2B5EF4-FFF2-40B4-BE49-F238E27FC236}">
                  <a16:creationId xmlns:a16="http://schemas.microsoft.com/office/drawing/2014/main" id="{F60D15BA-978C-C088-EBCC-B0404E85E0D9}"/>
                </a:ext>
              </a:extLst>
            </p:cNvPr>
            <p:cNvSpPr/>
            <p:nvPr/>
          </p:nvSpPr>
          <p:spPr>
            <a:xfrm>
              <a:off x="9786595" y="1460803"/>
              <a:ext cx="159126" cy="144126"/>
            </a:xfrm>
            <a:custGeom>
              <a:avLst/>
              <a:gdLst>
                <a:gd name="connsiteX0" fmla="*/ 12322 w 159126"/>
                <a:gd name="connsiteY0" fmla="*/ 142029 h 144126"/>
                <a:gd name="connsiteX1" fmla="*/ 92808 w 159126"/>
                <a:gd name="connsiteY1" fmla="*/ 85623 h 144126"/>
                <a:gd name="connsiteX2" fmla="*/ 158113 w 159126"/>
                <a:gd name="connsiteY2" fmla="*/ 12193 h 144126"/>
                <a:gd name="connsiteX3" fmla="*/ 154905 w 159126"/>
                <a:gd name="connsiteY3" fmla="*/ 1028 h 144126"/>
                <a:gd name="connsiteX4" fmla="*/ 145367 w 159126"/>
                <a:gd name="connsiteY4" fmla="*/ 2239 h 144126"/>
                <a:gd name="connsiteX5" fmla="*/ 79919 w 159126"/>
                <a:gd name="connsiteY5" fmla="*/ 70908 h 144126"/>
                <a:gd name="connsiteX6" fmla="*/ 4159 w 159126"/>
                <a:gd name="connsiteY6" fmla="*/ 128613 h 144126"/>
                <a:gd name="connsiteX7" fmla="*/ 1080 w 159126"/>
                <a:gd name="connsiteY7" fmla="*/ 139937 h 144126"/>
                <a:gd name="connsiteX8" fmla="*/ 12322 w 159126"/>
                <a:gd name="connsiteY8" fmla="*/ 143039 h 1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26" h="144126">
                  <a:moveTo>
                    <a:pt x="12322" y="142029"/>
                  </a:moveTo>
                  <a:cubicBezTo>
                    <a:pt x="41108" y="126218"/>
                    <a:pt x="68089" y="107305"/>
                    <a:pt x="92808" y="85623"/>
                  </a:cubicBezTo>
                  <a:cubicBezTo>
                    <a:pt x="118571" y="65080"/>
                    <a:pt x="140669" y="40238"/>
                    <a:pt x="158113" y="12193"/>
                  </a:cubicBezTo>
                  <a:cubicBezTo>
                    <a:pt x="160290" y="8212"/>
                    <a:pt x="158843" y="3220"/>
                    <a:pt x="154905" y="1028"/>
                  </a:cubicBezTo>
                  <a:cubicBezTo>
                    <a:pt x="151797" y="-703"/>
                    <a:pt x="147945" y="-213"/>
                    <a:pt x="145367" y="2239"/>
                  </a:cubicBezTo>
                  <a:cubicBezTo>
                    <a:pt x="122882" y="24600"/>
                    <a:pt x="103406" y="49557"/>
                    <a:pt x="79919" y="70908"/>
                  </a:cubicBezTo>
                  <a:cubicBezTo>
                    <a:pt x="56460" y="92417"/>
                    <a:pt x="31097" y="111734"/>
                    <a:pt x="4159" y="128613"/>
                  </a:cubicBezTo>
                  <a:cubicBezTo>
                    <a:pt x="207" y="130878"/>
                    <a:pt x="-1168" y="135956"/>
                    <a:pt x="1080" y="139937"/>
                  </a:cubicBezTo>
                  <a:cubicBezTo>
                    <a:pt x="3328" y="143919"/>
                    <a:pt x="8370" y="145304"/>
                    <a:pt x="12322" y="143039"/>
                  </a:cubicBezTo>
                  <a:close/>
                </a:path>
              </a:pathLst>
            </a:custGeom>
            <a:solidFill>
              <a:srgbClr val="44525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0" name="Freeform: Shape 3299">
              <a:extLst>
                <a:ext uri="{FF2B5EF4-FFF2-40B4-BE49-F238E27FC236}">
                  <a16:creationId xmlns:a16="http://schemas.microsoft.com/office/drawing/2014/main" id="{7B369A07-1E5E-F32E-20EB-45F416A5B081}"/>
                </a:ext>
              </a:extLst>
            </p:cNvPr>
            <p:cNvSpPr/>
            <p:nvPr/>
          </p:nvSpPr>
          <p:spPr>
            <a:xfrm>
              <a:off x="9654639" y="1335741"/>
              <a:ext cx="269207" cy="258235"/>
            </a:xfrm>
            <a:custGeom>
              <a:avLst/>
              <a:gdLst>
                <a:gd name="connsiteX0" fmla="*/ 779 w 269207"/>
                <a:gd name="connsiteY0" fmla="*/ 13046 h 258235"/>
                <a:gd name="connsiteX1" fmla="*/ 97448 w 269207"/>
                <a:gd name="connsiteY1" fmla="*/ 166685 h 258235"/>
                <a:gd name="connsiteX2" fmla="*/ 254122 w 269207"/>
                <a:gd name="connsiteY2" fmla="*/ 258002 h 258235"/>
                <a:gd name="connsiteX3" fmla="*/ 263145 w 269207"/>
                <a:gd name="connsiteY3" fmla="*/ 236363 h 258235"/>
                <a:gd name="connsiteX4" fmla="*/ 121077 w 269207"/>
                <a:gd name="connsiteY4" fmla="*/ 145478 h 258235"/>
                <a:gd name="connsiteX5" fmla="*/ 21545 w 269207"/>
                <a:gd name="connsiteY5" fmla="*/ 7275 h 258235"/>
                <a:gd name="connsiteX6" fmla="*/ 779 w 269207"/>
                <a:gd name="connsiteY6" fmla="*/ 13046 h 2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207" h="258235">
                  <a:moveTo>
                    <a:pt x="779" y="13046"/>
                  </a:moveTo>
                  <a:cubicBezTo>
                    <a:pt x="21431" y="70780"/>
                    <a:pt x="54426" y="123233"/>
                    <a:pt x="97448" y="166685"/>
                  </a:cubicBezTo>
                  <a:cubicBezTo>
                    <a:pt x="140411" y="208954"/>
                    <a:pt x="194260" y="246606"/>
                    <a:pt x="254122" y="258002"/>
                  </a:cubicBezTo>
                  <a:cubicBezTo>
                    <a:pt x="266439" y="260455"/>
                    <a:pt x="275890" y="242855"/>
                    <a:pt x="263145" y="236363"/>
                  </a:cubicBezTo>
                  <a:cubicBezTo>
                    <a:pt x="211817" y="212877"/>
                    <a:pt x="164013" y="182280"/>
                    <a:pt x="121077" y="145478"/>
                  </a:cubicBezTo>
                  <a:cubicBezTo>
                    <a:pt x="78400" y="107177"/>
                    <a:pt x="44445" y="60032"/>
                    <a:pt x="21545" y="7275"/>
                  </a:cubicBezTo>
                  <a:cubicBezTo>
                    <a:pt x="16389" y="-5419"/>
                    <a:pt x="-4234" y="-226"/>
                    <a:pt x="779" y="13046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1" name="Freeform: Shape 3300">
              <a:extLst>
                <a:ext uri="{FF2B5EF4-FFF2-40B4-BE49-F238E27FC236}">
                  <a16:creationId xmlns:a16="http://schemas.microsoft.com/office/drawing/2014/main" id="{B6D7D454-9F24-2987-57D9-61E75F57C5EA}"/>
                </a:ext>
              </a:extLst>
            </p:cNvPr>
            <p:cNvSpPr/>
            <p:nvPr/>
          </p:nvSpPr>
          <p:spPr>
            <a:xfrm>
              <a:off x="9838759" y="1797273"/>
              <a:ext cx="324648" cy="131982"/>
            </a:xfrm>
            <a:custGeom>
              <a:avLst/>
              <a:gdLst>
                <a:gd name="connsiteX0" fmla="*/ 9852 w 324648"/>
                <a:gd name="connsiteY0" fmla="*/ 127119 h 131982"/>
                <a:gd name="connsiteX1" fmla="*/ 180705 w 324648"/>
                <a:gd name="connsiteY1" fmla="*/ 113991 h 131982"/>
                <a:gd name="connsiteX2" fmla="*/ 322630 w 324648"/>
                <a:gd name="connsiteY2" fmla="*/ 20076 h 131982"/>
                <a:gd name="connsiteX3" fmla="*/ 304441 w 324648"/>
                <a:gd name="connsiteY3" fmla="*/ 1899 h 131982"/>
                <a:gd name="connsiteX4" fmla="*/ 240998 w 324648"/>
                <a:gd name="connsiteY4" fmla="*/ 45178 h 131982"/>
                <a:gd name="connsiteX5" fmla="*/ 169392 w 324648"/>
                <a:gd name="connsiteY5" fmla="*/ 79945 h 131982"/>
                <a:gd name="connsiteX6" fmla="*/ 14005 w 324648"/>
                <a:gd name="connsiteY6" fmla="*/ 98266 h 131982"/>
                <a:gd name="connsiteX7" fmla="*/ 10282 w 324648"/>
                <a:gd name="connsiteY7" fmla="*/ 127119 h 1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648" h="131982">
                  <a:moveTo>
                    <a:pt x="9852" y="127119"/>
                  </a:moveTo>
                  <a:cubicBezTo>
                    <a:pt x="67023" y="136640"/>
                    <a:pt x="125625" y="132139"/>
                    <a:pt x="180705" y="113991"/>
                  </a:cubicBezTo>
                  <a:cubicBezTo>
                    <a:pt x="233264" y="96679"/>
                    <a:pt x="290836" y="67539"/>
                    <a:pt x="322630" y="20076"/>
                  </a:cubicBezTo>
                  <a:cubicBezTo>
                    <a:pt x="330076" y="8968"/>
                    <a:pt x="315326" y="-5169"/>
                    <a:pt x="304441" y="1899"/>
                  </a:cubicBezTo>
                  <a:cubicBezTo>
                    <a:pt x="282816" y="16326"/>
                    <a:pt x="262909" y="32050"/>
                    <a:pt x="240998" y="45178"/>
                  </a:cubicBezTo>
                  <a:cubicBezTo>
                    <a:pt x="218471" y="59373"/>
                    <a:pt x="194454" y="71044"/>
                    <a:pt x="169392" y="79945"/>
                  </a:cubicBezTo>
                  <a:cubicBezTo>
                    <a:pt x="119510" y="97242"/>
                    <a:pt x="66507" y="103488"/>
                    <a:pt x="14005" y="98266"/>
                  </a:cubicBezTo>
                  <a:cubicBezTo>
                    <a:pt x="-1891" y="96679"/>
                    <a:pt x="-5758" y="124233"/>
                    <a:pt x="10282" y="127119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2" name="Freeform: Shape 3301">
              <a:extLst>
                <a:ext uri="{FF2B5EF4-FFF2-40B4-BE49-F238E27FC236}">
                  <a16:creationId xmlns:a16="http://schemas.microsoft.com/office/drawing/2014/main" id="{D3140EB1-E071-A2FF-4820-A6AFE39E7B70}"/>
                </a:ext>
              </a:extLst>
            </p:cNvPr>
            <p:cNvSpPr/>
            <p:nvPr/>
          </p:nvSpPr>
          <p:spPr>
            <a:xfrm>
              <a:off x="10401994" y="1713774"/>
              <a:ext cx="129848" cy="357636"/>
            </a:xfrm>
            <a:custGeom>
              <a:avLst/>
              <a:gdLst>
                <a:gd name="connsiteX0" fmla="*/ 20615 w 129848"/>
                <a:gd name="connsiteY0" fmla="*/ 354446 h 357636"/>
                <a:gd name="connsiteX1" fmla="*/ 120864 w 129848"/>
                <a:gd name="connsiteY1" fmla="*/ 176571 h 357636"/>
                <a:gd name="connsiteX2" fmla="*/ 81480 w 129848"/>
                <a:gd name="connsiteY2" fmla="*/ 1149 h 357636"/>
                <a:gd name="connsiteX3" fmla="*/ 67159 w 129848"/>
                <a:gd name="connsiteY3" fmla="*/ 15575 h 357636"/>
                <a:gd name="connsiteX4" fmla="*/ 83055 w 129848"/>
                <a:gd name="connsiteY4" fmla="*/ 177581 h 357636"/>
                <a:gd name="connsiteX5" fmla="*/ 3429 w 129848"/>
                <a:gd name="connsiteY5" fmla="*/ 336269 h 357636"/>
                <a:gd name="connsiteX6" fmla="*/ 21044 w 129848"/>
                <a:gd name="connsiteY6" fmla="*/ 354013 h 3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848" h="357636">
                  <a:moveTo>
                    <a:pt x="20615" y="354446"/>
                  </a:moveTo>
                  <a:cubicBezTo>
                    <a:pt x="70309" y="306090"/>
                    <a:pt x="105110" y="244331"/>
                    <a:pt x="120864" y="176571"/>
                  </a:cubicBezTo>
                  <a:cubicBezTo>
                    <a:pt x="133037" y="121319"/>
                    <a:pt x="142489" y="32310"/>
                    <a:pt x="81480" y="1149"/>
                  </a:cubicBezTo>
                  <a:cubicBezTo>
                    <a:pt x="72744" y="-3323"/>
                    <a:pt x="61430" y="6054"/>
                    <a:pt x="67159" y="15575"/>
                  </a:cubicBezTo>
                  <a:cubicBezTo>
                    <a:pt x="96947" y="63470"/>
                    <a:pt x="94942" y="124205"/>
                    <a:pt x="83055" y="177581"/>
                  </a:cubicBezTo>
                  <a:cubicBezTo>
                    <a:pt x="70166" y="236397"/>
                    <a:pt x="42813" y="290985"/>
                    <a:pt x="3429" y="336269"/>
                  </a:cubicBezTo>
                  <a:cubicBezTo>
                    <a:pt x="-7312" y="348243"/>
                    <a:pt x="9587" y="365122"/>
                    <a:pt x="21044" y="354013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3" name="Freeform: Shape 3302">
              <a:extLst>
                <a:ext uri="{FF2B5EF4-FFF2-40B4-BE49-F238E27FC236}">
                  <a16:creationId xmlns:a16="http://schemas.microsoft.com/office/drawing/2014/main" id="{DFCCFC76-45F2-484E-6DDB-E678FF49D225}"/>
                </a:ext>
              </a:extLst>
            </p:cNvPr>
            <p:cNvSpPr/>
            <p:nvPr/>
          </p:nvSpPr>
          <p:spPr>
            <a:xfrm>
              <a:off x="10540278" y="1387935"/>
              <a:ext cx="231731" cy="279529"/>
            </a:xfrm>
            <a:custGeom>
              <a:avLst/>
              <a:gdLst>
                <a:gd name="connsiteX0" fmla="*/ 10076 w 231731"/>
                <a:gd name="connsiteY0" fmla="*/ 29809 h 279529"/>
                <a:gd name="connsiteX1" fmla="*/ 137536 w 231731"/>
                <a:gd name="connsiteY1" fmla="*/ 127763 h 279529"/>
                <a:gd name="connsiteX2" fmla="*/ 210430 w 231731"/>
                <a:gd name="connsiteY2" fmla="*/ 272025 h 279529"/>
                <a:gd name="connsiteX3" fmla="*/ 224178 w 231731"/>
                <a:gd name="connsiteY3" fmla="*/ 278964 h 279529"/>
                <a:gd name="connsiteX4" fmla="*/ 231626 w 231731"/>
                <a:gd name="connsiteY4" fmla="*/ 269139 h 279529"/>
                <a:gd name="connsiteX5" fmla="*/ 164890 w 231731"/>
                <a:gd name="connsiteY5" fmla="*/ 102950 h 279529"/>
                <a:gd name="connsiteX6" fmla="*/ 17952 w 231731"/>
                <a:gd name="connsiteY6" fmla="*/ 957 h 279529"/>
                <a:gd name="connsiteX7" fmla="*/ 10076 w 231731"/>
                <a:gd name="connsiteY7" fmla="*/ 29809 h 27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731" h="279529">
                  <a:moveTo>
                    <a:pt x="10076" y="29809"/>
                  </a:moveTo>
                  <a:cubicBezTo>
                    <a:pt x="60057" y="51232"/>
                    <a:pt x="103880" y="84903"/>
                    <a:pt x="137536" y="127763"/>
                  </a:cubicBezTo>
                  <a:cubicBezTo>
                    <a:pt x="171907" y="171041"/>
                    <a:pt x="191097" y="220667"/>
                    <a:pt x="210430" y="272025"/>
                  </a:cubicBezTo>
                  <a:cubicBezTo>
                    <a:pt x="212292" y="277766"/>
                    <a:pt x="218451" y="280882"/>
                    <a:pt x="224178" y="278964"/>
                  </a:cubicBezTo>
                  <a:cubicBezTo>
                    <a:pt x="228475" y="277535"/>
                    <a:pt x="231339" y="273640"/>
                    <a:pt x="231626" y="269139"/>
                  </a:cubicBezTo>
                  <a:cubicBezTo>
                    <a:pt x="233774" y="208117"/>
                    <a:pt x="202983" y="148969"/>
                    <a:pt x="164890" y="102950"/>
                  </a:cubicBezTo>
                  <a:cubicBezTo>
                    <a:pt x="126221" y="55949"/>
                    <a:pt x="75381" y="20649"/>
                    <a:pt x="17952" y="957"/>
                  </a:cubicBezTo>
                  <a:cubicBezTo>
                    <a:pt x="-665" y="-5535"/>
                    <a:pt x="-7253" y="22885"/>
                    <a:pt x="10076" y="29809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4" name="Freeform: Shape 3303">
              <a:extLst>
                <a:ext uri="{FF2B5EF4-FFF2-40B4-BE49-F238E27FC236}">
                  <a16:creationId xmlns:a16="http://schemas.microsoft.com/office/drawing/2014/main" id="{448785FE-0824-6D23-D2A4-78B6DC17F3B3}"/>
                </a:ext>
              </a:extLst>
            </p:cNvPr>
            <p:cNvSpPr/>
            <p:nvPr/>
          </p:nvSpPr>
          <p:spPr>
            <a:xfrm>
              <a:off x="10330981" y="1008215"/>
              <a:ext cx="351336" cy="134636"/>
            </a:xfrm>
            <a:custGeom>
              <a:avLst/>
              <a:gdLst>
                <a:gd name="connsiteX0" fmla="*/ 30618 w 351336"/>
                <a:gd name="connsiteY0" fmla="*/ 128074 h 134636"/>
                <a:gd name="connsiteX1" fmla="*/ 164952 w 351336"/>
                <a:gd name="connsiteY1" fmla="*/ 40219 h 134636"/>
                <a:gd name="connsiteX2" fmla="*/ 336807 w 351336"/>
                <a:gd name="connsiteY2" fmla="*/ 58396 h 134636"/>
                <a:gd name="connsiteX3" fmla="*/ 345972 w 351336"/>
                <a:gd name="connsiteY3" fmla="*/ 36468 h 134636"/>
                <a:gd name="connsiteX4" fmla="*/ 3122 w 351336"/>
                <a:gd name="connsiteY4" fmla="*/ 112205 h 134636"/>
                <a:gd name="connsiteX5" fmla="*/ 30046 w 351336"/>
                <a:gd name="connsiteY5" fmla="*/ 128074 h 1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36" h="134636">
                  <a:moveTo>
                    <a:pt x="30618" y="128074"/>
                  </a:moveTo>
                  <a:cubicBezTo>
                    <a:pt x="64273" y="84435"/>
                    <a:pt x="111676" y="53491"/>
                    <a:pt x="164952" y="40219"/>
                  </a:cubicBezTo>
                  <a:cubicBezTo>
                    <a:pt x="222237" y="25792"/>
                    <a:pt x="282529" y="37333"/>
                    <a:pt x="336807" y="58396"/>
                  </a:cubicBezTo>
                  <a:cubicBezTo>
                    <a:pt x="350126" y="63445"/>
                    <a:pt x="356713" y="43970"/>
                    <a:pt x="345972" y="36468"/>
                  </a:cubicBezTo>
                  <a:cubicBezTo>
                    <a:pt x="233981" y="-38548"/>
                    <a:pt x="80170" y="9779"/>
                    <a:pt x="3122" y="112205"/>
                  </a:cubicBezTo>
                  <a:cubicBezTo>
                    <a:pt x="-9052" y="128363"/>
                    <a:pt x="17443" y="143799"/>
                    <a:pt x="30046" y="128074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5" name="Freeform: Shape 3304">
              <a:extLst>
                <a:ext uri="{FF2B5EF4-FFF2-40B4-BE49-F238E27FC236}">
                  <a16:creationId xmlns:a16="http://schemas.microsoft.com/office/drawing/2014/main" id="{6F979627-B570-197E-BACB-EF54530D9DF7}"/>
                </a:ext>
              </a:extLst>
            </p:cNvPr>
            <p:cNvSpPr/>
            <p:nvPr/>
          </p:nvSpPr>
          <p:spPr>
            <a:xfrm>
              <a:off x="9957512" y="868028"/>
              <a:ext cx="143124" cy="393659"/>
            </a:xfrm>
            <a:custGeom>
              <a:avLst/>
              <a:gdLst>
                <a:gd name="connsiteX0" fmla="*/ 66392 w 143124"/>
                <a:gd name="connsiteY0" fmla="*/ 377179 h 393659"/>
                <a:gd name="connsiteX1" fmla="*/ 39898 w 143124"/>
                <a:gd name="connsiteY1" fmla="*/ 175213 h 393659"/>
                <a:gd name="connsiteX2" fmla="*/ 140147 w 143124"/>
                <a:gd name="connsiteY2" fmla="*/ 16525 h 393659"/>
                <a:gd name="connsiteX3" fmla="*/ 128403 w 143124"/>
                <a:gd name="connsiteY3" fmla="*/ 1233 h 393659"/>
                <a:gd name="connsiteX4" fmla="*/ 43335 w 143124"/>
                <a:gd name="connsiteY4" fmla="*/ 389875 h 393659"/>
                <a:gd name="connsiteX5" fmla="*/ 63571 w 143124"/>
                <a:gd name="connsiteY5" fmla="*/ 388966 h 393659"/>
                <a:gd name="connsiteX6" fmla="*/ 66822 w 143124"/>
                <a:gd name="connsiteY6" fmla="*/ 375448 h 39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24" h="393659">
                  <a:moveTo>
                    <a:pt x="66392" y="377179"/>
                  </a:moveTo>
                  <a:cubicBezTo>
                    <a:pt x="32136" y="315782"/>
                    <a:pt x="22640" y="243463"/>
                    <a:pt x="39898" y="175213"/>
                  </a:cubicBezTo>
                  <a:cubicBezTo>
                    <a:pt x="56840" y="113426"/>
                    <a:pt x="91755" y="58145"/>
                    <a:pt x="140147" y="16525"/>
                  </a:cubicBezTo>
                  <a:cubicBezTo>
                    <a:pt x="148452" y="9168"/>
                    <a:pt x="137712" y="-4104"/>
                    <a:pt x="128403" y="1233"/>
                  </a:cubicBezTo>
                  <a:cubicBezTo>
                    <a:pt x="-5930" y="79423"/>
                    <a:pt x="-35862" y="260905"/>
                    <a:pt x="43335" y="389875"/>
                  </a:cubicBezTo>
                  <a:cubicBezTo>
                    <a:pt x="49163" y="395256"/>
                    <a:pt x="58229" y="394852"/>
                    <a:pt x="63571" y="388966"/>
                  </a:cubicBezTo>
                  <a:cubicBezTo>
                    <a:pt x="66879" y="385316"/>
                    <a:pt x="68110" y="380223"/>
                    <a:pt x="66822" y="375448"/>
                  </a:cubicBezTo>
                  <a:close/>
                </a:path>
              </a:pathLst>
            </a:custGeom>
            <a:solidFill>
              <a:srgbClr val="F69780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6" name="Freeform: Shape 3305">
              <a:extLst>
                <a:ext uri="{FF2B5EF4-FFF2-40B4-BE49-F238E27FC236}">
                  <a16:creationId xmlns:a16="http://schemas.microsoft.com/office/drawing/2014/main" id="{8E60E90F-8740-BC6B-5802-0503C36C7EB6}"/>
                </a:ext>
              </a:extLst>
            </p:cNvPr>
            <p:cNvSpPr/>
            <p:nvPr/>
          </p:nvSpPr>
          <p:spPr>
            <a:xfrm>
              <a:off x="10493535" y="1160221"/>
              <a:ext cx="33869" cy="35373"/>
            </a:xfrm>
            <a:custGeom>
              <a:avLst/>
              <a:gdLst>
                <a:gd name="connsiteX0" fmla="*/ 1396 w 33869"/>
                <a:gd name="connsiteY0" fmla="*/ 21078 h 35373"/>
                <a:gd name="connsiteX1" fmla="*/ 1396 w 33869"/>
                <a:gd name="connsiteY1" fmla="*/ 23098 h 35373"/>
                <a:gd name="connsiteX2" fmla="*/ 2971 w 33869"/>
                <a:gd name="connsiteY2" fmla="*/ 27137 h 35373"/>
                <a:gd name="connsiteX3" fmla="*/ 7267 w 33869"/>
                <a:gd name="connsiteY3" fmla="*/ 31754 h 35373"/>
                <a:gd name="connsiteX4" fmla="*/ 10991 w 33869"/>
                <a:gd name="connsiteY4" fmla="*/ 33918 h 35373"/>
                <a:gd name="connsiteX5" fmla="*/ 17293 w 33869"/>
                <a:gd name="connsiteY5" fmla="*/ 35360 h 35373"/>
                <a:gd name="connsiteX6" fmla="*/ 21732 w 33869"/>
                <a:gd name="connsiteY6" fmla="*/ 35360 h 35373"/>
                <a:gd name="connsiteX7" fmla="*/ 25743 w 33869"/>
                <a:gd name="connsiteY7" fmla="*/ 33629 h 35373"/>
                <a:gd name="connsiteX8" fmla="*/ 30325 w 33869"/>
                <a:gd name="connsiteY8" fmla="*/ 29301 h 35373"/>
                <a:gd name="connsiteX9" fmla="*/ 33332 w 33869"/>
                <a:gd name="connsiteY9" fmla="*/ 23675 h 35373"/>
                <a:gd name="connsiteX10" fmla="*/ 33332 w 33869"/>
                <a:gd name="connsiteY10" fmla="*/ 21655 h 35373"/>
                <a:gd name="connsiteX11" fmla="*/ 33332 w 33869"/>
                <a:gd name="connsiteY11" fmla="*/ 12567 h 35373"/>
                <a:gd name="connsiteX12" fmla="*/ 28893 w 33869"/>
                <a:gd name="connsiteY12" fmla="*/ 5065 h 35373"/>
                <a:gd name="connsiteX13" fmla="*/ 25456 w 33869"/>
                <a:gd name="connsiteY13" fmla="*/ 2324 h 35373"/>
                <a:gd name="connsiteX14" fmla="*/ 16863 w 33869"/>
                <a:gd name="connsiteY14" fmla="*/ 16 h 35373"/>
                <a:gd name="connsiteX15" fmla="*/ 10419 w 33869"/>
                <a:gd name="connsiteY15" fmla="*/ 1459 h 35373"/>
                <a:gd name="connsiteX16" fmla="*/ 4976 w 33869"/>
                <a:gd name="connsiteY16" fmla="*/ 5065 h 35373"/>
                <a:gd name="connsiteX17" fmla="*/ 537 w 33869"/>
                <a:gd name="connsiteY17" fmla="*/ 12567 h 35373"/>
                <a:gd name="connsiteX18" fmla="*/ 537 w 33869"/>
                <a:gd name="connsiteY18" fmla="*/ 21655 h 3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869" h="35373">
                  <a:moveTo>
                    <a:pt x="1396" y="21078"/>
                  </a:moveTo>
                  <a:lnTo>
                    <a:pt x="1396" y="23098"/>
                  </a:lnTo>
                  <a:lnTo>
                    <a:pt x="2971" y="27137"/>
                  </a:lnTo>
                  <a:cubicBezTo>
                    <a:pt x="4117" y="28984"/>
                    <a:pt x="5549" y="30556"/>
                    <a:pt x="7267" y="31754"/>
                  </a:cubicBezTo>
                  <a:cubicBezTo>
                    <a:pt x="8270" y="32778"/>
                    <a:pt x="9559" y="33514"/>
                    <a:pt x="10991" y="33918"/>
                  </a:cubicBezTo>
                  <a:cubicBezTo>
                    <a:pt x="12853" y="34971"/>
                    <a:pt x="15145" y="35461"/>
                    <a:pt x="17293" y="35360"/>
                  </a:cubicBezTo>
                  <a:lnTo>
                    <a:pt x="21732" y="35360"/>
                  </a:lnTo>
                  <a:lnTo>
                    <a:pt x="25743" y="33629"/>
                  </a:lnTo>
                  <a:cubicBezTo>
                    <a:pt x="27604" y="32619"/>
                    <a:pt x="29179" y="31133"/>
                    <a:pt x="30325" y="29301"/>
                  </a:cubicBezTo>
                  <a:cubicBezTo>
                    <a:pt x="31901" y="27772"/>
                    <a:pt x="32903" y="25810"/>
                    <a:pt x="33332" y="23675"/>
                  </a:cubicBezTo>
                  <a:lnTo>
                    <a:pt x="33332" y="21655"/>
                  </a:lnTo>
                  <a:cubicBezTo>
                    <a:pt x="34048" y="18669"/>
                    <a:pt x="34048" y="15553"/>
                    <a:pt x="33332" y="12567"/>
                  </a:cubicBezTo>
                  <a:cubicBezTo>
                    <a:pt x="32473" y="9710"/>
                    <a:pt x="31041" y="7128"/>
                    <a:pt x="28893" y="5065"/>
                  </a:cubicBezTo>
                  <a:lnTo>
                    <a:pt x="25456" y="2324"/>
                  </a:lnTo>
                  <a:cubicBezTo>
                    <a:pt x="22878" y="752"/>
                    <a:pt x="19870" y="-42"/>
                    <a:pt x="16863" y="16"/>
                  </a:cubicBezTo>
                  <a:cubicBezTo>
                    <a:pt x="14571" y="-99"/>
                    <a:pt x="12424" y="406"/>
                    <a:pt x="10419" y="1459"/>
                  </a:cubicBezTo>
                  <a:cubicBezTo>
                    <a:pt x="8270" y="2123"/>
                    <a:pt x="6408" y="3363"/>
                    <a:pt x="4976" y="5065"/>
                  </a:cubicBezTo>
                  <a:cubicBezTo>
                    <a:pt x="2828" y="7128"/>
                    <a:pt x="1396" y="9710"/>
                    <a:pt x="537" y="12567"/>
                  </a:cubicBezTo>
                  <a:cubicBezTo>
                    <a:pt x="-179" y="15553"/>
                    <a:pt x="-179" y="18669"/>
                    <a:pt x="537" y="2165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7" name="Freeform: Shape 3306">
              <a:extLst>
                <a:ext uri="{FF2B5EF4-FFF2-40B4-BE49-F238E27FC236}">
                  <a16:creationId xmlns:a16="http://schemas.microsoft.com/office/drawing/2014/main" id="{27986E10-F2E7-F093-1901-8F413A7BE9BF}"/>
                </a:ext>
              </a:extLst>
            </p:cNvPr>
            <p:cNvSpPr/>
            <p:nvPr/>
          </p:nvSpPr>
          <p:spPr>
            <a:xfrm>
              <a:off x="10766672" y="1364656"/>
              <a:ext cx="28509" cy="31593"/>
            </a:xfrm>
            <a:custGeom>
              <a:avLst/>
              <a:gdLst>
                <a:gd name="connsiteX0" fmla="*/ 14255 w 28509"/>
                <a:gd name="connsiteY0" fmla="*/ 31593 h 31593"/>
                <a:gd name="connsiteX1" fmla="*/ 28433 w 28509"/>
                <a:gd name="connsiteY1" fmla="*/ 14282 h 31593"/>
                <a:gd name="connsiteX2" fmla="*/ 14255 w 28509"/>
                <a:gd name="connsiteY2" fmla="*/ 0 h 31593"/>
                <a:gd name="connsiteX3" fmla="*/ 77 w 28509"/>
                <a:gd name="connsiteY3" fmla="*/ 17312 h 31593"/>
                <a:gd name="connsiteX4" fmla="*/ 14255 w 28509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9" h="31593">
                  <a:moveTo>
                    <a:pt x="14255" y="31593"/>
                  </a:moveTo>
                  <a:cubicBezTo>
                    <a:pt x="22847" y="30757"/>
                    <a:pt x="29293" y="23010"/>
                    <a:pt x="28433" y="14282"/>
                  </a:cubicBezTo>
                  <a:cubicBezTo>
                    <a:pt x="27718" y="6723"/>
                    <a:pt x="21702" y="721"/>
                    <a:pt x="14255" y="0"/>
                  </a:cubicBezTo>
                  <a:cubicBezTo>
                    <a:pt x="5662" y="837"/>
                    <a:pt x="-782" y="8584"/>
                    <a:pt x="77" y="17312"/>
                  </a:cubicBezTo>
                  <a:cubicBezTo>
                    <a:pt x="794" y="24871"/>
                    <a:pt x="6807" y="30872"/>
                    <a:pt x="14255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8" name="Freeform: Shape 3307">
              <a:extLst>
                <a:ext uri="{FF2B5EF4-FFF2-40B4-BE49-F238E27FC236}">
                  <a16:creationId xmlns:a16="http://schemas.microsoft.com/office/drawing/2014/main" id="{F13178A2-F810-4D99-7AC4-DF3CF8901297}"/>
                </a:ext>
              </a:extLst>
            </p:cNvPr>
            <p:cNvSpPr/>
            <p:nvPr/>
          </p:nvSpPr>
          <p:spPr>
            <a:xfrm>
              <a:off x="10579498" y="1572740"/>
              <a:ext cx="34525" cy="35009"/>
            </a:xfrm>
            <a:custGeom>
              <a:avLst/>
              <a:gdLst>
                <a:gd name="connsiteX0" fmla="*/ 214 w 34525"/>
                <a:gd name="connsiteY0" fmla="*/ 14079 h 35009"/>
                <a:gd name="connsiteX1" fmla="*/ 214 w 34525"/>
                <a:gd name="connsiteY1" fmla="*/ 15089 h 35009"/>
                <a:gd name="connsiteX2" fmla="*/ 214 w 34525"/>
                <a:gd name="connsiteY2" fmla="*/ 19705 h 35009"/>
                <a:gd name="connsiteX3" fmla="*/ 214 w 34525"/>
                <a:gd name="connsiteY3" fmla="*/ 24322 h 35009"/>
                <a:gd name="connsiteX4" fmla="*/ 214 w 34525"/>
                <a:gd name="connsiteY4" fmla="*/ 25187 h 35009"/>
                <a:gd name="connsiteX5" fmla="*/ 3795 w 34525"/>
                <a:gd name="connsiteY5" fmla="*/ 31535 h 35009"/>
                <a:gd name="connsiteX6" fmla="*/ 8234 w 34525"/>
                <a:gd name="connsiteY6" fmla="*/ 34276 h 35009"/>
                <a:gd name="connsiteX7" fmla="*/ 9953 w 34525"/>
                <a:gd name="connsiteY7" fmla="*/ 34997 h 35009"/>
                <a:gd name="connsiteX8" fmla="*/ 11242 w 34525"/>
                <a:gd name="connsiteY8" fmla="*/ 34997 h 35009"/>
                <a:gd name="connsiteX9" fmla="*/ 15395 w 34525"/>
                <a:gd name="connsiteY9" fmla="*/ 34997 h 35009"/>
                <a:gd name="connsiteX10" fmla="*/ 20121 w 34525"/>
                <a:gd name="connsiteY10" fmla="*/ 34276 h 35009"/>
                <a:gd name="connsiteX11" fmla="*/ 21124 w 34525"/>
                <a:gd name="connsiteY11" fmla="*/ 34276 h 35009"/>
                <a:gd name="connsiteX12" fmla="*/ 28571 w 34525"/>
                <a:gd name="connsiteY12" fmla="*/ 29804 h 35009"/>
                <a:gd name="connsiteX13" fmla="*/ 30575 w 34525"/>
                <a:gd name="connsiteY13" fmla="*/ 6029 h 35009"/>
                <a:gd name="connsiteX14" fmla="*/ 12245 w 34525"/>
                <a:gd name="connsiteY14" fmla="*/ 951 h 35009"/>
                <a:gd name="connsiteX15" fmla="*/ 4941 w 34525"/>
                <a:gd name="connsiteY15" fmla="*/ 5279 h 35009"/>
                <a:gd name="connsiteX16" fmla="*/ 644 w 34525"/>
                <a:gd name="connsiteY16" fmla="*/ 12781 h 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25" h="35009">
                  <a:moveTo>
                    <a:pt x="214" y="14079"/>
                  </a:moveTo>
                  <a:lnTo>
                    <a:pt x="214" y="15089"/>
                  </a:lnTo>
                  <a:cubicBezTo>
                    <a:pt x="-71" y="16618"/>
                    <a:pt x="-71" y="18176"/>
                    <a:pt x="214" y="19705"/>
                  </a:cubicBezTo>
                  <a:cubicBezTo>
                    <a:pt x="71" y="21235"/>
                    <a:pt x="71" y="22793"/>
                    <a:pt x="214" y="24322"/>
                  </a:cubicBezTo>
                  <a:lnTo>
                    <a:pt x="214" y="25187"/>
                  </a:lnTo>
                  <a:cubicBezTo>
                    <a:pt x="930" y="27568"/>
                    <a:pt x="2076" y="29732"/>
                    <a:pt x="3795" y="31535"/>
                  </a:cubicBezTo>
                  <a:cubicBezTo>
                    <a:pt x="4941" y="32848"/>
                    <a:pt x="6516" y="33785"/>
                    <a:pt x="8234" y="34276"/>
                  </a:cubicBezTo>
                  <a:lnTo>
                    <a:pt x="9953" y="34997"/>
                  </a:lnTo>
                  <a:lnTo>
                    <a:pt x="11242" y="34997"/>
                  </a:lnTo>
                  <a:lnTo>
                    <a:pt x="15395" y="34997"/>
                  </a:lnTo>
                  <a:cubicBezTo>
                    <a:pt x="16970" y="35069"/>
                    <a:pt x="18546" y="34824"/>
                    <a:pt x="20121" y="34276"/>
                  </a:cubicBezTo>
                  <a:lnTo>
                    <a:pt x="21124" y="34276"/>
                  </a:lnTo>
                  <a:cubicBezTo>
                    <a:pt x="23988" y="33439"/>
                    <a:pt x="26566" y="31910"/>
                    <a:pt x="28571" y="29804"/>
                  </a:cubicBezTo>
                  <a:cubicBezTo>
                    <a:pt x="35588" y="23817"/>
                    <a:pt x="36591" y="13170"/>
                    <a:pt x="30575" y="6029"/>
                  </a:cubicBezTo>
                  <a:cubicBezTo>
                    <a:pt x="26136" y="648"/>
                    <a:pt x="18832" y="-1371"/>
                    <a:pt x="12245" y="951"/>
                  </a:cubicBezTo>
                  <a:cubicBezTo>
                    <a:pt x="9524" y="1788"/>
                    <a:pt x="6946" y="3274"/>
                    <a:pt x="4941" y="5279"/>
                  </a:cubicBezTo>
                  <a:cubicBezTo>
                    <a:pt x="2792" y="7328"/>
                    <a:pt x="1360" y="9924"/>
                    <a:pt x="644" y="12781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9" name="Freeform: Shape 3308">
              <a:extLst>
                <a:ext uri="{FF2B5EF4-FFF2-40B4-BE49-F238E27FC236}">
                  <a16:creationId xmlns:a16="http://schemas.microsoft.com/office/drawing/2014/main" id="{E177387B-BF91-40C1-5A0D-4A3F1E45C37D}"/>
                </a:ext>
              </a:extLst>
            </p:cNvPr>
            <p:cNvSpPr/>
            <p:nvPr/>
          </p:nvSpPr>
          <p:spPr>
            <a:xfrm>
              <a:off x="10594387" y="1829900"/>
              <a:ext cx="28509" cy="31593"/>
            </a:xfrm>
            <a:custGeom>
              <a:avLst/>
              <a:gdLst>
                <a:gd name="connsiteX0" fmla="*/ 14255 w 28509"/>
                <a:gd name="connsiteY0" fmla="*/ 31593 h 31593"/>
                <a:gd name="connsiteX1" fmla="*/ 28433 w 28509"/>
                <a:gd name="connsiteY1" fmla="*/ 14282 h 31593"/>
                <a:gd name="connsiteX2" fmla="*/ 14255 w 28509"/>
                <a:gd name="connsiteY2" fmla="*/ 0 h 31593"/>
                <a:gd name="connsiteX3" fmla="*/ 77 w 28509"/>
                <a:gd name="connsiteY3" fmla="*/ 17312 h 31593"/>
                <a:gd name="connsiteX4" fmla="*/ 14255 w 28509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9" h="31593">
                  <a:moveTo>
                    <a:pt x="14255" y="31593"/>
                  </a:moveTo>
                  <a:cubicBezTo>
                    <a:pt x="22847" y="30757"/>
                    <a:pt x="29292" y="23010"/>
                    <a:pt x="28433" y="14282"/>
                  </a:cubicBezTo>
                  <a:cubicBezTo>
                    <a:pt x="27717" y="6723"/>
                    <a:pt x="21702" y="721"/>
                    <a:pt x="14255" y="0"/>
                  </a:cubicBezTo>
                  <a:cubicBezTo>
                    <a:pt x="5662" y="837"/>
                    <a:pt x="-782" y="8584"/>
                    <a:pt x="77" y="17312"/>
                  </a:cubicBezTo>
                  <a:cubicBezTo>
                    <a:pt x="793" y="24871"/>
                    <a:pt x="6807" y="30872"/>
                    <a:pt x="14255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0" name="Freeform: Shape 3309">
              <a:extLst>
                <a:ext uri="{FF2B5EF4-FFF2-40B4-BE49-F238E27FC236}">
                  <a16:creationId xmlns:a16="http://schemas.microsoft.com/office/drawing/2014/main" id="{51113FD8-BEED-509E-1EB2-9413EB346BB2}"/>
                </a:ext>
              </a:extLst>
            </p:cNvPr>
            <p:cNvSpPr/>
            <p:nvPr/>
          </p:nvSpPr>
          <p:spPr>
            <a:xfrm>
              <a:off x="10228412" y="1839854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6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46" y="31738"/>
                    <a:pt x="31506" y="24640"/>
                    <a:pt x="31506" y="15869"/>
                  </a:cubicBezTo>
                  <a:cubicBezTo>
                    <a:pt x="31506" y="7098"/>
                    <a:pt x="24446" y="0"/>
                    <a:pt x="15753" y="0"/>
                  </a:cubicBezTo>
                  <a:cubicBezTo>
                    <a:pt x="7060" y="0"/>
                    <a:pt x="0" y="7098"/>
                    <a:pt x="0" y="15869"/>
                  </a:cubicBezTo>
                  <a:cubicBezTo>
                    <a:pt x="0" y="24640"/>
                    <a:pt x="7060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1" name="Freeform: Shape 3310">
              <a:extLst>
                <a:ext uri="{FF2B5EF4-FFF2-40B4-BE49-F238E27FC236}">
                  <a16:creationId xmlns:a16="http://schemas.microsoft.com/office/drawing/2014/main" id="{989F74AA-C390-4F78-42C6-7FF7F3C92449}"/>
                </a:ext>
              </a:extLst>
            </p:cNvPr>
            <p:cNvSpPr/>
            <p:nvPr/>
          </p:nvSpPr>
          <p:spPr>
            <a:xfrm>
              <a:off x="10343268" y="1960601"/>
              <a:ext cx="31506" cy="31737"/>
            </a:xfrm>
            <a:custGeom>
              <a:avLst/>
              <a:gdLst>
                <a:gd name="connsiteX0" fmla="*/ 15754 w 31506"/>
                <a:gd name="connsiteY0" fmla="*/ 31738 h 31737"/>
                <a:gd name="connsiteX1" fmla="*/ 31507 w 31506"/>
                <a:gd name="connsiteY1" fmla="*/ 15869 h 31737"/>
                <a:gd name="connsiteX2" fmla="*/ 15754 w 31506"/>
                <a:gd name="connsiteY2" fmla="*/ 0 h 31737"/>
                <a:gd name="connsiteX3" fmla="*/ 0 w 31506"/>
                <a:gd name="connsiteY3" fmla="*/ 15869 h 31737"/>
                <a:gd name="connsiteX4" fmla="*/ 15754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4" y="31738"/>
                  </a:moveTo>
                  <a:cubicBezTo>
                    <a:pt x="24490" y="31738"/>
                    <a:pt x="31507" y="24640"/>
                    <a:pt x="31507" y="15869"/>
                  </a:cubicBezTo>
                  <a:cubicBezTo>
                    <a:pt x="31507" y="7098"/>
                    <a:pt x="24490" y="0"/>
                    <a:pt x="15754" y="0"/>
                  </a:cubicBezTo>
                  <a:cubicBezTo>
                    <a:pt x="7018" y="0"/>
                    <a:pt x="0" y="7098"/>
                    <a:pt x="0" y="15869"/>
                  </a:cubicBezTo>
                  <a:cubicBezTo>
                    <a:pt x="0" y="24640"/>
                    <a:pt x="7018" y="31738"/>
                    <a:pt x="15754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2" name="Freeform: Shape 3311">
              <a:extLst>
                <a:ext uri="{FF2B5EF4-FFF2-40B4-BE49-F238E27FC236}">
                  <a16:creationId xmlns:a16="http://schemas.microsoft.com/office/drawing/2014/main" id="{DFC25B93-2FC2-18B5-30C6-ABD34DC3BAAD}"/>
                </a:ext>
              </a:extLst>
            </p:cNvPr>
            <p:cNvSpPr/>
            <p:nvPr/>
          </p:nvSpPr>
          <p:spPr>
            <a:xfrm>
              <a:off x="10103530" y="1970700"/>
              <a:ext cx="31506" cy="31737"/>
            </a:xfrm>
            <a:custGeom>
              <a:avLst/>
              <a:gdLst>
                <a:gd name="connsiteX0" fmla="*/ 15754 w 31506"/>
                <a:gd name="connsiteY0" fmla="*/ 31738 h 31737"/>
                <a:gd name="connsiteX1" fmla="*/ 31507 w 31506"/>
                <a:gd name="connsiteY1" fmla="*/ 15869 h 31737"/>
                <a:gd name="connsiteX2" fmla="*/ 15754 w 31506"/>
                <a:gd name="connsiteY2" fmla="*/ 0 h 31737"/>
                <a:gd name="connsiteX3" fmla="*/ 0 w 31506"/>
                <a:gd name="connsiteY3" fmla="*/ 15869 h 31737"/>
                <a:gd name="connsiteX4" fmla="*/ 15754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4" y="31738"/>
                  </a:moveTo>
                  <a:cubicBezTo>
                    <a:pt x="24461" y="31738"/>
                    <a:pt x="31507" y="24640"/>
                    <a:pt x="31507" y="15869"/>
                  </a:cubicBezTo>
                  <a:cubicBezTo>
                    <a:pt x="31507" y="7098"/>
                    <a:pt x="24461" y="0"/>
                    <a:pt x="15754" y="0"/>
                  </a:cubicBezTo>
                  <a:cubicBezTo>
                    <a:pt x="7061" y="0"/>
                    <a:pt x="0" y="7098"/>
                    <a:pt x="0" y="15869"/>
                  </a:cubicBezTo>
                  <a:cubicBezTo>
                    <a:pt x="0" y="24640"/>
                    <a:pt x="7061" y="31738"/>
                    <a:pt x="15754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3" name="Freeform: Shape 3312">
              <a:extLst>
                <a:ext uri="{FF2B5EF4-FFF2-40B4-BE49-F238E27FC236}">
                  <a16:creationId xmlns:a16="http://schemas.microsoft.com/office/drawing/2014/main" id="{E34AFF58-8DF0-D81D-4141-23435635DF51}"/>
                </a:ext>
              </a:extLst>
            </p:cNvPr>
            <p:cNvSpPr/>
            <p:nvPr/>
          </p:nvSpPr>
          <p:spPr>
            <a:xfrm>
              <a:off x="9688034" y="1615852"/>
              <a:ext cx="26422" cy="26760"/>
            </a:xfrm>
            <a:custGeom>
              <a:avLst/>
              <a:gdLst>
                <a:gd name="connsiteX0" fmla="*/ 16505 w 26422"/>
                <a:gd name="connsiteY0" fmla="*/ 26220 h 26760"/>
                <a:gd name="connsiteX1" fmla="*/ 16505 w 26422"/>
                <a:gd name="connsiteY1" fmla="*/ 26220 h 26760"/>
                <a:gd name="connsiteX2" fmla="*/ 21088 w 26422"/>
                <a:gd name="connsiteY2" fmla="*/ 23911 h 26760"/>
                <a:gd name="connsiteX3" fmla="*/ 26100 w 26422"/>
                <a:gd name="connsiteY3" fmla="*/ 15111 h 26760"/>
                <a:gd name="connsiteX4" fmla="*/ 26100 w 26422"/>
                <a:gd name="connsiteY4" fmla="*/ 9774 h 26760"/>
                <a:gd name="connsiteX5" fmla="*/ 24812 w 26422"/>
                <a:gd name="connsiteY5" fmla="*/ 6600 h 26760"/>
                <a:gd name="connsiteX6" fmla="*/ 19942 w 26422"/>
                <a:gd name="connsiteY6" fmla="*/ 1839 h 26760"/>
                <a:gd name="connsiteX7" fmla="*/ 16792 w 26422"/>
                <a:gd name="connsiteY7" fmla="*/ 541 h 26760"/>
                <a:gd name="connsiteX8" fmla="*/ 9774 w 26422"/>
                <a:gd name="connsiteY8" fmla="*/ 541 h 26760"/>
                <a:gd name="connsiteX9" fmla="*/ 9774 w 26422"/>
                <a:gd name="connsiteY9" fmla="*/ 541 h 26760"/>
                <a:gd name="connsiteX10" fmla="*/ 5334 w 26422"/>
                <a:gd name="connsiteY10" fmla="*/ 2993 h 26760"/>
                <a:gd name="connsiteX11" fmla="*/ 1897 w 26422"/>
                <a:gd name="connsiteY11" fmla="*/ 6600 h 26760"/>
                <a:gd name="connsiteX12" fmla="*/ 322 w 26422"/>
                <a:gd name="connsiteY12" fmla="*/ 11649 h 26760"/>
                <a:gd name="connsiteX13" fmla="*/ 322 w 26422"/>
                <a:gd name="connsiteY13" fmla="*/ 16987 h 26760"/>
                <a:gd name="connsiteX14" fmla="*/ 1754 w 26422"/>
                <a:gd name="connsiteY14" fmla="*/ 20161 h 26760"/>
                <a:gd name="connsiteX15" fmla="*/ 6480 w 26422"/>
                <a:gd name="connsiteY15" fmla="*/ 24921 h 26760"/>
                <a:gd name="connsiteX16" fmla="*/ 9631 w 26422"/>
                <a:gd name="connsiteY16" fmla="*/ 26220 h 26760"/>
                <a:gd name="connsiteX17" fmla="*/ 16648 w 26422"/>
                <a:gd name="connsiteY17" fmla="*/ 26220 h 2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422" h="26760">
                  <a:moveTo>
                    <a:pt x="16505" y="26220"/>
                  </a:moveTo>
                  <a:lnTo>
                    <a:pt x="16505" y="26220"/>
                  </a:lnTo>
                  <a:cubicBezTo>
                    <a:pt x="18195" y="25845"/>
                    <a:pt x="19771" y="25051"/>
                    <a:pt x="21088" y="23911"/>
                  </a:cubicBezTo>
                  <a:cubicBezTo>
                    <a:pt x="23980" y="21892"/>
                    <a:pt x="25828" y="18660"/>
                    <a:pt x="26100" y="15111"/>
                  </a:cubicBezTo>
                  <a:cubicBezTo>
                    <a:pt x="26530" y="13351"/>
                    <a:pt x="26530" y="11534"/>
                    <a:pt x="26100" y="9774"/>
                  </a:cubicBezTo>
                  <a:lnTo>
                    <a:pt x="24812" y="6600"/>
                  </a:lnTo>
                  <a:cubicBezTo>
                    <a:pt x="23594" y="4638"/>
                    <a:pt x="21918" y="3008"/>
                    <a:pt x="19942" y="1839"/>
                  </a:cubicBezTo>
                  <a:lnTo>
                    <a:pt x="16792" y="541"/>
                  </a:lnTo>
                  <a:cubicBezTo>
                    <a:pt x="14500" y="-180"/>
                    <a:pt x="12065" y="-180"/>
                    <a:pt x="9774" y="541"/>
                  </a:cubicBezTo>
                  <a:lnTo>
                    <a:pt x="9774" y="541"/>
                  </a:lnTo>
                  <a:cubicBezTo>
                    <a:pt x="8084" y="887"/>
                    <a:pt x="6523" y="1738"/>
                    <a:pt x="5334" y="2993"/>
                  </a:cubicBezTo>
                  <a:cubicBezTo>
                    <a:pt x="3888" y="3859"/>
                    <a:pt x="2685" y="5100"/>
                    <a:pt x="1897" y="6600"/>
                  </a:cubicBezTo>
                  <a:cubicBezTo>
                    <a:pt x="909" y="8100"/>
                    <a:pt x="365" y="9846"/>
                    <a:pt x="322" y="11649"/>
                  </a:cubicBezTo>
                  <a:cubicBezTo>
                    <a:pt x="-107" y="13409"/>
                    <a:pt x="-107" y="15227"/>
                    <a:pt x="322" y="16987"/>
                  </a:cubicBezTo>
                  <a:lnTo>
                    <a:pt x="1754" y="20161"/>
                  </a:lnTo>
                  <a:cubicBezTo>
                    <a:pt x="2871" y="22151"/>
                    <a:pt x="4504" y="23796"/>
                    <a:pt x="6480" y="24921"/>
                  </a:cubicBezTo>
                  <a:lnTo>
                    <a:pt x="9631" y="26220"/>
                  </a:lnTo>
                  <a:cubicBezTo>
                    <a:pt x="11922" y="26941"/>
                    <a:pt x="14371" y="26941"/>
                    <a:pt x="16648" y="2622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4" name="Freeform: Shape 3313">
              <a:extLst>
                <a:ext uri="{FF2B5EF4-FFF2-40B4-BE49-F238E27FC236}">
                  <a16:creationId xmlns:a16="http://schemas.microsoft.com/office/drawing/2014/main" id="{F73D986E-DAA7-FC11-71AF-CE5C7CB80094}"/>
                </a:ext>
              </a:extLst>
            </p:cNvPr>
            <p:cNvSpPr/>
            <p:nvPr/>
          </p:nvSpPr>
          <p:spPr>
            <a:xfrm>
              <a:off x="9934969" y="1722858"/>
              <a:ext cx="9164" cy="9232"/>
            </a:xfrm>
            <a:custGeom>
              <a:avLst/>
              <a:gdLst>
                <a:gd name="connsiteX0" fmla="*/ 4582 w 9164"/>
                <a:gd name="connsiteY0" fmla="*/ 9233 h 9232"/>
                <a:gd name="connsiteX1" fmla="*/ 9165 w 9164"/>
                <a:gd name="connsiteY1" fmla="*/ 4616 h 9232"/>
                <a:gd name="connsiteX2" fmla="*/ 4582 w 9164"/>
                <a:gd name="connsiteY2" fmla="*/ 0 h 9232"/>
                <a:gd name="connsiteX3" fmla="*/ 0 w 9164"/>
                <a:gd name="connsiteY3" fmla="*/ 4616 h 9232"/>
                <a:gd name="connsiteX4" fmla="*/ 4582 w 9164"/>
                <a:gd name="connsiteY4" fmla="*/ 9233 h 9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4" h="9232">
                  <a:moveTo>
                    <a:pt x="4582" y="9233"/>
                  </a:moveTo>
                  <a:cubicBezTo>
                    <a:pt x="7117" y="9233"/>
                    <a:pt x="9165" y="7170"/>
                    <a:pt x="9165" y="4616"/>
                  </a:cubicBezTo>
                  <a:cubicBezTo>
                    <a:pt x="9165" y="2063"/>
                    <a:pt x="7117" y="0"/>
                    <a:pt x="4582" y="0"/>
                  </a:cubicBezTo>
                  <a:cubicBezTo>
                    <a:pt x="2047" y="0"/>
                    <a:pt x="0" y="2063"/>
                    <a:pt x="0" y="4616"/>
                  </a:cubicBezTo>
                  <a:cubicBezTo>
                    <a:pt x="0" y="7170"/>
                    <a:pt x="2047" y="9233"/>
                    <a:pt x="4582" y="923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5" name="Freeform: Shape 3314">
              <a:extLst>
                <a:ext uri="{FF2B5EF4-FFF2-40B4-BE49-F238E27FC236}">
                  <a16:creationId xmlns:a16="http://schemas.microsoft.com/office/drawing/2014/main" id="{C049965B-0122-93A1-70BE-EE24A0BAD80A}"/>
                </a:ext>
              </a:extLst>
            </p:cNvPr>
            <p:cNvSpPr/>
            <p:nvPr/>
          </p:nvSpPr>
          <p:spPr>
            <a:xfrm>
              <a:off x="9840519" y="1807251"/>
              <a:ext cx="28502" cy="31593"/>
            </a:xfrm>
            <a:custGeom>
              <a:avLst/>
              <a:gdLst>
                <a:gd name="connsiteX0" fmla="*/ 14251 w 28502"/>
                <a:gd name="connsiteY0" fmla="*/ 31593 h 31593"/>
                <a:gd name="connsiteX1" fmla="*/ 28429 w 28502"/>
                <a:gd name="connsiteY1" fmla="*/ 14282 h 31593"/>
                <a:gd name="connsiteX2" fmla="*/ 14251 w 28502"/>
                <a:gd name="connsiteY2" fmla="*/ 0 h 31593"/>
                <a:gd name="connsiteX3" fmla="*/ 73 w 28502"/>
                <a:gd name="connsiteY3" fmla="*/ 17311 h 31593"/>
                <a:gd name="connsiteX4" fmla="*/ 14251 w 28502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2" h="31593">
                  <a:moveTo>
                    <a:pt x="14251" y="31593"/>
                  </a:moveTo>
                  <a:cubicBezTo>
                    <a:pt x="22915" y="30757"/>
                    <a:pt x="29260" y="23010"/>
                    <a:pt x="28429" y="14282"/>
                  </a:cubicBezTo>
                  <a:cubicBezTo>
                    <a:pt x="27713" y="6723"/>
                    <a:pt x="21770" y="721"/>
                    <a:pt x="14251" y="0"/>
                  </a:cubicBezTo>
                  <a:cubicBezTo>
                    <a:pt x="5587" y="837"/>
                    <a:pt x="-757" y="8584"/>
                    <a:pt x="73" y="17311"/>
                  </a:cubicBezTo>
                  <a:cubicBezTo>
                    <a:pt x="789" y="24871"/>
                    <a:pt x="6733" y="30872"/>
                    <a:pt x="14251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6" name="Freeform: Shape 3315">
              <a:extLst>
                <a:ext uri="{FF2B5EF4-FFF2-40B4-BE49-F238E27FC236}">
                  <a16:creationId xmlns:a16="http://schemas.microsoft.com/office/drawing/2014/main" id="{E68BE101-A577-BA9A-7F8D-6F927845B45F}"/>
                </a:ext>
              </a:extLst>
            </p:cNvPr>
            <p:cNvSpPr/>
            <p:nvPr/>
          </p:nvSpPr>
          <p:spPr>
            <a:xfrm>
              <a:off x="9806507" y="1331908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7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47" y="31738"/>
                    <a:pt x="31507" y="24640"/>
                    <a:pt x="31507" y="15869"/>
                  </a:cubicBezTo>
                  <a:cubicBezTo>
                    <a:pt x="31507" y="7098"/>
                    <a:pt x="24447" y="0"/>
                    <a:pt x="15753" y="0"/>
                  </a:cubicBezTo>
                  <a:cubicBezTo>
                    <a:pt x="7046" y="0"/>
                    <a:pt x="0" y="7098"/>
                    <a:pt x="0" y="15869"/>
                  </a:cubicBezTo>
                  <a:cubicBezTo>
                    <a:pt x="0" y="24640"/>
                    <a:pt x="7046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7" name="Freeform: Shape 3316">
              <a:extLst>
                <a:ext uri="{FF2B5EF4-FFF2-40B4-BE49-F238E27FC236}">
                  <a16:creationId xmlns:a16="http://schemas.microsoft.com/office/drawing/2014/main" id="{77E41DA9-36E6-D489-D9DF-754121126F71}"/>
                </a:ext>
              </a:extLst>
            </p:cNvPr>
            <p:cNvSpPr/>
            <p:nvPr/>
          </p:nvSpPr>
          <p:spPr>
            <a:xfrm>
              <a:off x="9745568" y="1138309"/>
              <a:ext cx="28502" cy="31593"/>
            </a:xfrm>
            <a:custGeom>
              <a:avLst/>
              <a:gdLst>
                <a:gd name="connsiteX0" fmla="*/ 14251 w 28502"/>
                <a:gd name="connsiteY0" fmla="*/ 31593 h 31593"/>
                <a:gd name="connsiteX1" fmla="*/ 28429 w 28502"/>
                <a:gd name="connsiteY1" fmla="*/ 14282 h 31593"/>
                <a:gd name="connsiteX2" fmla="*/ 14251 w 28502"/>
                <a:gd name="connsiteY2" fmla="*/ 0 h 31593"/>
                <a:gd name="connsiteX3" fmla="*/ 73 w 28502"/>
                <a:gd name="connsiteY3" fmla="*/ 17311 h 31593"/>
                <a:gd name="connsiteX4" fmla="*/ 14251 w 28502"/>
                <a:gd name="connsiteY4" fmla="*/ 31593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02" h="31593">
                  <a:moveTo>
                    <a:pt x="14251" y="31593"/>
                  </a:moveTo>
                  <a:cubicBezTo>
                    <a:pt x="22916" y="30756"/>
                    <a:pt x="29260" y="23010"/>
                    <a:pt x="28429" y="14282"/>
                  </a:cubicBezTo>
                  <a:cubicBezTo>
                    <a:pt x="27713" y="6722"/>
                    <a:pt x="21770" y="721"/>
                    <a:pt x="14251" y="0"/>
                  </a:cubicBezTo>
                  <a:cubicBezTo>
                    <a:pt x="5587" y="837"/>
                    <a:pt x="-757" y="8583"/>
                    <a:pt x="73" y="17311"/>
                  </a:cubicBezTo>
                  <a:cubicBezTo>
                    <a:pt x="789" y="24871"/>
                    <a:pt x="6733" y="30872"/>
                    <a:pt x="14251" y="3159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8" name="Freeform: Shape 3317">
              <a:extLst>
                <a:ext uri="{FF2B5EF4-FFF2-40B4-BE49-F238E27FC236}">
                  <a16:creationId xmlns:a16="http://schemas.microsoft.com/office/drawing/2014/main" id="{A96E7D3F-BAE9-7C5A-5F96-6388DC906A65}"/>
                </a:ext>
              </a:extLst>
            </p:cNvPr>
            <p:cNvSpPr/>
            <p:nvPr/>
          </p:nvSpPr>
          <p:spPr>
            <a:xfrm>
              <a:off x="9918786" y="1246361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6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46" y="31738"/>
                    <a:pt x="31506" y="24640"/>
                    <a:pt x="31506" y="15869"/>
                  </a:cubicBezTo>
                  <a:cubicBezTo>
                    <a:pt x="31506" y="7098"/>
                    <a:pt x="24446" y="0"/>
                    <a:pt x="15753" y="0"/>
                  </a:cubicBezTo>
                  <a:cubicBezTo>
                    <a:pt x="7060" y="0"/>
                    <a:pt x="0" y="7098"/>
                    <a:pt x="0" y="15869"/>
                  </a:cubicBezTo>
                  <a:cubicBezTo>
                    <a:pt x="0" y="24640"/>
                    <a:pt x="7060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DF5B7C72-2E45-468A-F99D-39515C68C393}"/>
                </a:ext>
              </a:extLst>
            </p:cNvPr>
            <p:cNvSpPr/>
            <p:nvPr/>
          </p:nvSpPr>
          <p:spPr>
            <a:xfrm>
              <a:off x="10104407" y="951457"/>
              <a:ext cx="16755" cy="18083"/>
            </a:xfrm>
            <a:custGeom>
              <a:avLst/>
              <a:gdLst>
                <a:gd name="connsiteX0" fmla="*/ 1987 w 16755"/>
                <a:gd name="connsiteY0" fmla="*/ 15180 h 18083"/>
                <a:gd name="connsiteX1" fmla="*/ 3277 w 16755"/>
                <a:gd name="connsiteY1" fmla="*/ 16479 h 18083"/>
                <a:gd name="connsiteX2" fmla="*/ 5568 w 16755"/>
                <a:gd name="connsiteY2" fmla="*/ 17921 h 18083"/>
                <a:gd name="connsiteX3" fmla="*/ 8145 w 16755"/>
                <a:gd name="connsiteY3" fmla="*/ 17921 h 18083"/>
                <a:gd name="connsiteX4" fmla="*/ 10007 w 16755"/>
                <a:gd name="connsiteY4" fmla="*/ 17921 h 18083"/>
                <a:gd name="connsiteX5" fmla="*/ 13015 w 16755"/>
                <a:gd name="connsiteY5" fmla="*/ 16190 h 18083"/>
                <a:gd name="connsiteX6" fmla="*/ 14303 w 16755"/>
                <a:gd name="connsiteY6" fmla="*/ 14892 h 18083"/>
                <a:gd name="connsiteX7" fmla="*/ 15593 w 16755"/>
                <a:gd name="connsiteY7" fmla="*/ 13161 h 18083"/>
                <a:gd name="connsiteX8" fmla="*/ 16595 w 16755"/>
                <a:gd name="connsiteY8" fmla="*/ 10997 h 18083"/>
                <a:gd name="connsiteX9" fmla="*/ 16595 w 16755"/>
                <a:gd name="connsiteY9" fmla="*/ 7534 h 18083"/>
                <a:gd name="connsiteX10" fmla="*/ 16595 w 16755"/>
                <a:gd name="connsiteY10" fmla="*/ 5371 h 18083"/>
                <a:gd name="connsiteX11" fmla="*/ 15449 w 16755"/>
                <a:gd name="connsiteY11" fmla="*/ 3351 h 18083"/>
                <a:gd name="connsiteX12" fmla="*/ 13874 w 16755"/>
                <a:gd name="connsiteY12" fmla="*/ 1908 h 18083"/>
                <a:gd name="connsiteX13" fmla="*/ 12012 w 16755"/>
                <a:gd name="connsiteY13" fmla="*/ 754 h 18083"/>
                <a:gd name="connsiteX14" fmla="*/ 8575 w 16755"/>
                <a:gd name="connsiteY14" fmla="*/ 33 h 18083"/>
                <a:gd name="connsiteX15" fmla="*/ 6283 w 16755"/>
                <a:gd name="connsiteY15" fmla="*/ 33 h 18083"/>
                <a:gd name="connsiteX16" fmla="*/ 4278 w 16755"/>
                <a:gd name="connsiteY16" fmla="*/ 898 h 18083"/>
                <a:gd name="connsiteX17" fmla="*/ 2417 w 16755"/>
                <a:gd name="connsiteY17" fmla="*/ 2197 h 18083"/>
                <a:gd name="connsiteX18" fmla="*/ 1128 w 16755"/>
                <a:gd name="connsiteY18" fmla="*/ 4072 h 18083"/>
                <a:gd name="connsiteX19" fmla="*/ 269 w 16755"/>
                <a:gd name="connsiteY19" fmla="*/ 6092 h 18083"/>
                <a:gd name="connsiteX20" fmla="*/ 269 w 16755"/>
                <a:gd name="connsiteY20" fmla="*/ 9554 h 18083"/>
                <a:gd name="connsiteX21" fmla="*/ 269 w 16755"/>
                <a:gd name="connsiteY21" fmla="*/ 11718 h 18083"/>
                <a:gd name="connsiteX22" fmla="*/ 1987 w 16755"/>
                <a:gd name="connsiteY22" fmla="*/ 14603 h 1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55" h="18083">
                  <a:moveTo>
                    <a:pt x="1987" y="15180"/>
                  </a:moveTo>
                  <a:lnTo>
                    <a:pt x="3277" y="16479"/>
                  </a:lnTo>
                  <a:cubicBezTo>
                    <a:pt x="3892" y="17171"/>
                    <a:pt x="4680" y="17661"/>
                    <a:pt x="5568" y="17921"/>
                  </a:cubicBezTo>
                  <a:cubicBezTo>
                    <a:pt x="6413" y="18138"/>
                    <a:pt x="7300" y="18138"/>
                    <a:pt x="8145" y="17921"/>
                  </a:cubicBezTo>
                  <a:lnTo>
                    <a:pt x="10007" y="17921"/>
                  </a:lnTo>
                  <a:cubicBezTo>
                    <a:pt x="11153" y="17633"/>
                    <a:pt x="12184" y="17027"/>
                    <a:pt x="13015" y="16190"/>
                  </a:cubicBezTo>
                  <a:lnTo>
                    <a:pt x="14303" y="14892"/>
                  </a:lnTo>
                  <a:lnTo>
                    <a:pt x="15593" y="13161"/>
                  </a:lnTo>
                  <a:lnTo>
                    <a:pt x="16595" y="10997"/>
                  </a:lnTo>
                  <a:cubicBezTo>
                    <a:pt x="16809" y="9857"/>
                    <a:pt x="16809" y="8674"/>
                    <a:pt x="16595" y="7534"/>
                  </a:cubicBezTo>
                  <a:cubicBezTo>
                    <a:pt x="16724" y="6813"/>
                    <a:pt x="16724" y="6092"/>
                    <a:pt x="16595" y="5371"/>
                  </a:cubicBezTo>
                  <a:cubicBezTo>
                    <a:pt x="16295" y="4649"/>
                    <a:pt x="15907" y="3971"/>
                    <a:pt x="15449" y="3351"/>
                  </a:cubicBezTo>
                  <a:cubicBezTo>
                    <a:pt x="15034" y="2759"/>
                    <a:pt x="14490" y="2269"/>
                    <a:pt x="13874" y="1908"/>
                  </a:cubicBezTo>
                  <a:cubicBezTo>
                    <a:pt x="13387" y="1345"/>
                    <a:pt x="12728" y="942"/>
                    <a:pt x="12012" y="754"/>
                  </a:cubicBezTo>
                  <a:cubicBezTo>
                    <a:pt x="10967" y="163"/>
                    <a:pt x="9764" y="-97"/>
                    <a:pt x="8575" y="33"/>
                  </a:cubicBezTo>
                  <a:lnTo>
                    <a:pt x="6283" y="33"/>
                  </a:lnTo>
                  <a:lnTo>
                    <a:pt x="4278" y="898"/>
                  </a:lnTo>
                  <a:lnTo>
                    <a:pt x="2417" y="2197"/>
                  </a:lnTo>
                  <a:lnTo>
                    <a:pt x="1128" y="4072"/>
                  </a:lnTo>
                  <a:lnTo>
                    <a:pt x="269" y="6092"/>
                  </a:lnTo>
                  <a:cubicBezTo>
                    <a:pt x="-90" y="7217"/>
                    <a:pt x="-90" y="8429"/>
                    <a:pt x="269" y="9554"/>
                  </a:cubicBezTo>
                  <a:cubicBezTo>
                    <a:pt x="40" y="10261"/>
                    <a:pt x="40" y="11011"/>
                    <a:pt x="269" y="11718"/>
                  </a:cubicBezTo>
                  <a:cubicBezTo>
                    <a:pt x="555" y="12829"/>
                    <a:pt x="1142" y="13824"/>
                    <a:pt x="1987" y="1460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2E2C8F1A-BCCD-B60A-CC4F-191F96067493}"/>
                </a:ext>
              </a:extLst>
            </p:cNvPr>
            <p:cNvSpPr/>
            <p:nvPr/>
          </p:nvSpPr>
          <p:spPr>
            <a:xfrm>
              <a:off x="10210940" y="1087962"/>
              <a:ext cx="31506" cy="31737"/>
            </a:xfrm>
            <a:custGeom>
              <a:avLst/>
              <a:gdLst>
                <a:gd name="connsiteX0" fmla="*/ 15754 w 31506"/>
                <a:gd name="connsiteY0" fmla="*/ 31738 h 31737"/>
                <a:gd name="connsiteX1" fmla="*/ 31507 w 31506"/>
                <a:gd name="connsiteY1" fmla="*/ 15869 h 31737"/>
                <a:gd name="connsiteX2" fmla="*/ 15754 w 31506"/>
                <a:gd name="connsiteY2" fmla="*/ 0 h 31737"/>
                <a:gd name="connsiteX3" fmla="*/ 0 w 31506"/>
                <a:gd name="connsiteY3" fmla="*/ 15869 h 31737"/>
                <a:gd name="connsiteX4" fmla="*/ 15754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4" y="31738"/>
                  </a:moveTo>
                  <a:cubicBezTo>
                    <a:pt x="24461" y="31738"/>
                    <a:pt x="31507" y="24640"/>
                    <a:pt x="31507" y="15869"/>
                  </a:cubicBezTo>
                  <a:cubicBezTo>
                    <a:pt x="31507" y="7098"/>
                    <a:pt x="24461" y="0"/>
                    <a:pt x="15754" y="0"/>
                  </a:cubicBezTo>
                  <a:cubicBezTo>
                    <a:pt x="7061" y="0"/>
                    <a:pt x="0" y="7098"/>
                    <a:pt x="0" y="15869"/>
                  </a:cubicBezTo>
                  <a:cubicBezTo>
                    <a:pt x="0" y="24640"/>
                    <a:pt x="7061" y="31738"/>
                    <a:pt x="15754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29462ED6-95A1-8C89-EEF7-803C658086BA}"/>
                </a:ext>
              </a:extLst>
            </p:cNvPr>
            <p:cNvSpPr/>
            <p:nvPr/>
          </p:nvSpPr>
          <p:spPr>
            <a:xfrm>
              <a:off x="10408144" y="954664"/>
              <a:ext cx="31506" cy="31737"/>
            </a:xfrm>
            <a:custGeom>
              <a:avLst/>
              <a:gdLst>
                <a:gd name="connsiteX0" fmla="*/ 15753 w 31506"/>
                <a:gd name="connsiteY0" fmla="*/ 31738 h 31737"/>
                <a:gd name="connsiteX1" fmla="*/ 31507 w 31506"/>
                <a:gd name="connsiteY1" fmla="*/ 15869 h 31737"/>
                <a:gd name="connsiteX2" fmla="*/ 15753 w 31506"/>
                <a:gd name="connsiteY2" fmla="*/ 0 h 31737"/>
                <a:gd name="connsiteX3" fmla="*/ 0 w 31506"/>
                <a:gd name="connsiteY3" fmla="*/ 15869 h 31737"/>
                <a:gd name="connsiteX4" fmla="*/ 15753 w 31506"/>
                <a:gd name="connsiteY4" fmla="*/ 31738 h 3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" h="31737">
                  <a:moveTo>
                    <a:pt x="15753" y="31738"/>
                  </a:moveTo>
                  <a:cubicBezTo>
                    <a:pt x="24490" y="31738"/>
                    <a:pt x="31507" y="24640"/>
                    <a:pt x="31507" y="15869"/>
                  </a:cubicBezTo>
                  <a:cubicBezTo>
                    <a:pt x="31507" y="7098"/>
                    <a:pt x="24490" y="0"/>
                    <a:pt x="15753" y="0"/>
                  </a:cubicBezTo>
                  <a:cubicBezTo>
                    <a:pt x="7017" y="0"/>
                    <a:pt x="0" y="7098"/>
                    <a:pt x="0" y="15869"/>
                  </a:cubicBezTo>
                  <a:cubicBezTo>
                    <a:pt x="0" y="24640"/>
                    <a:pt x="7017" y="31738"/>
                    <a:pt x="15753" y="31738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C7BE9190-FE6C-9324-0973-EC2F6A140B86}"/>
                </a:ext>
              </a:extLst>
            </p:cNvPr>
            <p:cNvSpPr/>
            <p:nvPr/>
          </p:nvSpPr>
          <p:spPr>
            <a:xfrm>
              <a:off x="10685654" y="1186298"/>
              <a:ext cx="20946" cy="21257"/>
            </a:xfrm>
            <a:custGeom>
              <a:avLst/>
              <a:gdLst>
                <a:gd name="connsiteX0" fmla="*/ 15791 w 20946"/>
                <a:gd name="connsiteY0" fmla="*/ 1349 h 21257"/>
                <a:gd name="connsiteX1" fmla="*/ 14500 w 20946"/>
                <a:gd name="connsiteY1" fmla="*/ 1349 h 21257"/>
                <a:gd name="connsiteX2" fmla="*/ 14500 w 20946"/>
                <a:gd name="connsiteY2" fmla="*/ 1349 h 21257"/>
                <a:gd name="connsiteX3" fmla="*/ 12067 w 20946"/>
                <a:gd name="connsiteY3" fmla="*/ 195 h 21257"/>
                <a:gd name="connsiteX4" fmla="*/ 9345 w 20946"/>
                <a:gd name="connsiteY4" fmla="*/ 195 h 21257"/>
                <a:gd name="connsiteX5" fmla="*/ 6481 w 20946"/>
                <a:gd name="connsiteY5" fmla="*/ 195 h 21257"/>
                <a:gd name="connsiteX6" fmla="*/ 6481 w 20946"/>
                <a:gd name="connsiteY6" fmla="*/ 195 h 21257"/>
                <a:gd name="connsiteX7" fmla="*/ 2328 w 20946"/>
                <a:gd name="connsiteY7" fmla="*/ 2647 h 21257"/>
                <a:gd name="connsiteX8" fmla="*/ 323 w 20946"/>
                <a:gd name="connsiteY8" fmla="*/ 5677 h 21257"/>
                <a:gd name="connsiteX9" fmla="*/ 323 w 20946"/>
                <a:gd name="connsiteY9" fmla="*/ 6831 h 21257"/>
                <a:gd name="connsiteX10" fmla="*/ 323 w 20946"/>
                <a:gd name="connsiteY10" fmla="*/ 6831 h 21257"/>
                <a:gd name="connsiteX11" fmla="*/ 323 w 20946"/>
                <a:gd name="connsiteY11" fmla="*/ 8273 h 21257"/>
                <a:gd name="connsiteX12" fmla="*/ 323 w 20946"/>
                <a:gd name="connsiteY12" fmla="*/ 12457 h 21257"/>
                <a:gd name="connsiteX13" fmla="*/ 1326 w 20946"/>
                <a:gd name="connsiteY13" fmla="*/ 14910 h 21257"/>
                <a:gd name="connsiteX14" fmla="*/ 1326 w 20946"/>
                <a:gd name="connsiteY14" fmla="*/ 14910 h 21257"/>
                <a:gd name="connsiteX15" fmla="*/ 1326 w 20946"/>
                <a:gd name="connsiteY15" fmla="*/ 16063 h 21257"/>
                <a:gd name="connsiteX16" fmla="*/ 5050 w 20946"/>
                <a:gd name="connsiteY16" fmla="*/ 19814 h 21257"/>
                <a:gd name="connsiteX17" fmla="*/ 10348 w 20946"/>
                <a:gd name="connsiteY17" fmla="*/ 21257 h 21257"/>
                <a:gd name="connsiteX18" fmla="*/ 13212 w 20946"/>
                <a:gd name="connsiteY18" fmla="*/ 21257 h 21257"/>
                <a:gd name="connsiteX19" fmla="*/ 17794 w 20946"/>
                <a:gd name="connsiteY19" fmla="*/ 18516 h 21257"/>
                <a:gd name="connsiteX20" fmla="*/ 20086 w 20946"/>
                <a:gd name="connsiteY20" fmla="*/ 15054 h 21257"/>
                <a:gd name="connsiteX21" fmla="*/ 20946 w 20946"/>
                <a:gd name="connsiteY21" fmla="*/ 11014 h 21257"/>
                <a:gd name="connsiteX22" fmla="*/ 19514 w 20946"/>
                <a:gd name="connsiteY22" fmla="*/ 5677 h 21257"/>
                <a:gd name="connsiteX23" fmla="*/ 15791 w 20946"/>
                <a:gd name="connsiteY23" fmla="*/ 1782 h 2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6" h="21257">
                  <a:moveTo>
                    <a:pt x="15791" y="1349"/>
                  </a:moveTo>
                  <a:lnTo>
                    <a:pt x="14500" y="1349"/>
                  </a:lnTo>
                  <a:lnTo>
                    <a:pt x="14500" y="1349"/>
                  </a:lnTo>
                  <a:cubicBezTo>
                    <a:pt x="13785" y="815"/>
                    <a:pt x="12925" y="426"/>
                    <a:pt x="12067" y="195"/>
                  </a:cubicBezTo>
                  <a:lnTo>
                    <a:pt x="9345" y="195"/>
                  </a:lnTo>
                  <a:cubicBezTo>
                    <a:pt x="8343" y="-65"/>
                    <a:pt x="7483" y="-65"/>
                    <a:pt x="6481" y="195"/>
                  </a:cubicBezTo>
                  <a:lnTo>
                    <a:pt x="6481" y="195"/>
                  </a:lnTo>
                  <a:cubicBezTo>
                    <a:pt x="4906" y="599"/>
                    <a:pt x="3473" y="1450"/>
                    <a:pt x="2328" y="2647"/>
                  </a:cubicBezTo>
                  <a:cubicBezTo>
                    <a:pt x="1469" y="3469"/>
                    <a:pt x="753" y="4508"/>
                    <a:pt x="323" y="5677"/>
                  </a:cubicBezTo>
                  <a:lnTo>
                    <a:pt x="323" y="6831"/>
                  </a:lnTo>
                  <a:lnTo>
                    <a:pt x="323" y="6831"/>
                  </a:lnTo>
                  <a:cubicBezTo>
                    <a:pt x="179" y="7307"/>
                    <a:pt x="179" y="7797"/>
                    <a:pt x="323" y="8273"/>
                  </a:cubicBezTo>
                  <a:cubicBezTo>
                    <a:pt x="-108" y="9644"/>
                    <a:pt x="-108" y="11086"/>
                    <a:pt x="323" y="12457"/>
                  </a:cubicBezTo>
                  <a:cubicBezTo>
                    <a:pt x="466" y="13323"/>
                    <a:pt x="896" y="14145"/>
                    <a:pt x="1326" y="14910"/>
                  </a:cubicBezTo>
                  <a:lnTo>
                    <a:pt x="1326" y="14910"/>
                  </a:lnTo>
                  <a:lnTo>
                    <a:pt x="1326" y="16063"/>
                  </a:lnTo>
                  <a:cubicBezTo>
                    <a:pt x="2184" y="17622"/>
                    <a:pt x="3473" y="18906"/>
                    <a:pt x="5050" y="19814"/>
                  </a:cubicBezTo>
                  <a:cubicBezTo>
                    <a:pt x="6625" y="20781"/>
                    <a:pt x="8487" y="21271"/>
                    <a:pt x="10348" y="21257"/>
                  </a:cubicBezTo>
                  <a:lnTo>
                    <a:pt x="13212" y="21257"/>
                  </a:lnTo>
                  <a:cubicBezTo>
                    <a:pt x="14931" y="20723"/>
                    <a:pt x="16506" y="19786"/>
                    <a:pt x="17794" y="18516"/>
                  </a:cubicBezTo>
                  <a:cubicBezTo>
                    <a:pt x="18798" y="17593"/>
                    <a:pt x="19656" y="16395"/>
                    <a:pt x="20086" y="15054"/>
                  </a:cubicBezTo>
                  <a:cubicBezTo>
                    <a:pt x="20659" y="13784"/>
                    <a:pt x="20946" y="12414"/>
                    <a:pt x="20946" y="11014"/>
                  </a:cubicBezTo>
                  <a:cubicBezTo>
                    <a:pt x="20946" y="9139"/>
                    <a:pt x="20516" y="7278"/>
                    <a:pt x="19514" y="5677"/>
                  </a:cubicBezTo>
                  <a:cubicBezTo>
                    <a:pt x="18511" y="4119"/>
                    <a:pt x="17366" y="2777"/>
                    <a:pt x="15791" y="178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A45952F2-7A69-F16A-3406-E597DA6BA2FE}"/>
                </a:ext>
              </a:extLst>
            </p:cNvPr>
            <p:cNvSpPr/>
            <p:nvPr/>
          </p:nvSpPr>
          <p:spPr>
            <a:xfrm>
              <a:off x="10218367" y="814974"/>
              <a:ext cx="365690" cy="275037"/>
            </a:xfrm>
            <a:custGeom>
              <a:avLst/>
              <a:gdLst>
                <a:gd name="connsiteX0" fmla="*/ 38401 w 365690"/>
                <a:gd name="connsiteY0" fmla="*/ 214417 h 275037"/>
                <a:gd name="connsiteX1" fmla="*/ 121321 w 365690"/>
                <a:gd name="connsiteY1" fmla="*/ 108096 h 275037"/>
                <a:gd name="connsiteX2" fmla="*/ 242766 w 365690"/>
                <a:gd name="connsiteY2" fmla="*/ 59336 h 275037"/>
                <a:gd name="connsiteX3" fmla="*/ 303775 w 365690"/>
                <a:gd name="connsiteY3" fmla="*/ 128726 h 275037"/>
                <a:gd name="connsiteX4" fmla="*/ 224577 w 365690"/>
                <a:gd name="connsiteY4" fmla="*/ 203598 h 275037"/>
                <a:gd name="connsiteX5" fmla="*/ 57592 w 365690"/>
                <a:gd name="connsiteY5" fmla="*/ 203598 h 275037"/>
                <a:gd name="connsiteX6" fmla="*/ 47280 w 365690"/>
                <a:gd name="connsiteY6" fmla="*/ 241971 h 275037"/>
                <a:gd name="connsiteX7" fmla="*/ 238899 w 365690"/>
                <a:gd name="connsiteY7" fmla="*/ 264620 h 275037"/>
                <a:gd name="connsiteX8" fmla="*/ 361632 w 365690"/>
                <a:gd name="connsiteY8" fmla="*/ 151808 h 275037"/>
                <a:gd name="connsiteX9" fmla="*/ 289310 w 365690"/>
                <a:gd name="connsiteY9" fmla="*/ 10287 h 275037"/>
                <a:gd name="connsiteX10" fmla="*/ 115306 w 365690"/>
                <a:gd name="connsiteY10" fmla="*/ 43467 h 275037"/>
                <a:gd name="connsiteX11" fmla="*/ 736 w 365690"/>
                <a:gd name="connsiteY11" fmla="*/ 198116 h 275037"/>
                <a:gd name="connsiteX12" fmla="*/ 15200 w 365690"/>
                <a:gd name="connsiteY12" fmla="*/ 223621 h 275037"/>
                <a:gd name="connsiteX13" fmla="*/ 38401 w 365690"/>
                <a:gd name="connsiteY13" fmla="*/ 214129 h 2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690" h="275037">
                  <a:moveTo>
                    <a:pt x="38401" y="214417"/>
                  </a:moveTo>
                  <a:cubicBezTo>
                    <a:pt x="58193" y="173418"/>
                    <a:pt x="86463" y="137165"/>
                    <a:pt x="121321" y="108096"/>
                  </a:cubicBezTo>
                  <a:cubicBezTo>
                    <a:pt x="154260" y="80975"/>
                    <a:pt x="198369" y="54287"/>
                    <a:pt x="242766" y="59336"/>
                  </a:cubicBezTo>
                  <a:cubicBezTo>
                    <a:pt x="277996" y="63375"/>
                    <a:pt x="309503" y="90785"/>
                    <a:pt x="303775" y="128726"/>
                  </a:cubicBezTo>
                  <a:cubicBezTo>
                    <a:pt x="297759" y="169119"/>
                    <a:pt x="260811" y="193499"/>
                    <a:pt x="224577" y="203598"/>
                  </a:cubicBezTo>
                  <a:cubicBezTo>
                    <a:pt x="169583" y="218889"/>
                    <a:pt x="113444" y="206916"/>
                    <a:pt x="57592" y="203598"/>
                  </a:cubicBezTo>
                  <a:cubicBezTo>
                    <a:pt x="35536" y="202444"/>
                    <a:pt x="32386" y="231007"/>
                    <a:pt x="47280" y="241971"/>
                  </a:cubicBezTo>
                  <a:cubicBezTo>
                    <a:pt x="100269" y="280922"/>
                    <a:pt x="177747" y="281210"/>
                    <a:pt x="238899" y="264620"/>
                  </a:cubicBezTo>
                  <a:cubicBezTo>
                    <a:pt x="295181" y="249329"/>
                    <a:pt x="346595" y="210666"/>
                    <a:pt x="361632" y="151808"/>
                  </a:cubicBezTo>
                  <a:cubicBezTo>
                    <a:pt x="377385" y="92906"/>
                    <a:pt x="346022" y="31623"/>
                    <a:pt x="289310" y="10287"/>
                  </a:cubicBezTo>
                  <a:cubicBezTo>
                    <a:pt x="230306" y="-13949"/>
                    <a:pt x="164858" y="7690"/>
                    <a:pt x="115306" y="43467"/>
                  </a:cubicBezTo>
                  <a:cubicBezTo>
                    <a:pt x="62317" y="81999"/>
                    <a:pt x="22332" y="135982"/>
                    <a:pt x="736" y="198116"/>
                  </a:cubicBezTo>
                  <a:cubicBezTo>
                    <a:pt x="-2272" y="209181"/>
                    <a:pt x="4216" y="220606"/>
                    <a:pt x="15200" y="223621"/>
                  </a:cubicBezTo>
                  <a:cubicBezTo>
                    <a:pt x="24180" y="226102"/>
                    <a:pt x="33675" y="222207"/>
                    <a:pt x="38401" y="214129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F5E490CE-C357-8FB5-1A23-3EFF132931E3}"/>
                </a:ext>
              </a:extLst>
            </p:cNvPr>
            <p:cNvSpPr/>
            <p:nvPr/>
          </p:nvSpPr>
          <p:spPr>
            <a:xfrm>
              <a:off x="9956377" y="852543"/>
              <a:ext cx="343756" cy="243904"/>
            </a:xfrm>
            <a:custGeom>
              <a:avLst/>
              <a:gdLst>
                <a:gd name="connsiteX0" fmla="*/ 297383 w 343756"/>
                <a:gd name="connsiteY0" fmla="*/ 168049 h 243904"/>
                <a:gd name="connsiteX1" fmla="*/ 217757 w 343756"/>
                <a:gd name="connsiteY1" fmla="*/ 26528 h 243904"/>
                <a:gd name="connsiteX2" fmla="*/ 62658 w 343756"/>
                <a:gd name="connsiteY2" fmla="*/ 18017 h 243904"/>
                <a:gd name="connsiteX3" fmla="*/ 2365 w 343756"/>
                <a:gd name="connsiteY3" fmla="*/ 149151 h 243904"/>
                <a:gd name="connsiteX4" fmla="*/ 122234 w 343756"/>
                <a:gd name="connsiteY4" fmla="*/ 241478 h 243904"/>
                <a:gd name="connsiteX5" fmla="*/ 229215 w 343756"/>
                <a:gd name="connsiteY5" fmla="*/ 240324 h 243904"/>
                <a:gd name="connsiteX6" fmla="*/ 285067 w 343756"/>
                <a:gd name="connsiteY6" fmla="*/ 231380 h 243904"/>
                <a:gd name="connsiteX7" fmla="*/ 308554 w 343756"/>
                <a:gd name="connsiteY7" fmla="*/ 224022 h 243904"/>
                <a:gd name="connsiteX8" fmla="*/ 334762 w 343756"/>
                <a:gd name="connsiteY8" fmla="*/ 207721 h 243904"/>
                <a:gd name="connsiteX9" fmla="*/ 340762 w 343756"/>
                <a:gd name="connsiteY9" fmla="*/ 180845 h 243904"/>
                <a:gd name="connsiteX10" fmla="*/ 325023 w 343756"/>
                <a:gd name="connsiteY10" fmla="*/ 171800 h 243904"/>
                <a:gd name="connsiteX11" fmla="*/ 286213 w 343756"/>
                <a:gd name="connsiteY11" fmla="*/ 173531 h 243904"/>
                <a:gd name="connsiteX12" fmla="*/ 248691 w 343756"/>
                <a:gd name="connsiteY12" fmla="*/ 181032 h 243904"/>
                <a:gd name="connsiteX13" fmla="*/ 174793 w 343756"/>
                <a:gd name="connsiteY13" fmla="*/ 189544 h 243904"/>
                <a:gd name="connsiteX14" fmla="*/ 58361 w 343756"/>
                <a:gd name="connsiteY14" fmla="*/ 160691 h 243904"/>
                <a:gd name="connsiteX15" fmla="*/ 71681 w 343756"/>
                <a:gd name="connsiteY15" fmla="*/ 67066 h 243904"/>
                <a:gd name="connsiteX16" fmla="*/ 180665 w 343756"/>
                <a:gd name="connsiteY16" fmla="*/ 56823 h 243904"/>
                <a:gd name="connsiteX17" fmla="*/ 264158 w 343756"/>
                <a:gd name="connsiteY17" fmla="*/ 172232 h 243904"/>
                <a:gd name="connsiteX18" fmla="*/ 297383 w 343756"/>
                <a:gd name="connsiteY18" fmla="*/ 167760 h 24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756" h="243904">
                  <a:moveTo>
                    <a:pt x="297383" y="168049"/>
                  </a:moveTo>
                  <a:cubicBezTo>
                    <a:pt x="290653" y="110344"/>
                    <a:pt x="266306" y="58987"/>
                    <a:pt x="217757" y="26528"/>
                  </a:cubicBezTo>
                  <a:cubicBezTo>
                    <a:pt x="171771" y="-5484"/>
                    <a:pt x="111823" y="-8773"/>
                    <a:pt x="62658" y="18017"/>
                  </a:cubicBezTo>
                  <a:cubicBezTo>
                    <a:pt x="16372" y="43854"/>
                    <a:pt x="-8003" y="96885"/>
                    <a:pt x="2365" y="149151"/>
                  </a:cubicBezTo>
                  <a:cubicBezTo>
                    <a:pt x="14109" y="208875"/>
                    <a:pt x="66811" y="235708"/>
                    <a:pt x="122234" y="241478"/>
                  </a:cubicBezTo>
                  <a:cubicBezTo>
                    <a:pt x="157822" y="245056"/>
                    <a:pt x="193712" y="244681"/>
                    <a:pt x="229215" y="240324"/>
                  </a:cubicBezTo>
                  <a:cubicBezTo>
                    <a:pt x="247976" y="238348"/>
                    <a:pt x="266622" y="235361"/>
                    <a:pt x="285067" y="231380"/>
                  </a:cubicBezTo>
                  <a:cubicBezTo>
                    <a:pt x="293073" y="229519"/>
                    <a:pt x="300921" y="227066"/>
                    <a:pt x="308554" y="224022"/>
                  </a:cubicBezTo>
                  <a:cubicBezTo>
                    <a:pt x="317863" y="219594"/>
                    <a:pt x="326656" y="214126"/>
                    <a:pt x="334762" y="207721"/>
                  </a:cubicBezTo>
                  <a:cubicBezTo>
                    <a:pt x="343785" y="201965"/>
                    <a:pt x="346462" y="189933"/>
                    <a:pt x="340762" y="180845"/>
                  </a:cubicBezTo>
                  <a:cubicBezTo>
                    <a:pt x="337325" y="175392"/>
                    <a:pt x="331440" y="172002"/>
                    <a:pt x="325023" y="171800"/>
                  </a:cubicBezTo>
                  <a:cubicBezTo>
                    <a:pt x="312063" y="171367"/>
                    <a:pt x="299088" y="171944"/>
                    <a:pt x="286213" y="173531"/>
                  </a:cubicBezTo>
                  <a:cubicBezTo>
                    <a:pt x="273754" y="175695"/>
                    <a:pt x="261294" y="178724"/>
                    <a:pt x="248691" y="181032"/>
                  </a:cubicBezTo>
                  <a:cubicBezTo>
                    <a:pt x="224302" y="185735"/>
                    <a:pt x="199597" y="188592"/>
                    <a:pt x="174793" y="189544"/>
                  </a:cubicBezTo>
                  <a:cubicBezTo>
                    <a:pt x="138131" y="190842"/>
                    <a:pt x="82851" y="195458"/>
                    <a:pt x="58361" y="160691"/>
                  </a:cubicBezTo>
                  <a:cubicBezTo>
                    <a:pt x="38011" y="130728"/>
                    <a:pt x="43797" y="90075"/>
                    <a:pt x="71681" y="67066"/>
                  </a:cubicBezTo>
                  <a:cubicBezTo>
                    <a:pt x="102529" y="41574"/>
                    <a:pt x="145664" y="37521"/>
                    <a:pt x="180665" y="56823"/>
                  </a:cubicBezTo>
                  <a:cubicBezTo>
                    <a:pt x="224632" y="79328"/>
                    <a:pt x="252272" y="125203"/>
                    <a:pt x="264158" y="172232"/>
                  </a:cubicBezTo>
                  <a:cubicBezTo>
                    <a:pt x="268884" y="190121"/>
                    <a:pt x="299675" y="186659"/>
                    <a:pt x="297383" y="167760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A9C582AD-4246-BD48-E75B-8ACF6447A63C}"/>
                </a:ext>
              </a:extLst>
            </p:cNvPr>
            <p:cNvSpPr/>
            <p:nvPr/>
          </p:nvSpPr>
          <p:spPr>
            <a:xfrm>
              <a:off x="10160667" y="1011818"/>
              <a:ext cx="92132" cy="495481"/>
            </a:xfrm>
            <a:custGeom>
              <a:avLst/>
              <a:gdLst>
                <a:gd name="connsiteX0" fmla="*/ 64451 w 92132"/>
                <a:gd name="connsiteY0" fmla="*/ 7042 h 495481"/>
                <a:gd name="connsiteX1" fmla="*/ 4302 w 92132"/>
                <a:gd name="connsiteY1" fmla="*/ 243343 h 495481"/>
                <a:gd name="connsiteX2" fmla="*/ 864 w 92132"/>
                <a:gd name="connsiteY2" fmla="*/ 365389 h 495481"/>
                <a:gd name="connsiteX3" fmla="*/ 24925 w 92132"/>
                <a:gd name="connsiteY3" fmla="*/ 486425 h 495481"/>
                <a:gd name="connsiteX4" fmla="*/ 50932 w 92132"/>
                <a:gd name="connsiteY4" fmla="*/ 492642 h 495481"/>
                <a:gd name="connsiteX5" fmla="*/ 59152 w 92132"/>
                <a:gd name="connsiteY5" fmla="*/ 481808 h 495481"/>
                <a:gd name="connsiteX6" fmla="*/ 56002 w 92132"/>
                <a:gd name="connsiteY6" fmla="*/ 368707 h 495481"/>
                <a:gd name="connsiteX7" fmla="*/ 54999 w 92132"/>
                <a:gd name="connsiteY7" fmla="*/ 249980 h 495481"/>
                <a:gd name="connsiteX8" fmla="*/ 91662 w 92132"/>
                <a:gd name="connsiteY8" fmla="*/ 19161 h 495481"/>
                <a:gd name="connsiteX9" fmla="*/ 64451 w 92132"/>
                <a:gd name="connsiteY9" fmla="*/ 7620 h 49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132" h="495481">
                  <a:moveTo>
                    <a:pt x="64451" y="7042"/>
                  </a:moveTo>
                  <a:cubicBezTo>
                    <a:pt x="32357" y="82189"/>
                    <a:pt x="12064" y="161908"/>
                    <a:pt x="4302" y="243343"/>
                  </a:cubicBezTo>
                  <a:cubicBezTo>
                    <a:pt x="148" y="283881"/>
                    <a:pt x="-997" y="324678"/>
                    <a:pt x="864" y="365389"/>
                  </a:cubicBezTo>
                  <a:cubicBezTo>
                    <a:pt x="2726" y="404772"/>
                    <a:pt x="4016" y="451946"/>
                    <a:pt x="24925" y="486425"/>
                  </a:cubicBezTo>
                  <a:cubicBezTo>
                    <a:pt x="30410" y="495383"/>
                    <a:pt x="42053" y="498167"/>
                    <a:pt x="50932" y="492642"/>
                  </a:cubicBezTo>
                  <a:cubicBezTo>
                    <a:pt x="54914" y="490175"/>
                    <a:pt x="57835" y="486324"/>
                    <a:pt x="59152" y="481808"/>
                  </a:cubicBezTo>
                  <a:cubicBezTo>
                    <a:pt x="66456" y="445166"/>
                    <a:pt x="58293" y="405638"/>
                    <a:pt x="56002" y="368707"/>
                  </a:cubicBezTo>
                  <a:cubicBezTo>
                    <a:pt x="53381" y="329179"/>
                    <a:pt x="53037" y="289536"/>
                    <a:pt x="54999" y="249980"/>
                  </a:cubicBezTo>
                  <a:cubicBezTo>
                    <a:pt x="59425" y="171992"/>
                    <a:pt x="71712" y="94653"/>
                    <a:pt x="91662" y="19161"/>
                  </a:cubicBezTo>
                  <a:cubicBezTo>
                    <a:pt x="95815" y="3436"/>
                    <a:pt x="71326" y="-8393"/>
                    <a:pt x="64451" y="7620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92CFD6EF-C81E-68F1-8080-4559C00A5FE6}"/>
                </a:ext>
              </a:extLst>
            </p:cNvPr>
            <p:cNvSpPr/>
            <p:nvPr/>
          </p:nvSpPr>
          <p:spPr>
            <a:xfrm>
              <a:off x="10234767" y="1020333"/>
              <a:ext cx="95223" cy="381437"/>
            </a:xfrm>
            <a:custGeom>
              <a:avLst/>
              <a:gdLst>
                <a:gd name="connsiteX0" fmla="*/ 519 w 95223"/>
                <a:gd name="connsiteY0" fmla="*/ 24927 h 381437"/>
                <a:gd name="connsiteX1" fmla="*/ 30164 w 95223"/>
                <a:gd name="connsiteY1" fmla="*/ 190828 h 381437"/>
                <a:gd name="connsiteX2" fmla="*/ 31310 w 95223"/>
                <a:gd name="connsiteY2" fmla="*/ 360769 h 381437"/>
                <a:gd name="connsiteX3" fmla="*/ 73415 w 95223"/>
                <a:gd name="connsiteY3" fmla="*/ 366395 h 381437"/>
                <a:gd name="connsiteX4" fmla="*/ 91459 w 95223"/>
                <a:gd name="connsiteY4" fmla="*/ 184770 h 381437"/>
                <a:gd name="connsiteX5" fmla="*/ 37181 w 95223"/>
                <a:gd name="connsiteY5" fmla="*/ 9347 h 381437"/>
                <a:gd name="connsiteX6" fmla="*/ 9283 w 95223"/>
                <a:gd name="connsiteY6" fmla="*/ 3230 h 381437"/>
                <a:gd name="connsiteX7" fmla="*/ 519 w 95223"/>
                <a:gd name="connsiteY7" fmla="*/ 24927 h 3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23" h="381437">
                  <a:moveTo>
                    <a:pt x="519" y="24927"/>
                  </a:moveTo>
                  <a:cubicBezTo>
                    <a:pt x="11260" y="80180"/>
                    <a:pt x="26011" y="134422"/>
                    <a:pt x="30164" y="190828"/>
                  </a:cubicBezTo>
                  <a:cubicBezTo>
                    <a:pt x="34317" y="247235"/>
                    <a:pt x="32026" y="304218"/>
                    <a:pt x="31310" y="360769"/>
                  </a:cubicBezTo>
                  <a:cubicBezTo>
                    <a:pt x="31310" y="386303"/>
                    <a:pt x="65108" y="388179"/>
                    <a:pt x="73415" y="366395"/>
                  </a:cubicBezTo>
                  <a:cubicBezTo>
                    <a:pt x="93894" y="308200"/>
                    <a:pt x="100052" y="245893"/>
                    <a:pt x="91459" y="184770"/>
                  </a:cubicBezTo>
                  <a:cubicBezTo>
                    <a:pt x="84156" y="123891"/>
                    <a:pt x="70407" y="61570"/>
                    <a:pt x="37181" y="9347"/>
                  </a:cubicBezTo>
                  <a:cubicBezTo>
                    <a:pt x="31152" y="-102"/>
                    <a:pt x="18664" y="-2843"/>
                    <a:pt x="9283" y="3230"/>
                  </a:cubicBezTo>
                  <a:cubicBezTo>
                    <a:pt x="2109" y="7876"/>
                    <a:pt x="-1400" y="16560"/>
                    <a:pt x="519" y="24927"/>
                  </a:cubicBezTo>
                  <a:close/>
                </a:path>
              </a:pathLst>
            </a:custGeom>
            <a:solidFill>
              <a:srgbClr val="CF2027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7ACC8A-8B5F-8816-16BE-AE65F6779F15}"/>
              </a:ext>
            </a:extLst>
          </p:cNvPr>
          <p:cNvGrpSpPr/>
          <p:nvPr/>
        </p:nvGrpSpPr>
        <p:grpSpPr>
          <a:xfrm rot="10800000">
            <a:off x="-1932868" y="-1900697"/>
            <a:ext cx="7678584" cy="21372054"/>
            <a:chOff x="-2406376" y="-3283670"/>
            <a:chExt cx="8203419" cy="2283284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GraphicFramePr/>
                <p:nvPr/>
              </p:nvGraphicFramePr>
              <p:xfrm>
                <a:off x="-2406376" y="-3283670"/>
                <a:ext cx="8203419" cy="10056119"/>
              </p:xfrm>
              <a:graphic>
                <a:graphicData uri="http://schemas.microsoft.com/office/drawing/2017/model3d">
                  <am3d:model3d r:embed="rId3">
                    <am3d:spPr>
                      <a:xfrm rot="10800000">
                        <a:off x="0" y="0"/>
                        <a:ext cx="8203419" cy="1005611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02056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-1932868" y="10058605"/>
                  <a:ext cx="7678584" cy="94127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GraphicFramePr/>
                <p:nvPr/>
              </p:nvGraphicFramePr>
              <p:xfrm flipV="1">
                <a:off x="-2230705" y="9923746"/>
                <a:ext cx="7852078" cy="9625429"/>
              </p:xfrm>
              <a:graphic>
                <a:graphicData uri="http://schemas.microsoft.com/office/drawing/2017/model3d">
                  <am3d:model3d r:embed="rId3">
                    <am3d:spPr>
                      <a:xfrm rot="10800000" flipV="1">
                        <a:off x="0" y="0"/>
                        <a:ext cx="7852078" cy="962542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976859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0800000" flipV="1">
                  <a:off x="-1768437" y="-1900697"/>
                  <a:ext cx="7349721" cy="900961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C3F241-E409-4ED5-A3D6-80A9DEDEFF2F}"/>
              </a:ext>
            </a:extLst>
          </p:cNvPr>
          <p:cNvGrpSpPr/>
          <p:nvPr/>
        </p:nvGrpSpPr>
        <p:grpSpPr>
          <a:xfrm>
            <a:off x="-7075466" y="4204877"/>
            <a:ext cx="4137575" cy="3104733"/>
            <a:chOff x="1300393" y="64956"/>
            <a:chExt cx="9292497" cy="697286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300393" y="1491394"/>
                <a:ext cx="9292497" cy="4472645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9292497" cy="4472645"/>
                      </a:xfrm>
                      <a:prstGeom prst="rect">
                        <a:avLst/>
                      </a:prstGeom>
                    </am3d:spPr>
                    <am3d:camera>
                      <am3d:pos x="0" y="0" z="5425794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864873" d="1000000"/>
                      <am3d:preTrans dx="0" dy="-8161687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03081" ay="26974" az="477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44324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7075466" y="4840012"/>
                  <a:ext cx="4137575" cy="1991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31957940"/>
                    </p:ext>
                  </p:extLst>
                </p:nvPr>
              </p:nvGraphicFramePr>
              <p:xfrm>
                <a:off x="4194497" y="64956"/>
                <a:ext cx="3756847" cy="6972860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3756847" cy="6972860"/>
                      </a:xfrm>
                      <a:prstGeom prst="rect">
                        <a:avLst/>
                      </a:prstGeom>
                    </am3d:spPr>
                    <am3d:camera>
                      <am3d:pos x="0" y="0" z="6267082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700098" d="1000000"/>
                      <am3d:preTrans dx="168360" dy="-18006529" dz="129107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444694" ay="-70668" az="10792672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50954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5786838" y="4204877"/>
                  <a:ext cx="1672773" cy="310473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3548510"/>
                  </p:ext>
                </p:extLst>
              </p:nvPr>
            </p:nvGraphicFramePr>
            <p:xfrm>
              <a:off x="1658688" y="2475895"/>
              <a:ext cx="474965" cy="1390839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474965" cy="1390839"/>
                    </a:xfrm>
                    <a:prstGeom prst="rect">
                      <a:avLst/>
                    </a:prstGeom>
                  </am3d:spPr>
                  <am3d:camera>
                    <am3d:pos x="0" y="0" z="56640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14992" d="1000000"/>
                    <am3d:preTrans dx="-5379278" dy="-18000000" dz="-23812"/>
                    <am3d:scale>
                      <am3d:sx n="1000000" d="1000000"/>
                      <am3d:sy n="1000000" d="1000000"/>
                      <am3d:sz n="1000000" d="1000000"/>
                    </am3d:scale>
                    <am3d:rot ax="-4577093" ay="-4002829" az="45072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6528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58688" y="2475895"/>
                <a:ext cx="474965" cy="1390839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Picture 4" descr="gift by Motiongarten">
            <a:extLst>
              <a:ext uri="{FF2B5EF4-FFF2-40B4-BE49-F238E27FC236}">
                <a16:creationId xmlns:a16="http://schemas.microsoft.com/office/drawing/2014/main" id="{F8083372-E239-6598-4A6C-23196101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74" y="4204877"/>
            <a:ext cx="3343875" cy="33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79CA5C5-DB57-E41F-B956-E1B81EBCABE6}"/>
              </a:ext>
            </a:extLst>
          </p:cNvPr>
          <p:cNvGrpSpPr/>
          <p:nvPr/>
        </p:nvGrpSpPr>
        <p:grpSpPr>
          <a:xfrm>
            <a:off x="4261258" y="696175"/>
            <a:ext cx="3431526" cy="2964435"/>
            <a:chOff x="4979049" y="696175"/>
            <a:chExt cx="3431526" cy="2964435"/>
          </a:xfrm>
        </p:grpSpPr>
        <p:grpSp>
          <p:nvGrpSpPr>
            <p:cNvPr id="55" name="Graphic 1078">
              <a:extLst>
                <a:ext uri="{FF2B5EF4-FFF2-40B4-BE49-F238E27FC236}">
                  <a16:creationId xmlns:a16="http://schemas.microsoft.com/office/drawing/2014/main" id="{FE8B07F4-9817-FC96-2F18-D59AB86CBE58}"/>
                </a:ext>
              </a:extLst>
            </p:cNvPr>
            <p:cNvGrpSpPr/>
            <p:nvPr/>
          </p:nvGrpSpPr>
          <p:grpSpPr>
            <a:xfrm>
              <a:off x="5298384" y="696175"/>
              <a:ext cx="2792856" cy="1801842"/>
              <a:chOff x="4994054" y="907373"/>
              <a:chExt cx="3617118" cy="2333624"/>
            </a:xfrm>
            <a:solidFill>
              <a:srgbClr val="FFFFFF"/>
            </a:solidFill>
          </p:grpSpPr>
          <p:grpSp>
            <p:nvGrpSpPr>
              <p:cNvPr id="2845" name="Graphic 1078">
                <a:extLst>
                  <a:ext uri="{FF2B5EF4-FFF2-40B4-BE49-F238E27FC236}">
                    <a16:creationId xmlns:a16="http://schemas.microsoft.com/office/drawing/2014/main" id="{29BA6D72-BD21-44BC-40F3-F2DD73B14959}"/>
                  </a:ext>
                </a:extLst>
              </p:cNvPr>
              <p:cNvGrpSpPr/>
              <p:nvPr/>
            </p:nvGrpSpPr>
            <p:grpSpPr>
              <a:xfrm>
                <a:off x="5655245" y="907373"/>
                <a:ext cx="2295782" cy="1087973"/>
                <a:chOff x="5655245" y="907373"/>
                <a:chExt cx="2295782" cy="1087973"/>
              </a:xfrm>
              <a:solidFill>
                <a:srgbClr val="FFFFFF"/>
              </a:solidFill>
            </p:grpSpPr>
            <p:sp>
              <p:nvSpPr>
                <p:cNvPr id="3354" name="Freeform: Shape 3353">
                  <a:extLst>
                    <a:ext uri="{FF2B5EF4-FFF2-40B4-BE49-F238E27FC236}">
                      <a16:creationId xmlns:a16="http://schemas.microsoft.com/office/drawing/2014/main" id="{52A55F68-942F-B492-1CC8-59B794210692}"/>
                    </a:ext>
                  </a:extLst>
                </p:cNvPr>
                <p:cNvSpPr/>
                <p:nvPr/>
              </p:nvSpPr>
              <p:spPr>
                <a:xfrm>
                  <a:off x="5655245" y="907373"/>
                  <a:ext cx="693780" cy="788386"/>
                </a:xfrm>
                <a:custGeom>
                  <a:avLst/>
                  <a:gdLst>
                    <a:gd name="connsiteX0" fmla="*/ 28382 w 693780"/>
                    <a:gd name="connsiteY0" fmla="*/ 359504 h 788386"/>
                    <a:gd name="connsiteX1" fmla="*/ 22075 w 693780"/>
                    <a:gd name="connsiteY1" fmla="*/ 157677 h 788386"/>
                    <a:gd name="connsiteX2" fmla="*/ 12614 w 693780"/>
                    <a:gd name="connsiteY2" fmla="*/ 81992 h 788386"/>
                    <a:gd name="connsiteX3" fmla="*/ 3153 w 693780"/>
                    <a:gd name="connsiteY3" fmla="*/ 50457 h 788386"/>
                    <a:gd name="connsiteX4" fmla="*/ 75685 w 693780"/>
                    <a:gd name="connsiteY4" fmla="*/ 12614 h 788386"/>
                    <a:gd name="connsiteX5" fmla="*/ 186059 w 693780"/>
                    <a:gd name="connsiteY5" fmla="*/ 0 h 788386"/>
                    <a:gd name="connsiteX6" fmla="*/ 227055 w 693780"/>
                    <a:gd name="connsiteY6" fmla="*/ 18921 h 788386"/>
                    <a:gd name="connsiteX7" fmla="*/ 340583 w 693780"/>
                    <a:gd name="connsiteY7" fmla="*/ 438343 h 788386"/>
                    <a:gd name="connsiteX8" fmla="*/ 353197 w 693780"/>
                    <a:gd name="connsiteY8" fmla="*/ 450957 h 788386"/>
                    <a:gd name="connsiteX9" fmla="*/ 362658 w 693780"/>
                    <a:gd name="connsiteY9" fmla="*/ 441497 h 788386"/>
                    <a:gd name="connsiteX10" fmla="*/ 488800 w 693780"/>
                    <a:gd name="connsiteY10" fmla="*/ 40996 h 788386"/>
                    <a:gd name="connsiteX11" fmla="*/ 510875 w 693780"/>
                    <a:gd name="connsiteY11" fmla="*/ 22075 h 788386"/>
                    <a:gd name="connsiteX12" fmla="*/ 570792 w 693780"/>
                    <a:gd name="connsiteY12" fmla="*/ 9461 h 788386"/>
                    <a:gd name="connsiteX13" fmla="*/ 652784 w 693780"/>
                    <a:gd name="connsiteY13" fmla="*/ 0 h 788386"/>
                    <a:gd name="connsiteX14" fmla="*/ 693780 w 693780"/>
                    <a:gd name="connsiteY14" fmla="*/ 15768 h 788386"/>
                    <a:gd name="connsiteX15" fmla="*/ 690627 w 693780"/>
                    <a:gd name="connsiteY15" fmla="*/ 31535 h 788386"/>
                    <a:gd name="connsiteX16" fmla="*/ 684320 w 693780"/>
                    <a:gd name="connsiteY16" fmla="*/ 69378 h 788386"/>
                    <a:gd name="connsiteX17" fmla="*/ 678013 w 693780"/>
                    <a:gd name="connsiteY17" fmla="*/ 126142 h 788386"/>
                    <a:gd name="connsiteX18" fmla="*/ 665398 w 693780"/>
                    <a:gd name="connsiteY18" fmla="*/ 296433 h 788386"/>
                    <a:gd name="connsiteX19" fmla="*/ 662245 w 693780"/>
                    <a:gd name="connsiteY19" fmla="*/ 488800 h 788386"/>
                    <a:gd name="connsiteX20" fmla="*/ 665398 w 693780"/>
                    <a:gd name="connsiteY20" fmla="*/ 602328 h 788386"/>
                    <a:gd name="connsiteX21" fmla="*/ 674859 w 693780"/>
                    <a:gd name="connsiteY21" fmla="*/ 712702 h 788386"/>
                    <a:gd name="connsiteX22" fmla="*/ 684320 w 693780"/>
                    <a:gd name="connsiteY22" fmla="*/ 750544 h 788386"/>
                    <a:gd name="connsiteX23" fmla="*/ 678013 w 693780"/>
                    <a:gd name="connsiteY23" fmla="*/ 763159 h 788386"/>
                    <a:gd name="connsiteX24" fmla="*/ 577099 w 693780"/>
                    <a:gd name="connsiteY24" fmla="*/ 788387 h 788386"/>
                    <a:gd name="connsiteX25" fmla="*/ 529796 w 693780"/>
                    <a:gd name="connsiteY25" fmla="*/ 760005 h 788386"/>
                    <a:gd name="connsiteX26" fmla="*/ 526642 w 693780"/>
                    <a:gd name="connsiteY26" fmla="*/ 712702 h 788386"/>
                    <a:gd name="connsiteX27" fmla="*/ 532950 w 693780"/>
                    <a:gd name="connsiteY27" fmla="*/ 510875 h 788386"/>
                    <a:gd name="connsiteX28" fmla="*/ 539257 w 693780"/>
                    <a:gd name="connsiteY28" fmla="*/ 264898 h 788386"/>
                    <a:gd name="connsiteX29" fmla="*/ 529796 w 693780"/>
                    <a:gd name="connsiteY29" fmla="*/ 189213 h 788386"/>
                    <a:gd name="connsiteX30" fmla="*/ 529796 w 693780"/>
                    <a:gd name="connsiteY30" fmla="*/ 189213 h 788386"/>
                    <a:gd name="connsiteX31" fmla="*/ 526642 w 693780"/>
                    <a:gd name="connsiteY31" fmla="*/ 192366 h 788386"/>
                    <a:gd name="connsiteX32" fmla="*/ 510875 w 693780"/>
                    <a:gd name="connsiteY32" fmla="*/ 227055 h 788386"/>
                    <a:gd name="connsiteX33" fmla="*/ 457264 w 693780"/>
                    <a:gd name="connsiteY33" fmla="*/ 384733 h 788386"/>
                    <a:gd name="connsiteX34" fmla="*/ 384733 w 693780"/>
                    <a:gd name="connsiteY34" fmla="*/ 621249 h 788386"/>
                    <a:gd name="connsiteX35" fmla="*/ 350044 w 693780"/>
                    <a:gd name="connsiteY35" fmla="*/ 741084 h 788386"/>
                    <a:gd name="connsiteX36" fmla="*/ 305894 w 693780"/>
                    <a:gd name="connsiteY36" fmla="*/ 769466 h 788386"/>
                    <a:gd name="connsiteX37" fmla="*/ 280666 w 693780"/>
                    <a:gd name="connsiteY37" fmla="*/ 756851 h 788386"/>
                    <a:gd name="connsiteX38" fmla="*/ 157677 w 693780"/>
                    <a:gd name="connsiteY38" fmla="*/ 302741 h 788386"/>
                    <a:gd name="connsiteX39" fmla="*/ 126142 w 693780"/>
                    <a:gd name="connsiteY39" fmla="*/ 204981 h 788386"/>
                    <a:gd name="connsiteX40" fmla="*/ 122988 w 693780"/>
                    <a:gd name="connsiteY40" fmla="*/ 198673 h 788386"/>
                    <a:gd name="connsiteX41" fmla="*/ 116681 w 693780"/>
                    <a:gd name="connsiteY41" fmla="*/ 204981 h 788386"/>
                    <a:gd name="connsiteX42" fmla="*/ 110374 w 693780"/>
                    <a:gd name="connsiteY42" fmla="*/ 479339 h 788386"/>
                    <a:gd name="connsiteX43" fmla="*/ 126142 w 693780"/>
                    <a:gd name="connsiteY43" fmla="*/ 737930 h 788386"/>
                    <a:gd name="connsiteX44" fmla="*/ 126142 w 693780"/>
                    <a:gd name="connsiteY44" fmla="*/ 744237 h 788386"/>
                    <a:gd name="connsiteX45" fmla="*/ 91453 w 693780"/>
                    <a:gd name="connsiteY45" fmla="*/ 775773 h 788386"/>
                    <a:gd name="connsiteX46" fmla="*/ 28382 w 693780"/>
                    <a:gd name="connsiteY46" fmla="*/ 785233 h 788386"/>
                    <a:gd name="connsiteX47" fmla="*/ 0 w 693780"/>
                    <a:gd name="connsiteY47" fmla="*/ 772619 h 788386"/>
                    <a:gd name="connsiteX48" fmla="*/ 6307 w 693780"/>
                    <a:gd name="connsiteY48" fmla="*/ 756851 h 788386"/>
                    <a:gd name="connsiteX49" fmla="*/ 28382 w 693780"/>
                    <a:gd name="connsiteY49" fmla="*/ 599174 h 788386"/>
                    <a:gd name="connsiteX50" fmla="*/ 28382 w 693780"/>
                    <a:gd name="connsiteY50" fmla="*/ 359504 h 788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693780" h="788386">
                      <a:moveTo>
                        <a:pt x="28382" y="359504"/>
                      </a:moveTo>
                      <a:lnTo>
                        <a:pt x="22075" y="157677"/>
                      </a:lnTo>
                      <a:cubicBezTo>
                        <a:pt x="22075" y="126142"/>
                        <a:pt x="18921" y="100914"/>
                        <a:pt x="12614" y="81992"/>
                      </a:cubicBezTo>
                      <a:cubicBezTo>
                        <a:pt x="6307" y="63071"/>
                        <a:pt x="3153" y="53610"/>
                        <a:pt x="3153" y="50457"/>
                      </a:cubicBezTo>
                      <a:cubicBezTo>
                        <a:pt x="3153" y="34689"/>
                        <a:pt x="28382" y="22075"/>
                        <a:pt x="75685" y="12614"/>
                      </a:cubicBezTo>
                      <a:cubicBezTo>
                        <a:pt x="122988" y="6307"/>
                        <a:pt x="160831" y="0"/>
                        <a:pt x="186059" y="0"/>
                      </a:cubicBezTo>
                      <a:cubicBezTo>
                        <a:pt x="211288" y="0"/>
                        <a:pt x="223902" y="6307"/>
                        <a:pt x="227055" y="18921"/>
                      </a:cubicBezTo>
                      <a:cubicBezTo>
                        <a:pt x="271205" y="220748"/>
                        <a:pt x="309048" y="359504"/>
                        <a:pt x="340583" y="438343"/>
                      </a:cubicBezTo>
                      <a:cubicBezTo>
                        <a:pt x="343737" y="447804"/>
                        <a:pt x="346890" y="450957"/>
                        <a:pt x="353197" y="450957"/>
                      </a:cubicBezTo>
                      <a:cubicBezTo>
                        <a:pt x="359504" y="450957"/>
                        <a:pt x="359504" y="447804"/>
                        <a:pt x="362658" y="441497"/>
                      </a:cubicBezTo>
                      <a:cubicBezTo>
                        <a:pt x="409961" y="305894"/>
                        <a:pt x="454111" y="173445"/>
                        <a:pt x="488800" y="40996"/>
                      </a:cubicBezTo>
                      <a:cubicBezTo>
                        <a:pt x="491953" y="31535"/>
                        <a:pt x="498260" y="25228"/>
                        <a:pt x="510875" y="22075"/>
                      </a:cubicBezTo>
                      <a:cubicBezTo>
                        <a:pt x="523489" y="18921"/>
                        <a:pt x="542410" y="12614"/>
                        <a:pt x="570792" y="9461"/>
                      </a:cubicBezTo>
                      <a:cubicBezTo>
                        <a:pt x="596020" y="3154"/>
                        <a:pt x="624402" y="0"/>
                        <a:pt x="652784" y="0"/>
                      </a:cubicBezTo>
                      <a:cubicBezTo>
                        <a:pt x="681166" y="0"/>
                        <a:pt x="693780" y="6307"/>
                        <a:pt x="693780" y="15768"/>
                      </a:cubicBezTo>
                      <a:cubicBezTo>
                        <a:pt x="693780" y="15768"/>
                        <a:pt x="693780" y="22075"/>
                        <a:pt x="690627" y="31535"/>
                      </a:cubicBezTo>
                      <a:cubicBezTo>
                        <a:pt x="687473" y="40996"/>
                        <a:pt x="687473" y="53610"/>
                        <a:pt x="684320" y="69378"/>
                      </a:cubicBezTo>
                      <a:cubicBezTo>
                        <a:pt x="684320" y="88299"/>
                        <a:pt x="681166" y="104067"/>
                        <a:pt x="678013" y="126142"/>
                      </a:cubicBezTo>
                      <a:cubicBezTo>
                        <a:pt x="671706" y="176599"/>
                        <a:pt x="668552" y="233363"/>
                        <a:pt x="665398" y="296433"/>
                      </a:cubicBezTo>
                      <a:cubicBezTo>
                        <a:pt x="662245" y="359504"/>
                        <a:pt x="662245" y="425729"/>
                        <a:pt x="662245" y="488800"/>
                      </a:cubicBezTo>
                      <a:lnTo>
                        <a:pt x="665398" y="602328"/>
                      </a:lnTo>
                      <a:cubicBezTo>
                        <a:pt x="665398" y="652784"/>
                        <a:pt x="668552" y="690627"/>
                        <a:pt x="674859" y="712702"/>
                      </a:cubicBezTo>
                      <a:cubicBezTo>
                        <a:pt x="681166" y="734777"/>
                        <a:pt x="684320" y="747391"/>
                        <a:pt x="684320" y="750544"/>
                      </a:cubicBezTo>
                      <a:cubicBezTo>
                        <a:pt x="684320" y="753698"/>
                        <a:pt x="681166" y="756851"/>
                        <a:pt x="678013" y="763159"/>
                      </a:cubicBezTo>
                      <a:cubicBezTo>
                        <a:pt x="655938" y="782080"/>
                        <a:pt x="621249" y="788387"/>
                        <a:pt x="577099" y="788387"/>
                      </a:cubicBezTo>
                      <a:cubicBezTo>
                        <a:pt x="548717" y="788387"/>
                        <a:pt x="532950" y="778926"/>
                        <a:pt x="529796" y="760005"/>
                      </a:cubicBezTo>
                      <a:cubicBezTo>
                        <a:pt x="526642" y="750544"/>
                        <a:pt x="526642" y="734777"/>
                        <a:pt x="526642" y="712702"/>
                      </a:cubicBezTo>
                      <a:cubicBezTo>
                        <a:pt x="526642" y="690627"/>
                        <a:pt x="529796" y="624402"/>
                        <a:pt x="532950" y="510875"/>
                      </a:cubicBezTo>
                      <a:cubicBezTo>
                        <a:pt x="536103" y="397347"/>
                        <a:pt x="539257" y="315355"/>
                        <a:pt x="539257" y="264898"/>
                      </a:cubicBezTo>
                      <a:cubicBezTo>
                        <a:pt x="539257" y="214441"/>
                        <a:pt x="536103" y="189213"/>
                        <a:pt x="529796" y="189213"/>
                      </a:cubicBezTo>
                      <a:cubicBezTo>
                        <a:pt x="529796" y="189213"/>
                        <a:pt x="529796" y="189213"/>
                        <a:pt x="529796" y="189213"/>
                      </a:cubicBezTo>
                      <a:cubicBezTo>
                        <a:pt x="529796" y="189213"/>
                        <a:pt x="529796" y="189213"/>
                        <a:pt x="526642" y="192366"/>
                      </a:cubicBezTo>
                      <a:cubicBezTo>
                        <a:pt x="523489" y="192366"/>
                        <a:pt x="520335" y="204981"/>
                        <a:pt x="510875" y="227055"/>
                      </a:cubicBezTo>
                      <a:cubicBezTo>
                        <a:pt x="501414" y="249130"/>
                        <a:pt x="485646" y="302741"/>
                        <a:pt x="457264" y="384733"/>
                      </a:cubicBezTo>
                      <a:cubicBezTo>
                        <a:pt x="432036" y="469879"/>
                        <a:pt x="406808" y="548717"/>
                        <a:pt x="384733" y="621249"/>
                      </a:cubicBezTo>
                      <a:cubicBezTo>
                        <a:pt x="362658" y="693780"/>
                        <a:pt x="350044" y="734777"/>
                        <a:pt x="350044" y="741084"/>
                      </a:cubicBezTo>
                      <a:cubicBezTo>
                        <a:pt x="340583" y="760005"/>
                        <a:pt x="327969" y="769466"/>
                        <a:pt x="305894" y="769466"/>
                      </a:cubicBezTo>
                      <a:cubicBezTo>
                        <a:pt x="296433" y="769466"/>
                        <a:pt x="286973" y="766312"/>
                        <a:pt x="280666" y="756851"/>
                      </a:cubicBezTo>
                      <a:cubicBezTo>
                        <a:pt x="258591" y="649631"/>
                        <a:pt x="217595" y="498260"/>
                        <a:pt x="157677" y="302741"/>
                      </a:cubicBezTo>
                      <a:lnTo>
                        <a:pt x="126142" y="204981"/>
                      </a:lnTo>
                      <a:cubicBezTo>
                        <a:pt x="126142" y="201827"/>
                        <a:pt x="122988" y="198673"/>
                        <a:pt x="122988" y="198673"/>
                      </a:cubicBezTo>
                      <a:cubicBezTo>
                        <a:pt x="119835" y="198673"/>
                        <a:pt x="116681" y="201827"/>
                        <a:pt x="116681" y="204981"/>
                      </a:cubicBezTo>
                      <a:cubicBezTo>
                        <a:pt x="110374" y="252284"/>
                        <a:pt x="110374" y="343737"/>
                        <a:pt x="110374" y="479339"/>
                      </a:cubicBezTo>
                      <a:cubicBezTo>
                        <a:pt x="110374" y="614942"/>
                        <a:pt x="116681" y="703241"/>
                        <a:pt x="126142" y="737930"/>
                      </a:cubicBezTo>
                      <a:cubicBezTo>
                        <a:pt x="126142" y="737930"/>
                        <a:pt x="126142" y="741084"/>
                        <a:pt x="126142" y="744237"/>
                      </a:cubicBezTo>
                      <a:cubicBezTo>
                        <a:pt x="126142" y="760005"/>
                        <a:pt x="113528" y="769466"/>
                        <a:pt x="91453" y="775773"/>
                      </a:cubicBezTo>
                      <a:cubicBezTo>
                        <a:pt x="69378" y="782080"/>
                        <a:pt x="47303" y="785233"/>
                        <a:pt x="28382" y="785233"/>
                      </a:cubicBezTo>
                      <a:cubicBezTo>
                        <a:pt x="9461" y="785233"/>
                        <a:pt x="0" y="782080"/>
                        <a:pt x="0" y="772619"/>
                      </a:cubicBezTo>
                      <a:cubicBezTo>
                        <a:pt x="0" y="772619"/>
                        <a:pt x="3153" y="766312"/>
                        <a:pt x="6307" y="756851"/>
                      </a:cubicBezTo>
                      <a:cubicBezTo>
                        <a:pt x="15768" y="719009"/>
                        <a:pt x="25228" y="668552"/>
                        <a:pt x="28382" y="599174"/>
                      </a:cubicBezTo>
                      <a:cubicBezTo>
                        <a:pt x="28382" y="529796"/>
                        <a:pt x="28382" y="447804"/>
                        <a:pt x="28382" y="3595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5" name="Freeform: Shape 3354">
                  <a:extLst>
                    <a:ext uri="{FF2B5EF4-FFF2-40B4-BE49-F238E27FC236}">
                      <a16:creationId xmlns:a16="http://schemas.microsoft.com/office/drawing/2014/main" id="{19CE905B-092E-3D55-20EE-16964219E73A}"/>
                    </a:ext>
                  </a:extLst>
                </p:cNvPr>
                <p:cNvSpPr/>
                <p:nvPr/>
              </p:nvSpPr>
              <p:spPr>
                <a:xfrm>
                  <a:off x="6396328" y="1194345"/>
                  <a:ext cx="359504" cy="507721"/>
                </a:xfrm>
                <a:custGeom>
                  <a:avLst/>
                  <a:gdLst>
                    <a:gd name="connsiteX0" fmla="*/ 343737 w 359504"/>
                    <a:gd name="connsiteY0" fmla="*/ 359504 h 507721"/>
                    <a:gd name="connsiteX1" fmla="*/ 327969 w 359504"/>
                    <a:gd name="connsiteY1" fmla="*/ 432036 h 507721"/>
                    <a:gd name="connsiteX2" fmla="*/ 290126 w 359504"/>
                    <a:gd name="connsiteY2" fmla="*/ 476186 h 507721"/>
                    <a:gd name="connsiteX3" fmla="*/ 242823 w 359504"/>
                    <a:gd name="connsiteY3" fmla="*/ 498260 h 507721"/>
                    <a:gd name="connsiteX4" fmla="*/ 176599 w 359504"/>
                    <a:gd name="connsiteY4" fmla="*/ 507721 h 507721"/>
                    <a:gd name="connsiteX5" fmla="*/ 44150 w 359504"/>
                    <a:gd name="connsiteY5" fmla="*/ 441497 h 507721"/>
                    <a:gd name="connsiteX6" fmla="*/ 0 w 359504"/>
                    <a:gd name="connsiteY6" fmla="*/ 268052 h 507721"/>
                    <a:gd name="connsiteX7" fmla="*/ 53610 w 359504"/>
                    <a:gd name="connsiteY7" fmla="*/ 81992 h 507721"/>
                    <a:gd name="connsiteX8" fmla="*/ 214441 w 359504"/>
                    <a:gd name="connsiteY8" fmla="*/ 0 h 507721"/>
                    <a:gd name="connsiteX9" fmla="*/ 346890 w 359504"/>
                    <a:gd name="connsiteY9" fmla="*/ 66224 h 507721"/>
                    <a:gd name="connsiteX10" fmla="*/ 359504 w 359504"/>
                    <a:gd name="connsiteY10" fmla="*/ 113528 h 507721"/>
                    <a:gd name="connsiteX11" fmla="*/ 356351 w 359504"/>
                    <a:gd name="connsiteY11" fmla="*/ 151370 h 507721"/>
                    <a:gd name="connsiteX12" fmla="*/ 340583 w 359504"/>
                    <a:gd name="connsiteY12" fmla="*/ 192366 h 507721"/>
                    <a:gd name="connsiteX13" fmla="*/ 305894 w 359504"/>
                    <a:gd name="connsiteY13" fmla="*/ 239670 h 507721"/>
                    <a:gd name="connsiteX14" fmla="*/ 239670 w 359504"/>
                    <a:gd name="connsiteY14" fmla="*/ 280666 h 507721"/>
                    <a:gd name="connsiteX15" fmla="*/ 132449 w 359504"/>
                    <a:gd name="connsiteY15" fmla="*/ 305894 h 507721"/>
                    <a:gd name="connsiteX16" fmla="*/ 122988 w 359504"/>
                    <a:gd name="connsiteY16" fmla="*/ 312201 h 507721"/>
                    <a:gd name="connsiteX17" fmla="*/ 129295 w 359504"/>
                    <a:gd name="connsiteY17" fmla="*/ 340583 h 507721"/>
                    <a:gd name="connsiteX18" fmla="*/ 145063 w 359504"/>
                    <a:gd name="connsiteY18" fmla="*/ 372119 h 507721"/>
                    <a:gd name="connsiteX19" fmla="*/ 214441 w 359504"/>
                    <a:gd name="connsiteY19" fmla="*/ 403654 h 507721"/>
                    <a:gd name="connsiteX20" fmla="*/ 293280 w 359504"/>
                    <a:gd name="connsiteY20" fmla="*/ 372119 h 507721"/>
                    <a:gd name="connsiteX21" fmla="*/ 321662 w 359504"/>
                    <a:gd name="connsiteY21" fmla="*/ 331122 h 507721"/>
                    <a:gd name="connsiteX22" fmla="*/ 334276 w 359504"/>
                    <a:gd name="connsiteY22" fmla="*/ 321662 h 507721"/>
                    <a:gd name="connsiteX23" fmla="*/ 346890 w 359504"/>
                    <a:gd name="connsiteY23" fmla="*/ 334276 h 507721"/>
                    <a:gd name="connsiteX24" fmla="*/ 343737 w 359504"/>
                    <a:gd name="connsiteY24" fmla="*/ 359504 h 507721"/>
                    <a:gd name="connsiteX25" fmla="*/ 110374 w 359504"/>
                    <a:gd name="connsiteY25" fmla="*/ 217595 h 507721"/>
                    <a:gd name="connsiteX26" fmla="*/ 110374 w 359504"/>
                    <a:gd name="connsiteY26" fmla="*/ 242823 h 507721"/>
                    <a:gd name="connsiteX27" fmla="*/ 119835 w 359504"/>
                    <a:gd name="connsiteY27" fmla="*/ 249130 h 507721"/>
                    <a:gd name="connsiteX28" fmla="*/ 179752 w 359504"/>
                    <a:gd name="connsiteY28" fmla="*/ 230209 h 507721"/>
                    <a:gd name="connsiteX29" fmla="*/ 217595 w 359504"/>
                    <a:gd name="connsiteY29" fmla="*/ 198673 h 507721"/>
                    <a:gd name="connsiteX30" fmla="*/ 245977 w 359504"/>
                    <a:gd name="connsiteY30" fmla="*/ 129295 h 507721"/>
                    <a:gd name="connsiteX31" fmla="*/ 245977 w 359504"/>
                    <a:gd name="connsiteY31" fmla="*/ 116681 h 507721"/>
                    <a:gd name="connsiteX32" fmla="*/ 198673 w 359504"/>
                    <a:gd name="connsiteY32" fmla="*/ 59917 h 507721"/>
                    <a:gd name="connsiteX33" fmla="*/ 141910 w 359504"/>
                    <a:gd name="connsiteY33" fmla="*/ 91453 h 507721"/>
                    <a:gd name="connsiteX34" fmla="*/ 110374 w 359504"/>
                    <a:gd name="connsiteY34" fmla="*/ 217595 h 507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59504" h="507721">
                      <a:moveTo>
                        <a:pt x="343737" y="359504"/>
                      </a:moveTo>
                      <a:cubicBezTo>
                        <a:pt x="343737" y="387886"/>
                        <a:pt x="337429" y="409961"/>
                        <a:pt x="327969" y="432036"/>
                      </a:cubicBezTo>
                      <a:cubicBezTo>
                        <a:pt x="315355" y="450957"/>
                        <a:pt x="305894" y="466725"/>
                        <a:pt x="290126" y="476186"/>
                      </a:cubicBezTo>
                      <a:cubicBezTo>
                        <a:pt x="277512" y="485646"/>
                        <a:pt x="258591" y="491953"/>
                        <a:pt x="242823" y="498260"/>
                      </a:cubicBezTo>
                      <a:cubicBezTo>
                        <a:pt x="220748" y="504568"/>
                        <a:pt x="195520" y="507721"/>
                        <a:pt x="176599" y="507721"/>
                      </a:cubicBezTo>
                      <a:cubicBezTo>
                        <a:pt x="116681" y="507721"/>
                        <a:pt x="72532" y="485646"/>
                        <a:pt x="44150" y="441497"/>
                      </a:cubicBezTo>
                      <a:cubicBezTo>
                        <a:pt x="15768" y="397347"/>
                        <a:pt x="0" y="340583"/>
                        <a:pt x="0" y="268052"/>
                      </a:cubicBezTo>
                      <a:cubicBezTo>
                        <a:pt x="0" y="198673"/>
                        <a:pt x="18921" y="135603"/>
                        <a:pt x="53610" y="81992"/>
                      </a:cubicBezTo>
                      <a:cubicBezTo>
                        <a:pt x="88299" y="28382"/>
                        <a:pt x="141910" y="0"/>
                        <a:pt x="214441" y="0"/>
                      </a:cubicBezTo>
                      <a:cubicBezTo>
                        <a:pt x="277512" y="0"/>
                        <a:pt x="321662" y="22075"/>
                        <a:pt x="346890" y="66224"/>
                      </a:cubicBezTo>
                      <a:cubicBezTo>
                        <a:pt x="356351" y="81992"/>
                        <a:pt x="359504" y="100914"/>
                        <a:pt x="359504" y="113528"/>
                      </a:cubicBezTo>
                      <a:cubicBezTo>
                        <a:pt x="359504" y="129295"/>
                        <a:pt x="359504" y="141910"/>
                        <a:pt x="356351" y="151370"/>
                      </a:cubicBezTo>
                      <a:cubicBezTo>
                        <a:pt x="356351" y="160831"/>
                        <a:pt x="350044" y="173445"/>
                        <a:pt x="340583" y="192366"/>
                      </a:cubicBezTo>
                      <a:cubicBezTo>
                        <a:pt x="331122" y="211288"/>
                        <a:pt x="321662" y="227055"/>
                        <a:pt x="305894" y="239670"/>
                      </a:cubicBezTo>
                      <a:cubicBezTo>
                        <a:pt x="290126" y="255437"/>
                        <a:pt x="268052" y="268052"/>
                        <a:pt x="239670" y="280666"/>
                      </a:cubicBezTo>
                      <a:cubicBezTo>
                        <a:pt x="208134" y="293280"/>
                        <a:pt x="173445" y="302741"/>
                        <a:pt x="132449" y="305894"/>
                      </a:cubicBezTo>
                      <a:cubicBezTo>
                        <a:pt x="126142" y="305894"/>
                        <a:pt x="122988" y="309048"/>
                        <a:pt x="122988" y="312201"/>
                      </a:cubicBezTo>
                      <a:cubicBezTo>
                        <a:pt x="122988" y="318508"/>
                        <a:pt x="126142" y="327969"/>
                        <a:pt x="129295" y="340583"/>
                      </a:cubicBezTo>
                      <a:cubicBezTo>
                        <a:pt x="132449" y="353197"/>
                        <a:pt x="138756" y="362658"/>
                        <a:pt x="145063" y="372119"/>
                      </a:cubicBezTo>
                      <a:cubicBezTo>
                        <a:pt x="160831" y="391040"/>
                        <a:pt x="182906" y="403654"/>
                        <a:pt x="214441" y="403654"/>
                      </a:cubicBezTo>
                      <a:cubicBezTo>
                        <a:pt x="245977" y="403654"/>
                        <a:pt x="271205" y="394193"/>
                        <a:pt x="293280" y="372119"/>
                      </a:cubicBezTo>
                      <a:cubicBezTo>
                        <a:pt x="305894" y="362658"/>
                        <a:pt x="315355" y="346890"/>
                        <a:pt x="321662" y="331122"/>
                      </a:cubicBezTo>
                      <a:cubicBezTo>
                        <a:pt x="324815" y="324815"/>
                        <a:pt x="327969" y="321662"/>
                        <a:pt x="334276" y="321662"/>
                      </a:cubicBezTo>
                      <a:cubicBezTo>
                        <a:pt x="337429" y="321662"/>
                        <a:pt x="343737" y="324815"/>
                        <a:pt x="346890" y="334276"/>
                      </a:cubicBezTo>
                      <a:cubicBezTo>
                        <a:pt x="343737" y="350044"/>
                        <a:pt x="343737" y="356351"/>
                        <a:pt x="343737" y="359504"/>
                      </a:cubicBezTo>
                      <a:close/>
                      <a:moveTo>
                        <a:pt x="110374" y="217595"/>
                      </a:moveTo>
                      <a:lnTo>
                        <a:pt x="110374" y="242823"/>
                      </a:lnTo>
                      <a:cubicBezTo>
                        <a:pt x="110374" y="245977"/>
                        <a:pt x="113528" y="249130"/>
                        <a:pt x="119835" y="249130"/>
                      </a:cubicBezTo>
                      <a:cubicBezTo>
                        <a:pt x="141910" y="245977"/>
                        <a:pt x="163984" y="239670"/>
                        <a:pt x="179752" y="230209"/>
                      </a:cubicBezTo>
                      <a:cubicBezTo>
                        <a:pt x="195520" y="220748"/>
                        <a:pt x="211288" y="211288"/>
                        <a:pt x="217595" y="198673"/>
                      </a:cubicBezTo>
                      <a:cubicBezTo>
                        <a:pt x="233363" y="173445"/>
                        <a:pt x="242823" y="148217"/>
                        <a:pt x="245977" y="129295"/>
                      </a:cubicBezTo>
                      <a:lnTo>
                        <a:pt x="245977" y="116681"/>
                      </a:lnTo>
                      <a:cubicBezTo>
                        <a:pt x="245977" y="78839"/>
                        <a:pt x="230209" y="59917"/>
                        <a:pt x="198673" y="59917"/>
                      </a:cubicBezTo>
                      <a:cubicBezTo>
                        <a:pt x="176599" y="59917"/>
                        <a:pt x="157677" y="69378"/>
                        <a:pt x="141910" y="91453"/>
                      </a:cubicBezTo>
                      <a:cubicBezTo>
                        <a:pt x="122988" y="122988"/>
                        <a:pt x="110374" y="163984"/>
                        <a:pt x="110374" y="2175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6" name="Freeform: Shape 3355">
                  <a:extLst>
                    <a:ext uri="{FF2B5EF4-FFF2-40B4-BE49-F238E27FC236}">
                      <a16:creationId xmlns:a16="http://schemas.microsoft.com/office/drawing/2014/main" id="{71AF0443-6A33-A9D5-90B6-C0357444BABC}"/>
                    </a:ext>
                  </a:extLst>
                </p:cNvPr>
                <p:cNvSpPr/>
                <p:nvPr/>
              </p:nvSpPr>
              <p:spPr>
                <a:xfrm>
                  <a:off x="6784215" y="1191192"/>
                  <a:ext cx="337429" cy="507721"/>
                </a:xfrm>
                <a:custGeom>
                  <a:avLst/>
                  <a:gdLst>
                    <a:gd name="connsiteX0" fmla="*/ 331122 w 337429"/>
                    <a:gd name="connsiteY0" fmla="*/ 204981 h 507721"/>
                    <a:gd name="connsiteX1" fmla="*/ 334276 w 337429"/>
                    <a:gd name="connsiteY1" fmla="*/ 242823 h 507721"/>
                    <a:gd name="connsiteX2" fmla="*/ 296433 w 337429"/>
                    <a:gd name="connsiteY2" fmla="*/ 261744 h 507721"/>
                    <a:gd name="connsiteX3" fmla="*/ 217595 w 337429"/>
                    <a:gd name="connsiteY3" fmla="*/ 201827 h 507721"/>
                    <a:gd name="connsiteX4" fmla="*/ 223902 w 337429"/>
                    <a:gd name="connsiteY4" fmla="*/ 163984 h 507721"/>
                    <a:gd name="connsiteX5" fmla="*/ 230209 w 337429"/>
                    <a:gd name="connsiteY5" fmla="*/ 119835 h 507721"/>
                    <a:gd name="connsiteX6" fmla="*/ 220748 w 337429"/>
                    <a:gd name="connsiteY6" fmla="*/ 88299 h 507721"/>
                    <a:gd name="connsiteX7" fmla="*/ 189213 w 337429"/>
                    <a:gd name="connsiteY7" fmla="*/ 75685 h 507721"/>
                    <a:gd name="connsiteX8" fmla="*/ 154524 w 337429"/>
                    <a:gd name="connsiteY8" fmla="*/ 91453 h 507721"/>
                    <a:gd name="connsiteX9" fmla="*/ 135602 w 337429"/>
                    <a:gd name="connsiteY9" fmla="*/ 119835 h 507721"/>
                    <a:gd name="connsiteX10" fmla="*/ 132449 w 337429"/>
                    <a:gd name="connsiteY10" fmla="*/ 135603 h 507721"/>
                    <a:gd name="connsiteX11" fmla="*/ 126142 w 337429"/>
                    <a:gd name="connsiteY11" fmla="*/ 245977 h 507721"/>
                    <a:gd name="connsiteX12" fmla="*/ 129295 w 337429"/>
                    <a:gd name="connsiteY12" fmla="*/ 368965 h 507721"/>
                    <a:gd name="connsiteX13" fmla="*/ 132449 w 337429"/>
                    <a:gd name="connsiteY13" fmla="*/ 428882 h 507721"/>
                    <a:gd name="connsiteX14" fmla="*/ 135602 w 337429"/>
                    <a:gd name="connsiteY14" fmla="*/ 447804 h 507721"/>
                    <a:gd name="connsiteX15" fmla="*/ 100913 w 337429"/>
                    <a:gd name="connsiteY15" fmla="*/ 491953 h 507721"/>
                    <a:gd name="connsiteX16" fmla="*/ 34689 w 337429"/>
                    <a:gd name="connsiteY16" fmla="*/ 507721 h 507721"/>
                    <a:gd name="connsiteX17" fmla="*/ 0 w 337429"/>
                    <a:gd name="connsiteY17" fmla="*/ 495107 h 507721"/>
                    <a:gd name="connsiteX18" fmla="*/ 6307 w 337429"/>
                    <a:gd name="connsiteY18" fmla="*/ 460418 h 507721"/>
                    <a:gd name="connsiteX19" fmla="*/ 22075 w 337429"/>
                    <a:gd name="connsiteY19" fmla="*/ 217595 h 507721"/>
                    <a:gd name="connsiteX20" fmla="*/ 12614 w 337429"/>
                    <a:gd name="connsiteY20" fmla="*/ 12614 h 507721"/>
                    <a:gd name="connsiteX21" fmla="*/ 34689 w 337429"/>
                    <a:gd name="connsiteY21" fmla="*/ 0 h 507721"/>
                    <a:gd name="connsiteX22" fmla="*/ 113528 w 337429"/>
                    <a:gd name="connsiteY22" fmla="*/ 40996 h 507721"/>
                    <a:gd name="connsiteX23" fmla="*/ 116681 w 337429"/>
                    <a:gd name="connsiteY23" fmla="*/ 44150 h 507721"/>
                    <a:gd name="connsiteX24" fmla="*/ 132449 w 337429"/>
                    <a:gd name="connsiteY24" fmla="*/ 34689 h 507721"/>
                    <a:gd name="connsiteX25" fmla="*/ 217595 w 337429"/>
                    <a:gd name="connsiteY25" fmla="*/ 6307 h 507721"/>
                    <a:gd name="connsiteX26" fmla="*/ 277512 w 337429"/>
                    <a:gd name="connsiteY26" fmla="*/ 18921 h 507721"/>
                    <a:gd name="connsiteX27" fmla="*/ 337429 w 337429"/>
                    <a:gd name="connsiteY27" fmla="*/ 122988 h 507721"/>
                    <a:gd name="connsiteX28" fmla="*/ 331122 w 337429"/>
                    <a:gd name="connsiteY28" fmla="*/ 204981 h 507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7429" h="507721">
                      <a:moveTo>
                        <a:pt x="331122" y="204981"/>
                      </a:moveTo>
                      <a:lnTo>
                        <a:pt x="334276" y="242823"/>
                      </a:lnTo>
                      <a:cubicBezTo>
                        <a:pt x="334276" y="255437"/>
                        <a:pt x="321662" y="261744"/>
                        <a:pt x="296433" y="261744"/>
                      </a:cubicBezTo>
                      <a:cubicBezTo>
                        <a:pt x="242823" y="261744"/>
                        <a:pt x="217595" y="242823"/>
                        <a:pt x="217595" y="201827"/>
                      </a:cubicBezTo>
                      <a:cubicBezTo>
                        <a:pt x="217595" y="192366"/>
                        <a:pt x="220748" y="179752"/>
                        <a:pt x="223902" y="163984"/>
                      </a:cubicBezTo>
                      <a:cubicBezTo>
                        <a:pt x="230209" y="148217"/>
                        <a:pt x="230209" y="132449"/>
                        <a:pt x="230209" y="119835"/>
                      </a:cubicBezTo>
                      <a:cubicBezTo>
                        <a:pt x="230209" y="107221"/>
                        <a:pt x="227055" y="97760"/>
                        <a:pt x="220748" y="88299"/>
                      </a:cubicBezTo>
                      <a:cubicBezTo>
                        <a:pt x="214441" y="78839"/>
                        <a:pt x="201827" y="75685"/>
                        <a:pt x="189213" y="75685"/>
                      </a:cubicBezTo>
                      <a:cubicBezTo>
                        <a:pt x="176599" y="75685"/>
                        <a:pt x="163984" y="81992"/>
                        <a:pt x="154524" y="91453"/>
                      </a:cubicBezTo>
                      <a:cubicBezTo>
                        <a:pt x="145063" y="100914"/>
                        <a:pt x="138756" y="110374"/>
                        <a:pt x="135602" y="119835"/>
                      </a:cubicBezTo>
                      <a:lnTo>
                        <a:pt x="132449" y="135603"/>
                      </a:lnTo>
                      <a:cubicBezTo>
                        <a:pt x="129295" y="157677"/>
                        <a:pt x="126142" y="195520"/>
                        <a:pt x="126142" y="245977"/>
                      </a:cubicBezTo>
                      <a:cubicBezTo>
                        <a:pt x="126142" y="296433"/>
                        <a:pt x="126142" y="337430"/>
                        <a:pt x="129295" y="368965"/>
                      </a:cubicBezTo>
                      <a:cubicBezTo>
                        <a:pt x="129295" y="397347"/>
                        <a:pt x="132449" y="419422"/>
                        <a:pt x="132449" y="428882"/>
                      </a:cubicBezTo>
                      <a:cubicBezTo>
                        <a:pt x="132449" y="441497"/>
                        <a:pt x="135602" y="447804"/>
                        <a:pt x="135602" y="447804"/>
                      </a:cubicBezTo>
                      <a:cubicBezTo>
                        <a:pt x="135602" y="466725"/>
                        <a:pt x="122988" y="479339"/>
                        <a:pt x="100913" y="491953"/>
                      </a:cubicBezTo>
                      <a:cubicBezTo>
                        <a:pt x="78839" y="504568"/>
                        <a:pt x="56764" y="507721"/>
                        <a:pt x="34689" y="507721"/>
                      </a:cubicBezTo>
                      <a:cubicBezTo>
                        <a:pt x="12614" y="507721"/>
                        <a:pt x="0" y="504568"/>
                        <a:pt x="0" y="495107"/>
                      </a:cubicBezTo>
                      <a:lnTo>
                        <a:pt x="6307" y="460418"/>
                      </a:lnTo>
                      <a:cubicBezTo>
                        <a:pt x="15768" y="397347"/>
                        <a:pt x="22075" y="318508"/>
                        <a:pt x="22075" y="217595"/>
                      </a:cubicBezTo>
                      <a:cubicBezTo>
                        <a:pt x="22075" y="116681"/>
                        <a:pt x="18921" y="50457"/>
                        <a:pt x="12614" y="12614"/>
                      </a:cubicBezTo>
                      <a:cubicBezTo>
                        <a:pt x="12614" y="3154"/>
                        <a:pt x="18921" y="0"/>
                        <a:pt x="34689" y="0"/>
                      </a:cubicBezTo>
                      <a:cubicBezTo>
                        <a:pt x="72531" y="0"/>
                        <a:pt x="97760" y="12614"/>
                        <a:pt x="113528" y="40996"/>
                      </a:cubicBezTo>
                      <a:cubicBezTo>
                        <a:pt x="113528" y="44150"/>
                        <a:pt x="116681" y="44150"/>
                        <a:pt x="116681" y="44150"/>
                      </a:cubicBezTo>
                      <a:cubicBezTo>
                        <a:pt x="119835" y="44150"/>
                        <a:pt x="122988" y="40996"/>
                        <a:pt x="132449" y="34689"/>
                      </a:cubicBezTo>
                      <a:cubicBezTo>
                        <a:pt x="154524" y="15768"/>
                        <a:pt x="182906" y="6307"/>
                        <a:pt x="217595" y="6307"/>
                      </a:cubicBezTo>
                      <a:cubicBezTo>
                        <a:pt x="236516" y="6307"/>
                        <a:pt x="258591" y="9461"/>
                        <a:pt x="277512" y="18921"/>
                      </a:cubicBezTo>
                      <a:cubicBezTo>
                        <a:pt x="318508" y="34689"/>
                        <a:pt x="337429" y="69378"/>
                        <a:pt x="337429" y="122988"/>
                      </a:cubicBezTo>
                      <a:lnTo>
                        <a:pt x="331122" y="2049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7" name="Freeform: Shape 3356">
                  <a:extLst>
                    <a:ext uri="{FF2B5EF4-FFF2-40B4-BE49-F238E27FC236}">
                      <a16:creationId xmlns:a16="http://schemas.microsoft.com/office/drawing/2014/main" id="{E3BA4778-FC91-BC49-6953-A8E9AA09AC14}"/>
                    </a:ext>
                  </a:extLst>
                </p:cNvPr>
                <p:cNvSpPr/>
                <p:nvPr/>
              </p:nvSpPr>
              <p:spPr>
                <a:xfrm>
                  <a:off x="7165794" y="1191192"/>
                  <a:ext cx="337429" cy="507721"/>
                </a:xfrm>
                <a:custGeom>
                  <a:avLst/>
                  <a:gdLst>
                    <a:gd name="connsiteX0" fmla="*/ 331122 w 337429"/>
                    <a:gd name="connsiteY0" fmla="*/ 204981 h 507721"/>
                    <a:gd name="connsiteX1" fmla="*/ 334276 w 337429"/>
                    <a:gd name="connsiteY1" fmla="*/ 242823 h 507721"/>
                    <a:gd name="connsiteX2" fmla="*/ 296433 w 337429"/>
                    <a:gd name="connsiteY2" fmla="*/ 261744 h 507721"/>
                    <a:gd name="connsiteX3" fmla="*/ 217595 w 337429"/>
                    <a:gd name="connsiteY3" fmla="*/ 201827 h 507721"/>
                    <a:gd name="connsiteX4" fmla="*/ 223902 w 337429"/>
                    <a:gd name="connsiteY4" fmla="*/ 163984 h 507721"/>
                    <a:gd name="connsiteX5" fmla="*/ 230209 w 337429"/>
                    <a:gd name="connsiteY5" fmla="*/ 119835 h 507721"/>
                    <a:gd name="connsiteX6" fmla="*/ 220748 w 337429"/>
                    <a:gd name="connsiteY6" fmla="*/ 88299 h 507721"/>
                    <a:gd name="connsiteX7" fmla="*/ 189213 w 337429"/>
                    <a:gd name="connsiteY7" fmla="*/ 75685 h 507721"/>
                    <a:gd name="connsiteX8" fmla="*/ 154524 w 337429"/>
                    <a:gd name="connsiteY8" fmla="*/ 91453 h 507721"/>
                    <a:gd name="connsiteX9" fmla="*/ 135602 w 337429"/>
                    <a:gd name="connsiteY9" fmla="*/ 119835 h 507721"/>
                    <a:gd name="connsiteX10" fmla="*/ 132449 w 337429"/>
                    <a:gd name="connsiteY10" fmla="*/ 135603 h 507721"/>
                    <a:gd name="connsiteX11" fmla="*/ 126142 w 337429"/>
                    <a:gd name="connsiteY11" fmla="*/ 245977 h 507721"/>
                    <a:gd name="connsiteX12" fmla="*/ 129295 w 337429"/>
                    <a:gd name="connsiteY12" fmla="*/ 368965 h 507721"/>
                    <a:gd name="connsiteX13" fmla="*/ 132449 w 337429"/>
                    <a:gd name="connsiteY13" fmla="*/ 428882 h 507721"/>
                    <a:gd name="connsiteX14" fmla="*/ 135602 w 337429"/>
                    <a:gd name="connsiteY14" fmla="*/ 447804 h 507721"/>
                    <a:gd name="connsiteX15" fmla="*/ 100913 w 337429"/>
                    <a:gd name="connsiteY15" fmla="*/ 491953 h 507721"/>
                    <a:gd name="connsiteX16" fmla="*/ 34689 w 337429"/>
                    <a:gd name="connsiteY16" fmla="*/ 507721 h 507721"/>
                    <a:gd name="connsiteX17" fmla="*/ 0 w 337429"/>
                    <a:gd name="connsiteY17" fmla="*/ 495107 h 507721"/>
                    <a:gd name="connsiteX18" fmla="*/ 6307 w 337429"/>
                    <a:gd name="connsiteY18" fmla="*/ 460418 h 507721"/>
                    <a:gd name="connsiteX19" fmla="*/ 22075 w 337429"/>
                    <a:gd name="connsiteY19" fmla="*/ 217595 h 507721"/>
                    <a:gd name="connsiteX20" fmla="*/ 12614 w 337429"/>
                    <a:gd name="connsiteY20" fmla="*/ 12614 h 507721"/>
                    <a:gd name="connsiteX21" fmla="*/ 34689 w 337429"/>
                    <a:gd name="connsiteY21" fmla="*/ 0 h 507721"/>
                    <a:gd name="connsiteX22" fmla="*/ 113528 w 337429"/>
                    <a:gd name="connsiteY22" fmla="*/ 40996 h 507721"/>
                    <a:gd name="connsiteX23" fmla="*/ 116681 w 337429"/>
                    <a:gd name="connsiteY23" fmla="*/ 44150 h 507721"/>
                    <a:gd name="connsiteX24" fmla="*/ 132449 w 337429"/>
                    <a:gd name="connsiteY24" fmla="*/ 34689 h 507721"/>
                    <a:gd name="connsiteX25" fmla="*/ 217595 w 337429"/>
                    <a:gd name="connsiteY25" fmla="*/ 6307 h 507721"/>
                    <a:gd name="connsiteX26" fmla="*/ 277512 w 337429"/>
                    <a:gd name="connsiteY26" fmla="*/ 18921 h 507721"/>
                    <a:gd name="connsiteX27" fmla="*/ 337429 w 337429"/>
                    <a:gd name="connsiteY27" fmla="*/ 122988 h 507721"/>
                    <a:gd name="connsiteX28" fmla="*/ 331122 w 337429"/>
                    <a:gd name="connsiteY28" fmla="*/ 204981 h 507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7429" h="507721">
                      <a:moveTo>
                        <a:pt x="331122" y="204981"/>
                      </a:moveTo>
                      <a:lnTo>
                        <a:pt x="334276" y="242823"/>
                      </a:lnTo>
                      <a:cubicBezTo>
                        <a:pt x="334276" y="255437"/>
                        <a:pt x="321662" y="261744"/>
                        <a:pt x="296433" y="261744"/>
                      </a:cubicBezTo>
                      <a:cubicBezTo>
                        <a:pt x="242823" y="261744"/>
                        <a:pt x="217595" y="242823"/>
                        <a:pt x="217595" y="201827"/>
                      </a:cubicBezTo>
                      <a:cubicBezTo>
                        <a:pt x="217595" y="192366"/>
                        <a:pt x="220748" y="179752"/>
                        <a:pt x="223902" y="163984"/>
                      </a:cubicBezTo>
                      <a:cubicBezTo>
                        <a:pt x="230209" y="148217"/>
                        <a:pt x="230209" y="132449"/>
                        <a:pt x="230209" y="119835"/>
                      </a:cubicBezTo>
                      <a:cubicBezTo>
                        <a:pt x="230209" y="107221"/>
                        <a:pt x="227055" y="97760"/>
                        <a:pt x="220748" y="88299"/>
                      </a:cubicBezTo>
                      <a:cubicBezTo>
                        <a:pt x="214441" y="78839"/>
                        <a:pt x="201827" y="75685"/>
                        <a:pt x="189213" y="75685"/>
                      </a:cubicBezTo>
                      <a:cubicBezTo>
                        <a:pt x="176599" y="75685"/>
                        <a:pt x="163984" y="81992"/>
                        <a:pt x="154524" y="91453"/>
                      </a:cubicBezTo>
                      <a:cubicBezTo>
                        <a:pt x="145063" y="100914"/>
                        <a:pt x="138756" y="110374"/>
                        <a:pt x="135602" y="119835"/>
                      </a:cubicBezTo>
                      <a:lnTo>
                        <a:pt x="132449" y="135603"/>
                      </a:lnTo>
                      <a:cubicBezTo>
                        <a:pt x="129295" y="157677"/>
                        <a:pt x="126142" y="195520"/>
                        <a:pt x="126142" y="245977"/>
                      </a:cubicBezTo>
                      <a:cubicBezTo>
                        <a:pt x="126142" y="296433"/>
                        <a:pt x="126142" y="337430"/>
                        <a:pt x="129295" y="368965"/>
                      </a:cubicBezTo>
                      <a:cubicBezTo>
                        <a:pt x="129295" y="397347"/>
                        <a:pt x="132449" y="419422"/>
                        <a:pt x="132449" y="428882"/>
                      </a:cubicBezTo>
                      <a:cubicBezTo>
                        <a:pt x="132449" y="441497"/>
                        <a:pt x="135602" y="447804"/>
                        <a:pt x="135602" y="447804"/>
                      </a:cubicBezTo>
                      <a:cubicBezTo>
                        <a:pt x="135602" y="466725"/>
                        <a:pt x="122988" y="479339"/>
                        <a:pt x="100913" y="491953"/>
                      </a:cubicBezTo>
                      <a:cubicBezTo>
                        <a:pt x="78839" y="504568"/>
                        <a:pt x="56764" y="507721"/>
                        <a:pt x="34689" y="507721"/>
                      </a:cubicBezTo>
                      <a:cubicBezTo>
                        <a:pt x="12614" y="507721"/>
                        <a:pt x="0" y="504568"/>
                        <a:pt x="0" y="495107"/>
                      </a:cubicBezTo>
                      <a:lnTo>
                        <a:pt x="6307" y="460418"/>
                      </a:lnTo>
                      <a:cubicBezTo>
                        <a:pt x="15768" y="397347"/>
                        <a:pt x="22075" y="318508"/>
                        <a:pt x="22075" y="217595"/>
                      </a:cubicBezTo>
                      <a:cubicBezTo>
                        <a:pt x="22075" y="116681"/>
                        <a:pt x="18921" y="50457"/>
                        <a:pt x="12614" y="12614"/>
                      </a:cubicBezTo>
                      <a:cubicBezTo>
                        <a:pt x="12614" y="3154"/>
                        <a:pt x="18921" y="0"/>
                        <a:pt x="34689" y="0"/>
                      </a:cubicBezTo>
                      <a:cubicBezTo>
                        <a:pt x="72531" y="0"/>
                        <a:pt x="97760" y="12614"/>
                        <a:pt x="113528" y="40996"/>
                      </a:cubicBezTo>
                      <a:cubicBezTo>
                        <a:pt x="113528" y="44150"/>
                        <a:pt x="116681" y="44150"/>
                        <a:pt x="116681" y="44150"/>
                      </a:cubicBezTo>
                      <a:cubicBezTo>
                        <a:pt x="119835" y="44150"/>
                        <a:pt x="122988" y="40996"/>
                        <a:pt x="132449" y="34689"/>
                      </a:cubicBezTo>
                      <a:cubicBezTo>
                        <a:pt x="154524" y="15768"/>
                        <a:pt x="182906" y="6307"/>
                        <a:pt x="217595" y="6307"/>
                      </a:cubicBezTo>
                      <a:cubicBezTo>
                        <a:pt x="236516" y="6307"/>
                        <a:pt x="258591" y="9461"/>
                        <a:pt x="277512" y="18921"/>
                      </a:cubicBezTo>
                      <a:cubicBezTo>
                        <a:pt x="318508" y="34689"/>
                        <a:pt x="337429" y="69378"/>
                        <a:pt x="337429" y="122988"/>
                      </a:cubicBezTo>
                      <a:lnTo>
                        <a:pt x="331122" y="2049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8" name="Freeform: Shape 3357">
                  <a:extLst>
                    <a:ext uri="{FF2B5EF4-FFF2-40B4-BE49-F238E27FC236}">
                      <a16:creationId xmlns:a16="http://schemas.microsoft.com/office/drawing/2014/main" id="{DEFC9F45-9794-8DB4-E1B3-97192DEC1425}"/>
                    </a:ext>
                  </a:extLst>
                </p:cNvPr>
                <p:cNvSpPr/>
                <p:nvPr/>
              </p:nvSpPr>
              <p:spPr>
                <a:xfrm>
                  <a:off x="7500070" y="1194345"/>
                  <a:ext cx="450957" cy="801001"/>
                </a:xfrm>
                <a:custGeom>
                  <a:avLst/>
                  <a:gdLst>
                    <a:gd name="connsiteX0" fmla="*/ 239670 w 450957"/>
                    <a:gd name="connsiteY0" fmla="*/ 788387 h 801001"/>
                    <a:gd name="connsiteX1" fmla="*/ 227055 w 450957"/>
                    <a:gd name="connsiteY1" fmla="*/ 801001 h 801001"/>
                    <a:gd name="connsiteX2" fmla="*/ 227055 w 450957"/>
                    <a:gd name="connsiteY2" fmla="*/ 801001 h 801001"/>
                    <a:gd name="connsiteX3" fmla="*/ 148217 w 450957"/>
                    <a:gd name="connsiteY3" fmla="*/ 775773 h 801001"/>
                    <a:gd name="connsiteX4" fmla="*/ 104067 w 450957"/>
                    <a:gd name="connsiteY4" fmla="*/ 719009 h 801001"/>
                    <a:gd name="connsiteX5" fmla="*/ 145063 w 450957"/>
                    <a:gd name="connsiteY5" fmla="*/ 605481 h 801001"/>
                    <a:gd name="connsiteX6" fmla="*/ 186059 w 450957"/>
                    <a:gd name="connsiteY6" fmla="*/ 498260 h 801001"/>
                    <a:gd name="connsiteX7" fmla="*/ 157677 w 450957"/>
                    <a:gd name="connsiteY7" fmla="*/ 394193 h 801001"/>
                    <a:gd name="connsiteX8" fmla="*/ 100913 w 450957"/>
                    <a:gd name="connsiteY8" fmla="*/ 236516 h 801001"/>
                    <a:gd name="connsiteX9" fmla="*/ 56764 w 450957"/>
                    <a:gd name="connsiteY9" fmla="*/ 129295 h 801001"/>
                    <a:gd name="connsiteX10" fmla="*/ 22075 w 450957"/>
                    <a:gd name="connsiteY10" fmla="*/ 75685 h 801001"/>
                    <a:gd name="connsiteX11" fmla="*/ 12614 w 450957"/>
                    <a:gd name="connsiteY11" fmla="*/ 69378 h 801001"/>
                    <a:gd name="connsiteX12" fmla="*/ 0 w 450957"/>
                    <a:gd name="connsiteY12" fmla="*/ 56764 h 801001"/>
                    <a:gd name="connsiteX13" fmla="*/ 47303 w 450957"/>
                    <a:gd name="connsiteY13" fmla="*/ 25228 h 801001"/>
                    <a:gd name="connsiteX14" fmla="*/ 129295 w 450957"/>
                    <a:gd name="connsiteY14" fmla="*/ 9461 h 801001"/>
                    <a:gd name="connsiteX15" fmla="*/ 154524 w 450957"/>
                    <a:gd name="connsiteY15" fmla="*/ 34689 h 801001"/>
                    <a:gd name="connsiteX16" fmla="*/ 195520 w 450957"/>
                    <a:gd name="connsiteY16" fmla="*/ 173445 h 801001"/>
                    <a:gd name="connsiteX17" fmla="*/ 264898 w 450957"/>
                    <a:gd name="connsiteY17" fmla="*/ 356351 h 801001"/>
                    <a:gd name="connsiteX18" fmla="*/ 302740 w 450957"/>
                    <a:gd name="connsiteY18" fmla="*/ 280666 h 801001"/>
                    <a:gd name="connsiteX19" fmla="*/ 331122 w 450957"/>
                    <a:gd name="connsiteY19" fmla="*/ 160831 h 801001"/>
                    <a:gd name="connsiteX20" fmla="*/ 283819 w 450957"/>
                    <a:gd name="connsiteY20" fmla="*/ 66224 h 801001"/>
                    <a:gd name="connsiteX21" fmla="*/ 274359 w 450957"/>
                    <a:gd name="connsiteY21" fmla="*/ 56764 h 801001"/>
                    <a:gd name="connsiteX22" fmla="*/ 324815 w 450957"/>
                    <a:gd name="connsiteY22" fmla="*/ 18921 h 801001"/>
                    <a:gd name="connsiteX23" fmla="*/ 416268 w 450957"/>
                    <a:gd name="connsiteY23" fmla="*/ 0 h 801001"/>
                    <a:gd name="connsiteX24" fmla="*/ 450957 w 450957"/>
                    <a:gd name="connsiteY24" fmla="*/ 47303 h 801001"/>
                    <a:gd name="connsiteX25" fmla="*/ 435190 w 450957"/>
                    <a:gd name="connsiteY25" fmla="*/ 129295 h 801001"/>
                    <a:gd name="connsiteX26" fmla="*/ 406808 w 450957"/>
                    <a:gd name="connsiteY26" fmla="*/ 204981 h 801001"/>
                    <a:gd name="connsiteX27" fmla="*/ 343737 w 450957"/>
                    <a:gd name="connsiteY27" fmla="*/ 331122 h 801001"/>
                    <a:gd name="connsiteX28" fmla="*/ 258591 w 450957"/>
                    <a:gd name="connsiteY28" fmla="*/ 504568 h 801001"/>
                    <a:gd name="connsiteX29" fmla="*/ 220748 w 450957"/>
                    <a:gd name="connsiteY29" fmla="*/ 687473 h 801001"/>
                    <a:gd name="connsiteX30" fmla="*/ 230209 w 450957"/>
                    <a:gd name="connsiteY30" fmla="*/ 760005 h 801001"/>
                    <a:gd name="connsiteX31" fmla="*/ 239670 w 450957"/>
                    <a:gd name="connsiteY31" fmla="*/ 788387 h 80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50957" h="801001">
                      <a:moveTo>
                        <a:pt x="239670" y="788387"/>
                      </a:moveTo>
                      <a:cubicBezTo>
                        <a:pt x="239670" y="797848"/>
                        <a:pt x="236516" y="801001"/>
                        <a:pt x="227055" y="801001"/>
                      </a:cubicBezTo>
                      <a:lnTo>
                        <a:pt x="227055" y="801001"/>
                      </a:lnTo>
                      <a:cubicBezTo>
                        <a:pt x="204981" y="801001"/>
                        <a:pt x="176599" y="791540"/>
                        <a:pt x="148217" y="775773"/>
                      </a:cubicBezTo>
                      <a:cubicBezTo>
                        <a:pt x="119835" y="760005"/>
                        <a:pt x="104067" y="741084"/>
                        <a:pt x="104067" y="719009"/>
                      </a:cubicBezTo>
                      <a:cubicBezTo>
                        <a:pt x="104067" y="696934"/>
                        <a:pt x="116681" y="659091"/>
                        <a:pt x="145063" y="605481"/>
                      </a:cubicBezTo>
                      <a:cubicBezTo>
                        <a:pt x="173445" y="551871"/>
                        <a:pt x="186059" y="517182"/>
                        <a:pt x="186059" y="498260"/>
                      </a:cubicBezTo>
                      <a:cubicBezTo>
                        <a:pt x="186059" y="479339"/>
                        <a:pt x="176599" y="444650"/>
                        <a:pt x="157677" y="394193"/>
                      </a:cubicBezTo>
                      <a:cubicBezTo>
                        <a:pt x="132449" y="327969"/>
                        <a:pt x="116681" y="277512"/>
                        <a:pt x="100913" y="236516"/>
                      </a:cubicBezTo>
                      <a:cubicBezTo>
                        <a:pt x="88299" y="195520"/>
                        <a:pt x="72532" y="160831"/>
                        <a:pt x="56764" y="129295"/>
                      </a:cubicBezTo>
                      <a:cubicBezTo>
                        <a:pt x="40996" y="97760"/>
                        <a:pt x="28382" y="78839"/>
                        <a:pt x="22075" y="75685"/>
                      </a:cubicBezTo>
                      <a:lnTo>
                        <a:pt x="12614" y="69378"/>
                      </a:lnTo>
                      <a:cubicBezTo>
                        <a:pt x="6307" y="66224"/>
                        <a:pt x="0" y="59917"/>
                        <a:pt x="0" y="56764"/>
                      </a:cubicBezTo>
                      <a:cubicBezTo>
                        <a:pt x="0" y="47303"/>
                        <a:pt x="15768" y="37843"/>
                        <a:pt x="47303" y="25228"/>
                      </a:cubicBezTo>
                      <a:cubicBezTo>
                        <a:pt x="78839" y="15768"/>
                        <a:pt x="107221" y="9461"/>
                        <a:pt x="129295" y="9461"/>
                      </a:cubicBezTo>
                      <a:cubicBezTo>
                        <a:pt x="138756" y="9461"/>
                        <a:pt x="148217" y="18921"/>
                        <a:pt x="154524" y="34689"/>
                      </a:cubicBezTo>
                      <a:cubicBezTo>
                        <a:pt x="167138" y="69378"/>
                        <a:pt x="182906" y="113528"/>
                        <a:pt x="195520" y="173445"/>
                      </a:cubicBezTo>
                      <a:cubicBezTo>
                        <a:pt x="233363" y="296433"/>
                        <a:pt x="255437" y="356351"/>
                        <a:pt x="264898" y="356351"/>
                      </a:cubicBezTo>
                      <a:cubicBezTo>
                        <a:pt x="271205" y="356351"/>
                        <a:pt x="283819" y="331122"/>
                        <a:pt x="302740" y="280666"/>
                      </a:cubicBezTo>
                      <a:cubicBezTo>
                        <a:pt x="321662" y="230209"/>
                        <a:pt x="331122" y="189213"/>
                        <a:pt x="331122" y="160831"/>
                      </a:cubicBezTo>
                      <a:cubicBezTo>
                        <a:pt x="331122" y="107221"/>
                        <a:pt x="315355" y="75685"/>
                        <a:pt x="283819" y="66224"/>
                      </a:cubicBezTo>
                      <a:cubicBezTo>
                        <a:pt x="277512" y="66224"/>
                        <a:pt x="274359" y="59917"/>
                        <a:pt x="274359" y="56764"/>
                      </a:cubicBezTo>
                      <a:cubicBezTo>
                        <a:pt x="274359" y="44150"/>
                        <a:pt x="290126" y="31535"/>
                        <a:pt x="324815" y="18921"/>
                      </a:cubicBezTo>
                      <a:cubicBezTo>
                        <a:pt x="359504" y="6307"/>
                        <a:pt x="387886" y="0"/>
                        <a:pt x="416268" y="0"/>
                      </a:cubicBezTo>
                      <a:cubicBezTo>
                        <a:pt x="438343" y="0"/>
                        <a:pt x="450957" y="15768"/>
                        <a:pt x="450957" y="47303"/>
                      </a:cubicBezTo>
                      <a:cubicBezTo>
                        <a:pt x="450957" y="69378"/>
                        <a:pt x="444650" y="97760"/>
                        <a:pt x="435190" y="129295"/>
                      </a:cubicBezTo>
                      <a:cubicBezTo>
                        <a:pt x="425729" y="160831"/>
                        <a:pt x="416268" y="186059"/>
                        <a:pt x="406808" y="204981"/>
                      </a:cubicBezTo>
                      <a:cubicBezTo>
                        <a:pt x="397347" y="223902"/>
                        <a:pt x="378426" y="264898"/>
                        <a:pt x="343737" y="331122"/>
                      </a:cubicBezTo>
                      <a:cubicBezTo>
                        <a:pt x="309048" y="397347"/>
                        <a:pt x="280666" y="454111"/>
                        <a:pt x="258591" y="504568"/>
                      </a:cubicBezTo>
                      <a:cubicBezTo>
                        <a:pt x="233363" y="564485"/>
                        <a:pt x="220748" y="624402"/>
                        <a:pt x="220748" y="687473"/>
                      </a:cubicBezTo>
                      <a:cubicBezTo>
                        <a:pt x="220748" y="719009"/>
                        <a:pt x="223902" y="744237"/>
                        <a:pt x="230209" y="760005"/>
                      </a:cubicBezTo>
                      <a:cubicBezTo>
                        <a:pt x="236516" y="775773"/>
                        <a:pt x="239670" y="785233"/>
                        <a:pt x="239670" y="7883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46" name="Graphic 1078">
                <a:extLst>
                  <a:ext uri="{FF2B5EF4-FFF2-40B4-BE49-F238E27FC236}">
                    <a16:creationId xmlns:a16="http://schemas.microsoft.com/office/drawing/2014/main" id="{28DB8115-87AA-E901-334F-87248FAD5D2D}"/>
                  </a:ext>
                </a:extLst>
              </p:cNvPr>
              <p:cNvGrpSpPr/>
              <p:nvPr/>
            </p:nvGrpSpPr>
            <p:grpSpPr>
              <a:xfrm>
                <a:off x="4994054" y="1859744"/>
                <a:ext cx="3617118" cy="794693"/>
                <a:chOff x="4994054" y="1859744"/>
                <a:chExt cx="3617118" cy="794693"/>
              </a:xfrm>
              <a:solidFill>
                <a:srgbClr val="FFFFFF"/>
              </a:solidFill>
            </p:grpSpPr>
            <p:sp>
              <p:nvSpPr>
                <p:cNvPr id="3345" name="Freeform: Shape 3344">
                  <a:extLst>
                    <a:ext uri="{FF2B5EF4-FFF2-40B4-BE49-F238E27FC236}">
                      <a16:creationId xmlns:a16="http://schemas.microsoft.com/office/drawing/2014/main" id="{F736473F-037A-F05F-DF7E-794EC718F6A7}"/>
                    </a:ext>
                  </a:extLst>
                </p:cNvPr>
                <p:cNvSpPr/>
                <p:nvPr/>
              </p:nvSpPr>
              <p:spPr>
                <a:xfrm>
                  <a:off x="4994054" y="1859744"/>
                  <a:ext cx="495106" cy="787652"/>
                </a:xfrm>
                <a:custGeom>
                  <a:avLst/>
                  <a:gdLst>
                    <a:gd name="connsiteX0" fmla="*/ 466725 w 495106"/>
                    <a:gd name="connsiteY0" fmla="*/ 520335 h 787652"/>
                    <a:gd name="connsiteX1" fmla="*/ 485646 w 495106"/>
                    <a:gd name="connsiteY1" fmla="*/ 570792 h 787652"/>
                    <a:gd name="connsiteX2" fmla="*/ 466725 w 495106"/>
                    <a:gd name="connsiteY2" fmla="*/ 662245 h 787652"/>
                    <a:gd name="connsiteX3" fmla="*/ 419422 w 495106"/>
                    <a:gd name="connsiteY3" fmla="*/ 725316 h 787652"/>
                    <a:gd name="connsiteX4" fmla="*/ 356351 w 495106"/>
                    <a:gd name="connsiteY4" fmla="*/ 763159 h 787652"/>
                    <a:gd name="connsiteX5" fmla="*/ 141910 w 495106"/>
                    <a:gd name="connsiteY5" fmla="*/ 760005 h 787652"/>
                    <a:gd name="connsiteX6" fmla="*/ 63071 w 495106"/>
                    <a:gd name="connsiteY6" fmla="*/ 696934 h 787652"/>
                    <a:gd name="connsiteX7" fmla="*/ 18921 w 495106"/>
                    <a:gd name="connsiteY7" fmla="*/ 608635 h 787652"/>
                    <a:gd name="connsiteX8" fmla="*/ 0 w 495106"/>
                    <a:gd name="connsiteY8" fmla="*/ 447804 h 787652"/>
                    <a:gd name="connsiteX9" fmla="*/ 15768 w 495106"/>
                    <a:gd name="connsiteY9" fmla="*/ 290126 h 787652"/>
                    <a:gd name="connsiteX10" fmla="*/ 66224 w 495106"/>
                    <a:gd name="connsiteY10" fmla="*/ 148217 h 787652"/>
                    <a:gd name="connsiteX11" fmla="*/ 160831 w 495106"/>
                    <a:gd name="connsiteY11" fmla="*/ 40996 h 787652"/>
                    <a:gd name="connsiteX12" fmla="*/ 302741 w 495106"/>
                    <a:gd name="connsiteY12" fmla="*/ 0 h 787652"/>
                    <a:gd name="connsiteX13" fmla="*/ 375272 w 495106"/>
                    <a:gd name="connsiteY13" fmla="*/ 12614 h 787652"/>
                    <a:gd name="connsiteX14" fmla="*/ 435190 w 495106"/>
                    <a:gd name="connsiteY14" fmla="*/ 40996 h 787652"/>
                    <a:gd name="connsiteX15" fmla="*/ 476186 w 495106"/>
                    <a:gd name="connsiteY15" fmla="*/ 91453 h 787652"/>
                    <a:gd name="connsiteX16" fmla="*/ 495107 w 495106"/>
                    <a:gd name="connsiteY16" fmla="*/ 173445 h 787652"/>
                    <a:gd name="connsiteX17" fmla="*/ 473032 w 495106"/>
                    <a:gd name="connsiteY17" fmla="*/ 261744 h 787652"/>
                    <a:gd name="connsiteX18" fmla="*/ 438343 w 495106"/>
                    <a:gd name="connsiteY18" fmla="*/ 293280 h 787652"/>
                    <a:gd name="connsiteX19" fmla="*/ 381579 w 495106"/>
                    <a:gd name="connsiteY19" fmla="*/ 309048 h 787652"/>
                    <a:gd name="connsiteX20" fmla="*/ 312201 w 495106"/>
                    <a:gd name="connsiteY20" fmla="*/ 264898 h 787652"/>
                    <a:gd name="connsiteX21" fmla="*/ 302741 w 495106"/>
                    <a:gd name="connsiteY21" fmla="*/ 227055 h 787652"/>
                    <a:gd name="connsiteX22" fmla="*/ 315355 w 495106"/>
                    <a:gd name="connsiteY22" fmla="*/ 204981 h 787652"/>
                    <a:gd name="connsiteX23" fmla="*/ 343737 w 495106"/>
                    <a:gd name="connsiteY23" fmla="*/ 182906 h 787652"/>
                    <a:gd name="connsiteX24" fmla="*/ 356351 w 495106"/>
                    <a:gd name="connsiteY24" fmla="*/ 138756 h 787652"/>
                    <a:gd name="connsiteX25" fmla="*/ 346890 w 495106"/>
                    <a:gd name="connsiteY25" fmla="*/ 104067 h 787652"/>
                    <a:gd name="connsiteX26" fmla="*/ 286973 w 495106"/>
                    <a:gd name="connsiteY26" fmla="*/ 78839 h 787652"/>
                    <a:gd name="connsiteX27" fmla="*/ 217595 w 495106"/>
                    <a:gd name="connsiteY27" fmla="*/ 113528 h 787652"/>
                    <a:gd name="connsiteX28" fmla="*/ 170292 w 495106"/>
                    <a:gd name="connsiteY28" fmla="*/ 201827 h 787652"/>
                    <a:gd name="connsiteX29" fmla="*/ 138756 w 495106"/>
                    <a:gd name="connsiteY29" fmla="*/ 400501 h 787652"/>
                    <a:gd name="connsiteX30" fmla="*/ 163984 w 495106"/>
                    <a:gd name="connsiteY30" fmla="*/ 545564 h 787652"/>
                    <a:gd name="connsiteX31" fmla="*/ 239670 w 495106"/>
                    <a:gd name="connsiteY31" fmla="*/ 637017 h 787652"/>
                    <a:gd name="connsiteX32" fmla="*/ 305894 w 495106"/>
                    <a:gd name="connsiteY32" fmla="*/ 649631 h 787652"/>
                    <a:gd name="connsiteX33" fmla="*/ 419422 w 495106"/>
                    <a:gd name="connsiteY33" fmla="*/ 592867 h 787652"/>
                    <a:gd name="connsiteX34" fmla="*/ 454111 w 495106"/>
                    <a:gd name="connsiteY34" fmla="*/ 539257 h 787652"/>
                    <a:gd name="connsiteX35" fmla="*/ 466725 w 495106"/>
                    <a:gd name="connsiteY35" fmla="*/ 520335 h 787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95106" h="787652">
                      <a:moveTo>
                        <a:pt x="466725" y="520335"/>
                      </a:moveTo>
                      <a:cubicBezTo>
                        <a:pt x="479339" y="520335"/>
                        <a:pt x="485646" y="536103"/>
                        <a:pt x="485646" y="570792"/>
                      </a:cubicBezTo>
                      <a:cubicBezTo>
                        <a:pt x="485646" y="605481"/>
                        <a:pt x="479339" y="637017"/>
                        <a:pt x="466725" y="662245"/>
                      </a:cubicBezTo>
                      <a:cubicBezTo>
                        <a:pt x="454111" y="690627"/>
                        <a:pt x="438343" y="709548"/>
                        <a:pt x="419422" y="725316"/>
                      </a:cubicBezTo>
                      <a:cubicBezTo>
                        <a:pt x="400500" y="741084"/>
                        <a:pt x="381579" y="753698"/>
                        <a:pt x="356351" y="763159"/>
                      </a:cubicBezTo>
                      <a:cubicBezTo>
                        <a:pt x="280666" y="797847"/>
                        <a:pt x="208134" y="794694"/>
                        <a:pt x="141910" y="760005"/>
                      </a:cubicBezTo>
                      <a:cubicBezTo>
                        <a:pt x="107221" y="741084"/>
                        <a:pt x="81992" y="722162"/>
                        <a:pt x="63071" y="696934"/>
                      </a:cubicBezTo>
                      <a:cubicBezTo>
                        <a:pt x="44150" y="671706"/>
                        <a:pt x="31535" y="643324"/>
                        <a:pt x="18921" y="608635"/>
                      </a:cubicBezTo>
                      <a:cubicBezTo>
                        <a:pt x="9461" y="558178"/>
                        <a:pt x="0" y="504568"/>
                        <a:pt x="0" y="447804"/>
                      </a:cubicBezTo>
                      <a:cubicBezTo>
                        <a:pt x="0" y="391040"/>
                        <a:pt x="6307" y="337430"/>
                        <a:pt x="15768" y="290126"/>
                      </a:cubicBezTo>
                      <a:cubicBezTo>
                        <a:pt x="25228" y="239670"/>
                        <a:pt x="44150" y="192366"/>
                        <a:pt x="66224" y="148217"/>
                      </a:cubicBezTo>
                      <a:cubicBezTo>
                        <a:pt x="88299" y="104067"/>
                        <a:pt x="119835" y="66224"/>
                        <a:pt x="160831" y="40996"/>
                      </a:cubicBezTo>
                      <a:cubicBezTo>
                        <a:pt x="201827" y="12614"/>
                        <a:pt x="249130" y="0"/>
                        <a:pt x="302741" y="0"/>
                      </a:cubicBezTo>
                      <a:cubicBezTo>
                        <a:pt x="324815" y="0"/>
                        <a:pt x="350044" y="3153"/>
                        <a:pt x="375272" y="12614"/>
                      </a:cubicBezTo>
                      <a:cubicBezTo>
                        <a:pt x="400500" y="18921"/>
                        <a:pt x="419422" y="28382"/>
                        <a:pt x="435190" y="40996"/>
                      </a:cubicBezTo>
                      <a:cubicBezTo>
                        <a:pt x="450957" y="53610"/>
                        <a:pt x="463571" y="69378"/>
                        <a:pt x="476186" y="91453"/>
                      </a:cubicBezTo>
                      <a:cubicBezTo>
                        <a:pt x="488800" y="113528"/>
                        <a:pt x="495107" y="141910"/>
                        <a:pt x="495107" y="173445"/>
                      </a:cubicBezTo>
                      <a:cubicBezTo>
                        <a:pt x="495107" y="204981"/>
                        <a:pt x="488800" y="236516"/>
                        <a:pt x="473032" y="261744"/>
                      </a:cubicBezTo>
                      <a:cubicBezTo>
                        <a:pt x="466725" y="274359"/>
                        <a:pt x="454111" y="283819"/>
                        <a:pt x="438343" y="293280"/>
                      </a:cubicBezTo>
                      <a:cubicBezTo>
                        <a:pt x="422575" y="302741"/>
                        <a:pt x="403654" y="309048"/>
                        <a:pt x="381579" y="309048"/>
                      </a:cubicBezTo>
                      <a:cubicBezTo>
                        <a:pt x="350044" y="309048"/>
                        <a:pt x="324815" y="293280"/>
                        <a:pt x="312201" y="264898"/>
                      </a:cubicBezTo>
                      <a:cubicBezTo>
                        <a:pt x="305894" y="252284"/>
                        <a:pt x="302741" y="239670"/>
                        <a:pt x="302741" y="227055"/>
                      </a:cubicBezTo>
                      <a:cubicBezTo>
                        <a:pt x="302741" y="214441"/>
                        <a:pt x="305894" y="204981"/>
                        <a:pt x="315355" y="204981"/>
                      </a:cubicBezTo>
                      <a:cubicBezTo>
                        <a:pt x="324815" y="201827"/>
                        <a:pt x="334276" y="195520"/>
                        <a:pt x="343737" y="182906"/>
                      </a:cubicBezTo>
                      <a:cubicBezTo>
                        <a:pt x="353197" y="170291"/>
                        <a:pt x="356351" y="154524"/>
                        <a:pt x="356351" y="138756"/>
                      </a:cubicBezTo>
                      <a:cubicBezTo>
                        <a:pt x="356351" y="126142"/>
                        <a:pt x="353197" y="113528"/>
                        <a:pt x="346890" y="104067"/>
                      </a:cubicBezTo>
                      <a:cubicBezTo>
                        <a:pt x="334276" y="85146"/>
                        <a:pt x="312201" y="78839"/>
                        <a:pt x="286973" y="78839"/>
                      </a:cubicBezTo>
                      <a:cubicBezTo>
                        <a:pt x="261744" y="78839"/>
                        <a:pt x="236516" y="91453"/>
                        <a:pt x="217595" y="113528"/>
                      </a:cubicBezTo>
                      <a:cubicBezTo>
                        <a:pt x="195520" y="138756"/>
                        <a:pt x="179752" y="167138"/>
                        <a:pt x="170292" y="201827"/>
                      </a:cubicBezTo>
                      <a:cubicBezTo>
                        <a:pt x="148217" y="274359"/>
                        <a:pt x="138756" y="340583"/>
                        <a:pt x="138756" y="400501"/>
                      </a:cubicBezTo>
                      <a:cubicBezTo>
                        <a:pt x="138756" y="460418"/>
                        <a:pt x="148217" y="507721"/>
                        <a:pt x="163984" y="545564"/>
                      </a:cubicBezTo>
                      <a:cubicBezTo>
                        <a:pt x="182906" y="589713"/>
                        <a:pt x="208134" y="621249"/>
                        <a:pt x="239670" y="637017"/>
                      </a:cubicBezTo>
                      <a:cubicBezTo>
                        <a:pt x="258591" y="646477"/>
                        <a:pt x="280666" y="649631"/>
                        <a:pt x="305894" y="649631"/>
                      </a:cubicBezTo>
                      <a:cubicBezTo>
                        <a:pt x="346890" y="649631"/>
                        <a:pt x="384733" y="630709"/>
                        <a:pt x="419422" y="592867"/>
                      </a:cubicBezTo>
                      <a:cubicBezTo>
                        <a:pt x="435190" y="577099"/>
                        <a:pt x="444650" y="561331"/>
                        <a:pt x="454111" y="539257"/>
                      </a:cubicBezTo>
                      <a:cubicBezTo>
                        <a:pt x="457264" y="523489"/>
                        <a:pt x="460418" y="520335"/>
                        <a:pt x="466725" y="520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6" name="Freeform: Shape 3345">
                  <a:extLst>
                    <a:ext uri="{FF2B5EF4-FFF2-40B4-BE49-F238E27FC236}">
                      <a16:creationId xmlns:a16="http://schemas.microsoft.com/office/drawing/2014/main" id="{B3899DFE-4BA9-95B8-0205-F698352F79CE}"/>
                    </a:ext>
                  </a:extLst>
                </p:cNvPr>
                <p:cNvSpPr/>
                <p:nvPr/>
              </p:nvSpPr>
              <p:spPr>
                <a:xfrm>
                  <a:off x="5523849" y="1872358"/>
                  <a:ext cx="425728" cy="769465"/>
                </a:xfrm>
                <a:custGeom>
                  <a:avLst/>
                  <a:gdLst>
                    <a:gd name="connsiteX0" fmla="*/ 154524 w 425728"/>
                    <a:gd name="connsiteY0" fmla="*/ 176599 h 769465"/>
                    <a:gd name="connsiteX1" fmla="*/ 154524 w 425728"/>
                    <a:gd name="connsiteY1" fmla="*/ 280666 h 769465"/>
                    <a:gd name="connsiteX2" fmla="*/ 157677 w 425728"/>
                    <a:gd name="connsiteY2" fmla="*/ 286973 h 769465"/>
                    <a:gd name="connsiteX3" fmla="*/ 167138 w 425728"/>
                    <a:gd name="connsiteY3" fmla="*/ 283819 h 769465"/>
                    <a:gd name="connsiteX4" fmla="*/ 252284 w 425728"/>
                    <a:gd name="connsiteY4" fmla="*/ 264898 h 769465"/>
                    <a:gd name="connsiteX5" fmla="*/ 387886 w 425728"/>
                    <a:gd name="connsiteY5" fmla="*/ 331122 h 769465"/>
                    <a:gd name="connsiteX6" fmla="*/ 400501 w 425728"/>
                    <a:gd name="connsiteY6" fmla="*/ 397347 h 769465"/>
                    <a:gd name="connsiteX7" fmla="*/ 394193 w 425728"/>
                    <a:gd name="connsiteY7" fmla="*/ 510875 h 769465"/>
                    <a:gd name="connsiteX8" fmla="*/ 387886 w 425728"/>
                    <a:gd name="connsiteY8" fmla="*/ 611788 h 769465"/>
                    <a:gd name="connsiteX9" fmla="*/ 419422 w 425728"/>
                    <a:gd name="connsiteY9" fmla="*/ 750544 h 769465"/>
                    <a:gd name="connsiteX10" fmla="*/ 425729 w 425728"/>
                    <a:gd name="connsiteY10" fmla="*/ 760005 h 769465"/>
                    <a:gd name="connsiteX11" fmla="*/ 378426 w 425728"/>
                    <a:gd name="connsiteY11" fmla="*/ 769466 h 769465"/>
                    <a:gd name="connsiteX12" fmla="*/ 255437 w 425728"/>
                    <a:gd name="connsiteY12" fmla="*/ 652784 h 769465"/>
                    <a:gd name="connsiteX13" fmla="*/ 277512 w 425728"/>
                    <a:gd name="connsiteY13" fmla="*/ 526642 h 769465"/>
                    <a:gd name="connsiteX14" fmla="*/ 299587 w 425728"/>
                    <a:gd name="connsiteY14" fmla="*/ 406808 h 769465"/>
                    <a:gd name="connsiteX15" fmla="*/ 280666 w 425728"/>
                    <a:gd name="connsiteY15" fmla="*/ 346890 h 769465"/>
                    <a:gd name="connsiteX16" fmla="*/ 230209 w 425728"/>
                    <a:gd name="connsiteY16" fmla="*/ 324815 h 769465"/>
                    <a:gd name="connsiteX17" fmla="*/ 179752 w 425728"/>
                    <a:gd name="connsiteY17" fmla="*/ 337430 h 769465"/>
                    <a:gd name="connsiteX18" fmla="*/ 157677 w 425728"/>
                    <a:gd name="connsiteY18" fmla="*/ 365812 h 769465"/>
                    <a:gd name="connsiteX19" fmla="*/ 154524 w 425728"/>
                    <a:gd name="connsiteY19" fmla="*/ 378426 h 769465"/>
                    <a:gd name="connsiteX20" fmla="*/ 154524 w 425728"/>
                    <a:gd name="connsiteY20" fmla="*/ 507721 h 769465"/>
                    <a:gd name="connsiteX21" fmla="*/ 160831 w 425728"/>
                    <a:gd name="connsiteY21" fmla="*/ 649631 h 769465"/>
                    <a:gd name="connsiteX22" fmla="*/ 167138 w 425728"/>
                    <a:gd name="connsiteY22" fmla="*/ 687473 h 769465"/>
                    <a:gd name="connsiteX23" fmla="*/ 126142 w 425728"/>
                    <a:gd name="connsiteY23" fmla="*/ 744237 h 769465"/>
                    <a:gd name="connsiteX24" fmla="*/ 44150 w 425728"/>
                    <a:gd name="connsiteY24" fmla="*/ 769466 h 769465"/>
                    <a:gd name="connsiteX25" fmla="*/ 28382 w 425728"/>
                    <a:gd name="connsiteY25" fmla="*/ 753698 h 769465"/>
                    <a:gd name="connsiteX26" fmla="*/ 31535 w 425728"/>
                    <a:gd name="connsiteY26" fmla="*/ 734777 h 769465"/>
                    <a:gd name="connsiteX27" fmla="*/ 53610 w 425728"/>
                    <a:gd name="connsiteY27" fmla="*/ 343737 h 769465"/>
                    <a:gd name="connsiteX28" fmla="*/ 47303 w 425728"/>
                    <a:gd name="connsiteY28" fmla="*/ 179752 h 769465"/>
                    <a:gd name="connsiteX29" fmla="*/ 47303 w 425728"/>
                    <a:gd name="connsiteY29" fmla="*/ 154524 h 769465"/>
                    <a:gd name="connsiteX30" fmla="*/ 34689 w 425728"/>
                    <a:gd name="connsiteY30" fmla="*/ 104067 h 769465"/>
                    <a:gd name="connsiteX31" fmla="*/ 15768 w 425728"/>
                    <a:gd name="connsiteY31" fmla="*/ 75685 h 769465"/>
                    <a:gd name="connsiteX32" fmla="*/ 6307 w 425728"/>
                    <a:gd name="connsiteY32" fmla="*/ 69378 h 769465"/>
                    <a:gd name="connsiteX33" fmla="*/ 0 w 425728"/>
                    <a:gd name="connsiteY33" fmla="*/ 59917 h 769465"/>
                    <a:gd name="connsiteX34" fmla="*/ 50457 w 425728"/>
                    <a:gd name="connsiteY34" fmla="*/ 22075 h 769465"/>
                    <a:gd name="connsiteX35" fmla="*/ 129295 w 425728"/>
                    <a:gd name="connsiteY35" fmla="*/ 0 h 769465"/>
                    <a:gd name="connsiteX36" fmla="*/ 157677 w 425728"/>
                    <a:gd name="connsiteY36" fmla="*/ 12614 h 769465"/>
                    <a:gd name="connsiteX37" fmla="*/ 154524 w 425728"/>
                    <a:gd name="connsiteY37" fmla="*/ 176599 h 76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5728" h="769465">
                      <a:moveTo>
                        <a:pt x="154524" y="176599"/>
                      </a:moveTo>
                      <a:lnTo>
                        <a:pt x="154524" y="280666"/>
                      </a:lnTo>
                      <a:cubicBezTo>
                        <a:pt x="154524" y="283819"/>
                        <a:pt x="154524" y="286973"/>
                        <a:pt x="157677" y="286973"/>
                      </a:cubicBezTo>
                      <a:cubicBezTo>
                        <a:pt x="160831" y="286973"/>
                        <a:pt x="163984" y="286973"/>
                        <a:pt x="167138" y="283819"/>
                      </a:cubicBezTo>
                      <a:cubicBezTo>
                        <a:pt x="186059" y="271205"/>
                        <a:pt x="214441" y="264898"/>
                        <a:pt x="252284" y="264898"/>
                      </a:cubicBezTo>
                      <a:cubicBezTo>
                        <a:pt x="318508" y="264898"/>
                        <a:pt x="362658" y="286973"/>
                        <a:pt x="387886" y="331122"/>
                      </a:cubicBezTo>
                      <a:cubicBezTo>
                        <a:pt x="397347" y="346890"/>
                        <a:pt x="400501" y="368965"/>
                        <a:pt x="400501" y="397347"/>
                      </a:cubicBezTo>
                      <a:cubicBezTo>
                        <a:pt x="400501" y="425729"/>
                        <a:pt x="397347" y="463571"/>
                        <a:pt x="394193" y="510875"/>
                      </a:cubicBezTo>
                      <a:cubicBezTo>
                        <a:pt x="391040" y="558178"/>
                        <a:pt x="387886" y="592867"/>
                        <a:pt x="387886" y="611788"/>
                      </a:cubicBezTo>
                      <a:cubicBezTo>
                        <a:pt x="387886" y="681166"/>
                        <a:pt x="397347" y="728469"/>
                        <a:pt x="419422" y="750544"/>
                      </a:cubicBezTo>
                      <a:cubicBezTo>
                        <a:pt x="422575" y="753698"/>
                        <a:pt x="425729" y="756851"/>
                        <a:pt x="425729" y="760005"/>
                      </a:cubicBezTo>
                      <a:cubicBezTo>
                        <a:pt x="425729" y="766312"/>
                        <a:pt x="409961" y="769466"/>
                        <a:pt x="378426" y="769466"/>
                      </a:cubicBezTo>
                      <a:cubicBezTo>
                        <a:pt x="296433" y="769466"/>
                        <a:pt x="255437" y="731623"/>
                        <a:pt x="255437" y="652784"/>
                      </a:cubicBezTo>
                      <a:cubicBezTo>
                        <a:pt x="255437" y="624402"/>
                        <a:pt x="261744" y="580253"/>
                        <a:pt x="277512" y="526642"/>
                      </a:cubicBezTo>
                      <a:cubicBezTo>
                        <a:pt x="293280" y="473032"/>
                        <a:pt x="299587" y="432036"/>
                        <a:pt x="299587" y="406808"/>
                      </a:cubicBezTo>
                      <a:cubicBezTo>
                        <a:pt x="299587" y="381579"/>
                        <a:pt x="293280" y="362658"/>
                        <a:pt x="280666" y="346890"/>
                      </a:cubicBezTo>
                      <a:cubicBezTo>
                        <a:pt x="268052" y="334276"/>
                        <a:pt x="252284" y="324815"/>
                        <a:pt x="230209" y="324815"/>
                      </a:cubicBezTo>
                      <a:cubicBezTo>
                        <a:pt x="208134" y="324815"/>
                        <a:pt x="192366" y="331122"/>
                        <a:pt x="179752" y="337430"/>
                      </a:cubicBezTo>
                      <a:cubicBezTo>
                        <a:pt x="167138" y="346890"/>
                        <a:pt x="160831" y="356351"/>
                        <a:pt x="157677" y="365812"/>
                      </a:cubicBezTo>
                      <a:lnTo>
                        <a:pt x="154524" y="378426"/>
                      </a:lnTo>
                      <a:cubicBezTo>
                        <a:pt x="154524" y="391040"/>
                        <a:pt x="154524" y="435190"/>
                        <a:pt x="154524" y="507721"/>
                      </a:cubicBezTo>
                      <a:cubicBezTo>
                        <a:pt x="154524" y="580253"/>
                        <a:pt x="157677" y="627556"/>
                        <a:pt x="160831" y="649631"/>
                      </a:cubicBezTo>
                      <a:cubicBezTo>
                        <a:pt x="163984" y="671706"/>
                        <a:pt x="167138" y="684320"/>
                        <a:pt x="167138" y="687473"/>
                      </a:cubicBezTo>
                      <a:cubicBezTo>
                        <a:pt x="167138" y="709548"/>
                        <a:pt x="154524" y="725316"/>
                        <a:pt x="126142" y="744237"/>
                      </a:cubicBezTo>
                      <a:cubicBezTo>
                        <a:pt x="97760" y="760005"/>
                        <a:pt x="69378" y="769466"/>
                        <a:pt x="44150" y="769466"/>
                      </a:cubicBezTo>
                      <a:cubicBezTo>
                        <a:pt x="34689" y="769466"/>
                        <a:pt x="28382" y="763158"/>
                        <a:pt x="28382" y="753698"/>
                      </a:cubicBezTo>
                      <a:lnTo>
                        <a:pt x="31535" y="734777"/>
                      </a:lnTo>
                      <a:cubicBezTo>
                        <a:pt x="47303" y="614942"/>
                        <a:pt x="53610" y="485646"/>
                        <a:pt x="53610" y="343737"/>
                      </a:cubicBezTo>
                      <a:cubicBezTo>
                        <a:pt x="53610" y="290126"/>
                        <a:pt x="50457" y="233362"/>
                        <a:pt x="47303" y="179752"/>
                      </a:cubicBezTo>
                      <a:lnTo>
                        <a:pt x="47303" y="154524"/>
                      </a:lnTo>
                      <a:cubicBezTo>
                        <a:pt x="47303" y="135603"/>
                        <a:pt x="40996" y="116681"/>
                        <a:pt x="34689" y="104067"/>
                      </a:cubicBezTo>
                      <a:cubicBezTo>
                        <a:pt x="28382" y="91453"/>
                        <a:pt x="22075" y="81992"/>
                        <a:pt x="15768" y="75685"/>
                      </a:cubicBezTo>
                      <a:lnTo>
                        <a:pt x="6307" y="69378"/>
                      </a:lnTo>
                      <a:cubicBezTo>
                        <a:pt x="0" y="66225"/>
                        <a:pt x="0" y="63071"/>
                        <a:pt x="0" y="59917"/>
                      </a:cubicBezTo>
                      <a:cubicBezTo>
                        <a:pt x="0" y="50457"/>
                        <a:pt x="15768" y="37843"/>
                        <a:pt x="50457" y="22075"/>
                      </a:cubicBezTo>
                      <a:cubicBezTo>
                        <a:pt x="85146" y="6307"/>
                        <a:pt x="110374" y="0"/>
                        <a:pt x="129295" y="0"/>
                      </a:cubicBezTo>
                      <a:cubicBezTo>
                        <a:pt x="148217" y="0"/>
                        <a:pt x="157677" y="3154"/>
                        <a:pt x="157677" y="12614"/>
                      </a:cubicBezTo>
                      <a:cubicBezTo>
                        <a:pt x="154524" y="53610"/>
                        <a:pt x="154524" y="107221"/>
                        <a:pt x="154524" y="1765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7" name="Freeform: Shape 3346">
                  <a:extLst>
                    <a:ext uri="{FF2B5EF4-FFF2-40B4-BE49-F238E27FC236}">
                      <a16:creationId xmlns:a16="http://schemas.microsoft.com/office/drawing/2014/main" id="{D24C9ADE-A709-9D57-2F20-E3AB06795E7F}"/>
                    </a:ext>
                  </a:extLst>
                </p:cNvPr>
                <p:cNvSpPr/>
                <p:nvPr/>
              </p:nvSpPr>
              <p:spPr>
                <a:xfrm>
                  <a:off x="5977960" y="2134102"/>
                  <a:ext cx="334275" cy="507721"/>
                </a:xfrm>
                <a:custGeom>
                  <a:avLst/>
                  <a:gdLst>
                    <a:gd name="connsiteX0" fmla="*/ 331122 w 334275"/>
                    <a:gd name="connsiteY0" fmla="*/ 204981 h 507721"/>
                    <a:gd name="connsiteX1" fmla="*/ 334276 w 334275"/>
                    <a:gd name="connsiteY1" fmla="*/ 242823 h 507721"/>
                    <a:gd name="connsiteX2" fmla="*/ 296433 w 334275"/>
                    <a:gd name="connsiteY2" fmla="*/ 261744 h 507721"/>
                    <a:gd name="connsiteX3" fmla="*/ 217595 w 334275"/>
                    <a:gd name="connsiteY3" fmla="*/ 201827 h 507721"/>
                    <a:gd name="connsiteX4" fmla="*/ 223902 w 334275"/>
                    <a:gd name="connsiteY4" fmla="*/ 163984 h 507721"/>
                    <a:gd name="connsiteX5" fmla="*/ 230209 w 334275"/>
                    <a:gd name="connsiteY5" fmla="*/ 119835 h 507721"/>
                    <a:gd name="connsiteX6" fmla="*/ 220748 w 334275"/>
                    <a:gd name="connsiteY6" fmla="*/ 88299 h 507721"/>
                    <a:gd name="connsiteX7" fmla="*/ 189213 w 334275"/>
                    <a:gd name="connsiteY7" fmla="*/ 75685 h 507721"/>
                    <a:gd name="connsiteX8" fmla="*/ 154524 w 334275"/>
                    <a:gd name="connsiteY8" fmla="*/ 91453 h 507721"/>
                    <a:gd name="connsiteX9" fmla="*/ 135603 w 334275"/>
                    <a:gd name="connsiteY9" fmla="*/ 119835 h 507721"/>
                    <a:gd name="connsiteX10" fmla="*/ 132449 w 334275"/>
                    <a:gd name="connsiteY10" fmla="*/ 135603 h 507721"/>
                    <a:gd name="connsiteX11" fmla="*/ 126142 w 334275"/>
                    <a:gd name="connsiteY11" fmla="*/ 245977 h 507721"/>
                    <a:gd name="connsiteX12" fmla="*/ 129295 w 334275"/>
                    <a:gd name="connsiteY12" fmla="*/ 368965 h 507721"/>
                    <a:gd name="connsiteX13" fmla="*/ 132449 w 334275"/>
                    <a:gd name="connsiteY13" fmla="*/ 428882 h 507721"/>
                    <a:gd name="connsiteX14" fmla="*/ 135603 w 334275"/>
                    <a:gd name="connsiteY14" fmla="*/ 447804 h 507721"/>
                    <a:gd name="connsiteX15" fmla="*/ 100914 w 334275"/>
                    <a:gd name="connsiteY15" fmla="*/ 491953 h 507721"/>
                    <a:gd name="connsiteX16" fmla="*/ 34689 w 334275"/>
                    <a:gd name="connsiteY16" fmla="*/ 507721 h 507721"/>
                    <a:gd name="connsiteX17" fmla="*/ 0 w 334275"/>
                    <a:gd name="connsiteY17" fmla="*/ 495107 h 507721"/>
                    <a:gd name="connsiteX18" fmla="*/ 6307 w 334275"/>
                    <a:gd name="connsiteY18" fmla="*/ 460418 h 507721"/>
                    <a:gd name="connsiteX19" fmla="*/ 22075 w 334275"/>
                    <a:gd name="connsiteY19" fmla="*/ 217595 h 507721"/>
                    <a:gd name="connsiteX20" fmla="*/ 12614 w 334275"/>
                    <a:gd name="connsiteY20" fmla="*/ 12614 h 507721"/>
                    <a:gd name="connsiteX21" fmla="*/ 34689 w 334275"/>
                    <a:gd name="connsiteY21" fmla="*/ 0 h 507721"/>
                    <a:gd name="connsiteX22" fmla="*/ 110374 w 334275"/>
                    <a:gd name="connsiteY22" fmla="*/ 40996 h 507721"/>
                    <a:gd name="connsiteX23" fmla="*/ 113528 w 334275"/>
                    <a:gd name="connsiteY23" fmla="*/ 44150 h 507721"/>
                    <a:gd name="connsiteX24" fmla="*/ 129295 w 334275"/>
                    <a:gd name="connsiteY24" fmla="*/ 34689 h 507721"/>
                    <a:gd name="connsiteX25" fmla="*/ 214441 w 334275"/>
                    <a:gd name="connsiteY25" fmla="*/ 6307 h 507721"/>
                    <a:gd name="connsiteX26" fmla="*/ 274359 w 334275"/>
                    <a:gd name="connsiteY26" fmla="*/ 18921 h 507721"/>
                    <a:gd name="connsiteX27" fmla="*/ 334276 w 334275"/>
                    <a:gd name="connsiteY27" fmla="*/ 122988 h 507721"/>
                    <a:gd name="connsiteX28" fmla="*/ 331122 w 334275"/>
                    <a:gd name="connsiteY28" fmla="*/ 204981 h 507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4275" h="507721">
                      <a:moveTo>
                        <a:pt x="331122" y="204981"/>
                      </a:moveTo>
                      <a:lnTo>
                        <a:pt x="334276" y="242823"/>
                      </a:lnTo>
                      <a:cubicBezTo>
                        <a:pt x="334276" y="255437"/>
                        <a:pt x="321662" y="261744"/>
                        <a:pt x="296433" y="261744"/>
                      </a:cubicBezTo>
                      <a:cubicBezTo>
                        <a:pt x="242823" y="261744"/>
                        <a:pt x="217595" y="242823"/>
                        <a:pt x="217595" y="201827"/>
                      </a:cubicBezTo>
                      <a:cubicBezTo>
                        <a:pt x="217595" y="192366"/>
                        <a:pt x="220748" y="179752"/>
                        <a:pt x="223902" y="163984"/>
                      </a:cubicBezTo>
                      <a:cubicBezTo>
                        <a:pt x="230209" y="148217"/>
                        <a:pt x="230209" y="132449"/>
                        <a:pt x="230209" y="119835"/>
                      </a:cubicBezTo>
                      <a:cubicBezTo>
                        <a:pt x="230209" y="107221"/>
                        <a:pt x="227055" y="97760"/>
                        <a:pt x="220748" y="88299"/>
                      </a:cubicBezTo>
                      <a:cubicBezTo>
                        <a:pt x="214441" y="78839"/>
                        <a:pt x="201827" y="75685"/>
                        <a:pt x="189213" y="75685"/>
                      </a:cubicBezTo>
                      <a:cubicBezTo>
                        <a:pt x="176599" y="75685"/>
                        <a:pt x="163984" y="81992"/>
                        <a:pt x="154524" y="91453"/>
                      </a:cubicBezTo>
                      <a:cubicBezTo>
                        <a:pt x="145063" y="100913"/>
                        <a:pt x="138756" y="110374"/>
                        <a:pt x="135603" y="119835"/>
                      </a:cubicBezTo>
                      <a:lnTo>
                        <a:pt x="132449" y="135603"/>
                      </a:lnTo>
                      <a:cubicBezTo>
                        <a:pt x="129295" y="157677"/>
                        <a:pt x="126142" y="195520"/>
                        <a:pt x="126142" y="245977"/>
                      </a:cubicBezTo>
                      <a:cubicBezTo>
                        <a:pt x="126142" y="296433"/>
                        <a:pt x="126142" y="337429"/>
                        <a:pt x="129295" y="368965"/>
                      </a:cubicBezTo>
                      <a:cubicBezTo>
                        <a:pt x="129295" y="397347"/>
                        <a:pt x="132449" y="419422"/>
                        <a:pt x="132449" y="428882"/>
                      </a:cubicBezTo>
                      <a:cubicBezTo>
                        <a:pt x="132449" y="441497"/>
                        <a:pt x="135603" y="447804"/>
                        <a:pt x="135603" y="447804"/>
                      </a:cubicBezTo>
                      <a:cubicBezTo>
                        <a:pt x="135603" y="466725"/>
                        <a:pt x="122988" y="479339"/>
                        <a:pt x="100914" y="491953"/>
                      </a:cubicBezTo>
                      <a:cubicBezTo>
                        <a:pt x="78839" y="504568"/>
                        <a:pt x="56764" y="507721"/>
                        <a:pt x="34689" y="507721"/>
                      </a:cubicBezTo>
                      <a:cubicBezTo>
                        <a:pt x="12614" y="507721"/>
                        <a:pt x="0" y="504568"/>
                        <a:pt x="0" y="495107"/>
                      </a:cubicBezTo>
                      <a:lnTo>
                        <a:pt x="6307" y="460418"/>
                      </a:lnTo>
                      <a:cubicBezTo>
                        <a:pt x="15768" y="397347"/>
                        <a:pt x="22075" y="318508"/>
                        <a:pt x="22075" y="217595"/>
                      </a:cubicBezTo>
                      <a:cubicBezTo>
                        <a:pt x="22075" y="116681"/>
                        <a:pt x="18921" y="50457"/>
                        <a:pt x="12614" y="12614"/>
                      </a:cubicBezTo>
                      <a:cubicBezTo>
                        <a:pt x="12614" y="3153"/>
                        <a:pt x="18921" y="0"/>
                        <a:pt x="34689" y="0"/>
                      </a:cubicBezTo>
                      <a:cubicBezTo>
                        <a:pt x="72532" y="0"/>
                        <a:pt x="97760" y="12614"/>
                        <a:pt x="110374" y="40996"/>
                      </a:cubicBezTo>
                      <a:cubicBezTo>
                        <a:pt x="110374" y="44150"/>
                        <a:pt x="113528" y="44150"/>
                        <a:pt x="113528" y="44150"/>
                      </a:cubicBezTo>
                      <a:cubicBezTo>
                        <a:pt x="116681" y="44150"/>
                        <a:pt x="119835" y="40996"/>
                        <a:pt x="129295" y="34689"/>
                      </a:cubicBezTo>
                      <a:cubicBezTo>
                        <a:pt x="151370" y="15768"/>
                        <a:pt x="179752" y="6307"/>
                        <a:pt x="214441" y="6307"/>
                      </a:cubicBezTo>
                      <a:cubicBezTo>
                        <a:pt x="233362" y="6307"/>
                        <a:pt x="255437" y="9461"/>
                        <a:pt x="274359" y="18921"/>
                      </a:cubicBezTo>
                      <a:cubicBezTo>
                        <a:pt x="315355" y="34689"/>
                        <a:pt x="334276" y="69378"/>
                        <a:pt x="334276" y="122988"/>
                      </a:cubicBezTo>
                      <a:lnTo>
                        <a:pt x="331122" y="2049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8" name="Freeform: Shape 3347">
                  <a:extLst>
                    <a:ext uri="{FF2B5EF4-FFF2-40B4-BE49-F238E27FC236}">
                      <a16:creationId xmlns:a16="http://schemas.microsoft.com/office/drawing/2014/main" id="{8CD74396-7850-D824-8F67-E005BA6CA631}"/>
                    </a:ext>
                  </a:extLst>
                </p:cNvPr>
                <p:cNvSpPr/>
                <p:nvPr/>
              </p:nvSpPr>
              <p:spPr>
                <a:xfrm>
                  <a:off x="6359539" y="1948043"/>
                  <a:ext cx="163984" cy="700087"/>
                </a:xfrm>
                <a:custGeom>
                  <a:avLst/>
                  <a:gdLst>
                    <a:gd name="connsiteX0" fmla="*/ 28382 w 163984"/>
                    <a:gd name="connsiteY0" fmla="*/ 646477 h 700087"/>
                    <a:gd name="connsiteX1" fmla="*/ 40996 w 163984"/>
                    <a:gd name="connsiteY1" fmla="*/ 397347 h 700087"/>
                    <a:gd name="connsiteX2" fmla="*/ 22075 w 163984"/>
                    <a:gd name="connsiteY2" fmla="*/ 277512 h 700087"/>
                    <a:gd name="connsiteX3" fmla="*/ 6307 w 163984"/>
                    <a:gd name="connsiteY3" fmla="*/ 261744 h 700087"/>
                    <a:gd name="connsiteX4" fmla="*/ 0 w 163984"/>
                    <a:gd name="connsiteY4" fmla="*/ 252284 h 700087"/>
                    <a:gd name="connsiteX5" fmla="*/ 53610 w 163984"/>
                    <a:gd name="connsiteY5" fmla="*/ 214441 h 700087"/>
                    <a:gd name="connsiteX6" fmla="*/ 132449 w 163984"/>
                    <a:gd name="connsiteY6" fmla="*/ 195520 h 700087"/>
                    <a:gd name="connsiteX7" fmla="*/ 157677 w 163984"/>
                    <a:gd name="connsiteY7" fmla="*/ 208134 h 700087"/>
                    <a:gd name="connsiteX8" fmla="*/ 151370 w 163984"/>
                    <a:gd name="connsiteY8" fmla="*/ 331122 h 700087"/>
                    <a:gd name="connsiteX9" fmla="*/ 148217 w 163984"/>
                    <a:gd name="connsiteY9" fmla="*/ 539257 h 700087"/>
                    <a:gd name="connsiteX10" fmla="*/ 160831 w 163984"/>
                    <a:gd name="connsiteY10" fmla="*/ 678013 h 700087"/>
                    <a:gd name="connsiteX11" fmla="*/ 163984 w 163984"/>
                    <a:gd name="connsiteY11" fmla="*/ 687473 h 700087"/>
                    <a:gd name="connsiteX12" fmla="*/ 122988 w 163984"/>
                    <a:gd name="connsiteY12" fmla="*/ 700088 h 700087"/>
                    <a:gd name="connsiteX13" fmla="*/ 37843 w 163984"/>
                    <a:gd name="connsiteY13" fmla="*/ 678013 h 700087"/>
                    <a:gd name="connsiteX14" fmla="*/ 28382 w 163984"/>
                    <a:gd name="connsiteY14" fmla="*/ 646477 h 700087"/>
                    <a:gd name="connsiteX15" fmla="*/ 113528 w 163984"/>
                    <a:gd name="connsiteY15" fmla="*/ 104067 h 700087"/>
                    <a:gd name="connsiteX16" fmla="*/ 88299 w 163984"/>
                    <a:gd name="connsiteY16" fmla="*/ 104067 h 700087"/>
                    <a:gd name="connsiteX17" fmla="*/ 50457 w 163984"/>
                    <a:gd name="connsiteY17" fmla="*/ 116681 h 700087"/>
                    <a:gd name="connsiteX18" fmla="*/ 44150 w 163984"/>
                    <a:gd name="connsiteY18" fmla="*/ 119835 h 700087"/>
                    <a:gd name="connsiteX19" fmla="*/ 31535 w 163984"/>
                    <a:gd name="connsiteY19" fmla="*/ 72532 h 700087"/>
                    <a:gd name="connsiteX20" fmla="*/ 47303 w 163984"/>
                    <a:gd name="connsiteY20" fmla="*/ 12614 h 700087"/>
                    <a:gd name="connsiteX21" fmla="*/ 97760 w 163984"/>
                    <a:gd name="connsiteY21" fmla="*/ 0 h 700087"/>
                    <a:gd name="connsiteX22" fmla="*/ 145063 w 163984"/>
                    <a:gd name="connsiteY22" fmla="*/ 12614 h 700087"/>
                    <a:gd name="connsiteX23" fmla="*/ 157677 w 163984"/>
                    <a:gd name="connsiteY23" fmla="*/ 53610 h 700087"/>
                    <a:gd name="connsiteX24" fmla="*/ 148217 w 163984"/>
                    <a:gd name="connsiteY24" fmla="*/ 94606 h 700087"/>
                    <a:gd name="connsiteX25" fmla="*/ 113528 w 163984"/>
                    <a:gd name="connsiteY25" fmla="*/ 104067 h 700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3984" h="700087">
                      <a:moveTo>
                        <a:pt x="28382" y="646477"/>
                      </a:moveTo>
                      <a:lnTo>
                        <a:pt x="40996" y="397347"/>
                      </a:lnTo>
                      <a:cubicBezTo>
                        <a:pt x="40996" y="337430"/>
                        <a:pt x="34689" y="296434"/>
                        <a:pt x="22075" y="277512"/>
                      </a:cubicBezTo>
                      <a:cubicBezTo>
                        <a:pt x="18921" y="271205"/>
                        <a:pt x="12614" y="264898"/>
                        <a:pt x="6307" y="261744"/>
                      </a:cubicBezTo>
                      <a:cubicBezTo>
                        <a:pt x="3154" y="261744"/>
                        <a:pt x="0" y="258591"/>
                        <a:pt x="0" y="252284"/>
                      </a:cubicBezTo>
                      <a:cubicBezTo>
                        <a:pt x="0" y="239670"/>
                        <a:pt x="18921" y="227055"/>
                        <a:pt x="53610" y="214441"/>
                      </a:cubicBezTo>
                      <a:cubicBezTo>
                        <a:pt x="91453" y="201827"/>
                        <a:pt x="116681" y="195520"/>
                        <a:pt x="132449" y="195520"/>
                      </a:cubicBezTo>
                      <a:cubicBezTo>
                        <a:pt x="148217" y="195520"/>
                        <a:pt x="157677" y="198673"/>
                        <a:pt x="157677" y="208134"/>
                      </a:cubicBezTo>
                      <a:cubicBezTo>
                        <a:pt x="157677" y="223902"/>
                        <a:pt x="154524" y="261744"/>
                        <a:pt x="151370" y="331122"/>
                      </a:cubicBezTo>
                      <a:cubicBezTo>
                        <a:pt x="148217" y="400501"/>
                        <a:pt x="148217" y="466725"/>
                        <a:pt x="148217" y="539257"/>
                      </a:cubicBezTo>
                      <a:cubicBezTo>
                        <a:pt x="148217" y="611788"/>
                        <a:pt x="151370" y="659091"/>
                        <a:pt x="160831" y="678013"/>
                      </a:cubicBezTo>
                      <a:cubicBezTo>
                        <a:pt x="163984" y="681166"/>
                        <a:pt x="163984" y="684320"/>
                        <a:pt x="163984" y="687473"/>
                      </a:cubicBezTo>
                      <a:cubicBezTo>
                        <a:pt x="163984" y="696934"/>
                        <a:pt x="151370" y="700088"/>
                        <a:pt x="122988" y="700088"/>
                      </a:cubicBezTo>
                      <a:cubicBezTo>
                        <a:pt x="94606" y="700088"/>
                        <a:pt x="69378" y="693780"/>
                        <a:pt x="37843" y="678013"/>
                      </a:cubicBezTo>
                      <a:cubicBezTo>
                        <a:pt x="31535" y="674859"/>
                        <a:pt x="28382" y="665398"/>
                        <a:pt x="28382" y="646477"/>
                      </a:cubicBezTo>
                      <a:close/>
                      <a:moveTo>
                        <a:pt x="113528" y="104067"/>
                      </a:moveTo>
                      <a:lnTo>
                        <a:pt x="88299" y="104067"/>
                      </a:lnTo>
                      <a:cubicBezTo>
                        <a:pt x="69378" y="104067"/>
                        <a:pt x="56764" y="107221"/>
                        <a:pt x="50457" y="116681"/>
                      </a:cubicBezTo>
                      <a:cubicBezTo>
                        <a:pt x="50457" y="119835"/>
                        <a:pt x="47303" y="119835"/>
                        <a:pt x="44150" y="119835"/>
                      </a:cubicBezTo>
                      <a:cubicBezTo>
                        <a:pt x="34689" y="119835"/>
                        <a:pt x="31535" y="104067"/>
                        <a:pt x="31535" y="72532"/>
                      </a:cubicBezTo>
                      <a:cubicBezTo>
                        <a:pt x="31535" y="40996"/>
                        <a:pt x="37843" y="22075"/>
                        <a:pt x="47303" y="12614"/>
                      </a:cubicBezTo>
                      <a:cubicBezTo>
                        <a:pt x="56764" y="3153"/>
                        <a:pt x="72532" y="0"/>
                        <a:pt x="97760" y="0"/>
                      </a:cubicBezTo>
                      <a:cubicBezTo>
                        <a:pt x="122988" y="0"/>
                        <a:pt x="138756" y="3153"/>
                        <a:pt x="145063" y="12614"/>
                      </a:cubicBezTo>
                      <a:cubicBezTo>
                        <a:pt x="154524" y="22075"/>
                        <a:pt x="157677" y="34689"/>
                        <a:pt x="157677" y="53610"/>
                      </a:cubicBezTo>
                      <a:cubicBezTo>
                        <a:pt x="157677" y="72532"/>
                        <a:pt x="154524" y="85146"/>
                        <a:pt x="148217" y="94606"/>
                      </a:cubicBezTo>
                      <a:cubicBezTo>
                        <a:pt x="141910" y="100914"/>
                        <a:pt x="129296" y="104067"/>
                        <a:pt x="113528" y="104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9" name="Freeform: Shape 3348">
                  <a:extLst>
                    <a:ext uri="{FF2B5EF4-FFF2-40B4-BE49-F238E27FC236}">
                      <a16:creationId xmlns:a16="http://schemas.microsoft.com/office/drawing/2014/main" id="{DD7C4635-8574-7E12-CC22-AEDC621A9F80}"/>
                    </a:ext>
                  </a:extLst>
                </p:cNvPr>
                <p:cNvSpPr/>
                <p:nvPr/>
              </p:nvSpPr>
              <p:spPr>
                <a:xfrm>
                  <a:off x="6564520" y="2134102"/>
                  <a:ext cx="350043" cy="514028"/>
                </a:xfrm>
                <a:custGeom>
                  <a:avLst/>
                  <a:gdLst>
                    <a:gd name="connsiteX0" fmla="*/ 350044 w 350043"/>
                    <a:gd name="connsiteY0" fmla="*/ 343737 h 514028"/>
                    <a:gd name="connsiteX1" fmla="*/ 331122 w 350043"/>
                    <a:gd name="connsiteY1" fmla="*/ 425729 h 514028"/>
                    <a:gd name="connsiteX2" fmla="*/ 290126 w 350043"/>
                    <a:gd name="connsiteY2" fmla="*/ 476186 h 514028"/>
                    <a:gd name="connsiteX3" fmla="*/ 236516 w 350043"/>
                    <a:gd name="connsiteY3" fmla="*/ 501414 h 514028"/>
                    <a:gd name="connsiteX4" fmla="*/ 163984 w 350043"/>
                    <a:gd name="connsiteY4" fmla="*/ 514028 h 514028"/>
                    <a:gd name="connsiteX5" fmla="*/ 47303 w 350043"/>
                    <a:gd name="connsiteY5" fmla="*/ 485646 h 514028"/>
                    <a:gd name="connsiteX6" fmla="*/ 0 w 350043"/>
                    <a:gd name="connsiteY6" fmla="*/ 397347 h 514028"/>
                    <a:gd name="connsiteX7" fmla="*/ 18921 w 350043"/>
                    <a:gd name="connsiteY7" fmla="*/ 340583 h 514028"/>
                    <a:gd name="connsiteX8" fmla="*/ 91453 w 350043"/>
                    <a:gd name="connsiteY8" fmla="*/ 305894 h 514028"/>
                    <a:gd name="connsiteX9" fmla="*/ 104067 w 350043"/>
                    <a:gd name="connsiteY9" fmla="*/ 318508 h 514028"/>
                    <a:gd name="connsiteX10" fmla="*/ 97760 w 350043"/>
                    <a:gd name="connsiteY10" fmla="*/ 334276 h 514028"/>
                    <a:gd name="connsiteX11" fmla="*/ 91453 w 350043"/>
                    <a:gd name="connsiteY11" fmla="*/ 372119 h 514028"/>
                    <a:gd name="connsiteX12" fmla="*/ 110374 w 350043"/>
                    <a:gd name="connsiteY12" fmla="*/ 413115 h 514028"/>
                    <a:gd name="connsiteX13" fmla="*/ 154524 w 350043"/>
                    <a:gd name="connsiteY13" fmla="*/ 432036 h 514028"/>
                    <a:gd name="connsiteX14" fmla="*/ 198673 w 350043"/>
                    <a:gd name="connsiteY14" fmla="*/ 422575 h 514028"/>
                    <a:gd name="connsiteX15" fmla="*/ 220748 w 350043"/>
                    <a:gd name="connsiteY15" fmla="*/ 400500 h 514028"/>
                    <a:gd name="connsiteX16" fmla="*/ 230209 w 350043"/>
                    <a:gd name="connsiteY16" fmla="*/ 362658 h 514028"/>
                    <a:gd name="connsiteX17" fmla="*/ 198673 w 350043"/>
                    <a:gd name="connsiteY17" fmla="*/ 309048 h 514028"/>
                    <a:gd name="connsiteX18" fmla="*/ 129296 w 350043"/>
                    <a:gd name="connsiteY18" fmla="*/ 274359 h 514028"/>
                    <a:gd name="connsiteX19" fmla="*/ 59917 w 350043"/>
                    <a:gd name="connsiteY19" fmla="*/ 230209 h 514028"/>
                    <a:gd name="connsiteX20" fmla="*/ 28382 w 350043"/>
                    <a:gd name="connsiteY20" fmla="*/ 154524 h 514028"/>
                    <a:gd name="connsiteX21" fmla="*/ 75685 w 350043"/>
                    <a:gd name="connsiteY21" fmla="*/ 37842 h 514028"/>
                    <a:gd name="connsiteX22" fmla="*/ 208134 w 350043"/>
                    <a:gd name="connsiteY22" fmla="*/ 0 h 514028"/>
                    <a:gd name="connsiteX23" fmla="*/ 283819 w 350043"/>
                    <a:gd name="connsiteY23" fmla="*/ 9461 h 514028"/>
                    <a:gd name="connsiteX24" fmla="*/ 324815 w 350043"/>
                    <a:gd name="connsiteY24" fmla="*/ 44150 h 514028"/>
                    <a:gd name="connsiteX25" fmla="*/ 315355 w 350043"/>
                    <a:gd name="connsiteY25" fmla="*/ 88299 h 514028"/>
                    <a:gd name="connsiteX26" fmla="*/ 296433 w 350043"/>
                    <a:gd name="connsiteY26" fmla="*/ 107221 h 514028"/>
                    <a:gd name="connsiteX27" fmla="*/ 286973 w 350043"/>
                    <a:gd name="connsiteY27" fmla="*/ 100913 h 514028"/>
                    <a:gd name="connsiteX28" fmla="*/ 280666 w 350043"/>
                    <a:gd name="connsiteY28" fmla="*/ 88299 h 514028"/>
                    <a:gd name="connsiteX29" fmla="*/ 255437 w 350043"/>
                    <a:gd name="connsiteY29" fmla="*/ 72532 h 514028"/>
                    <a:gd name="connsiteX30" fmla="*/ 220748 w 350043"/>
                    <a:gd name="connsiteY30" fmla="*/ 63071 h 514028"/>
                    <a:gd name="connsiteX31" fmla="*/ 201827 w 350043"/>
                    <a:gd name="connsiteY31" fmla="*/ 63071 h 514028"/>
                    <a:gd name="connsiteX32" fmla="*/ 186059 w 350043"/>
                    <a:gd name="connsiteY32" fmla="*/ 66224 h 514028"/>
                    <a:gd name="connsiteX33" fmla="*/ 163984 w 350043"/>
                    <a:gd name="connsiteY33" fmla="*/ 75685 h 514028"/>
                    <a:gd name="connsiteX34" fmla="*/ 138756 w 350043"/>
                    <a:gd name="connsiteY34" fmla="*/ 116681 h 514028"/>
                    <a:gd name="connsiteX35" fmla="*/ 145063 w 350043"/>
                    <a:gd name="connsiteY35" fmla="*/ 141910 h 514028"/>
                    <a:gd name="connsiteX36" fmla="*/ 157677 w 350043"/>
                    <a:gd name="connsiteY36" fmla="*/ 154524 h 514028"/>
                    <a:gd name="connsiteX37" fmla="*/ 173445 w 350043"/>
                    <a:gd name="connsiteY37" fmla="*/ 163984 h 514028"/>
                    <a:gd name="connsiteX38" fmla="*/ 189213 w 350043"/>
                    <a:gd name="connsiteY38" fmla="*/ 173445 h 514028"/>
                    <a:gd name="connsiteX39" fmla="*/ 208134 w 350043"/>
                    <a:gd name="connsiteY39" fmla="*/ 182906 h 514028"/>
                    <a:gd name="connsiteX40" fmla="*/ 227055 w 350043"/>
                    <a:gd name="connsiteY40" fmla="*/ 192366 h 514028"/>
                    <a:gd name="connsiteX41" fmla="*/ 350044 w 350043"/>
                    <a:gd name="connsiteY41" fmla="*/ 343737 h 514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50043" h="514028">
                      <a:moveTo>
                        <a:pt x="350044" y="343737"/>
                      </a:moveTo>
                      <a:cubicBezTo>
                        <a:pt x="350044" y="375272"/>
                        <a:pt x="343737" y="400500"/>
                        <a:pt x="331122" y="425729"/>
                      </a:cubicBezTo>
                      <a:cubicBezTo>
                        <a:pt x="318508" y="447804"/>
                        <a:pt x="305894" y="466725"/>
                        <a:pt x="290126" y="476186"/>
                      </a:cubicBezTo>
                      <a:cubicBezTo>
                        <a:pt x="274359" y="485646"/>
                        <a:pt x="258591" y="495107"/>
                        <a:pt x="236516" y="501414"/>
                      </a:cubicBezTo>
                      <a:cubicBezTo>
                        <a:pt x="208134" y="510875"/>
                        <a:pt x="186059" y="514028"/>
                        <a:pt x="163984" y="514028"/>
                      </a:cubicBezTo>
                      <a:cubicBezTo>
                        <a:pt x="116681" y="514028"/>
                        <a:pt x="78839" y="504568"/>
                        <a:pt x="47303" y="485646"/>
                      </a:cubicBezTo>
                      <a:cubicBezTo>
                        <a:pt x="15768" y="466725"/>
                        <a:pt x="0" y="438343"/>
                        <a:pt x="0" y="397347"/>
                      </a:cubicBezTo>
                      <a:cubicBezTo>
                        <a:pt x="0" y="372119"/>
                        <a:pt x="6307" y="353197"/>
                        <a:pt x="18921" y="340583"/>
                      </a:cubicBezTo>
                      <a:cubicBezTo>
                        <a:pt x="37843" y="318508"/>
                        <a:pt x="63071" y="305894"/>
                        <a:pt x="91453" y="305894"/>
                      </a:cubicBezTo>
                      <a:cubicBezTo>
                        <a:pt x="100914" y="305894"/>
                        <a:pt x="104067" y="309048"/>
                        <a:pt x="104067" y="318508"/>
                      </a:cubicBezTo>
                      <a:cubicBezTo>
                        <a:pt x="104067" y="318508"/>
                        <a:pt x="100914" y="324815"/>
                        <a:pt x="97760" y="334276"/>
                      </a:cubicBezTo>
                      <a:cubicBezTo>
                        <a:pt x="94606" y="343737"/>
                        <a:pt x="91453" y="356351"/>
                        <a:pt x="91453" y="372119"/>
                      </a:cubicBezTo>
                      <a:cubicBezTo>
                        <a:pt x="91453" y="387886"/>
                        <a:pt x="97760" y="400500"/>
                        <a:pt x="110374" y="413115"/>
                      </a:cubicBezTo>
                      <a:cubicBezTo>
                        <a:pt x="122988" y="425729"/>
                        <a:pt x="138756" y="432036"/>
                        <a:pt x="154524" y="432036"/>
                      </a:cubicBezTo>
                      <a:cubicBezTo>
                        <a:pt x="173445" y="432036"/>
                        <a:pt x="186059" y="428882"/>
                        <a:pt x="198673" y="422575"/>
                      </a:cubicBezTo>
                      <a:cubicBezTo>
                        <a:pt x="208134" y="416268"/>
                        <a:pt x="217595" y="409961"/>
                        <a:pt x="220748" y="400500"/>
                      </a:cubicBezTo>
                      <a:cubicBezTo>
                        <a:pt x="227055" y="387886"/>
                        <a:pt x="230209" y="375272"/>
                        <a:pt x="230209" y="362658"/>
                      </a:cubicBezTo>
                      <a:cubicBezTo>
                        <a:pt x="230209" y="340583"/>
                        <a:pt x="220748" y="324815"/>
                        <a:pt x="198673" y="309048"/>
                      </a:cubicBezTo>
                      <a:cubicBezTo>
                        <a:pt x="176599" y="293280"/>
                        <a:pt x="154524" y="280666"/>
                        <a:pt x="129296" y="274359"/>
                      </a:cubicBezTo>
                      <a:cubicBezTo>
                        <a:pt x="104067" y="264898"/>
                        <a:pt x="81992" y="252284"/>
                        <a:pt x="59917" y="230209"/>
                      </a:cubicBezTo>
                      <a:cubicBezTo>
                        <a:pt x="37843" y="211288"/>
                        <a:pt x="28382" y="186059"/>
                        <a:pt x="28382" y="154524"/>
                      </a:cubicBezTo>
                      <a:cubicBezTo>
                        <a:pt x="28382" y="104067"/>
                        <a:pt x="44150" y="63071"/>
                        <a:pt x="75685" y="37842"/>
                      </a:cubicBezTo>
                      <a:cubicBezTo>
                        <a:pt x="107221" y="12614"/>
                        <a:pt x="151370" y="0"/>
                        <a:pt x="208134" y="0"/>
                      </a:cubicBezTo>
                      <a:cubicBezTo>
                        <a:pt x="233363" y="0"/>
                        <a:pt x="258591" y="3153"/>
                        <a:pt x="283819" y="9461"/>
                      </a:cubicBezTo>
                      <a:cubicBezTo>
                        <a:pt x="312201" y="15768"/>
                        <a:pt x="324815" y="28382"/>
                        <a:pt x="324815" y="44150"/>
                      </a:cubicBezTo>
                      <a:cubicBezTo>
                        <a:pt x="324815" y="59917"/>
                        <a:pt x="321662" y="75685"/>
                        <a:pt x="315355" y="88299"/>
                      </a:cubicBezTo>
                      <a:cubicBezTo>
                        <a:pt x="309048" y="100913"/>
                        <a:pt x="302741" y="107221"/>
                        <a:pt x="296433" y="107221"/>
                      </a:cubicBezTo>
                      <a:cubicBezTo>
                        <a:pt x="293280" y="107221"/>
                        <a:pt x="290126" y="104067"/>
                        <a:pt x="286973" y="100913"/>
                      </a:cubicBezTo>
                      <a:cubicBezTo>
                        <a:pt x="286973" y="97760"/>
                        <a:pt x="283819" y="94606"/>
                        <a:pt x="280666" y="88299"/>
                      </a:cubicBezTo>
                      <a:cubicBezTo>
                        <a:pt x="277512" y="85146"/>
                        <a:pt x="268052" y="78839"/>
                        <a:pt x="255437" y="72532"/>
                      </a:cubicBezTo>
                      <a:cubicBezTo>
                        <a:pt x="242823" y="66224"/>
                        <a:pt x="230209" y="63071"/>
                        <a:pt x="220748" y="63071"/>
                      </a:cubicBezTo>
                      <a:cubicBezTo>
                        <a:pt x="211288" y="63071"/>
                        <a:pt x="204981" y="63071"/>
                        <a:pt x="201827" y="63071"/>
                      </a:cubicBezTo>
                      <a:cubicBezTo>
                        <a:pt x="198673" y="63071"/>
                        <a:pt x="192366" y="63071"/>
                        <a:pt x="186059" y="66224"/>
                      </a:cubicBezTo>
                      <a:cubicBezTo>
                        <a:pt x="176599" y="69378"/>
                        <a:pt x="170292" y="69378"/>
                        <a:pt x="163984" y="75685"/>
                      </a:cubicBezTo>
                      <a:cubicBezTo>
                        <a:pt x="148217" y="85146"/>
                        <a:pt x="138756" y="97760"/>
                        <a:pt x="138756" y="116681"/>
                      </a:cubicBezTo>
                      <a:cubicBezTo>
                        <a:pt x="138756" y="129295"/>
                        <a:pt x="141910" y="135603"/>
                        <a:pt x="145063" y="141910"/>
                      </a:cubicBezTo>
                      <a:cubicBezTo>
                        <a:pt x="151370" y="148217"/>
                        <a:pt x="154524" y="151370"/>
                        <a:pt x="157677" y="154524"/>
                      </a:cubicBezTo>
                      <a:cubicBezTo>
                        <a:pt x="160831" y="157677"/>
                        <a:pt x="167138" y="160831"/>
                        <a:pt x="173445" y="163984"/>
                      </a:cubicBezTo>
                      <a:cubicBezTo>
                        <a:pt x="179752" y="167138"/>
                        <a:pt x="186059" y="170291"/>
                        <a:pt x="189213" y="173445"/>
                      </a:cubicBezTo>
                      <a:cubicBezTo>
                        <a:pt x="192366" y="173445"/>
                        <a:pt x="198673" y="176599"/>
                        <a:pt x="208134" y="182906"/>
                      </a:cubicBezTo>
                      <a:cubicBezTo>
                        <a:pt x="217595" y="186059"/>
                        <a:pt x="223902" y="189213"/>
                        <a:pt x="227055" y="192366"/>
                      </a:cubicBezTo>
                      <a:cubicBezTo>
                        <a:pt x="312201" y="233362"/>
                        <a:pt x="350044" y="283819"/>
                        <a:pt x="350044" y="343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0" name="Freeform: Shape 3349">
                  <a:extLst>
                    <a:ext uri="{FF2B5EF4-FFF2-40B4-BE49-F238E27FC236}">
                      <a16:creationId xmlns:a16="http://schemas.microsoft.com/office/drawing/2014/main" id="{86FB3691-2304-50C4-8913-B58D1A95F584}"/>
                    </a:ext>
                  </a:extLst>
                </p:cNvPr>
                <p:cNvSpPr/>
                <p:nvPr/>
              </p:nvSpPr>
              <p:spPr>
                <a:xfrm>
                  <a:off x="6942945" y="1995346"/>
                  <a:ext cx="239669" cy="659091"/>
                </a:xfrm>
                <a:custGeom>
                  <a:avLst/>
                  <a:gdLst>
                    <a:gd name="connsiteX0" fmla="*/ 0 w 239669"/>
                    <a:gd name="connsiteY0" fmla="*/ 211288 h 659091"/>
                    <a:gd name="connsiteX1" fmla="*/ 3154 w 239669"/>
                    <a:gd name="connsiteY1" fmla="*/ 167138 h 659091"/>
                    <a:gd name="connsiteX2" fmla="*/ 18921 w 239669"/>
                    <a:gd name="connsiteY2" fmla="*/ 157677 h 659091"/>
                    <a:gd name="connsiteX3" fmla="*/ 56764 w 239669"/>
                    <a:gd name="connsiteY3" fmla="*/ 157677 h 659091"/>
                    <a:gd name="connsiteX4" fmla="*/ 53610 w 239669"/>
                    <a:gd name="connsiteY4" fmla="*/ 72532 h 659091"/>
                    <a:gd name="connsiteX5" fmla="*/ 53610 w 239669"/>
                    <a:gd name="connsiteY5" fmla="*/ 69378 h 659091"/>
                    <a:gd name="connsiteX6" fmla="*/ 91453 w 239669"/>
                    <a:gd name="connsiteY6" fmla="*/ 22075 h 659091"/>
                    <a:gd name="connsiteX7" fmla="*/ 160831 w 239669"/>
                    <a:gd name="connsiteY7" fmla="*/ 0 h 659091"/>
                    <a:gd name="connsiteX8" fmla="*/ 170291 w 239669"/>
                    <a:gd name="connsiteY8" fmla="*/ 9461 h 659091"/>
                    <a:gd name="connsiteX9" fmla="*/ 170291 w 239669"/>
                    <a:gd name="connsiteY9" fmla="*/ 9461 h 659091"/>
                    <a:gd name="connsiteX10" fmla="*/ 160831 w 239669"/>
                    <a:gd name="connsiteY10" fmla="*/ 157677 h 659091"/>
                    <a:gd name="connsiteX11" fmla="*/ 220748 w 239669"/>
                    <a:gd name="connsiteY11" fmla="*/ 154524 h 659091"/>
                    <a:gd name="connsiteX12" fmla="*/ 233362 w 239669"/>
                    <a:gd name="connsiteY12" fmla="*/ 151370 h 659091"/>
                    <a:gd name="connsiteX13" fmla="*/ 239670 w 239669"/>
                    <a:gd name="connsiteY13" fmla="*/ 163984 h 659091"/>
                    <a:gd name="connsiteX14" fmla="*/ 227055 w 239669"/>
                    <a:gd name="connsiteY14" fmla="*/ 195520 h 659091"/>
                    <a:gd name="connsiteX15" fmla="*/ 201827 w 239669"/>
                    <a:gd name="connsiteY15" fmla="*/ 217595 h 659091"/>
                    <a:gd name="connsiteX16" fmla="*/ 157677 w 239669"/>
                    <a:gd name="connsiteY16" fmla="*/ 217595 h 659091"/>
                    <a:gd name="connsiteX17" fmla="*/ 157677 w 239669"/>
                    <a:gd name="connsiteY17" fmla="*/ 340583 h 659091"/>
                    <a:gd name="connsiteX18" fmla="*/ 157677 w 239669"/>
                    <a:gd name="connsiteY18" fmla="*/ 482493 h 659091"/>
                    <a:gd name="connsiteX19" fmla="*/ 160831 w 239669"/>
                    <a:gd name="connsiteY19" fmla="*/ 567639 h 659091"/>
                    <a:gd name="connsiteX20" fmla="*/ 167138 w 239669"/>
                    <a:gd name="connsiteY20" fmla="*/ 611788 h 659091"/>
                    <a:gd name="connsiteX21" fmla="*/ 170291 w 239669"/>
                    <a:gd name="connsiteY21" fmla="*/ 637017 h 659091"/>
                    <a:gd name="connsiteX22" fmla="*/ 170291 w 239669"/>
                    <a:gd name="connsiteY22" fmla="*/ 646477 h 659091"/>
                    <a:gd name="connsiteX23" fmla="*/ 157677 w 239669"/>
                    <a:gd name="connsiteY23" fmla="*/ 659091 h 659091"/>
                    <a:gd name="connsiteX24" fmla="*/ 75685 w 239669"/>
                    <a:gd name="connsiteY24" fmla="*/ 646477 h 659091"/>
                    <a:gd name="connsiteX25" fmla="*/ 34689 w 239669"/>
                    <a:gd name="connsiteY25" fmla="*/ 605481 h 659091"/>
                    <a:gd name="connsiteX26" fmla="*/ 56764 w 239669"/>
                    <a:gd name="connsiteY26" fmla="*/ 217595 h 659091"/>
                    <a:gd name="connsiteX27" fmla="*/ 12614 w 239669"/>
                    <a:gd name="connsiteY27" fmla="*/ 220748 h 659091"/>
                    <a:gd name="connsiteX28" fmla="*/ 12614 w 239669"/>
                    <a:gd name="connsiteY28" fmla="*/ 220748 h 659091"/>
                    <a:gd name="connsiteX29" fmla="*/ 0 w 239669"/>
                    <a:gd name="connsiteY29" fmla="*/ 211288 h 659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39669" h="659091">
                      <a:moveTo>
                        <a:pt x="0" y="211288"/>
                      </a:moveTo>
                      <a:lnTo>
                        <a:pt x="3154" y="167138"/>
                      </a:lnTo>
                      <a:cubicBezTo>
                        <a:pt x="3154" y="160831"/>
                        <a:pt x="9461" y="157677"/>
                        <a:pt x="18921" y="157677"/>
                      </a:cubicBezTo>
                      <a:lnTo>
                        <a:pt x="56764" y="157677"/>
                      </a:lnTo>
                      <a:lnTo>
                        <a:pt x="53610" y="72532"/>
                      </a:lnTo>
                      <a:lnTo>
                        <a:pt x="53610" y="69378"/>
                      </a:lnTo>
                      <a:cubicBezTo>
                        <a:pt x="53610" y="53610"/>
                        <a:pt x="66225" y="37843"/>
                        <a:pt x="91453" y="22075"/>
                      </a:cubicBezTo>
                      <a:cubicBezTo>
                        <a:pt x="116681" y="6307"/>
                        <a:pt x="138756" y="0"/>
                        <a:pt x="160831" y="0"/>
                      </a:cubicBezTo>
                      <a:cubicBezTo>
                        <a:pt x="167138" y="0"/>
                        <a:pt x="170291" y="3153"/>
                        <a:pt x="170291" y="9461"/>
                      </a:cubicBezTo>
                      <a:lnTo>
                        <a:pt x="170291" y="9461"/>
                      </a:lnTo>
                      <a:cubicBezTo>
                        <a:pt x="167138" y="28382"/>
                        <a:pt x="163984" y="78839"/>
                        <a:pt x="160831" y="157677"/>
                      </a:cubicBezTo>
                      <a:cubicBezTo>
                        <a:pt x="192366" y="157677"/>
                        <a:pt x="211288" y="157677"/>
                        <a:pt x="220748" y="154524"/>
                      </a:cubicBezTo>
                      <a:cubicBezTo>
                        <a:pt x="230209" y="154524"/>
                        <a:pt x="233362" y="151370"/>
                        <a:pt x="233362" y="151370"/>
                      </a:cubicBezTo>
                      <a:cubicBezTo>
                        <a:pt x="239670" y="151370"/>
                        <a:pt x="239670" y="154524"/>
                        <a:pt x="239670" y="163984"/>
                      </a:cubicBezTo>
                      <a:cubicBezTo>
                        <a:pt x="239670" y="173445"/>
                        <a:pt x="236516" y="182906"/>
                        <a:pt x="227055" y="195520"/>
                      </a:cubicBezTo>
                      <a:cubicBezTo>
                        <a:pt x="220748" y="208134"/>
                        <a:pt x="211288" y="214441"/>
                        <a:pt x="201827" y="217595"/>
                      </a:cubicBezTo>
                      <a:lnTo>
                        <a:pt x="157677" y="217595"/>
                      </a:lnTo>
                      <a:cubicBezTo>
                        <a:pt x="157677" y="242823"/>
                        <a:pt x="157677" y="283819"/>
                        <a:pt x="157677" y="340583"/>
                      </a:cubicBezTo>
                      <a:cubicBezTo>
                        <a:pt x="157677" y="397347"/>
                        <a:pt x="157677" y="444650"/>
                        <a:pt x="157677" y="482493"/>
                      </a:cubicBezTo>
                      <a:cubicBezTo>
                        <a:pt x="157677" y="520335"/>
                        <a:pt x="160831" y="548717"/>
                        <a:pt x="160831" y="567639"/>
                      </a:cubicBezTo>
                      <a:cubicBezTo>
                        <a:pt x="160831" y="586560"/>
                        <a:pt x="163984" y="602328"/>
                        <a:pt x="167138" y="611788"/>
                      </a:cubicBezTo>
                      <a:cubicBezTo>
                        <a:pt x="170291" y="624402"/>
                        <a:pt x="170291" y="630709"/>
                        <a:pt x="170291" y="637017"/>
                      </a:cubicBezTo>
                      <a:cubicBezTo>
                        <a:pt x="170291" y="643324"/>
                        <a:pt x="170291" y="646477"/>
                        <a:pt x="170291" y="646477"/>
                      </a:cubicBezTo>
                      <a:cubicBezTo>
                        <a:pt x="170291" y="652784"/>
                        <a:pt x="167138" y="655938"/>
                        <a:pt x="157677" y="659091"/>
                      </a:cubicBezTo>
                      <a:cubicBezTo>
                        <a:pt x="129296" y="659091"/>
                        <a:pt x="100914" y="655938"/>
                        <a:pt x="75685" y="646477"/>
                      </a:cubicBezTo>
                      <a:cubicBezTo>
                        <a:pt x="47303" y="637017"/>
                        <a:pt x="34689" y="624402"/>
                        <a:pt x="34689" y="605481"/>
                      </a:cubicBezTo>
                      <a:cubicBezTo>
                        <a:pt x="50457" y="485646"/>
                        <a:pt x="56764" y="356351"/>
                        <a:pt x="56764" y="217595"/>
                      </a:cubicBezTo>
                      <a:cubicBezTo>
                        <a:pt x="37843" y="217595"/>
                        <a:pt x="22075" y="217595"/>
                        <a:pt x="12614" y="220748"/>
                      </a:cubicBezTo>
                      <a:lnTo>
                        <a:pt x="12614" y="220748"/>
                      </a:lnTo>
                      <a:cubicBezTo>
                        <a:pt x="3154" y="223902"/>
                        <a:pt x="0" y="220748"/>
                        <a:pt x="0" y="2112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1" name="Freeform: Shape 3350">
                  <a:extLst>
                    <a:ext uri="{FF2B5EF4-FFF2-40B4-BE49-F238E27FC236}">
                      <a16:creationId xmlns:a16="http://schemas.microsoft.com/office/drawing/2014/main" id="{30A7000B-33B6-FBDC-CD0E-D4909EFF5325}"/>
                    </a:ext>
                  </a:extLst>
                </p:cNvPr>
                <p:cNvSpPr/>
                <p:nvPr/>
              </p:nvSpPr>
              <p:spPr>
                <a:xfrm>
                  <a:off x="7198383" y="2130949"/>
                  <a:ext cx="633862" cy="520335"/>
                </a:xfrm>
                <a:custGeom>
                  <a:avLst/>
                  <a:gdLst>
                    <a:gd name="connsiteX0" fmla="*/ 242823 w 633862"/>
                    <a:gd name="connsiteY0" fmla="*/ 501414 h 520335"/>
                    <a:gd name="connsiteX1" fmla="*/ 258591 w 633862"/>
                    <a:gd name="connsiteY1" fmla="*/ 290126 h 520335"/>
                    <a:gd name="connsiteX2" fmla="*/ 258591 w 633862"/>
                    <a:gd name="connsiteY2" fmla="*/ 129296 h 520335"/>
                    <a:gd name="connsiteX3" fmla="*/ 242823 w 633862"/>
                    <a:gd name="connsiteY3" fmla="*/ 88299 h 520335"/>
                    <a:gd name="connsiteX4" fmla="*/ 217595 w 633862"/>
                    <a:gd name="connsiteY4" fmla="*/ 72532 h 520335"/>
                    <a:gd name="connsiteX5" fmla="*/ 189213 w 633862"/>
                    <a:gd name="connsiteY5" fmla="*/ 69378 h 520335"/>
                    <a:gd name="connsiteX6" fmla="*/ 154524 w 633862"/>
                    <a:gd name="connsiteY6" fmla="*/ 85146 h 520335"/>
                    <a:gd name="connsiteX7" fmla="*/ 135602 w 633862"/>
                    <a:gd name="connsiteY7" fmla="*/ 119835 h 520335"/>
                    <a:gd name="connsiteX8" fmla="*/ 129295 w 633862"/>
                    <a:gd name="connsiteY8" fmla="*/ 138756 h 520335"/>
                    <a:gd name="connsiteX9" fmla="*/ 126142 w 633862"/>
                    <a:gd name="connsiteY9" fmla="*/ 280666 h 520335"/>
                    <a:gd name="connsiteX10" fmla="*/ 132449 w 633862"/>
                    <a:gd name="connsiteY10" fmla="*/ 419422 h 520335"/>
                    <a:gd name="connsiteX11" fmla="*/ 138756 w 633862"/>
                    <a:gd name="connsiteY11" fmla="*/ 457264 h 520335"/>
                    <a:gd name="connsiteX12" fmla="*/ 129295 w 633862"/>
                    <a:gd name="connsiteY12" fmla="*/ 476186 h 520335"/>
                    <a:gd name="connsiteX13" fmla="*/ 25228 w 633862"/>
                    <a:gd name="connsiteY13" fmla="*/ 514028 h 520335"/>
                    <a:gd name="connsiteX14" fmla="*/ 0 w 633862"/>
                    <a:gd name="connsiteY14" fmla="*/ 501414 h 520335"/>
                    <a:gd name="connsiteX15" fmla="*/ 22075 w 633862"/>
                    <a:gd name="connsiteY15" fmla="*/ 173445 h 520335"/>
                    <a:gd name="connsiteX16" fmla="*/ 18921 w 633862"/>
                    <a:gd name="connsiteY16" fmla="*/ 72532 h 520335"/>
                    <a:gd name="connsiteX17" fmla="*/ 15768 w 633862"/>
                    <a:gd name="connsiteY17" fmla="*/ 37843 h 520335"/>
                    <a:gd name="connsiteX18" fmla="*/ 12614 w 633862"/>
                    <a:gd name="connsiteY18" fmla="*/ 12614 h 520335"/>
                    <a:gd name="connsiteX19" fmla="*/ 47303 w 633862"/>
                    <a:gd name="connsiteY19" fmla="*/ 0 h 520335"/>
                    <a:gd name="connsiteX20" fmla="*/ 113528 w 633862"/>
                    <a:gd name="connsiteY20" fmla="*/ 37843 h 520335"/>
                    <a:gd name="connsiteX21" fmla="*/ 116681 w 633862"/>
                    <a:gd name="connsiteY21" fmla="*/ 40996 h 520335"/>
                    <a:gd name="connsiteX22" fmla="*/ 132449 w 633862"/>
                    <a:gd name="connsiteY22" fmla="*/ 31535 h 520335"/>
                    <a:gd name="connsiteX23" fmla="*/ 227055 w 633862"/>
                    <a:gd name="connsiteY23" fmla="*/ 3154 h 520335"/>
                    <a:gd name="connsiteX24" fmla="*/ 293280 w 633862"/>
                    <a:gd name="connsiteY24" fmla="*/ 15768 h 520335"/>
                    <a:gd name="connsiteX25" fmla="*/ 340583 w 633862"/>
                    <a:gd name="connsiteY25" fmla="*/ 50457 h 520335"/>
                    <a:gd name="connsiteX26" fmla="*/ 343737 w 633862"/>
                    <a:gd name="connsiteY26" fmla="*/ 53610 h 520335"/>
                    <a:gd name="connsiteX27" fmla="*/ 350044 w 633862"/>
                    <a:gd name="connsiteY27" fmla="*/ 50457 h 520335"/>
                    <a:gd name="connsiteX28" fmla="*/ 466725 w 633862"/>
                    <a:gd name="connsiteY28" fmla="*/ 6307 h 520335"/>
                    <a:gd name="connsiteX29" fmla="*/ 599174 w 633862"/>
                    <a:gd name="connsiteY29" fmla="*/ 75685 h 520335"/>
                    <a:gd name="connsiteX30" fmla="*/ 611788 w 633862"/>
                    <a:gd name="connsiteY30" fmla="*/ 141910 h 520335"/>
                    <a:gd name="connsiteX31" fmla="*/ 605481 w 633862"/>
                    <a:gd name="connsiteY31" fmla="*/ 258591 h 520335"/>
                    <a:gd name="connsiteX32" fmla="*/ 599174 w 633862"/>
                    <a:gd name="connsiteY32" fmla="*/ 372119 h 520335"/>
                    <a:gd name="connsiteX33" fmla="*/ 608634 w 633862"/>
                    <a:gd name="connsiteY33" fmla="*/ 444650 h 520335"/>
                    <a:gd name="connsiteX34" fmla="*/ 624402 w 633862"/>
                    <a:gd name="connsiteY34" fmla="*/ 491953 h 520335"/>
                    <a:gd name="connsiteX35" fmla="*/ 633863 w 633862"/>
                    <a:gd name="connsiteY35" fmla="*/ 507721 h 520335"/>
                    <a:gd name="connsiteX36" fmla="*/ 602327 w 633862"/>
                    <a:gd name="connsiteY36" fmla="*/ 520335 h 520335"/>
                    <a:gd name="connsiteX37" fmla="*/ 498260 w 633862"/>
                    <a:gd name="connsiteY37" fmla="*/ 488800 h 520335"/>
                    <a:gd name="connsiteX38" fmla="*/ 469879 w 633862"/>
                    <a:gd name="connsiteY38" fmla="*/ 409961 h 520335"/>
                    <a:gd name="connsiteX39" fmla="*/ 488800 w 633862"/>
                    <a:gd name="connsiteY39" fmla="*/ 277512 h 520335"/>
                    <a:gd name="connsiteX40" fmla="*/ 507721 w 633862"/>
                    <a:gd name="connsiteY40" fmla="*/ 151370 h 520335"/>
                    <a:gd name="connsiteX41" fmla="*/ 438343 w 633862"/>
                    <a:gd name="connsiteY41" fmla="*/ 66225 h 520335"/>
                    <a:gd name="connsiteX42" fmla="*/ 391040 w 633862"/>
                    <a:gd name="connsiteY42" fmla="*/ 81992 h 520335"/>
                    <a:gd name="connsiteX43" fmla="*/ 372118 w 633862"/>
                    <a:gd name="connsiteY43" fmla="*/ 116681 h 520335"/>
                    <a:gd name="connsiteX44" fmla="*/ 368965 w 633862"/>
                    <a:gd name="connsiteY44" fmla="*/ 132449 h 520335"/>
                    <a:gd name="connsiteX45" fmla="*/ 365811 w 633862"/>
                    <a:gd name="connsiteY45" fmla="*/ 252284 h 520335"/>
                    <a:gd name="connsiteX46" fmla="*/ 368965 w 633862"/>
                    <a:gd name="connsiteY46" fmla="*/ 362658 h 520335"/>
                    <a:gd name="connsiteX47" fmla="*/ 372118 w 633862"/>
                    <a:gd name="connsiteY47" fmla="*/ 422575 h 520335"/>
                    <a:gd name="connsiteX48" fmla="*/ 375272 w 633862"/>
                    <a:gd name="connsiteY48" fmla="*/ 447804 h 520335"/>
                    <a:gd name="connsiteX49" fmla="*/ 337429 w 633862"/>
                    <a:gd name="connsiteY49" fmla="*/ 495107 h 520335"/>
                    <a:gd name="connsiteX50" fmla="*/ 264898 w 633862"/>
                    <a:gd name="connsiteY50" fmla="*/ 510875 h 520335"/>
                    <a:gd name="connsiteX51" fmla="*/ 242823 w 633862"/>
                    <a:gd name="connsiteY51" fmla="*/ 501414 h 52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633862" h="520335">
                      <a:moveTo>
                        <a:pt x="242823" y="501414"/>
                      </a:moveTo>
                      <a:cubicBezTo>
                        <a:pt x="252284" y="450957"/>
                        <a:pt x="258591" y="381579"/>
                        <a:pt x="258591" y="290126"/>
                      </a:cubicBezTo>
                      <a:cubicBezTo>
                        <a:pt x="258591" y="198673"/>
                        <a:pt x="258591" y="145063"/>
                        <a:pt x="258591" y="129296"/>
                      </a:cubicBezTo>
                      <a:cubicBezTo>
                        <a:pt x="258591" y="113528"/>
                        <a:pt x="252284" y="100914"/>
                        <a:pt x="242823" y="88299"/>
                      </a:cubicBezTo>
                      <a:cubicBezTo>
                        <a:pt x="233363" y="78839"/>
                        <a:pt x="223902" y="72532"/>
                        <a:pt x="217595" y="72532"/>
                      </a:cubicBezTo>
                      <a:cubicBezTo>
                        <a:pt x="211288" y="72532"/>
                        <a:pt x="201827" y="69378"/>
                        <a:pt x="189213" y="69378"/>
                      </a:cubicBezTo>
                      <a:cubicBezTo>
                        <a:pt x="176599" y="69378"/>
                        <a:pt x="163984" y="75685"/>
                        <a:pt x="154524" y="85146"/>
                      </a:cubicBezTo>
                      <a:cubicBezTo>
                        <a:pt x="141910" y="97760"/>
                        <a:pt x="135602" y="107221"/>
                        <a:pt x="135602" y="119835"/>
                      </a:cubicBezTo>
                      <a:lnTo>
                        <a:pt x="129295" y="138756"/>
                      </a:lnTo>
                      <a:cubicBezTo>
                        <a:pt x="126142" y="160831"/>
                        <a:pt x="126142" y="208134"/>
                        <a:pt x="126142" y="280666"/>
                      </a:cubicBezTo>
                      <a:cubicBezTo>
                        <a:pt x="126142" y="353197"/>
                        <a:pt x="129295" y="400501"/>
                        <a:pt x="132449" y="419422"/>
                      </a:cubicBezTo>
                      <a:cubicBezTo>
                        <a:pt x="135602" y="438343"/>
                        <a:pt x="138756" y="450957"/>
                        <a:pt x="138756" y="457264"/>
                      </a:cubicBezTo>
                      <a:cubicBezTo>
                        <a:pt x="138756" y="463571"/>
                        <a:pt x="135602" y="469879"/>
                        <a:pt x="129295" y="476186"/>
                      </a:cubicBezTo>
                      <a:cubicBezTo>
                        <a:pt x="104067" y="501414"/>
                        <a:pt x="69378" y="514028"/>
                        <a:pt x="25228" y="514028"/>
                      </a:cubicBezTo>
                      <a:cubicBezTo>
                        <a:pt x="9460" y="514028"/>
                        <a:pt x="0" y="510875"/>
                        <a:pt x="0" y="501414"/>
                      </a:cubicBezTo>
                      <a:cubicBezTo>
                        <a:pt x="15768" y="416268"/>
                        <a:pt x="22075" y="305894"/>
                        <a:pt x="22075" y="173445"/>
                      </a:cubicBezTo>
                      <a:cubicBezTo>
                        <a:pt x="22075" y="122988"/>
                        <a:pt x="22075" y="91453"/>
                        <a:pt x="18921" y="72532"/>
                      </a:cubicBezTo>
                      <a:lnTo>
                        <a:pt x="15768" y="37843"/>
                      </a:lnTo>
                      <a:cubicBezTo>
                        <a:pt x="15768" y="31535"/>
                        <a:pt x="12614" y="22075"/>
                        <a:pt x="12614" y="12614"/>
                      </a:cubicBezTo>
                      <a:cubicBezTo>
                        <a:pt x="12614" y="3154"/>
                        <a:pt x="25228" y="0"/>
                        <a:pt x="47303" y="0"/>
                      </a:cubicBezTo>
                      <a:cubicBezTo>
                        <a:pt x="78839" y="0"/>
                        <a:pt x="100913" y="12614"/>
                        <a:pt x="113528" y="37843"/>
                      </a:cubicBezTo>
                      <a:cubicBezTo>
                        <a:pt x="113528" y="40996"/>
                        <a:pt x="116681" y="40996"/>
                        <a:pt x="116681" y="40996"/>
                      </a:cubicBezTo>
                      <a:cubicBezTo>
                        <a:pt x="119835" y="40996"/>
                        <a:pt x="122988" y="37843"/>
                        <a:pt x="132449" y="31535"/>
                      </a:cubicBezTo>
                      <a:cubicBezTo>
                        <a:pt x="154524" y="12614"/>
                        <a:pt x="189213" y="3154"/>
                        <a:pt x="227055" y="3154"/>
                      </a:cubicBezTo>
                      <a:cubicBezTo>
                        <a:pt x="249130" y="3154"/>
                        <a:pt x="271205" y="6307"/>
                        <a:pt x="293280" y="15768"/>
                      </a:cubicBezTo>
                      <a:cubicBezTo>
                        <a:pt x="315355" y="25228"/>
                        <a:pt x="331122" y="34689"/>
                        <a:pt x="340583" y="50457"/>
                      </a:cubicBezTo>
                      <a:cubicBezTo>
                        <a:pt x="340583" y="50457"/>
                        <a:pt x="343737" y="53610"/>
                        <a:pt x="343737" y="53610"/>
                      </a:cubicBezTo>
                      <a:cubicBezTo>
                        <a:pt x="343737" y="53610"/>
                        <a:pt x="346890" y="53610"/>
                        <a:pt x="350044" y="50457"/>
                      </a:cubicBezTo>
                      <a:cubicBezTo>
                        <a:pt x="381579" y="18921"/>
                        <a:pt x="419422" y="6307"/>
                        <a:pt x="466725" y="6307"/>
                      </a:cubicBezTo>
                      <a:cubicBezTo>
                        <a:pt x="529796" y="6307"/>
                        <a:pt x="573945" y="28382"/>
                        <a:pt x="599174" y="75685"/>
                      </a:cubicBezTo>
                      <a:cubicBezTo>
                        <a:pt x="608634" y="94606"/>
                        <a:pt x="611788" y="116681"/>
                        <a:pt x="611788" y="141910"/>
                      </a:cubicBezTo>
                      <a:cubicBezTo>
                        <a:pt x="611788" y="170292"/>
                        <a:pt x="608634" y="208134"/>
                        <a:pt x="605481" y="258591"/>
                      </a:cubicBezTo>
                      <a:cubicBezTo>
                        <a:pt x="602327" y="309048"/>
                        <a:pt x="599174" y="346890"/>
                        <a:pt x="599174" y="372119"/>
                      </a:cubicBezTo>
                      <a:cubicBezTo>
                        <a:pt x="599174" y="397347"/>
                        <a:pt x="602327" y="422575"/>
                        <a:pt x="608634" y="444650"/>
                      </a:cubicBezTo>
                      <a:cubicBezTo>
                        <a:pt x="614942" y="466725"/>
                        <a:pt x="618095" y="482493"/>
                        <a:pt x="624402" y="491953"/>
                      </a:cubicBezTo>
                      <a:cubicBezTo>
                        <a:pt x="630709" y="501414"/>
                        <a:pt x="633863" y="507721"/>
                        <a:pt x="633863" y="507721"/>
                      </a:cubicBezTo>
                      <a:cubicBezTo>
                        <a:pt x="633863" y="517182"/>
                        <a:pt x="624402" y="520335"/>
                        <a:pt x="602327" y="520335"/>
                      </a:cubicBezTo>
                      <a:cubicBezTo>
                        <a:pt x="551871" y="520335"/>
                        <a:pt x="517182" y="510875"/>
                        <a:pt x="498260" y="488800"/>
                      </a:cubicBezTo>
                      <a:cubicBezTo>
                        <a:pt x="479339" y="469879"/>
                        <a:pt x="469879" y="441497"/>
                        <a:pt x="469879" y="409961"/>
                      </a:cubicBezTo>
                      <a:cubicBezTo>
                        <a:pt x="469879" y="378426"/>
                        <a:pt x="476186" y="334276"/>
                        <a:pt x="488800" y="277512"/>
                      </a:cubicBezTo>
                      <a:cubicBezTo>
                        <a:pt x="501414" y="220748"/>
                        <a:pt x="507721" y="179752"/>
                        <a:pt x="507721" y="151370"/>
                      </a:cubicBezTo>
                      <a:cubicBezTo>
                        <a:pt x="507721" y="94606"/>
                        <a:pt x="485646" y="66225"/>
                        <a:pt x="438343" y="66225"/>
                      </a:cubicBezTo>
                      <a:cubicBezTo>
                        <a:pt x="419422" y="66225"/>
                        <a:pt x="403654" y="72532"/>
                        <a:pt x="391040" y="81992"/>
                      </a:cubicBezTo>
                      <a:cubicBezTo>
                        <a:pt x="378426" y="94606"/>
                        <a:pt x="372118" y="104067"/>
                        <a:pt x="372118" y="116681"/>
                      </a:cubicBezTo>
                      <a:lnTo>
                        <a:pt x="368965" y="132449"/>
                      </a:lnTo>
                      <a:cubicBezTo>
                        <a:pt x="365811" y="163984"/>
                        <a:pt x="365811" y="204981"/>
                        <a:pt x="365811" y="252284"/>
                      </a:cubicBezTo>
                      <a:cubicBezTo>
                        <a:pt x="365811" y="299587"/>
                        <a:pt x="365811" y="334276"/>
                        <a:pt x="368965" y="362658"/>
                      </a:cubicBezTo>
                      <a:cubicBezTo>
                        <a:pt x="368965" y="387886"/>
                        <a:pt x="372118" y="409961"/>
                        <a:pt x="372118" y="422575"/>
                      </a:cubicBezTo>
                      <a:cubicBezTo>
                        <a:pt x="372118" y="438343"/>
                        <a:pt x="375272" y="444650"/>
                        <a:pt x="375272" y="447804"/>
                      </a:cubicBezTo>
                      <a:cubicBezTo>
                        <a:pt x="375272" y="466725"/>
                        <a:pt x="362658" y="482493"/>
                        <a:pt x="337429" y="495107"/>
                      </a:cubicBezTo>
                      <a:cubicBezTo>
                        <a:pt x="312201" y="504568"/>
                        <a:pt x="286973" y="510875"/>
                        <a:pt x="264898" y="510875"/>
                      </a:cubicBezTo>
                      <a:cubicBezTo>
                        <a:pt x="249130" y="517182"/>
                        <a:pt x="242823" y="510875"/>
                        <a:pt x="242823" y="5014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2" name="Freeform: Shape 3351">
                  <a:extLst>
                    <a:ext uri="{FF2B5EF4-FFF2-40B4-BE49-F238E27FC236}">
                      <a16:creationId xmlns:a16="http://schemas.microsoft.com/office/drawing/2014/main" id="{63303A46-6D01-E0DF-FF4B-B0F6711586C6}"/>
                    </a:ext>
                  </a:extLst>
                </p:cNvPr>
                <p:cNvSpPr/>
                <p:nvPr/>
              </p:nvSpPr>
              <p:spPr>
                <a:xfrm>
                  <a:off x="7841706" y="2137256"/>
                  <a:ext cx="409961" cy="501414"/>
                </a:xfrm>
                <a:custGeom>
                  <a:avLst/>
                  <a:gdLst>
                    <a:gd name="connsiteX0" fmla="*/ 378426 w 409961"/>
                    <a:gd name="connsiteY0" fmla="*/ 167138 h 501414"/>
                    <a:gd name="connsiteX1" fmla="*/ 375272 w 409961"/>
                    <a:gd name="connsiteY1" fmla="*/ 305894 h 501414"/>
                    <a:gd name="connsiteX2" fmla="*/ 406807 w 409961"/>
                    <a:gd name="connsiteY2" fmla="*/ 476186 h 501414"/>
                    <a:gd name="connsiteX3" fmla="*/ 409961 w 409961"/>
                    <a:gd name="connsiteY3" fmla="*/ 485646 h 501414"/>
                    <a:gd name="connsiteX4" fmla="*/ 340583 w 409961"/>
                    <a:gd name="connsiteY4" fmla="*/ 501414 h 501414"/>
                    <a:gd name="connsiteX5" fmla="*/ 268052 w 409961"/>
                    <a:gd name="connsiteY5" fmla="*/ 460418 h 501414"/>
                    <a:gd name="connsiteX6" fmla="*/ 268052 w 409961"/>
                    <a:gd name="connsiteY6" fmla="*/ 419422 h 501414"/>
                    <a:gd name="connsiteX7" fmla="*/ 271205 w 409961"/>
                    <a:gd name="connsiteY7" fmla="*/ 249130 h 501414"/>
                    <a:gd name="connsiteX8" fmla="*/ 261744 w 409961"/>
                    <a:gd name="connsiteY8" fmla="*/ 242823 h 501414"/>
                    <a:gd name="connsiteX9" fmla="*/ 163984 w 409961"/>
                    <a:gd name="connsiteY9" fmla="*/ 271205 h 501414"/>
                    <a:gd name="connsiteX10" fmla="*/ 119835 w 409961"/>
                    <a:gd name="connsiteY10" fmla="*/ 343737 h 501414"/>
                    <a:gd name="connsiteX11" fmla="*/ 132449 w 409961"/>
                    <a:gd name="connsiteY11" fmla="*/ 384733 h 501414"/>
                    <a:gd name="connsiteX12" fmla="*/ 163984 w 409961"/>
                    <a:gd name="connsiteY12" fmla="*/ 400501 h 501414"/>
                    <a:gd name="connsiteX13" fmla="*/ 195520 w 409961"/>
                    <a:gd name="connsiteY13" fmla="*/ 394193 h 501414"/>
                    <a:gd name="connsiteX14" fmla="*/ 211288 w 409961"/>
                    <a:gd name="connsiteY14" fmla="*/ 384733 h 501414"/>
                    <a:gd name="connsiteX15" fmla="*/ 230209 w 409961"/>
                    <a:gd name="connsiteY15" fmla="*/ 422575 h 501414"/>
                    <a:gd name="connsiteX16" fmla="*/ 195520 w 409961"/>
                    <a:gd name="connsiteY16" fmla="*/ 479339 h 501414"/>
                    <a:gd name="connsiteX17" fmla="*/ 126142 w 409961"/>
                    <a:gd name="connsiteY17" fmla="*/ 501414 h 501414"/>
                    <a:gd name="connsiteX18" fmla="*/ 63071 w 409961"/>
                    <a:gd name="connsiteY18" fmla="*/ 488800 h 501414"/>
                    <a:gd name="connsiteX19" fmla="*/ 25228 w 409961"/>
                    <a:gd name="connsiteY19" fmla="*/ 460418 h 501414"/>
                    <a:gd name="connsiteX20" fmla="*/ 6307 w 409961"/>
                    <a:gd name="connsiteY20" fmla="*/ 422575 h 501414"/>
                    <a:gd name="connsiteX21" fmla="*/ 0 w 409961"/>
                    <a:gd name="connsiteY21" fmla="*/ 378426 h 501414"/>
                    <a:gd name="connsiteX22" fmla="*/ 47303 w 409961"/>
                    <a:gd name="connsiteY22" fmla="*/ 258591 h 501414"/>
                    <a:gd name="connsiteX23" fmla="*/ 167138 w 409961"/>
                    <a:gd name="connsiteY23" fmla="*/ 195520 h 501414"/>
                    <a:gd name="connsiteX24" fmla="*/ 268052 w 409961"/>
                    <a:gd name="connsiteY24" fmla="*/ 160831 h 501414"/>
                    <a:gd name="connsiteX25" fmla="*/ 271205 w 409961"/>
                    <a:gd name="connsiteY25" fmla="*/ 119835 h 501414"/>
                    <a:gd name="connsiteX26" fmla="*/ 214441 w 409961"/>
                    <a:gd name="connsiteY26" fmla="*/ 63071 h 501414"/>
                    <a:gd name="connsiteX27" fmla="*/ 170291 w 409961"/>
                    <a:gd name="connsiteY27" fmla="*/ 78839 h 501414"/>
                    <a:gd name="connsiteX28" fmla="*/ 151370 w 409961"/>
                    <a:gd name="connsiteY28" fmla="*/ 116681 h 501414"/>
                    <a:gd name="connsiteX29" fmla="*/ 157677 w 409961"/>
                    <a:gd name="connsiteY29" fmla="*/ 141910 h 501414"/>
                    <a:gd name="connsiteX30" fmla="*/ 119835 w 409961"/>
                    <a:gd name="connsiteY30" fmla="*/ 163984 h 501414"/>
                    <a:gd name="connsiteX31" fmla="*/ 107220 w 409961"/>
                    <a:gd name="connsiteY31" fmla="*/ 163984 h 501414"/>
                    <a:gd name="connsiteX32" fmla="*/ 56764 w 409961"/>
                    <a:gd name="connsiteY32" fmla="*/ 148217 h 501414"/>
                    <a:gd name="connsiteX33" fmla="*/ 37842 w 409961"/>
                    <a:gd name="connsiteY33" fmla="*/ 104067 h 501414"/>
                    <a:gd name="connsiteX34" fmla="*/ 50457 w 409961"/>
                    <a:gd name="connsiteY34" fmla="*/ 66224 h 501414"/>
                    <a:gd name="connsiteX35" fmla="*/ 78839 w 409961"/>
                    <a:gd name="connsiteY35" fmla="*/ 31535 h 501414"/>
                    <a:gd name="connsiteX36" fmla="*/ 132449 w 409961"/>
                    <a:gd name="connsiteY36" fmla="*/ 9461 h 501414"/>
                    <a:gd name="connsiteX37" fmla="*/ 201827 w 409961"/>
                    <a:gd name="connsiteY37" fmla="*/ 0 h 501414"/>
                    <a:gd name="connsiteX38" fmla="*/ 252284 w 409961"/>
                    <a:gd name="connsiteY38" fmla="*/ 3153 h 501414"/>
                    <a:gd name="connsiteX39" fmla="*/ 302740 w 409961"/>
                    <a:gd name="connsiteY39" fmla="*/ 12614 h 501414"/>
                    <a:gd name="connsiteX40" fmla="*/ 356351 w 409961"/>
                    <a:gd name="connsiteY40" fmla="*/ 44150 h 501414"/>
                    <a:gd name="connsiteX41" fmla="*/ 378426 w 409961"/>
                    <a:gd name="connsiteY41" fmla="*/ 91453 h 501414"/>
                    <a:gd name="connsiteX42" fmla="*/ 378426 w 409961"/>
                    <a:gd name="connsiteY42" fmla="*/ 167138 h 50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409961" h="501414">
                      <a:moveTo>
                        <a:pt x="378426" y="167138"/>
                      </a:moveTo>
                      <a:lnTo>
                        <a:pt x="375272" y="305894"/>
                      </a:lnTo>
                      <a:cubicBezTo>
                        <a:pt x="375272" y="400501"/>
                        <a:pt x="384733" y="457264"/>
                        <a:pt x="406807" y="476186"/>
                      </a:cubicBezTo>
                      <a:cubicBezTo>
                        <a:pt x="409961" y="479339"/>
                        <a:pt x="409961" y="482493"/>
                        <a:pt x="409961" y="485646"/>
                      </a:cubicBezTo>
                      <a:cubicBezTo>
                        <a:pt x="409961" y="495107"/>
                        <a:pt x="387886" y="501414"/>
                        <a:pt x="340583" y="501414"/>
                      </a:cubicBezTo>
                      <a:cubicBezTo>
                        <a:pt x="293280" y="501414"/>
                        <a:pt x="271205" y="488800"/>
                        <a:pt x="268052" y="460418"/>
                      </a:cubicBezTo>
                      <a:cubicBezTo>
                        <a:pt x="268052" y="454111"/>
                        <a:pt x="268052" y="441497"/>
                        <a:pt x="268052" y="419422"/>
                      </a:cubicBezTo>
                      <a:lnTo>
                        <a:pt x="271205" y="249130"/>
                      </a:lnTo>
                      <a:cubicBezTo>
                        <a:pt x="271205" y="242823"/>
                        <a:pt x="268052" y="242823"/>
                        <a:pt x="261744" y="242823"/>
                      </a:cubicBezTo>
                      <a:cubicBezTo>
                        <a:pt x="227055" y="242823"/>
                        <a:pt x="195520" y="252284"/>
                        <a:pt x="163984" y="271205"/>
                      </a:cubicBezTo>
                      <a:cubicBezTo>
                        <a:pt x="132449" y="290126"/>
                        <a:pt x="119835" y="315355"/>
                        <a:pt x="119835" y="343737"/>
                      </a:cubicBezTo>
                      <a:cubicBezTo>
                        <a:pt x="119835" y="359504"/>
                        <a:pt x="122988" y="372119"/>
                        <a:pt x="132449" y="384733"/>
                      </a:cubicBezTo>
                      <a:cubicBezTo>
                        <a:pt x="141910" y="394193"/>
                        <a:pt x="151370" y="400501"/>
                        <a:pt x="163984" y="400501"/>
                      </a:cubicBezTo>
                      <a:cubicBezTo>
                        <a:pt x="176599" y="400501"/>
                        <a:pt x="186059" y="397347"/>
                        <a:pt x="195520" y="394193"/>
                      </a:cubicBezTo>
                      <a:cubicBezTo>
                        <a:pt x="204981" y="387886"/>
                        <a:pt x="208134" y="387886"/>
                        <a:pt x="211288" y="384733"/>
                      </a:cubicBezTo>
                      <a:cubicBezTo>
                        <a:pt x="223902" y="384733"/>
                        <a:pt x="230209" y="397347"/>
                        <a:pt x="230209" y="422575"/>
                      </a:cubicBezTo>
                      <a:cubicBezTo>
                        <a:pt x="230209" y="447804"/>
                        <a:pt x="217595" y="466725"/>
                        <a:pt x="195520" y="479339"/>
                      </a:cubicBezTo>
                      <a:cubicBezTo>
                        <a:pt x="173445" y="495107"/>
                        <a:pt x="151370" y="501414"/>
                        <a:pt x="126142" y="501414"/>
                      </a:cubicBezTo>
                      <a:cubicBezTo>
                        <a:pt x="100913" y="501414"/>
                        <a:pt x="81992" y="498260"/>
                        <a:pt x="63071" y="488800"/>
                      </a:cubicBezTo>
                      <a:cubicBezTo>
                        <a:pt x="44149" y="479339"/>
                        <a:pt x="31535" y="469879"/>
                        <a:pt x="25228" y="460418"/>
                      </a:cubicBezTo>
                      <a:cubicBezTo>
                        <a:pt x="15768" y="450957"/>
                        <a:pt x="9460" y="438343"/>
                        <a:pt x="6307" y="422575"/>
                      </a:cubicBezTo>
                      <a:cubicBezTo>
                        <a:pt x="0" y="406808"/>
                        <a:pt x="0" y="391040"/>
                        <a:pt x="0" y="378426"/>
                      </a:cubicBezTo>
                      <a:cubicBezTo>
                        <a:pt x="0" y="327969"/>
                        <a:pt x="15768" y="286973"/>
                        <a:pt x="47303" y="258591"/>
                      </a:cubicBezTo>
                      <a:cubicBezTo>
                        <a:pt x="78839" y="227055"/>
                        <a:pt x="119835" y="208134"/>
                        <a:pt x="167138" y="195520"/>
                      </a:cubicBezTo>
                      <a:cubicBezTo>
                        <a:pt x="233362" y="182906"/>
                        <a:pt x="264898" y="170292"/>
                        <a:pt x="268052" y="160831"/>
                      </a:cubicBezTo>
                      <a:cubicBezTo>
                        <a:pt x="271205" y="154524"/>
                        <a:pt x="271205" y="138756"/>
                        <a:pt x="271205" y="119835"/>
                      </a:cubicBezTo>
                      <a:cubicBezTo>
                        <a:pt x="271205" y="81992"/>
                        <a:pt x="252284" y="63071"/>
                        <a:pt x="214441" y="63071"/>
                      </a:cubicBezTo>
                      <a:cubicBezTo>
                        <a:pt x="198673" y="63071"/>
                        <a:pt x="182906" y="69378"/>
                        <a:pt x="170291" y="78839"/>
                      </a:cubicBezTo>
                      <a:cubicBezTo>
                        <a:pt x="157677" y="88299"/>
                        <a:pt x="151370" y="100914"/>
                        <a:pt x="151370" y="116681"/>
                      </a:cubicBezTo>
                      <a:lnTo>
                        <a:pt x="157677" y="141910"/>
                      </a:lnTo>
                      <a:cubicBezTo>
                        <a:pt x="157677" y="154524"/>
                        <a:pt x="141910" y="160831"/>
                        <a:pt x="119835" y="163984"/>
                      </a:cubicBezTo>
                      <a:lnTo>
                        <a:pt x="107220" y="163984"/>
                      </a:lnTo>
                      <a:cubicBezTo>
                        <a:pt x="85146" y="163984"/>
                        <a:pt x="69378" y="157677"/>
                        <a:pt x="56764" y="148217"/>
                      </a:cubicBezTo>
                      <a:cubicBezTo>
                        <a:pt x="44149" y="138756"/>
                        <a:pt x="37842" y="122988"/>
                        <a:pt x="37842" y="104067"/>
                      </a:cubicBezTo>
                      <a:cubicBezTo>
                        <a:pt x="37842" y="91453"/>
                        <a:pt x="40996" y="78839"/>
                        <a:pt x="50457" y="66224"/>
                      </a:cubicBezTo>
                      <a:cubicBezTo>
                        <a:pt x="56764" y="53610"/>
                        <a:pt x="66224" y="40996"/>
                        <a:pt x="78839" y="31535"/>
                      </a:cubicBezTo>
                      <a:cubicBezTo>
                        <a:pt x="91453" y="22075"/>
                        <a:pt x="107220" y="15768"/>
                        <a:pt x="132449" y="9461"/>
                      </a:cubicBezTo>
                      <a:cubicBezTo>
                        <a:pt x="157677" y="3153"/>
                        <a:pt x="179752" y="0"/>
                        <a:pt x="201827" y="0"/>
                      </a:cubicBezTo>
                      <a:cubicBezTo>
                        <a:pt x="223902" y="0"/>
                        <a:pt x="239670" y="0"/>
                        <a:pt x="252284" y="3153"/>
                      </a:cubicBezTo>
                      <a:cubicBezTo>
                        <a:pt x="264898" y="3153"/>
                        <a:pt x="280666" y="9461"/>
                        <a:pt x="302740" y="12614"/>
                      </a:cubicBezTo>
                      <a:cubicBezTo>
                        <a:pt x="324815" y="18921"/>
                        <a:pt x="340583" y="28382"/>
                        <a:pt x="356351" y="44150"/>
                      </a:cubicBezTo>
                      <a:cubicBezTo>
                        <a:pt x="368965" y="59917"/>
                        <a:pt x="378426" y="75685"/>
                        <a:pt x="378426" y="91453"/>
                      </a:cubicBezTo>
                      <a:cubicBezTo>
                        <a:pt x="375272" y="110374"/>
                        <a:pt x="378426" y="135603"/>
                        <a:pt x="378426" y="1671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3" name="Freeform: Shape 3352">
                  <a:extLst>
                    <a:ext uri="{FF2B5EF4-FFF2-40B4-BE49-F238E27FC236}">
                      <a16:creationId xmlns:a16="http://schemas.microsoft.com/office/drawing/2014/main" id="{0569B539-F05F-5BFC-8AFD-D3E5D4957552}"/>
                    </a:ext>
                  </a:extLst>
                </p:cNvPr>
                <p:cNvSpPr/>
                <p:nvPr/>
              </p:nvSpPr>
              <p:spPr>
                <a:xfrm>
                  <a:off x="8261128" y="2134102"/>
                  <a:ext cx="350043" cy="514028"/>
                </a:xfrm>
                <a:custGeom>
                  <a:avLst/>
                  <a:gdLst>
                    <a:gd name="connsiteX0" fmla="*/ 350044 w 350043"/>
                    <a:gd name="connsiteY0" fmla="*/ 343737 h 514028"/>
                    <a:gd name="connsiteX1" fmla="*/ 331122 w 350043"/>
                    <a:gd name="connsiteY1" fmla="*/ 425729 h 514028"/>
                    <a:gd name="connsiteX2" fmla="*/ 290126 w 350043"/>
                    <a:gd name="connsiteY2" fmla="*/ 476186 h 514028"/>
                    <a:gd name="connsiteX3" fmla="*/ 236516 w 350043"/>
                    <a:gd name="connsiteY3" fmla="*/ 501414 h 514028"/>
                    <a:gd name="connsiteX4" fmla="*/ 163985 w 350043"/>
                    <a:gd name="connsiteY4" fmla="*/ 514028 h 514028"/>
                    <a:gd name="connsiteX5" fmla="*/ 47303 w 350043"/>
                    <a:gd name="connsiteY5" fmla="*/ 485646 h 514028"/>
                    <a:gd name="connsiteX6" fmla="*/ 0 w 350043"/>
                    <a:gd name="connsiteY6" fmla="*/ 397347 h 514028"/>
                    <a:gd name="connsiteX7" fmla="*/ 18921 w 350043"/>
                    <a:gd name="connsiteY7" fmla="*/ 340583 h 514028"/>
                    <a:gd name="connsiteX8" fmla="*/ 91453 w 350043"/>
                    <a:gd name="connsiteY8" fmla="*/ 305894 h 514028"/>
                    <a:gd name="connsiteX9" fmla="*/ 104067 w 350043"/>
                    <a:gd name="connsiteY9" fmla="*/ 318508 h 514028"/>
                    <a:gd name="connsiteX10" fmla="*/ 97760 w 350043"/>
                    <a:gd name="connsiteY10" fmla="*/ 334276 h 514028"/>
                    <a:gd name="connsiteX11" fmla="*/ 91453 w 350043"/>
                    <a:gd name="connsiteY11" fmla="*/ 372119 h 514028"/>
                    <a:gd name="connsiteX12" fmla="*/ 110374 w 350043"/>
                    <a:gd name="connsiteY12" fmla="*/ 413115 h 514028"/>
                    <a:gd name="connsiteX13" fmla="*/ 154524 w 350043"/>
                    <a:gd name="connsiteY13" fmla="*/ 432036 h 514028"/>
                    <a:gd name="connsiteX14" fmla="*/ 198674 w 350043"/>
                    <a:gd name="connsiteY14" fmla="*/ 422575 h 514028"/>
                    <a:gd name="connsiteX15" fmla="*/ 220748 w 350043"/>
                    <a:gd name="connsiteY15" fmla="*/ 400500 h 514028"/>
                    <a:gd name="connsiteX16" fmla="*/ 230209 w 350043"/>
                    <a:gd name="connsiteY16" fmla="*/ 362658 h 514028"/>
                    <a:gd name="connsiteX17" fmla="*/ 198674 w 350043"/>
                    <a:gd name="connsiteY17" fmla="*/ 309048 h 514028"/>
                    <a:gd name="connsiteX18" fmla="*/ 129295 w 350043"/>
                    <a:gd name="connsiteY18" fmla="*/ 274359 h 514028"/>
                    <a:gd name="connsiteX19" fmla="*/ 59917 w 350043"/>
                    <a:gd name="connsiteY19" fmla="*/ 230209 h 514028"/>
                    <a:gd name="connsiteX20" fmla="*/ 28382 w 350043"/>
                    <a:gd name="connsiteY20" fmla="*/ 154524 h 514028"/>
                    <a:gd name="connsiteX21" fmla="*/ 75685 w 350043"/>
                    <a:gd name="connsiteY21" fmla="*/ 37842 h 514028"/>
                    <a:gd name="connsiteX22" fmla="*/ 208134 w 350043"/>
                    <a:gd name="connsiteY22" fmla="*/ 0 h 514028"/>
                    <a:gd name="connsiteX23" fmla="*/ 283819 w 350043"/>
                    <a:gd name="connsiteY23" fmla="*/ 9461 h 514028"/>
                    <a:gd name="connsiteX24" fmla="*/ 324815 w 350043"/>
                    <a:gd name="connsiteY24" fmla="*/ 44150 h 514028"/>
                    <a:gd name="connsiteX25" fmla="*/ 315355 w 350043"/>
                    <a:gd name="connsiteY25" fmla="*/ 88299 h 514028"/>
                    <a:gd name="connsiteX26" fmla="*/ 296433 w 350043"/>
                    <a:gd name="connsiteY26" fmla="*/ 107221 h 514028"/>
                    <a:gd name="connsiteX27" fmla="*/ 286973 w 350043"/>
                    <a:gd name="connsiteY27" fmla="*/ 100913 h 514028"/>
                    <a:gd name="connsiteX28" fmla="*/ 280666 w 350043"/>
                    <a:gd name="connsiteY28" fmla="*/ 88299 h 514028"/>
                    <a:gd name="connsiteX29" fmla="*/ 255437 w 350043"/>
                    <a:gd name="connsiteY29" fmla="*/ 72532 h 514028"/>
                    <a:gd name="connsiteX30" fmla="*/ 220748 w 350043"/>
                    <a:gd name="connsiteY30" fmla="*/ 63071 h 514028"/>
                    <a:gd name="connsiteX31" fmla="*/ 201827 w 350043"/>
                    <a:gd name="connsiteY31" fmla="*/ 63071 h 514028"/>
                    <a:gd name="connsiteX32" fmla="*/ 186059 w 350043"/>
                    <a:gd name="connsiteY32" fmla="*/ 66224 h 514028"/>
                    <a:gd name="connsiteX33" fmla="*/ 163985 w 350043"/>
                    <a:gd name="connsiteY33" fmla="*/ 75685 h 514028"/>
                    <a:gd name="connsiteX34" fmla="*/ 138756 w 350043"/>
                    <a:gd name="connsiteY34" fmla="*/ 116681 h 514028"/>
                    <a:gd name="connsiteX35" fmla="*/ 145063 w 350043"/>
                    <a:gd name="connsiteY35" fmla="*/ 141910 h 514028"/>
                    <a:gd name="connsiteX36" fmla="*/ 157677 w 350043"/>
                    <a:gd name="connsiteY36" fmla="*/ 154524 h 514028"/>
                    <a:gd name="connsiteX37" fmla="*/ 173445 w 350043"/>
                    <a:gd name="connsiteY37" fmla="*/ 163984 h 514028"/>
                    <a:gd name="connsiteX38" fmla="*/ 189213 w 350043"/>
                    <a:gd name="connsiteY38" fmla="*/ 173445 h 514028"/>
                    <a:gd name="connsiteX39" fmla="*/ 208134 w 350043"/>
                    <a:gd name="connsiteY39" fmla="*/ 182906 h 514028"/>
                    <a:gd name="connsiteX40" fmla="*/ 227056 w 350043"/>
                    <a:gd name="connsiteY40" fmla="*/ 192366 h 514028"/>
                    <a:gd name="connsiteX41" fmla="*/ 350044 w 350043"/>
                    <a:gd name="connsiteY41" fmla="*/ 343737 h 514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50043" h="514028">
                      <a:moveTo>
                        <a:pt x="350044" y="343737"/>
                      </a:moveTo>
                      <a:cubicBezTo>
                        <a:pt x="350044" y="375272"/>
                        <a:pt x="343737" y="400500"/>
                        <a:pt x="331122" y="425729"/>
                      </a:cubicBezTo>
                      <a:cubicBezTo>
                        <a:pt x="318508" y="447804"/>
                        <a:pt x="305894" y="466725"/>
                        <a:pt x="290126" y="476186"/>
                      </a:cubicBezTo>
                      <a:cubicBezTo>
                        <a:pt x="274359" y="485646"/>
                        <a:pt x="258591" y="495107"/>
                        <a:pt x="236516" y="501414"/>
                      </a:cubicBezTo>
                      <a:cubicBezTo>
                        <a:pt x="208134" y="510875"/>
                        <a:pt x="186059" y="514028"/>
                        <a:pt x="163985" y="514028"/>
                      </a:cubicBezTo>
                      <a:cubicBezTo>
                        <a:pt x="116681" y="514028"/>
                        <a:pt x="78839" y="504568"/>
                        <a:pt x="47303" y="485646"/>
                      </a:cubicBezTo>
                      <a:cubicBezTo>
                        <a:pt x="15768" y="466725"/>
                        <a:pt x="0" y="438343"/>
                        <a:pt x="0" y="397347"/>
                      </a:cubicBezTo>
                      <a:cubicBezTo>
                        <a:pt x="0" y="372119"/>
                        <a:pt x="6307" y="353197"/>
                        <a:pt x="18921" y="340583"/>
                      </a:cubicBezTo>
                      <a:cubicBezTo>
                        <a:pt x="37843" y="318508"/>
                        <a:pt x="63071" y="305894"/>
                        <a:pt x="91453" y="305894"/>
                      </a:cubicBezTo>
                      <a:cubicBezTo>
                        <a:pt x="100914" y="305894"/>
                        <a:pt x="104067" y="309048"/>
                        <a:pt x="104067" y="318508"/>
                      </a:cubicBezTo>
                      <a:cubicBezTo>
                        <a:pt x="104067" y="318508"/>
                        <a:pt x="100914" y="324815"/>
                        <a:pt x="97760" y="334276"/>
                      </a:cubicBezTo>
                      <a:cubicBezTo>
                        <a:pt x="94606" y="343737"/>
                        <a:pt x="91453" y="356351"/>
                        <a:pt x="91453" y="372119"/>
                      </a:cubicBezTo>
                      <a:cubicBezTo>
                        <a:pt x="91453" y="387886"/>
                        <a:pt x="97760" y="400500"/>
                        <a:pt x="110374" y="413115"/>
                      </a:cubicBezTo>
                      <a:cubicBezTo>
                        <a:pt x="122988" y="425729"/>
                        <a:pt x="138756" y="432036"/>
                        <a:pt x="154524" y="432036"/>
                      </a:cubicBezTo>
                      <a:cubicBezTo>
                        <a:pt x="173445" y="432036"/>
                        <a:pt x="186059" y="428882"/>
                        <a:pt x="198674" y="422575"/>
                      </a:cubicBezTo>
                      <a:cubicBezTo>
                        <a:pt x="208134" y="416268"/>
                        <a:pt x="217595" y="409961"/>
                        <a:pt x="220748" y="400500"/>
                      </a:cubicBezTo>
                      <a:cubicBezTo>
                        <a:pt x="227056" y="387886"/>
                        <a:pt x="230209" y="375272"/>
                        <a:pt x="230209" y="362658"/>
                      </a:cubicBezTo>
                      <a:cubicBezTo>
                        <a:pt x="230209" y="340583"/>
                        <a:pt x="220748" y="324815"/>
                        <a:pt x="198674" y="309048"/>
                      </a:cubicBezTo>
                      <a:cubicBezTo>
                        <a:pt x="176599" y="293280"/>
                        <a:pt x="154524" y="280666"/>
                        <a:pt x="129295" y="274359"/>
                      </a:cubicBezTo>
                      <a:cubicBezTo>
                        <a:pt x="104067" y="264898"/>
                        <a:pt x="81992" y="252284"/>
                        <a:pt x="59917" y="230209"/>
                      </a:cubicBezTo>
                      <a:cubicBezTo>
                        <a:pt x="37843" y="211288"/>
                        <a:pt x="28382" y="186059"/>
                        <a:pt x="28382" y="154524"/>
                      </a:cubicBezTo>
                      <a:cubicBezTo>
                        <a:pt x="28382" y="104067"/>
                        <a:pt x="44150" y="63071"/>
                        <a:pt x="75685" y="37842"/>
                      </a:cubicBezTo>
                      <a:cubicBezTo>
                        <a:pt x="107221" y="12614"/>
                        <a:pt x="151370" y="0"/>
                        <a:pt x="208134" y="0"/>
                      </a:cubicBezTo>
                      <a:cubicBezTo>
                        <a:pt x="233363" y="0"/>
                        <a:pt x="258591" y="3153"/>
                        <a:pt x="283819" y="9461"/>
                      </a:cubicBezTo>
                      <a:cubicBezTo>
                        <a:pt x="312201" y="15768"/>
                        <a:pt x="324815" y="28382"/>
                        <a:pt x="324815" y="44150"/>
                      </a:cubicBezTo>
                      <a:cubicBezTo>
                        <a:pt x="324815" y="59917"/>
                        <a:pt x="321662" y="75685"/>
                        <a:pt x="315355" y="88299"/>
                      </a:cubicBezTo>
                      <a:cubicBezTo>
                        <a:pt x="309048" y="100913"/>
                        <a:pt x="302740" y="107221"/>
                        <a:pt x="296433" y="107221"/>
                      </a:cubicBezTo>
                      <a:cubicBezTo>
                        <a:pt x="293280" y="107221"/>
                        <a:pt x="290126" y="104067"/>
                        <a:pt x="286973" y="100913"/>
                      </a:cubicBezTo>
                      <a:cubicBezTo>
                        <a:pt x="286973" y="97760"/>
                        <a:pt x="283819" y="94606"/>
                        <a:pt x="280666" y="88299"/>
                      </a:cubicBezTo>
                      <a:cubicBezTo>
                        <a:pt x="277512" y="85146"/>
                        <a:pt x="268052" y="78839"/>
                        <a:pt x="255437" y="72532"/>
                      </a:cubicBezTo>
                      <a:cubicBezTo>
                        <a:pt x="242823" y="66224"/>
                        <a:pt x="230209" y="63071"/>
                        <a:pt x="220748" y="63071"/>
                      </a:cubicBezTo>
                      <a:cubicBezTo>
                        <a:pt x="211288" y="63071"/>
                        <a:pt x="204981" y="63071"/>
                        <a:pt x="201827" y="63071"/>
                      </a:cubicBezTo>
                      <a:cubicBezTo>
                        <a:pt x="198674" y="63071"/>
                        <a:pt x="192366" y="63071"/>
                        <a:pt x="186059" y="66224"/>
                      </a:cubicBezTo>
                      <a:cubicBezTo>
                        <a:pt x="179752" y="69378"/>
                        <a:pt x="170292" y="69378"/>
                        <a:pt x="163985" y="75685"/>
                      </a:cubicBezTo>
                      <a:cubicBezTo>
                        <a:pt x="148217" y="85146"/>
                        <a:pt x="138756" y="97760"/>
                        <a:pt x="138756" y="116681"/>
                      </a:cubicBezTo>
                      <a:cubicBezTo>
                        <a:pt x="138756" y="129295"/>
                        <a:pt x="141910" y="135603"/>
                        <a:pt x="145063" y="141910"/>
                      </a:cubicBezTo>
                      <a:cubicBezTo>
                        <a:pt x="151370" y="148217"/>
                        <a:pt x="154524" y="151370"/>
                        <a:pt x="157677" y="154524"/>
                      </a:cubicBezTo>
                      <a:cubicBezTo>
                        <a:pt x="160831" y="157677"/>
                        <a:pt x="163985" y="160831"/>
                        <a:pt x="173445" y="163984"/>
                      </a:cubicBezTo>
                      <a:cubicBezTo>
                        <a:pt x="179752" y="167138"/>
                        <a:pt x="186059" y="170291"/>
                        <a:pt x="189213" y="173445"/>
                      </a:cubicBezTo>
                      <a:cubicBezTo>
                        <a:pt x="192366" y="173445"/>
                        <a:pt x="198674" y="176599"/>
                        <a:pt x="208134" y="182906"/>
                      </a:cubicBezTo>
                      <a:cubicBezTo>
                        <a:pt x="217595" y="186059"/>
                        <a:pt x="223902" y="189213"/>
                        <a:pt x="227056" y="192366"/>
                      </a:cubicBezTo>
                      <a:cubicBezTo>
                        <a:pt x="312201" y="233362"/>
                        <a:pt x="350044" y="283819"/>
                        <a:pt x="350044" y="343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47" name="Graphic 1078">
                <a:extLst>
                  <a:ext uri="{FF2B5EF4-FFF2-40B4-BE49-F238E27FC236}">
                    <a16:creationId xmlns:a16="http://schemas.microsoft.com/office/drawing/2014/main" id="{753B0039-33AE-8837-9906-3CA771CA7815}"/>
                  </a:ext>
                </a:extLst>
              </p:cNvPr>
              <p:cNvGrpSpPr/>
              <p:nvPr/>
            </p:nvGrpSpPr>
            <p:grpSpPr>
              <a:xfrm>
                <a:off x="5076046" y="2890954"/>
                <a:ext cx="3506744" cy="350043"/>
                <a:chOff x="5076046" y="2890954"/>
                <a:chExt cx="3506744" cy="350043"/>
              </a:xfrm>
              <a:solidFill>
                <a:srgbClr val="FFFFFF"/>
              </a:solidFill>
            </p:grpSpPr>
            <p:sp>
              <p:nvSpPr>
                <p:cNvPr id="2848" name="Freeform: Shape 2847">
                  <a:extLst>
                    <a:ext uri="{FF2B5EF4-FFF2-40B4-BE49-F238E27FC236}">
                      <a16:creationId xmlns:a16="http://schemas.microsoft.com/office/drawing/2014/main" id="{DB09E1DE-37C1-028E-A400-2FE88977EB57}"/>
                    </a:ext>
                  </a:extLst>
                </p:cNvPr>
                <p:cNvSpPr/>
                <p:nvPr/>
              </p:nvSpPr>
              <p:spPr>
                <a:xfrm>
                  <a:off x="5076046" y="2966639"/>
                  <a:ext cx="151370" cy="192366"/>
                </a:xfrm>
                <a:custGeom>
                  <a:avLst/>
                  <a:gdLst>
                    <a:gd name="connsiteX0" fmla="*/ 129295 w 151370"/>
                    <a:gd name="connsiteY0" fmla="*/ 189213 h 192366"/>
                    <a:gd name="connsiteX1" fmla="*/ 122988 w 151370"/>
                    <a:gd name="connsiteY1" fmla="*/ 160831 h 192366"/>
                    <a:gd name="connsiteX2" fmla="*/ 122988 w 151370"/>
                    <a:gd name="connsiteY2" fmla="*/ 160831 h 192366"/>
                    <a:gd name="connsiteX3" fmla="*/ 94606 w 151370"/>
                    <a:gd name="connsiteY3" fmla="*/ 186059 h 192366"/>
                    <a:gd name="connsiteX4" fmla="*/ 59917 w 151370"/>
                    <a:gd name="connsiteY4" fmla="*/ 192366 h 192366"/>
                    <a:gd name="connsiteX5" fmla="*/ 15768 w 151370"/>
                    <a:gd name="connsiteY5" fmla="*/ 176599 h 192366"/>
                    <a:gd name="connsiteX6" fmla="*/ 0 w 151370"/>
                    <a:gd name="connsiteY6" fmla="*/ 135602 h 192366"/>
                    <a:gd name="connsiteX7" fmla="*/ 91453 w 151370"/>
                    <a:gd name="connsiteY7" fmla="*/ 75685 h 192366"/>
                    <a:gd name="connsiteX8" fmla="*/ 122988 w 151370"/>
                    <a:gd name="connsiteY8" fmla="*/ 75685 h 192366"/>
                    <a:gd name="connsiteX9" fmla="*/ 122988 w 151370"/>
                    <a:gd name="connsiteY9" fmla="*/ 63071 h 192366"/>
                    <a:gd name="connsiteX10" fmla="*/ 113528 w 151370"/>
                    <a:gd name="connsiteY10" fmla="*/ 31535 h 192366"/>
                    <a:gd name="connsiteX11" fmla="*/ 81992 w 151370"/>
                    <a:gd name="connsiteY11" fmla="*/ 22075 h 192366"/>
                    <a:gd name="connsiteX12" fmla="*/ 28382 w 151370"/>
                    <a:gd name="connsiteY12" fmla="*/ 37842 h 192366"/>
                    <a:gd name="connsiteX13" fmla="*/ 18921 w 151370"/>
                    <a:gd name="connsiteY13" fmla="*/ 15768 h 192366"/>
                    <a:gd name="connsiteX14" fmla="*/ 50457 w 151370"/>
                    <a:gd name="connsiteY14" fmla="*/ 3153 h 192366"/>
                    <a:gd name="connsiteX15" fmla="*/ 85146 w 151370"/>
                    <a:gd name="connsiteY15" fmla="*/ 0 h 192366"/>
                    <a:gd name="connsiteX16" fmla="*/ 135603 w 151370"/>
                    <a:gd name="connsiteY16" fmla="*/ 15768 h 192366"/>
                    <a:gd name="connsiteX17" fmla="*/ 151370 w 151370"/>
                    <a:gd name="connsiteY17" fmla="*/ 63071 h 192366"/>
                    <a:gd name="connsiteX18" fmla="*/ 151370 w 151370"/>
                    <a:gd name="connsiteY18" fmla="*/ 192366 h 192366"/>
                    <a:gd name="connsiteX19" fmla="*/ 129295 w 151370"/>
                    <a:gd name="connsiteY19" fmla="*/ 192366 h 192366"/>
                    <a:gd name="connsiteX20" fmla="*/ 63071 w 151370"/>
                    <a:gd name="connsiteY20" fmla="*/ 170291 h 192366"/>
                    <a:gd name="connsiteX21" fmla="*/ 104067 w 151370"/>
                    <a:gd name="connsiteY21" fmla="*/ 154524 h 192366"/>
                    <a:gd name="connsiteX22" fmla="*/ 119835 w 151370"/>
                    <a:gd name="connsiteY22" fmla="*/ 113528 h 192366"/>
                    <a:gd name="connsiteX23" fmla="*/ 119835 w 151370"/>
                    <a:gd name="connsiteY23" fmla="*/ 97760 h 192366"/>
                    <a:gd name="connsiteX24" fmla="*/ 91453 w 151370"/>
                    <a:gd name="connsiteY24" fmla="*/ 97760 h 192366"/>
                    <a:gd name="connsiteX25" fmla="*/ 40996 w 151370"/>
                    <a:gd name="connsiteY25" fmla="*/ 107220 h 192366"/>
                    <a:gd name="connsiteX26" fmla="*/ 25228 w 151370"/>
                    <a:gd name="connsiteY26" fmla="*/ 135602 h 192366"/>
                    <a:gd name="connsiteX27" fmla="*/ 34689 w 151370"/>
                    <a:gd name="connsiteY27" fmla="*/ 160831 h 192366"/>
                    <a:gd name="connsiteX28" fmla="*/ 63071 w 151370"/>
                    <a:gd name="connsiteY28" fmla="*/ 170291 h 192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370" h="192366">
                      <a:moveTo>
                        <a:pt x="129295" y="189213"/>
                      </a:moveTo>
                      <a:lnTo>
                        <a:pt x="122988" y="160831"/>
                      </a:lnTo>
                      <a:lnTo>
                        <a:pt x="122988" y="160831"/>
                      </a:lnTo>
                      <a:cubicBezTo>
                        <a:pt x="113528" y="173445"/>
                        <a:pt x="104067" y="179752"/>
                        <a:pt x="94606" y="186059"/>
                      </a:cubicBezTo>
                      <a:cubicBezTo>
                        <a:pt x="85146" y="189213"/>
                        <a:pt x="72532" y="192366"/>
                        <a:pt x="59917" y="192366"/>
                      </a:cubicBezTo>
                      <a:cubicBezTo>
                        <a:pt x="40996" y="192366"/>
                        <a:pt x="25228" y="186059"/>
                        <a:pt x="15768" y="176599"/>
                      </a:cubicBezTo>
                      <a:cubicBezTo>
                        <a:pt x="6307" y="167138"/>
                        <a:pt x="0" y="154524"/>
                        <a:pt x="0" y="135602"/>
                      </a:cubicBezTo>
                      <a:cubicBezTo>
                        <a:pt x="0" y="97760"/>
                        <a:pt x="31535" y="78839"/>
                        <a:pt x="91453" y="75685"/>
                      </a:cubicBezTo>
                      <a:lnTo>
                        <a:pt x="122988" y="75685"/>
                      </a:lnTo>
                      <a:lnTo>
                        <a:pt x="122988" y="63071"/>
                      </a:lnTo>
                      <a:cubicBezTo>
                        <a:pt x="122988" y="47303"/>
                        <a:pt x="119835" y="37842"/>
                        <a:pt x="113528" y="31535"/>
                      </a:cubicBezTo>
                      <a:cubicBezTo>
                        <a:pt x="107221" y="25228"/>
                        <a:pt x="97760" y="22075"/>
                        <a:pt x="81992" y="22075"/>
                      </a:cubicBezTo>
                      <a:cubicBezTo>
                        <a:pt x="66224" y="22075"/>
                        <a:pt x="47303" y="28382"/>
                        <a:pt x="28382" y="37842"/>
                      </a:cubicBezTo>
                      <a:lnTo>
                        <a:pt x="18921" y="15768"/>
                      </a:lnTo>
                      <a:cubicBezTo>
                        <a:pt x="28382" y="9460"/>
                        <a:pt x="37843" y="6307"/>
                        <a:pt x="50457" y="3153"/>
                      </a:cubicBezTo>
                      <a:cubicBezTo>
                        <a:pt x="63071" y="0"/>
                        <a:pt x="72532" y="0"/>
                        <a:pt x="85146" y="0"/>
                      </a:cubicBezTo>
                      <a:cubicBezTo>
                        <a:pt x="107221" y="0"/>
                        <a:pt x="122988" y="6307"/>
                        <a:pt x="135603" y="15768"/>
                      </a:cubicBezTo>
                      <a:cubicBezTo>
                        <a:pt x="145063" y="25228"/>
                        <a:pt x="151370" y="40996"/>
                        <a:pt x="151370" y="63071"/>
                      </a:cubicBezTo>
                      <a:lnTo>
                        <a:pt x="151370" y="192366"/>
                      </a:lnTo>
                      <a:lnTo>
                        <a:pt x="129295" y="192366"/>
                      </a:lnTo>
                      <a:close/>
                      <a:moveTo>
                        <a:pt x="63071" y="170291"/>
                      </a:moveTo>
                      <a:cubicBezTo>
                        <a:pt x="81992" y="170291"/>
                        <a:pt x="94606" y="163984"/>
                        <a:pt x="104067" y="154524"/>
                      </a:cubicBezTo>
                      <a:cubicBezTo>
                        <a:pt x="113528" y="145063"/>
                        <a:pt x="119835" y="132449"/>
                        <a:pt x="119835" y="113528"/>
                      </a:cubicBezTo>
                      <a:lnTo>
                        <a:pt x="119835" y="97760"/>
                      </a:lnTo>
                      <a:lnTo>
                        <a:pt x="91453" y="97760"/>
                      </a:lnTo>
                      <a:cubicBezTo>
                        <a:pt x="69378" y="97760"/>
                        <a:pt x="53610" y="100913"/>
                        <a:pt x="40996" y="107220"/>
                      </a:cubicBezTo>
                      <a:cubicBezTo>
                        <a:pt x="31535" y="113528"/>
                        <a:pt x="25228" y="122988"/>
                        <a:pt x="25228" y="135602"/>
                      </a:cubicBezTo>
                      <a:cubicBezTo>
                        <a:pt x="25228" y="145063"/>
                        <a:pt x="28382" y="154524"/>
                        <a:pt x="34689" y="160831"/>
                      </a:cubicBezTo>
                      <a:cubicBezTo>
                        <a:pt x="44150" y="167138"/>
                        <a:pt x="53610" y="170291"/>
                        <a:pt x="63071" y="1702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27" name="Freeform: Shape 3326">
                  <a:extLst>
                    <a:ext uri="{FF2B5EF4-FFF2-40B4-BE49-F238E27FC236}">
                      <a16:creationId xmlns:a16="http://schemas.microsoft.com/office/drawing/2014/main" id="{29EBBE07-DE58-E695-968F-096051BF3E38}"/>
                    </a:ext>
                  </a:extLst>
                </p:cNvPr>
                <p:cNvSpPr/>
                <p:nvPr/>
              </p:nvSpPr>
              <p:spPr>
                <a:xfrm>
                  <a:off x="5284180" y="2963485"/>
                  <a:ext cx="154523" cy="192366"/>
                </a:xfrm>
                <a:custGeom>
                  <a:avLst/>
                  <a:gdLst>
                    <a:gd name="connsiteX0" fmla="*/ 129295 w 154523"/>
                    <a:gd name="connsiteY0" fmla="*/ 192367 h 192366"/>
                    <a:gd name="connsiteX1" fmla="*/ 129295 w 154523"/>
                    <a:gd name="connsiteY1" fmla="*/ 69378 h 192366"/>
                    <a:gd name="connsiteX2" fmla="*/ 119835 w 154523"/>
                    <a:gd name="connsiteY2" fmla="*/ 34689 h 192366"/>
                    <a:gd name="connsiteX3" fmla="*/ 88299 w 154523"/>
                    <a:gd name="connsiteY3" fmla="*/ 22075 h 192366"/>
                    <a:gd name="connsiteX4" fmla="*/ 44150 w 154523"/>
                    <a:gd name="connsiteY4" fmla="*/ 37843 h 192366"/>
                    <a:gd name="connsiteX5" fmla="*/ 31535 w 154523"/>
                    <a:gd name="connsiteY5" fmla="*/ 91453 h 192366"/>
                    <a:gd name="connsiteX6" fmla="*/ 31535 w 154523"/>
                    <a:gd name="connsiteY6" fmla="*/ 192367 h 192366"/>
                    <a:gd name="connsiteX7" fmla="*/ 0 w 154523"/>
                    <a:gd name="connsiteY7" fmla="*/ 192367 h 192366"/>
                    <a:gd name="connsiteX8" fmla="*/ 0 w 154523"/>
                    <a:gd name="connsiteY8" fmla="*/ 3154 h 192366"/>
                    <a:gd name="connsiteX9" fmla="*/ 25228 w 154523"/>
                    <a:gd name="connsiteY9" fmla="*/ 3154 h 192366"/>
                    <a:gd name="connsiteX10" fmla="*/ 28382 w 154523"/>
                    <a:gd name="connsiteY10" fmla="*/ 28382 h 192366"/>
                    <a:gd name="connsiteX11" fmla="*/ 28382 w 154523"/>
                    <a:gd name="connsiteY11" fmla="*/ 28382 h 192366"/>
                    <a:gd name="connsiteX12" fmla="*/ 53610 w 154523"/>
                    <a:gd name="connsiteY12" fmla="*/ 6307 h 192366"/>
                    <a:gd name="connsiteX13" fmla="*/ 88299 w 154523"/>
                    <a:gd name="connsiteY13" fmla="*/ 0 h 192366"/>
                    <a:gd name="connsiteX14" fmla="*/ 138756 w 154523"/>
                    <a:gd name="connsiteY14" fmla="*/ 15768 h 192366"/>
                    <a:gd name="connsiteX15" fmla="*/ 154524 w 154523"/>
                    <a:gd name="connsiteY15" fmla="*/ 69378 h 192366"/>
                    <a:gd name="connsiteX16" fmla="*/ 154524 w 154523"/>
                    <a:gd name="connsiteY16" fmla="*/ 192367 h 192366"/>
                    <a:gd name="connsiteX17" fmla="*/ 129295 w 154523"/>
                    <a:gd name="connsiteY17" fmla="*/ 192367 h 192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4523" h="192366">
                      <a:moveTo>
                        <a:pt x="129295" y="192367"/>
                      </a:moveTo>
                      <a:lnTo>
                        <a:pt x="129295" y="69378"/>
                      </a:lnTo>
                      <a:cubicBezTo>
                        <a:pt x="129295" y="53610"/>
                        <a:pt x="126142" y="40996"/>
                        <a:pt x="119835" y="34689"/>
                      </a:cubicBezTo>
                      <a:cubicBezTo>
                        <a:pt x="113528" y="28382"/>
                        <a:pt x="100914" y="22075"/>
                        <a:pt x="88299" y="22075"/>
                      </a:cubicBezTo>
                      <a:cubicBezTo>
                        <a:pt x="69378" y="22075"/>
                        <a:pt x="53610" y="28382"/>
                        <a:pt x="44150" y="37843"/>
                      </a:cubicBezTo>
                      <a:cubicBezTo>
                        <a:pt x="34689" y="47303"/>
                        <a:pt x="31535" y="66225"/>
                        <a:pt x="31535" y="91453"/>
                      </a:cubicBezTo>
                      <a:lnTo>
                        <a:pt x="31535" y="192367"/>
                      </a:lnTo>
                      <a:lnTo>
                        <a:pt x="0" y="192367"/>
                      </a:lnTo>
                      <a:lnTo>
                        <a:pt x="0" y="3154"/>
                      </a:lnTo>
                      <a:lnTo>
                        <a:pt x="25228" y="3154"/>
                      </a:lnTo>
                      <a:lnTo>
                        <a:pt x="28382" y="28382"/>
                      </a:lnTo>
                      <a:lnTo>
                        <a:pt x="28382" y="28382"/>
                      </a:lnTo>
                      <a:cubicBezTo>
                        <a:pt x="34689" y="18921"/>
                        <a:pt x="40996" y="12614"/>
                        <a:pt x="53610" y="6307"/>
                      </a:cubicBezTo>
                      <a:cubicBezTo>
                        <a:pt x="63071" y="0"/>
                        <a:pt x="75685" y="0"/>
                        <a:pt x="88299" y="0"/>
                      </a:cubicBezTo>
                      <a:cubicBezTo>
                        <a:pt x="110374" y="0"/>
                        <a:pt x="129295" y="6307"/>
                        <a:pt x="138756" y="15768"/>
                      </a:cubicBezTo>
                      <a:cubicBezTo>
                        <a:pt x="151370" y="25228"/>
                        <a:pt x="154524" y="44150"/>
                        <a:pt x="154524" y="69378"/>
                      </a:cubicBezTo>
                      <a:lnTo>
                        <a:pt x="154524" y="192367"/>
                      </a:lnTo>
                      <a:lnTo>
                        <a:pt x="129295" y="1923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1" name="Freeform: Shape 3330">
                  <a:extLst>
                    <a:ext uri="{FF2B5EF4-FFF2-40B4-BE49-F238E27FC236}">
                      <a16:creationId xmlns:a16="http://schemas.microsoft.com/office/drawing/2014/main" id="{863C5D23-13CD-70A1-6B34-B2D65E0186BC}"/>
                    </a:ext>
                  </a:extLst>
                </p:cNvPr>
                <p:cNvSpPr/>
                <p:nvPr/>
              </p:nvSpPr>
              <p:spPr>
                <a:xfrm>
                  <a:off x="5492314" y="2890954"/>
                  <a:ext cx="170291" cy="268051"/>
                </a:xfrm>
                <a:custGeom>
                  <a:avLst/>
                  <a:gdLst>
                    <a:gd name="connsiteX0" fmla="*/ 138756 w 170291"/>
                    <a:gd name="connsiteY0" fmla="*/ 239670 h 268051"/>
                    <a:gd name="connsiteX1" fmla="*/ 138756 w 170291"/>
                    <a:gd name="connsiteY1" fmla="*/ 239670 h 268051"/>
                    <a:gd name="connsiteX2" fmla="*/ 78839 w 170291"/>
                    <a:gd name="connsiteY2" fmla="*/ 268052 h 268051"/>
                    <a:gd name="connsiteX3" fmla="*/ 22075 w 170291"/>
                    <a:gd name="connsiteY3" fmla="*/ 242823 h 268051"/>
                    <a:gd name="connsiteX4" fmla="*/ 0 w 170291"/>
                    <a:gd name="connsiteY4" fmla="*/ 170292 h 268051"/>
                    <a:gd name="connsiteX5" fmla="*/ 22075 w 170291"/>
                    <a:gd name="connsiteY5" fmla="*/ 97760 h 268051"/>
                    <a:gd name="connsiteX6" fmla="*/ 78839 w 170291"/>
                    <a:gd name="connsiteY6" fmla="*/ 72531 h 268051"/>
                    <a:gd name="connsiteX7" fmla="*/ 138756 w 170291"/>
                    <a:gd name="connsiteY7" fmla="*/ 100913 h 268051"/>
                    <a:gd name="connsiteX8" fmla="*/ 141910 w 170291"/>
                    <a:gd name="connsiteY8" fmla="*/ 100913 h 268051"/>
                    <a:gd name="connsiteX9" fmla="*/ 141910 w 170291"/>
                    <a:gd name="connsiteY9" fmla="*/ 88299 h 268051"/>
                    <a:gd name="connsiteX10" fmla="*/ 141910 w 170291"/>
                    <a:gd name="connsiteY10" fmla="*/ 75685 h 268051"/>
                    <a:gd name="connsiteX11" fmla="*/ 141910 w 170291"/>
                    <a:gd name="connsiteY11" fmla="*/ 0 h 268051"/>
                    <a:gd name="connsiteX12" fmla="*/ 170292 w 170291"/>
                    <a:gd name="connsiteY12" fmla="*/ 0 h 268051"/>
                    <a:gd name="connsiteX13" fmla="*/ 170292 w 170291"/>
                    <a:gd name="connsiteY13" fmla="*/ 268052 h 268051"/>
                    <a:gd name="connsiteX14" fmla="*/ 148217 w 170291"/>
                    <a:gd name="connsiteY14" fmla="*/ 268052 h 268051"/>
                    <a:gd name="connsiteX15" fmla="*/ 138756 w 170291"/>
                    <a:gd name="connsiteY15" fmla="*/ 239670 h 268051"/>
                    <a:gd name="connsiteX16" fmla="*/ 81992 w 170291"/>
                    <a:gd name="connsiteY16" fmla="*/ 242823 h 268051"/>
                    <a:gd name="connsiteX17" fmla="*/ 122988 w 170291"/>
                    <a:gd name="connsiteY17" fmla="*/ 227055 h 268051"/>
                    <a:gd name="connsiteX18" fmla="*/ 135603 w 170291"/>
                    <a:gd name="connsiteY18" fmla="*/ 176599 h 268051"/>
                    <a:gd name="connsiteX19" fmla="*/ 135603 w 170291"/>
                    <a:gd name="connsiteY19" fmla="*/ 170292 h 268051"/>
                    <a:gd name="connsiteX20" fmla="*/ 122988 w 170291"/>
                    <a:gd name="connsiteY20" fmla="*/ 113528 h 268051"/>
                    <a:gd name="connsiteX21" fmla="*/ 78839 w 170291"/>
                    <a:gd name="connsiteY21" fmla="*/ 97760 h 268051"/>
                    <a:gd name="connsiteX22" fmla="*/ 40996 w 170291"/>
                    <a:gd name="connsiteY22" fmla="*/ 116681 h 268051"/>
                    <a:gd name="connsiteX23" fmla="*/ 28382 w 170291"/>
                    <a:gd name="connsiteY23" fmla="*/ 173445 h 268051"/>
                    <a:gd name="connsiteX24" fmla="*/ 40996 w 170291"/>
                    <a:gd name="connsiteY24" fmla="*/ 227055 h 268051"/>
                    <a:gd name="connsiteX25" fmla="*/ 81992 w 170291"/>
                    <a:gd name="connsiteY25" fmla="*/ 242823 h 26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70291" h="268051">
                      <a:moveTo>
                        <a:pt x="138756" y="239670"/>
                      </a:moveTo>
                      <a:lnTo>
                        <a:pt x="138756" y="239670"/>
                      </a:lnTo>
                      <a:cubicBezTo>
                        <a:pt x="122988" y="258591"/>
                        <a:pt x="104067" y="268052"/>
                        <a:pt x="78839" y="268052"/>
                      </a:cubicBezTo>
                      <a:cubicBezTo>
                        <a:pt x="53610" y="268052"/>
                        <a:pt x="34689" y="258591"/>
                        <a:pt x="22075" y="242823"/>
                      </a:cubicBezTo>
                      <a:cubicBezTo>
                        <a:pt x="9461" y="227055"/>
                        <a:pt x="0" y="201827"/>
                        <a:pt x="0" y="170292"/>
                      </a:cubicBezTo>
                      <a:cubicBezTo>
                        <a:pt x="0" y="138756"/>
                        <a:pt x="6307" y="113528"/>
                        <a:pt x="22075" y="97760"/>
                      </a:cubicBezTo>
                      <a:cubicBezTo>
                        <a:pt x="34689" y="81992"/>
                        <a:pt x="56764" y="72531"/>
                        <a:pt x="78839" y="72531"/>
                      </a:cubicBezTo>
                      <a:cubicBezTo>
                        <a:pt x="104067" y="72531"/>
                        <a:pt x="122988" y="81992"/>
                        <a:pt x="138756" y="100913"/>
                      </a:cubicBezTo>
                      <a:lnTo>
                        <a:pt x="141910" y="100913"/>
                      </a:lnTo>
                      <a:lnTo>
                        <a:pt x="141910" y="88299"/>
                      </a:lnTo>
                      <a:lnTo>
                        <a:pt x="141910" y="75685"/>
                      </a:lnTo>
                      <a:lnTo>
                        <a:pt x="141910" y="0"/>
                      </a:lnTo>
                      <a:lnTo>
                        <a:pt x="170292" y="0"/>
                      </a:lnTo>
                      <a:lnTo>
                        <a:pt x="170292" y="268052"/>
                      </a:lnTo>
                      <a:lnTo>
                        <a:pt x="148217" y="268052"/>
                      </a:lnTo>
                      <a:lnTo>
                        <a:pt x="138756" y="239670"/>
                      </a:lnTo>
                      <a:close/>
                      <a:moveTo>
                        <a:pt x="81992" y="242823"/>
                      </a:moveTo>
                      <a:cubicBezTo>
                        <a:pt x="100914" y="242823"/>
                        <a:pt x="116681" y="236516"/>
                        <a:pt x="122988" y="227055"/>
                      </a:cubicBezTo>
                      <a:cubicBezTo>
                        <a:pt x="132449" y="217595"/>
                        <a:pt x="135603" y="198673"/>
                        <a:pt x="135603" y="176599"/>
                      </a:cubicBezTo>
                      <a:lnTo>
                        <a:pt x="135603" y="170292"/>
                      </a:lnTo>
                      <a:cubicBezTo>
                        <a:pt x="135603" y="141910"/>
                        <a:pt x="132449" y="122988"/>
                        <a:pt x="122988" y="113528"/>
                      </a:cubicBezTo>
                      <a:cubicBezTo>
                        <a:pt x="113528" y="100913"/>
                        <a:pt x="100914" y="97760"/>
                        <a:pt x="78839" y="97760"/>
                      </a:cubicBezTo>
                      <a:cubicBezTo>
                        <a:pt x="63071" y="97760"/>
                        <a:pt x="50457" y="104067"/>
                        <a:pt x="40996" y="116681"/>
                      </a:cubicBezTo>
                      <a:cubicBezTo>
                        <a:pt x="31535" y="129295"/>
                        <a:pt x="28382" y="148217"/>
                        <a:pt x="28382" y="173445"/>
                      </a:cubicBezTo>
                      <a:cubicBezTo>
                        <a:pt x="28382" y="198673"/>
                        <a:pt x="31535" y="214441"/>
                        <a:pt x="40996" y="227055"/>
                      </a:cubicBezTo>
                      <a:cubicBezTo>
                        <a:pt x="50457" y="236516"/>
                        <a:pt x="63071" y="242823"/>
                        <a:pt x="81992" y="2428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2" name="Freeform: Shape 3331">
                  <a:extLst>
                    <a:ext uri="{FF2B5EF4-FFF2-40B4-BE49-F238E27FC236}">
                      <a16:creationId xmlns:a16="http://schemas.microsoft.com/office/drawing/2014/main" id="{A9C2899E-7F33-6D65-F602-983B5ECF480C}"/>
                    </a:ext>
                  </a:extLst>
                </p:cNvPr>
                <p:cNvSpPr/>
                <p:nvPr/>
              </p:nvSpPr>
              <p:spPr>
                <a:xfrm>
                  <a:off x="5813976" y="2903568"/>
                  <a:ext cx="192366" cy="252283"/>
                </a:xfrm>
                <a:custGeom>
                  <a:avLst/>
                  <a:gdLst>
                    <a:gd name="connsiteX0" fmla="*/ 192366 w 192366"/>
                    <a:gd name="connsiteY0" fmla="*/ 252284 h 252283"/>
                    <a:gd name="connsiteX1" fmla="*/ 163984 w 192366"/>
                    <a:gd name="connsiteY1" fmla="*/ 252284 h 252283"/>
                    <a:gd name="connsiteX2" fmla="*/ 163984 w 192366"/>
                    <a:gd name="connsiteY2" fmla="*/ 132449 h 252283"/>
                    <a:gd name="connsiteX3" fmla="*/ 31535 w 192366"/>
                    <a:gd name="connsiteY3" fmla="*/ 132449 h 252283"/>
                    <a:gd name="connsiteX4" fmla="*/ 31535 w 192366"/>
                    <a:gd name="connsiteY4" fmla="*/ 252284 h 252283"/>
                    <a:gd name="connsiteX5" fmla="*/ 0 w 192366"/>
                    <a:gd name="connsiteY5" fmla="*/ 252284 h 252283"/>
                    <a:gd name="connsiteX6" fmla="*/ 0 w 192366"/>
                    <a:gd name="connsiteY6" fmla="*/ 0 h 252283"/>
                    <a:gd name="connsiteX7" fmla="*/ 31535 w 192366"/>
                    <a:gd name="connsiteY7" fmla="*/ 0 h 252283"/>
                    <a:gd name="connsiteX8" fmla="*/ 31535 w 192366"/>
                    <a:gd name="connsiteY8" fmla="*/ 107221 h 252283"/>
                    <a:gd name="connsiteX9" fmla="*/ 163984 w 192366"/>
                    <a:gd name="connsiteY9" fmla="*/ 107221 h 252283"/>
                    <a:gd name="connsiteX10" fmla="*/ 163984 w 192366"/>
                    <a:gd name="connsiteY10" fmla="*/ 0 h 252283"/>
                    <a:gd name="connsiteX11" fmla="*/ 192366 w 192366"/>
                    <a:gd name="connsiteY11" fmla="*/ 0 h 252283"/>
                    <a:gd name="connsiteX12" fmla="*/ 192366 w 192366"/>
                    <a:gd name="connsiteY12" fmla="*/ 252284 h 25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2366" h="252283">
                      <a:moveTo>
                        <a:pt x="192366" y="252284"/>
                      </a:moveTo>
                      <a:lnTo>
                        <a:pt x="163984" y="252284"/>
                      </a:lnTo>
                      <a:lnTo>
                        <a:pt x="163984" y="132449"/>
                      </a:lnTo>
                      <a:lnTo>
                        <a:pt x="31535" y="132449"/>
                      </a:lnTo>
                      <a:lnTo>
                        <a:pt x="31535" y="252284"/>
                      </a:lnTo>
                      <a:lnTo>
                        <a:pt x="0" y="252284"/>
                      </a:lnTo>
                      <a:lnTo>
                        <a:pt x="0" y="0"/>
                      </a:lnTo>
                      <a:lnTo>
                        <a:pt x="31535" y="0"/>
                      </a:lnTo>
                      <a:lnTo>
                        <a:pt x="31535" y="107221"/>
                      </a:lnTo>
                      <a:lnTo>
                        <a:pt x="163984" y="107221"/>
                      </a:lnTo>
                      <a:lnTo>
                        <a:pt x="163984" y="0"/>
                      </a:lnTo>
                      <a:lnTo>
                        <a:pt x="192366" y="0"/>
                      </a:lnTo>
                      <a:lnTo>
                        <a:pt x="192366" y="2522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3" name="Freeform: Shape 3332">
                  <a:extLst>
                    <a:ext uri="{FF2B5EF4-FFF2-40B4-BE49-F238E27FC236}">
                      <a16:creationId xmlns:a16="http://schemas.microsoft.com/office/drawing/2014/main" id="{964280CD-115A-F323-2153-0B021152B6CD}"/>
                    </a:ext>
                  </a:extLst>
                </p:cNvPr>
                <p:cNvSpPr/>
                <p:nvPr/>
              </p:nvSpPr>
              <p:spPr>
                <a:xfrm>
                  <a:off x="6059952" y="2966639"/>
                  <a:ext cx="151370" cy="192366"/>
                </a:xfrm>
                <a:custGeom>
                  <a:avLst/>
                  <a:gdLst>
                    <a:gd name="connsiteX0" fmla="*/ 129296 w 151370"/>
                    <a:gd name="connsiteY0" fmla="*/ 189213 h 192366"/>
                    <a:gd name="connsiteX1" fmla="*/ 122988 w 151370"/>
                    <a:gd name="connsiteY1" fmla="*/ 160831 h 192366"/>
                    <a:gd name="connsiteX2" fmla="*/ 122988 w 151370"/>
                    <a:gd name="connsiteY2" fmla="*/ 160831 h 192366"/>
                    <a:gd name="connsiteX3" fmla="*/ 94606 w 151370"/>
                    <a:gd name="connsiteY3" fmla="*/ 186059 h 192366"/>
                    <a:gd name="connsiteX4" fmla="*/ 59917 w 151370"/>
                    <a:gd name="connsiteY4" fmla="*/ 192366 h 192366"/>
                    <a:gd name="connsiteX5" fmla="*/ 15768 w 151370"/>
                    <a:gd name="connsiteY5" fmla="*/ 176599 h 192366"/>
                    <a:gd name="connsiteX6" fmla="*/ 0 w 151370"/>
                    <a:gd name="connsiteY6" fmla="*/ 135602 h 192366"/>
                    <a:gd name="connsiteX7" fmla="*/ 91453 w 151370"/>
                    <a:gd name="connsiteY7" fmla="*/ 75685 h 192366"/>
                    <a:gd name="connsiteX8" fmla="*/ 122988 w 151370"/>
                    <a:gd name="connsiteY8" fmla="*/ 75685 h 192366"/>
                    <a:gd name="connsiteX9" fmla="*/ 122988 w 151370"/>
                    <a:gd name="connsiteY9" fmla="*/ 63071 h 192366"/>
                    <a:gd name="connsiteX10" fmla="*/ 113528 w 151370"/>
                    <a:gd name="connsiteY10" fmla="*/ 31535 h 192366"/>
                    <a:gd name="connsiteX11" fmla="*/ 81992 w 151370"/>
                    <a:gd name="connsiteY11" fmla="*/ 22075 h 192366"/>
                    <a:gd name="connsiteX12" fmla="*/ 28382 w 151370"/>
                    <a:gd name="connsiteY12" fmla="*/ 37842 h 192366"/>
                    <a:gd name="connsiteX13" fmla="*/ 18921 w 151370"/>
                    <a:gd name="connsiteY13" fmla="*/ 15768 h 192366"/>
                    <a:gd name="connsiteX14" fmla="*/ 50457 w 151370"/>
                    <a:gd name="connsiteY14" fmla="*/ 3153 h 192366"/>
                    <a:gd name="connsiteX15" fmla="*/ 85146 w 151370"/>
                    <a:gd name="connsiteY15" fmla="*/ 0 h 192366"/>
                    <a:gd name="connsiteX16" fmla="*/ 135603 w 151370"/>
                    <a:gd name="connsiteY16" fmla="*/ 15768 h 192366"/>
                    <a:gd name="connsiteX17" fmla="*/ 151370 w 151370"/>
                    <a:gd name="connsiteY17" fmla="*/ 63071 h 192366"/>
                    <a:gd name="connsiteX18" fmla="*/ 151370 w 151370"/>
                    <a:gd name="connsiteY18" fmla="*/ 192366 h 192366"/>
                    <a:gd name="connsiteX19" fmla="*/ 129296 w 151370"/>
                    <a:gd name="connsiteY19" fmla="*/ 192366 h 192366"/>
                    <a:gd name="connsiteX20" fmla="*/ 63071 w 151370"/>
                    <a:gd name="connsiteY20" fmla="*/ 170291 h 192366"/>
                    <a:gd name="connsiteX21" fmla="*/ 104067 w 151370"/>
                    <a:gd name="connsiteY21" fmla="*/ 154524 h 192366"/>
                    <a:gd name="connsiteX22" fmla="*/ 119835 w 151370"/>
                    <a:gd name="connsiteY22" fmla="*/ 113528 h 192366"/>
                    <a:gd name="connsiteX23" fmla="*/ 119835 w 151370"/>
                    <a:gd name="connsiteY23" fmla="*/ 97760 h 192366"/>
                    <a:gd name="connsiteX24" fmla="*/ 91453 w 151370"/>
                    <a:gd name="connsiteY24" fmla="*/ 97760 h 192366"/>
                    <a:gd name="connsiteX25" fmla="*/ 40996 w 151370"/>
                    <a:gd name="connsiteY25" fmla="*/ 107220 h 192366"/>
                    <a:gd name="connsiteX26" fmla="*/ 25228 w 151370"/>
                    <a:gd name="connsiteY26" fmla="*/ 135602 h 192366"/>
                    <a:gd name="connsiteX27" fmla="*/ 34689 w 151370"/>
                    <a:gd name="connsiteY27" fmla="*/ 160831 h 192366"/>
                    <a:gd name="connsiteX28" fmla="*/ 63071 w 151370"/>
                    <a:gd name="connsiteY28" fmla="*/ 170291 h 192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370" h="192366">
                      <a:moveTo>
                        <a:pt x="129296" y="189213"/>
                      </a:moveTo>
                      <a:lnTo>
                        <a:pt x="122988" y="160831"/>
                      </a:lnTo>
                      <a:lnTo>
                        <a:pt x="122988" y="160831"/>
                      </a:lnTo>
                      <a:cubicBezTo>
                        <a:pt x="113528" y="173445"/>
                        <a:pt x="104067" y="179752"/>
                        <a:pt x="94606" y="186059"/>
                      </a:cubicBezTo>
                      <a:cubicBezTo>
                        <a:pt x="85146" y="189213"/>
                        <a:pt x="72532" y="192366"/>
                        <a:pt x="59917" y="192366"/>
                      </a:cubicBezTo>
                      <a:cubicBezTo>
                        <a:pt x="40996" y="192366"/>
                        <a:pt x="25228" y="186059"/>
                        <a:pt x="15768" y="176599"/>
                      </a:cubicBezTo>
                      <a:cubicBezTo>
                        <a:pt x="6307" y="167138"/>
                        <a:pt x="0" y="154524"/>
                        <a:pt x="0" y="135602"/>
                      </a:cubicBezTo>
                      <a:cubicBezTo>
                        <a:pt x="0" y="97760"/>
                        <a:pt x="31535" y="78839"/>
                        <a:pt x="91453" y="75685"/>
                      </a:cubicBezTo>
                      <a:lnTo>
                        <a:pt x="122988" y="75685"/>
                      </a:lnTo>
                      <a:lnTo>
                        <a:pt x="122988" y="63071"/>
                      </a:lnTo>
                      <a:cubicBezTo>
                        <a:pt x="122988" y="47303"/>
                        <a:pt x="119835" y="37842"/>
                        <a:pt x="113528" y="31535"/>
                      </a:cubicBezTo>
                      <a:cubicBezTo>
                        <a:pt x="107221" y="25228"/>
                        <a:pt x="97760" y="22075"/>
                        <a:pt x="81992" y="22075"/>
                      </a:cubicBezTo>
                      <a:cubicBezTo>
                        <a:pt x="66225" y="22075"/>
                        <a:pt x="47303" y="28382"/>
                        <a:pt x="28382" y="37842"/>
                      </a:cubicBezTo>
                      <a:lnTo>
                        <a:pt x="18921" y="15768"/>
                      </a:lnTo>
                      <a:cubicBezTo>
                        <a:pt x="28382" y="9460"/>
                        <a:pt x="37843" y="6307"/>
                        <a:pt x="50457" y="3153"/>
                      </a:cubicBezTo>
                      <a:cubicBezTo>
                        <a:pt x="63071" y="0"/>
                        <a:pt x="72532" y="0"/>
                        <a:pt x="85146" y="0"/>
                      </a:cubicBezTo>
                      <a:cubicBezTo>
                        <a:pt x="107221" y="0"/>
                        <a:pt x="122988" y="6307"/>
                        <a:pt x="135603" y="15768"/>
                      </a:cubicBezTo>
                      <a:cubicBezTo>
                        <a:pt x="145063" y="25228"/>
                        <a:pt x="151370" y="40996"/>
                        <a:pt x="151370" y="63071"/>
                      </a:cubicBezTo>
                      <a:lnTo>
                        <a:pt x="151370" y="192366"/>
                      </a:lnTo>
                      <a:lnTo>
                        <a:pt x="129296" y="192366"/>
                      </a:lnTo>
                      <a:close/>
                      <a:moveTo>
                        <a:pt x="63071" y="170291"/>
                      </a:moveTo>
                      <a:cubicBezTo>
                        <a:pt x="81992" y="170291"/>
                        <a:pt x="94606" y="163984"/>
                        <a:pt x="104067" y="154524"/>
                      </a:cubicBezTo>
                      <a:cubicBezTo>
                        <a:pt x="113528" y="145063"/>
                        <a:pt x="119835" y="132449"/>
                        <a:pt x="119835" y="113528"/>
                      </a:cubicBezTo>
                      <a:lnTo>
                        <a:pt x="119835" y="97760"/>
                      </a:lnTo>
                      <a:lnTo>
                        <a:pt x="91453" y="97760"/>
                      </a:lnTo>
                      <a:cubicBezTo>
                        <a:pt x="69378" y="97760"/>
                        <a:pt x="53610" y="100913"/>
                        <a:pt x="40996" y="107220"/>
                      </a:cubicBezTo>
                      <a:cubicBezTo>
                        <a:pt x="31535" y="113528"/>
                        <a:pt x="25228" y="122988"/>
                        <a:pt x="25228" y="135602"/>
                      </a:cubicBezTo>
                      <a:cubicBezTo>
                        <a:pt x="25228" y="145063"/>
                        <a:pt x="28382" y="154524"/>
                        <a:pt x="34689" y="160831"/>
                      </a:cubicBezTo>
                      <a:cubicBezTo>
                        <a:pt x="44150" y="167138"/>
                        <a:pt x="53610" y="170291"/>
                        <a:pt x="63071" y="1702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4" name="Freeform: Shape 3333">
                  <a:extLst>
                    <a:ext uri="{FF2B5EF4-FFF2-40B4-BE49-F238E27FC236}">
                      <a16:creationId xmlns:a16="http://schemas.microsoft.com/office/drawing/2014/main" id="{61C8F5FE-D744-87F1-0983-AB2FA1C1A8AB}"/>
                    </a:ext>
                  </a:extLst>
                </p:cNvPr>
                <p:cNvSpPr/>
                <p:nvPr/>
              </p:nvSpPr>
              <p:spPr>
                <a:xfrm>
                  <a:off x="6268087" y="2963485"/>
                  <a:ext cx="160830" cy="277512"/>
                </a:xfrm>
                <a:custGeom>
                  <a:avLst/>
                  <a:gdLst>
                    <a:gd name="connsiteX0" fmla="*/ 88299 w 160830"/>
                    <a:gd name="connsiteY0" fmla="*/ 195520 h 277512"/>
                    <a:gd name="connsiteX1" fmla="*/ 53610 w 160830"/>
                    <a:gd name="connsiteY1" fmla="*/ 189213 h 277512"/>
                    <a:gd name="connsiteX2" fmla="*/ 28382 w 160830"/>
                    <a:gd name="connsiteY2" fmla="*/ 167138 h 277512"/>
                    <a:gd name="connsiteX3" fmla="*/ 25228 w 160830"/>
                    <a:gd name="connsiteY3" fmla="*/ 167138 h 277512"/>
                    <a:gd name="connsiteX4" fmla="*/ 28382 w 160830"/>
                    <a:gd name="connsiteY4" fmla="*/ 198674 h 277512"/>
                    <a:gd name="connsiteX5" fmla="*/ 28382 w 160830"/>
                    <a:gd name="connsiteY5" fmla="*/ 277512 h 277512"/>
                    <a:gd name="connsiteX6" fmla="*/ 0 w 160830"/>
                    <a:gd name="connsiteY6" fmla="*/ 277512 h 277512"/>
                    <a:gd name="connsiteX7" fmla="*/ 0 w 160830"/>
                    <a:gd name="connsiteY7" fmla="*/ 3154 h 277512"/>
                    <a:gd name="connsiteX8" fmla="*/ 22075 w 160830"/>
                    <a:gd name="connsiteY8" fmla="*/ 3154 h 277512"/>
                    <a:gd name="connsiteX9" fmla="*/ 25228 w 160830"/>
                    <a:gd name="connsiteY9" fmla="*/ 28382 h 277512"/>
                    <a:gd name="connsiteX10" fmla="*/ 25228 w 160830"/>
                    <a:gd name="connsiteY10" fmla="*/ 28382 h 277512"/>
                    <a:gd name="connsiteX11" fmla="*/ 50457 w 160830"/>
                    <a:gd name="connsiteY11" fmla="*/ 6307 h 277512"/>
                    <a:gd name="connsiteX12" fmla="*/ 85146 w 160830"/>
                    <a:gd name="connsiteY12" fmla="*/ 0 h 277512"/>
                    <a:gd name="connsiteX13" fmla="*/ 141910 w 160830"/>
                    <a:gd name="connsiteY13" fmla="*/ 25228 h 277512"/>
                    <a:gd name="connsiteX14" fmla="*/ 160831 w 160830"/>
                    <a:gd name="connsiteY14" fmla="*/ 97760 h 277512"/>
                    <a:gd name="connsiteX15" fmla="*/ 138756 w 160830"/>
                    <a:gd name="connsiteY15" fmla="*/ 170292 h 277512"/>
                    <a:gd name="connsiteX16" fmla="*/ 88299 w 160830"/>
                    <a:gd name="connsiteY16" fmla="*/ 195520 h 277512"/>
                    <a:gd name="connsiteX17" fmla="*/ 85146 w 160830"/>
                    <a:gd name="connsiteY17" fmla="*/ 25228 h 277512"/>
                    <a:gd name="connsiteX18" fmla="*/ 44150 w 160830"/>
                    <a:gd name="connsiteY18" fmla="*/ 40996 h 277512"/>
                    <a:gd name="connsiteX19" fmla="*/ 31535 w 160830"/>
                    <a:gd name="connsiteY19" fmla="*/ 91453 h 277512"/>
                    <a:gd name="connsiteX20" fmla="*/ 31535 w 160830"/>
                    <a:gd name="connsiteY20" fmla="*/ 97760 h 277512"/>
                    <a:gd name="connsiteX21" fmla="*/ 44150 w 160830"/>
                    <a:gd name="connsiteY21" fmla="*/ 154524 h 277512"/>
                    <a:gd name="connsiteX22" fmla="*/ 88299 w 160830"/>
                    <a:gd name="connsiteY22" fmla="*/ 170292 h 277512"/>
                    <a:gd name="connsiteX23" fmla="*/ 126142 w 160830"/>
                    <a:gd name="connsiteY23" fmla="*/ 151370 h 277512"/>
                    <a:gd name="connsiteX24" fmla="*/ 138756 w 160830"/>
                    <a:gd name="connsiteY24" fmla="*/ 97760 h 277512"/>
                    <a:gd name="connsiteX25" fmla="*/ 126142 w 160830"/>
                    <a:gd name="connsiteY25" fmla="*/ 44150 h 277512"/>
                    <a:gd name="connsiteX26" fmla="*/ 85146 w 160830"/>
                    <a:gd name="connsiteY26" fmla="*/ 25228 h 27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0830" h="277512">
                      <a:moveTo>
                        <a:pt x="88299" y="195520"/>
                      </a:moveTo>
                      <a:cubicBezTo>
                        <a:pt x="75685" y="195520"/>
                        <a:pt x="66224" y="192367"/>
                        <a:pt x="53610" y="189213"/>
                      </a:cubicBezTo>
                      <a:cubicBezTo>
                        <a:pt x="44150" y="186059"/>
                        <a:pt x="34689" y="176599"/>
                        <a:pt x="28382" y="167138"/>
                      </a:cubicBezTo>
                      <a:lnTo>
                        <a:pt x="25228" y="167138"/>
                      </a:lnTo>
                      <a:cubicBezTo>
                        <a:pt x="25228" y="176599"/>
                        <a:pt x="28382" y="189213"/>
                        <a:pt x="28382" y="198674"/>
                      </a:cubicBezTo>
                      <a:lnTo>
                        <a:pt x="28382" y="277512"/>
                      </a:lnTo>
                      <a:lnTo>
                        <a:pt x="0" y="277512"/>
                      </a:lnTo>
                      <a:lnTo>
                        <a:pt x="0" y="3154"/>
                      </a:lnTo>
                      <a:lnTo>
                        <a:pt x="22075" y="3154"/>
                      </a:lnTo>
                      <a:lnTo>
                        <a:pt x="25228" y="28382"/>
                      </a:lnTo>
                      <a:lnTo>
                        <a:pt x="25228" y="28382"/>
                      </a:lnTo>
                      <a:cubicBezTo>
                        <a:pt x="31535" y="18921"/>
                        <a:pt x="40996" y="9461"/>
                        <a:pt x="50457" y="6307"/>
                      </a:cubicBezTo>
                      <a:cubicBezTo>
                        <a:pt x="59917" y="3154"/>
                        <a:pt x="72532" y="0"/>
                        <a:pt x="85146" y="0"/>
                      </a:cubicBezTo>
                      <a:cubicBezTo>
                        <a:pt x="110374" y="0"/>
                        <a:pt x="129295" y="9461"/>
                        <a:pt x="141910" y="25228"/>
                      </a:cubicBezTo>
                      <a:cubicBezTo>
                        <a:pt x="154524" y="40996"/>
                        <a:pt x="160831" y="66225"/>
                        <a:pt x="160831" y="97760"/>
                      </a:cubicBezTo>
                      <a:cubicBezTo>
                        <a:pt x="160831" y="129296"/>
                        <a:pt x="154524" y="154524"/>
                        <a:pt x="138756" y="170292"/>
                      </a:cubicBezTo>
                      <a:cubicBezTo>
                        <a:pt x="132449" y="186059"/>
                        <a:pt x="113528" y="195520"/>
                        <a:pt x="88299" y="195520"/>
                      </a:cubicBezTo>
                      <a:close/>
                      <a:moveTo>
                        <a:pt x="85146" y="25228"/>
                      </a:moveTo>
                      <a:cubicBezTo>
                        <a:pt x="66224" y="25228"/>
                        <a:pt x="50457" y="31535"/>
                        <a:pt x="44150" y="40996"/>
                      </a:cubicBezTo>
                      <a:cubicBezTo>
                        <a:pt x="34689" y="50457"/>
                        <a:pt x="31535" y="69378"/>
                        <a:pt x="31535" y="91453"/>
                      </a:cubicBezTo>
                      <a:lnTo>
                        <a:pt x="31535" y="97760"/>
                      </a:lnTo>
                      <a:cubicBezTo>
                        <a:pt x="31535" y="122988"/>
                        <a:pt x="34689" y="141910"/>
                        <a:pt x="44150" y="154524"/>
                      </a:cubicBezTo>
                      <a:cubicBezTo>
                        <a:pt x="53610" y="167138"/>
                        <a:pt x="66224" y="170292"/>
                        <a:pt x="88299" y="170292"/>
                      </a:cubicBezTo>
                      <a:cubicBezTo>
                        <a:pt x="104067" y="170292"/>
                        <a:pt x="116681" y="163985"/>
                        <a:pt x="126142" y="151370"/>
                      </a:cubicBezTo>
                      <a:cubicBezTo>
                        <a:pt x="135603" y="138756"/>
                        <a:pt x="138756" y="119835"/>
                        <a:pt x="138756" y="97760"/>
                      </a:cubicBezTo>
                      <a:cubicBezTo>
                        <a:pt x="138756" y="75685"/>
                        <a:pt x="135603" y="56764"/>
                        <a:pt x="126142" y="44150"/>
                      </a:cubicBezTo>
                      <a:cubicBezTo>
                        <a:pt x="113528" y="31535"/>
                        <a:pt x="100913" y="25228"/>
                        <a:pt x="85146" y="252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5" name="Freeform: Shape 3334">
                  <a:extLst>
                    <a:ext uri="{FF2B5EF4-FFF2-40B4-BE49-F238E27FC236}">
                      <a16:creationId xmlns:a16="http://schemas.microsoft.com/office/drawing/2014/main" id="{D14A3084-DD38-DC57-A643-91002F80BEBF}"/>
                    </a:ext>
                  </a:extLst>
                </p:cNvPr>
                <p:cNvSpPr/>
                <p:nvPr/>
              </p:nvSpPr>
              <p:spPr>
                <a:xfrm>
                  <a:off x="6485681" y="2963485"/>
                  <a:ext cx="163984" cy="277512"/>
                </a:xfrm>
                <a:custGeom>
                  <a:avLst/>
                  <a:gdLst>
                    <a:gd name="connsiteX0" fmla="*/ 88299 w 163984"/>
                    <a:gd name="connsiteY0" fmla="*/ 195520 h 277512"/>
                    <a:gd name="connsiteX1" fmla="*/ 53610 w 163984"/>
                    <a:gd name="connsiteY1" fmla="*/ 189213 h 277512"/>
                    <a:gd name="connsiteX2" fmla="*/ 28382 w 163984"/>
                    <a:gd name="connsiteY2" fmla="*/ 167138 h 277512"/>
                    <a:gd name="connsiteX3" fmla="*/ 25228 w 163984"/>
                    <a:gd name="connsiteY3" fmla="*/ 167138 h 277512"/>
                    <a:gd name="connsiteX4" fmla="*/ 28382 w 163984"/>
                    <a:gd name="connsiteY4" fmla="*/ 198674 h 277512"/>
                    <a:gd name="connsiteX5" fmla="*/ 28382 w 163984"/>
                    <a:gd name="connsiteY5" fmla="*/ 277512 h 277512"/>
                    <a:gd name="connsiteX6" fmla="*/ 0 w 163984"/>
                    <a:gd name="connsiteY6" fmla="*/ 277512 h 277512"/>
                    <a:gd name="connsiteX7" fmla="*/ 0 w 163984"/>
                    <a:gd name="connsiteY7" fmla="*/ 3154 h 277512"/>
                    <a:gd name="connsiteX8" fmla="*/ 22075 w 163984"/>
                    <a:gd name="connsiteY8" fmla="*/ 3154 h 277512"/>
                    <a:gd name="connsiteX9" fmla="*/ 25228 w 163984"/>
                    <a:gd name="connsiteY9" fmla="*/ 28382 h 277512"/>
                    <a:gd name="connsiteX10" fmla="*/ 25228 w 163984"/>
                    <a:gd name="connsiteY10" fmla="*/ 28382 h 277512"/>
                    <a:gd name="connsiteX11" fmla="*/ 50457 w 163984"/>
                    <a:gd name="connsiteY11" fmla="*/ 6307 h 277512"/>
                    <a:gd name="connsiteX12" fmla="*/ 85146 w 163984"/>
                    <a:gd name="connsiteY12" fmla="*/ 0 h 277512"/>
                    <a:gd name="connsiteX13" fmla="*/ 141910 w 163984"/>
                    <a:gd name="connsiteY13" fmla="*/ 25228 h 277512"/>
                    <a:gd name="connsiteX14" fmla="*/ 163984 w 163984"/>
                    <a:gd name="connsiteY14" fmla="*/ 97760 h 277512"/>
                    <a:gd name="connsiteX15" fmla="*/ 141910 w 163984"/>
                    <a:gd name="connsiteY15" fmla="*/ 170292 h 277512"/>
                    <a:gd name="connsiteX16" fmla="*/ 88299 w 163984"/>
                    <a:gd name="connsiteY16" fmla="*/ 195520 h 277512"/>
                    <a:gd name="connsiteX17" fmla="*/ 85146 w 163984"/>
                    <a:gd name="connsiteY17" fmla="*/ 25228 h 277512"/>
                    <a:gd name="connsiteX18" fmla="*/ 44150 w 163984"/>
                    <a:gd name="connsiteY18" fmla="*/ 40996 h 277512"/>
                    <a:gd name="connsiteX19" fmla="*/ 31535 w 163984"/>
                    <a:gd name="connsiteY19" fmla="*/ 91453 h 277512"/>
                    <a:gd name="connsiteX20" fmla="*/ 31535 w 163984"/>
                    <a:gd name="connsiteY20" fmla="*/ 97760 h 277512"/>
                    <a:gd name="connsiteX21" fmla="*/ 44150 w 163984"/>
                    <a:gd name="connsiteY21" fmla="*/ 154524 h 277512"/>
                    <a:gd name="connsiteX22" fmla="*/ 88299 w 163984"/>
                    <a:gd name="connsiteY22" fmla="*/ 170292 h 277512"/>
                    <a:gd name="connsiteX23" fmla="*/ 126142 w 163984"/>
                    <a:gd name="connsiteY23" fmla="*/ 151370 h 277512"/>
                    <a:gd name="connsiteX24" fmla="*/ 138756 w 163984"/>
                    <a:gd name="connsiteY24" fmla="*/ 97760 h 277512"/>
                    <a:gd name="connsiteX25" fmla="*/ 126142 w 163984"/>
                    <a:gd name="connsiteY25" fmla="*/ 44150 h 277512"/>
                    <a:gd name="connsiteX26" fmla="*/ 85146 w 163984"/>
                    <a:gd name="connsiteY26" fmla="*/ 25228 h 27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3984" h="277512">
                      <a:moveTo>
                        <a:pt x="88299" y="195520"/>
                      </a:moveTo>
                      <a:cubicBezTo>
                        <a:pt x="75685" y="195520"/>
                        <a:pt x="66225" y="192367"/>
                        <a:pt x="53610" y="189213"/>
                      </a:cubicBezTo>
                      <a:cubicBezTo>
                        <a:pt x="44150" y="186059"/>
                        <a:pt x="34689" y="176599"/>
                        <a:pt x="28382" y="167138"/>
                      </a:cubicBezTo>
                      <a:lnTo>
                        <a:pt x="25228" y="167138"/>
                      </a:lnTo>
                      <a:cubicBezTo>
                        <a:pt x="25228" y="176599"/>
                        <a:pt x="28382" y="189213"/>
                        <a:pt x="28382" y="198674"/>
                      </a:cubicBezTo>
                      <a:lnTo>
                        <a:pt x="28382" y="277512"/>
                      </a:lnTo>
                      <a:lnTo>
                        <a:pt x="0" y="277512"/>
                      </a:lnTo>
                      <a:lnTo>
                        <a:pt x="0" y="3154"/>
                      </a:lnTo>
                      <a:lnTo>
                        <a:pt x="22075" y="3154"/>
                      </a:lnTo>
                      <a:lnTo>
                        <a:pt x="25228" y="28382"/>
                      </a:lnTo>
                      <a:lnTo>
                        <a:pt x="25228" y="28382"/>
                      </a:lnTo>
                      <a:cubicBezTo>
                        <a:pt x="31535" y="18921"/>
                        <a:pt x="40996" y="9461"/>
                        <a:pt x="50457" y="6307"/>
                      </a:cubicBezTo>
                      <a:cubicBezTo>
                        <a:pt x="59917" y="3154"/>
                        <a:pt x="72532" y="0"/>
                        <a:pt x="85146" y="0"/>
                      </a:cubicBezTo>
                      <a:cubicBezTo>
                        <a:pt x="110374" y="0"/>
                        <a:pt x="129296" y="9461"/>
                        <a:pt x="141910" y="25228"/>
                      </a:cubicBezTo>
                      <a:cubicBezTo>
                        <a:pt x="154524" y="40996"/>
                        <a:pt x="163984" y="66225"/>
                        <a:pt x="163984" y="97760"/>
                      </a:cubicBezTo>
                      <a:cubicBezTo>
                        <a:pt x="163984" y="129296"/>
                        <a:pt x="157677" y="154524"/>
                        <a:pt x="141910" y="170292"/>
                      </a:cubicBezTo>
                      <a:cubicBezTo>
                        <a:pt x="132449" y="186059"/>
                        <a:pt x="113528" y="195520"/>
                        <a:pt x="88299" y="195520"/>
                      </a:cubicBezTo>
                      <a:close/>
                      <a:moveTo>
                        <a:pt x="85146" y="25228"/>
                      </a:moveTo>
                      <a:cubicBezTo>
                        <a:pt x="66225" y="25228"/>
                        <a:pt x="50457" y="31535"/>
                        <a:pt x="44150" y="40996"/>
                      </a:cubicBezTo>
                      <a:cubicBezTo>
                        <a:pt x="34689" y="50457"/>
                        <a:pt x="31535" y="69378"/>
                        <a:pt x="31535" y="91453"/>
                      </a:cubicBezTo>
                      <a:lnTo>
                        <a:pt x="31535" y="97760"/>
                      </a:lnTo>
                      <a:cubicBezTo>
                        <a:pt x="31535" y="122988"/>
                        <a:pt x="34689" y="141910"/>
                        <a:pt x="44150" y="154524"/>
                      </a:cubicBezTo>
                      <a:cubicBezTo>
                        <a:pt x="53610" y="167138"/>
                        <a:pt x="66225" y="170292"/>
                        <a:pt x="88299" y="170292"/>
                      </a:cubicBezTo>
                      <a:cubicBezTo>
                        <a:pt x="104067" y="170292"/>
                        <a:pt x="116681" y="163985"/>
                        <a:pt x="126142" y="151370"/>
                      </a:cubicBezTo>
                      <a:cubicBezTo>
                        <a:pt x="135603" y="138756"/>
                        <a:pt x="138756" y="119835"/>
                        <a:pt x="138756" y="97760"/>
                      </a:cubicBezTo>
                      <a:cubicBezTo>
                        <a:pt x="138756" y="75685"/>
                        <a:pt x="135603" y="56764"/>
                        <a:pt x="126142" y="44150"/>
                      </a:cubicBezTo>
                      <a:cubicBezTo>
                        <a:pt x="113528" y="31535"/>
                        <a:pt x="100914" y="25228"/>
                        <a:pt x="85146" y="252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6" name="Freeform: Shape 3335">
                  <a:extLst>
                    <a:ext uri="{FF2B5EF4-FFF2-40B4-BE49-F238E27FC236}">
                      <a16:creationId xmlns:a16="http://schemas.microsoft.com/office/drawing/2014/main" id="{B88F4E3C-706F-F33E-303C-37C8BA7E0EC1}"/>
                    </a:ext>
                  </a:extLst>
                </p:cNvPr>
                <p:cNvSpPr/>
                <p:nvPr/>
              </p:nvSpPr>
              <p:spPr>
                <a:xfrm>
                  <a:off x="6671741" y="2963485"/>
                  <a:ext cx="176598" cy="277512"/>
                </a:xfrm>
                <a:custGeom>
                  <a:avLst/>
                  <a:gdLst>
                    <a:gd name="connsiteX0" fmla="*/ 0 w 176598"/>
                    <a:gd name="connsiteY0" fmla="*/ 3154 h 277512"/>
                    <a:gd name="connsiteX1" fmla="*/ 31535 w 176598"/>
                    <a:gd name="connsiteY1" fmla="*/ 3154 h 277512"/>
                    <a:gd name="connsiteX2" fmla="*/ 72532 w 176598"/>
                    <a:gd name="connsiteY2" fmla="*/ 110374 h 277512"/>
                    <a:gd name="connsiteX3" fmla="*/ 88299 w 176598"/>
                    <a:gd name="connsiteY3" fmla="*/ 163985 h 277512"/>
                    <a:gd name="connsiteX4" fmla="*/ 88299 w 176598"/>
                    <a:gd name="connsiteY4" fmla="*/ 163985 h 277512"/>
                    <a:gd name="connsiteX5" fmla="*/ 97760 w 176598"/>
                    <a:gd name="connsiteY5" fmla="*/ 132449 h 277512"/>
                    <a:gd name="connsiteX6" fmla="*/ 145063 w 176598"/>
                    <a:gd name="connsiteY6" fmla="*/ 0 h 277512"/>
                    <a:gd name="connsiteX7" fmla="*/ 176599 w 176598"/>
                    <a:gd name="connsiteY7" fmla="*/ 0 h 277512"/>
                    <a:gd name="connsiteX8" fmla="*/ 94606 w 176598"/>
                    <a:gd name="connsiteY8" fmla="*/ 214441 h 277512"/>
                    <a:gd name="connsiteX9" fmla="*/ 66224 w 176598"/>
                    <a:gd name="connsiteY9" fmla="*/ 258591 h 277512"/>
                    <a:gd name="connsiteX10" fmla="*/ 28382 w 176598"/>
                    <a:gd name="connsiteY10" fmla="*/ 277512 h 277512"/>
                    <a:gd name="connsiteX11" fmla="*/ 3153 w 176598"/>
                    <a:gd name="connsiteY11" fmla="*/ 274359 h 277512"/>
                    <a:gd name="connsiteX12" fmla="*/ 3153 w 176598"/>
                    <a:gd name="connsiteY12" fmla="*/ 252284 h 277512"/>
                    <a:gd name="connsiteX13" fmla="*/ 25228 w 176598"/>
                    <a:gd name="connsiteY13" fmla="*/ 255438 h 277512"/>
                    <a:gd name="connsiteX14" fmla="*/ 66224 w 176598"/>
                    <a:gd name="connsiteY14" fmla="*/ 220748 h 277512"/>
                    <a:gd name="connsiteX15" fmla="*/ 75685 w 176598"/>
                    <a:gd name="connsiteY15" fmla="*/ 192367 h 277512"/>
                    <a:gd name="connsiteX16" fmla="*/ 0 w 176598"/>
                    <a:gd name="connsiteY16" fmla="*/ 3154 h 27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6598" h="277512">
                      <a:moveTo>
                        <a:pt x="0" y="3154"/>
                      </a:moveTo>
                      <a:lnTo>
                        <a:pt x="31535" y="3154"/>
                      </a:lnTo>
                      <a:lnTo>
                        <a:pt x="72532" y="110374"/>
                      </a:lnTo>
                      <a:cubicBezTo>
                        <a:pt x="81992" y="135603"/>
                        <a:pt x="88299" y="151370"/>
                        <a:pt x="88299" y="163985"/>
                      </a:cubicBezTo>
                      <a:lnTo>
                        <a:pt x="88299" y="163985"/>
                      </a:lnTo>
                      <a:cubicBezTo>
                        <a:pt x="88299" y="157677"/>
                        <a:pt x="91453" y="148217"/>
                        <a:pt x="97760" y="132449"/>
                      </a:cubicBezTo>
                      <a:cubicBezTo>
                        <a:pt x="104067" y="116681"/>
                        <a:pt x="116681" y="75685"/>
                        <a:pt x="145063" y="0"/>
                      </a:cubicBezTo>
                      <a:lnTo>
                        <a:pt x="176599" y="0"/>
                      </a:lnTo>
                      <a:lnTo>
                        <a:pt x="94606" y="214441"/>
                      </a:lnTo>
                      <a:cubicBezTo>
                        <a:pt x="85146" y="236516"/>
                        <a:pt x="75685" y="252284"/>
                        <a:pt x="66224" y="258591"/>
                      </a:cubicBezTo>
                      <a:cubicBezTo>
                        <a:pt x="56764" y="271205"/>
                        <a:pt x="44150" y="277512"/>
                        <a:pt x="28382" y="277512"/>
                      </a:cubicBezTo>
                      <a:cubicBezTo>
                        <a:pt x="18921" y="277512"/>
                        <a:pt x="12614" y="277512"/>
                        <a:pt x="3153" y="274359"/>
                      </a:cubicBezTo>
                      <a:lnTo>
                        <a:pt x="3153" y="252284"/>
                      </a:lnTo>
                      <a:cubicBezTo>
                        <a:pt x="9461" y="252284"/>
                        <a:pt x="15768" y="255438"/>
                        <a:pt x="25228" y="255438"/>
                      </a:cubicBezTo>
                      <a:cubicBezTo>
                        <a:pt x="44150" y="255438"/>
                        <a:pt x="59917" y="242823"/>
                        <a:pt x="66224" y="220748"/>
                      </a:cubicBezTo>
                      <a:lnTo>
                        <a:pt x="75685" y="192367"/>
                      </a:lnTo>
                      <a:lnTo>
                        <a:pt x="0" y="31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7" name="Freeform: Shape 3336">
                  <a:extLst>
                    <a:ext uri="{FF2B5EF4-FFF2-40B4-BE49-F238E27FC236}">
                      <a16:creationId xmlns:a16="http://schemas.microsoft.com/office/drawing/2014/main" id="{3F172045-CF2E-23E3-EE8A-DDFDA3ED1722}"/>
                    </a:ext>
                  </a:extLst>
                </p:cNvPr>
                <p:cNvSpPr/>
                <p:nvPr/>
              </p:nvSpPr>
              <p:spPr>
                <a:xfrm>
                  <a:off x="6974481" y="2906722"/>
                  <a:ext cx="201826" cy="252283"/>
                </a:xfrm>
                <a:custGeom>
                  <a:avLst/>
                  <a:gdLst>
                    <a:gd name="connsiteX0" fmla="*/ 198673 w 201826"/>
                    <a:gd name="connsiteY0" fmla="*/ 249130 h 252283"/>
                    <a:gd name="connsiteX1" fmla="*/ 163984 w 201826"/>
                    <a:gd name="connsiteY1" fmla="*/ 249130 h 252283"/>
                    <a:gd name="connsiteX2" fmla="*/ 25228 w 201826"/>
                    <a:gd name="connsiteY2" fmla="*/ 37842 h 252283"/>
                    <a:gd name="connsiteX3" fmla="*/ 25228 w 201826"/>
                    <a:gd name="connsiteY3" fmla="*/ 37842 h 252283"/>
                    <a:gd name="connsiteX4" fmla="*/ 28382 w 201826"/>
                    <a:gd name="connsiteY4" fmla="*/ 107221 h 252283"/>
                    <a:gd name="connsiteX5" fmla="*/ 28382 w 201826"/>
                    <a:gd name="connsiteY5" fmla="*/ 252284 h 252283"/>
                    <a:gd name="connsiteX6" fmla="*/ 0 w 201826"/>
                    <a:gd name="connsiteY6" fmla="*/ 252284 h 252283"/>
                    <a:gd name="connsiteX7" fmla="*/ 0 w 201826"/>
                    <a:gd name="connsiteY7" fmla="*/ 0 h 252283"/>
                    <a:gd name="connsiteX8" fmla="*/ 34689 w 201826"/>
                    <a:gd name="connsiteY8" fmla="*/ 0 h 252283"/>
                    <a:gd name="connsiteX9" fmla="*/ 173445 w 201826"/>
                    <a:gd name="connsiteY9" fmla="*/ 211288 h 252283"/>
                    <a:gd name="connsiteX10" fmla="*/ 173445 w 201826"/>
                    <a:gd name="connsiteY10" fmla="*/ 211288 h 252283"/>
                    <a:gd name="connsiteX11" fmla="*/ 173445 w 201826"/>
                    <a:gd name="connsiteY11" fmla="*/ 182906 h 252283"/>
                    <a:gd name="connsiteX12" fmla="*/ 173445 w 201826"/>
                    <a:gd name="connsiteY12" fmla="*/ 148217 h 252283"/>
                    <a:gd name="connsiteX13" fmla="*/ 173445 w 201826"/>
                    <a:gd name="connsiteY13" fmla="*/ 3153 h 252283"/>
                    <a:gd name="connsiteX14" fmla="*/ 201827 w 201826"/>
                    <a:gd name="connsiteY14" fmla="*/ 3153 h 252283"/>
                    <a:gd name="connsiteX15" fmla="*/ 201827 w 201826"/>
                    <a:gd name="connsiteY15" fmla="*/ 249130 h 25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1826" h="252283">
                      <a:moveTo>
                        <a:pt x="198673" y="249130"/>
                      </a:moveTo>
                      <a:lnTo>
                        <a:pt x="163984" y="249130"/>
                      </a:lnTo>
                      <a:lnTo>
                        <a:pt x="25228" y="37842"/>
                      </a:lnTo>
                      <a:lnTo>
                        <a:pt x="25228" y="37842"/>
                      </a:lnTo>
                      <a:cubicBezTo>
                        <a:pt x="28382" y="63071"/>
                        <a:pt x="28382" y="85146"/>
                        <a:pt x="28382" y="107221"/>
                      </a:cubicBezTo>
                      <a:lnTo>
                        <a:pt x="28382" y="252284"/>
                      </a:lnTo>
                      <a:lnTo>
                        <a:pt x="0" y="252284"/>
                      </a:lnTo>
                      <a:lnTo>
                        <a:pt x="0" y="0"/>
                      </a:lnTo>
                      <a:lnTo>
                        <a:pt x="34689" y="0"/>
                      </a:lnTo>
                      <a:lnTo>
                        <a:pt x="173445" y="211288"/>
                      </a:lnTo>
                      <a:lnTo>
                        <a:pt x="173445" y="211288"/>
                      </a:lnTo>
                      <a:cubicBezTo>
                        <a:pt x="173445" y="208134"/>
                        <a:pt x="173445" y="198673"/>
                        <a:pt x="173445" y="182906"/>
                      </a:cubicBezTo>
                      <a:cubicBezTo>
                        <a:pt x="173445" y="167138"/>
                        <a:pt x="173445" y="154524"/>
                        <a:pt x="173445" y="148217"/>
                      </a:cubicBezTo>
                      <a:lnTo>
                        <a:pt x="173445" y="3153"/>
                      </a:lnTo>
                      <a:lnTo>
                        <a:pt x="201827" y="3153"/>
                      </a:lnTo>
                      <a:lnTo>
                        <a:pt x="201827" y="2491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8" name="Freeform: Shape 3337">
                  <a:extLst>
                    <a:ext uri="{FF2B5EF4-FFF2-40B4-BE49-F238E27FC236}">
                      <a16:creationId xmlns:a16="http://schemas.microsoft.com/office/drawing/2014/main" id="{344B0C94-F4AB-7985-BD32-64531316D7EC}"/>
                    </a:ext>
                  </a:extLst>
                </p:cNvPr>
                <p:cNvSpPr/>
                <p:nvPr/>
              </p:nvSpPr>
              <p:spPr>
                <a:xfrm>
                  <a:off x="7226765" y="2963485"/>
                  <a:ext cx="160830" cy="195520"/>
                </a:xfrm>
                <a:custGeom>
                  <a:avLst/>
                  <a:gdLst>
                    <a:gd name="connsiteX0" fmla="*/ 91453 w 160830"/>
                    <a:gd name="connsiteY0" fmla="*/ 195520 h 195520"/>
                    <a:gd name="connsiteX1" fmla="*/ 25228 w 160830"/>
                    <a:gd name="connsiteY1" fmla="*/ 170292 h 195520"/>
                    <a:gd name="connsiteX2" fmla="*/ 0 w 160830"/>
                    <a:gd name="connsiteY2" fmla="*/ 100914 h 195520"/>
                    <a:gd name="connsiteX3" fmla="*/ 22075 w 160830"/>
                    <a:gd name="connsiteY3" fmla="*/ 28382 h 195520"/>
                    <a:gd name="connsiteX4" fmla="*/ 81992 w 160830"/>
                    <a:gd name="connsiteY4" fmla="*/ 0 h 195520"/>
                    <a:gd name="connsiteX5" fmla="*/ 138756 w 160830"/>
                    <a:gd name="connsiteY5" fmla="*/ 22075 h 195520"/>
                    <a:gd name="connsiteX6" fmla="*/ 160831 w 160830"/>
                    <a:gd name="connsiteY6" fmla="*/ 85146 h 195520"/>
                    <a:gd name="connsiteX7" fmla="*/ 160831 w 160830"/>
                    <a:gd name="connsiteY7" fmla="*/ 104067 h 195520"/>
                    <a:gd name="connsiteX8" fmla="*/ 31535 w 160830"/>
                    <a:gd name="connsiteY8" fmla="*/ 104067 h 195520"/>
                    <a:gd name="connsiteX9" fmla="*/ 47303 w 160830"/>
                    <a:gd name="connsiteY9" fmla="*/ 154524 h 195520"/>
                    <a:gd name="connsiteX10" fmla="*/ 91453 w 160830"/>
                    <a:gd name="connsiteY10" fmla="*/ 170292 h 195520"/>
                    <a:gd name="connsiteX11" fmla="*/ 151370 w 160830"/>
                    <a:gd name="connsiteY11" fmla="*/ 157677 h 195520"/>
                    <a:gd name="connsiteX12" fmla="*/ 151370 w 160830"/>
                    <a:gd name="connsiteY12" fmla="*/ 182906 h 195520"/>
                    <a:gd name="connsiteX13" fmla="*/ 122988 w 160830"/>
                    <a:gd name="connsiteY13" fmla="*/ 192367 h 195520"/>
                    <a:gd name="connsiteX14" fmla="*/ 91453 w 160830"/>
                    <a:gd name="connsiteY14" fmla="*/ 195520 h 195520"/>
                    <a:gd name="connsiteX15" fmla="*/ 85146 w 160830"/>
                    <a:gd name="connsiteY15" fmla="*/ 22075 h 195520"/>
                    <a:gd name="connsiteX16" fmla="*/ 47303 w 160830"/>
                    <a:gd name="connsiteY16" fmla="*/ 37843 h 195520"/>
                    <a:gd name="connsiteX17" fmla="*/ 31535 w 160830"/>
                    <a:gd name="connsiteY17" fmla="*/ 78839 h 195520"/>
                    <a:gd name="connsiteX18" fmla="*/ 132449 w 160830"/>
                    <a:gd name="connsiteY18" fmla="*/ 78839 h 195520"/>
                    <a:gd name="connsiteX19" fmla="*/ 119835 w 160830"/>
                    <a:gd name="connsiteY19" fmla="*/ 37843 h 195520"/>
                    <a:gd name="connsiteX20" fmla="*/ 85146 w 160830"/>
                    <a:gd name="connsiteY20" fmla="*/ 22075 h 195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0830" h="195520">
                      <a:moveTo>
                        <a:pt x="91453" y="195520"/>
                      </a:moveTo>
                      <a:cubicBezTo>
                        <a:pt x="63071" y="195520"/>
                        <a:pt x="40996" y="186059"/>
                        <a:pt x="25228" y="170292"/>
                      </a:cubicBezTo>
                      <a:cubicBezTo>
                        <a:pt x="9460" y="154524"/>
                        <a:pt x="0" y="129296"/>
                        <a:pt x="0" y="100914"/>
                      </a:cubicBezTo>
                      <a:cubicBezTo>
                        <a:pt x="0" y="69378"/>
                        <a:pt x="6307" y="47303"/>
                        <a:pt x="22075" y="28382"/>
                      </a:cubicBezTo>
                      <a:cubicBezTo>
                        <a:pt x="37842" y="9461"/>
                        <a:pt x="56764" y="0"/>
                        <a:pt x="81992" y="0"/>
                      </a:cubicBezTo>
                      <a:cubicBezTo>
                        <a:pt x="107220" y="0"/>
                        <a:pt x="122988" y="9461"/>
                        <a:pt x="138756" y="22075"/>
                      </a:cubicBezTo>
                      <a:cubicBezTo>
                        <a:pt x="151370" y="37843"/>
                        <a:pt x="160831" y="56764"/>
                        <a:pt x="160831" y="85146"/>
                      </a:cubicBezTo>
                      <a:lnTo>
                        <a:pt x="160831" y="104067"/>
                      </a:lnTo>
                      <a:lnTo>
                        <a:pt x="31535" y="104067"/>
                      </a:lnTo>
                      <a:cubicBezTo>
                        <a:pt x="31535" y="126142"/>
                        <a:pt x="37842" y="141910"/>
                        <a:pt x="47303" y="154524"/>
                      </a:cubicBezTo>
                      <a:cubicBezTo>
                        <a:pt x="56764" y="167138"/>
                        <a:pt x="72531" y="170292"/>
                        <a:pt x="91453" y="170292"/>
                      </a:cubicBezTo>
                      <a:cubicBezTo>
                        <a:pt x="110374" y="170292"/>
                        <a:pt x="132449" y="167138"/>
                        <a:pt x="151370" y="157677"/>
                      </a:cubicBezTo>
                      <a:lnTo>
                        <a:pt x="151370" y="182906"/>
                      </a:lnTo>
                      <a:cubicBezTo>
                        <a:pt x="141910" y="186059"/>
                        <a:pt x="132449" y="189213"/>
                        <a:pt x="122988" y="192367"/>
                      </a:cubicBezTo>
                      <a:cubicBezTo>
                        <a:pt x="116681" y="195520"/>
                        <a:pt x="104067" y="195520"/>
                        <a:pt x="91453" y="195520"/>
                      </a:cubicBezTo>
                      <a:close/>
                      <a:moveTo>
                        <a:pt x="85146" y="22075"/>
                      </a:moveTo>
                      <a:cubicBezTo>
                        <a:pt x="69378" y="22075"/>
                        <a:pt x="56764" y="28382"/>
                        <a:pt x="47303" y="37843"/>
                      </a:cubicBezTo>
                      <a:cubicBezTo>
                        <a:pt x="37842" y="47303"/>
                        <a:pt x="31535" y="59917"/>
                        <a:pt x="31535" y="78839"/>
                      </a:cubicBezTo>
                      <a:lnTo>
                        <a:pt x="132449" y="78839"/>
                      </a:lnTo>
                      <a:cubicBezTo>
                        <a:pt x="132449" y="59917"/>
                        <a:pt x="129295" y="47303"/>
                        <a:pt x="119835" y="37843"/>
                      </a:cubicBezTo>
                      <a:cubicBezTo>
                        <a:pt x="110374" y="28382"/>
                        <a:pt x="97760" y="22075"/>
                        <a:pt x="85146" y="22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9" name="Freeform: Shape 3338">
                  <a:extLst>
                    <a:ext uri="{FF2B5EF4-FFF2-40B4-BE49-F238E27FC236}">
                      <a16:creationId xmlns:a16="http://schemas.microsoft.com/office/drawing/2014/main" id="{D20120AF-6532-DFDB-3A41-B32B61235A19}"/>
                    </a:ext>
                  </a:extLst>
                </p:cNvPr>
                <p:cNvSpPr/>
                <p:nvPr/>
              </p:nvSpPr>
              <p:spPr>
                <a:xfrm>
                  <a:off x="7412824" y="2966639"/>
                  <a:ext cx="261744" cy="189212"/>
                </a:xfrm>
                <a:custGeom>
                  <a:avLst/>
                  <a:gdLst>
                    <a:gd name="connsiteX0" fmla="*/ 179752 w 261744"/>
                    <a:gd name="connsiteY0" fmla="*/ 189213 h 189212"/>
                    <a:gd name="connsiteX1" fmla="*/ 145063 w 261744"/>
                    <a:gd name="connsiteY1" fmla="*/ 78839 h 189212"/>
                    <a:gd name="connsiteX2" fmla="*/ 132449 w 261744"/>
                    <a:gd name="connsiteY2" fmla="*/ 31535 h 189212"/>
                    <a:gd name="connsiteX3" fmla="*/ 132449 w 261744"/>
                    <a:gd name="connsiteY3" fmla="*/ 31535 h 189212"/>
                    <a:gd name="connsiteX4" fmla="*/ 119835 w 261744"/>
                    <a:gd name="connsiteY4" fmla="*/ 78839 h 189212"/>
                    <a:gd name="connsiteX5" fmla="*/ 85146 w 261744"/>
                    <a:gd name="connsiteY5" fmla="*/ 189213 h 189212"/>
                    <a:gd name="connsiteX6" fmla="*/ 50457 w 261744"/>
                    <a:gd name="connsiteY6" fmla="*/ 189213 h 189212"/>
                    <a:gd name="connsiteX7" fmla="*/ 0 w 261744"/>
                    <a:gd name="connsiteY7" fmla="*/ 0 h 189212"/>
                    <a:gd name="connsiteX8" fmla="*/ 31535 w 261744"/>
                    <a:gd name="connsiteY8" fmla="*/ 0 h 189212"/>
                    <a:gd name="connsiteX9" fmla="*/ 59917 w 261744"/>
                    <a:gd name="connsiteY9" fmla="*/ 107220 h 189212"/>
                    <a:gd name="connsiteX10" fmla="*/ 69378 w 261744"/>
                    <a:gd name="connsiteY10" fmla="*/ 157677 h 189212"/>
                    <a:gd name="connsiteX11" fmla="*/ 69378 w 261744"/>
                    <a:gd name="connsiteY11" fmla="*/ 157677 h 189212"/>
                    <a:gd name="connsiteX12" fmla="*/ 75685 w 261744"/>
                    <a:gd name="connsiteY12" fmla="*/ 132449 h 189212"/>
                    <a:gd name="connsiteX13" fmla="*/ 81992 w 261744"/>
                    <a:gd name="connsiteY13" fmla="*/ 107220 h 189212"/>
                    <a:gd name="connsiteX14" fmla="*/ 116681 w 261744"/>
                    <a:gd name="connsiteY14" fmla="*/ 0 h 189212"/>
                    <a:gd name="connsiteX15" fmla="*/ 148217 w 261744"/>
                    <a:gd name="connsiteY15" fmla="*/ 0 h 189212"/>
                    <a:gd name="connsiteX16" fmla="*/ 182906 w 261744"/>
                    <a:gd name="connsiteY16" fmla="*/ 107220 h 189212"/>
                    <a:gd name="connsiteX17" fmla="*/ 195520 w 261744"/>
                    <a:gd name="connsiteY17" fmla="*/ 157677 h 189212"/>
                    <a:gd name="connsiteX18" fmla="*/ 195520 w 261744"/>
                    <a:gd name="connsiteY18" fmla="*/ 157677 h 189212"/>
                    <a:gd name="connsiteX19" fmla="*/ 198674 w 261744"/>
                    <a:gd name="connsiteY19" fmla="*/ 138756 h 189212"/>
                    <a:gd name="connsiteX20" fmla="*/ 233363 w 261744"/>
                    <a:gd name="connsiteY20" fmla="*/ 0 h 189212"/>
                    <a:gd name="connsiteX21" fmla="*/ 261745 w 261744"/>
                    <a:gd name="connsiteY21" fmla="*/ 0 h 189212"/>
                    <a:gd name="connsiteX22" fmla="*/ 208134 w 261744"/>
                    <a:gd name="connsiteY22" fmla="*/ 189213 h 189212"/>
                    <a:gd name="connsiteX23" fmla="*/ 179752 w 261744"/>
                    <a:gd name="connsiteY23" fmla="*/ 189213 h 189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61744" h="189212">
                      <a:moveTo>
                        <a:pt x="179752" y="189213"/>
                      </a:moveTo>
                      <a:lnTo>
                        <a:pt x="145063" y="78839"/>
                      </a:lnTo>
                      <a:cubicBezTo>
                        <a:pt x="141910" y="72531"/>
                        <a:pt x="138756" y="56764"/>
                        <a:pt x="132449" y="31535"/>
                      </a:cubicBezTo>
                      <a:lnTo>
                        <a:pt x="132449" y="31535"/>
                      </a:lnTo>
                      <a:cubicBezTo>
                        <a:pt x="129296" y="50457"/>
                        <a:pt x="122988" y="66224"/>
                        <a:pt x="119835" y="78839"/>
                      </a:cubicBezTo>
                      <a:lnTo>
                        <a:pt x="85146" y="189213"/>
                      </a:lnTo>
                      <a:lnTo>
                        <a:pt x="50457" y="189213"/>
                      </a:lnTo>
                      <a:lnTo>
                        <a:pt x="0" y="0"/>
                      </a:lnTo>
                      <a:lnTo>
                        <a:pt x="31535" y="0"/>
                      </a:lnTo>
                      <a:cubicBezTo>
                        <a:pt x="44150" y="47303"/>
                        <a:pt x="53610" y="85146"/>
                        <a:pt x="59917" y="107220"/>
                      </a:cubicBezTo>
                      <a:cubicBezTo>
                        <a:pt x="66225" y="132449"/>
                        <a:pt x="69378" y="148217"/>
                        <a:pt x="69378" y="157677"/>
                      </a:cubicBezTo>
                      <a:lnTo>
                        <a:pt x="69378" y="157677"/>
                      </a:lnTo>
                      <a:cubicBezTo>
                        <a:pt x="69378" y="151370"/>
                        <a:pt x="72532" y="141910"/>
                        <a:pt x="75685" y="132449"/>
                      </a:cubicBezTo>
                      <a:cubicBezTo>
                        <a:pt x="78839" y="122988"/>
                        <a:pt x="81992" y="113528"/>
                        <a:pt x="81992" y="107220"/>
                      </a:cubicBezTo>
                      <a:lnTo>
                        <a:pt x="116681" y="0"/>
                      </a:lnTo>
                      <a:lnTo>
                        <a:pt x="148217" y="0"/>
                      </a:lnTo>
                      <a:lnTo>
                        <a:pt x="182906" y="107220"/>
                      </a:lnTo>
                      <a:cubicBezTo>
                        <a:pt x="189213" y="126142"/>
                        <a:pt x="192367" y="145063"/>
                        <a:pt x="195520" y="157677"/>
                      </a:cubicBezTo>
                      <a:lnTo>
                        <a:pt x="195520" y="157677"/>
                      </a:lnTo>
                      <a:cubicBezTo>
                        <a:pt x="195520" y="154524"/>
                        <a:pt x="198674" y="148217"/>
                        <a:pt x="198674" y="138756"/>
                      </a:cubicBezTo>
                      <a:cubicBezTo>
                        <a:pt x="201827" y="129295"/>
                        <a:pt x="211288" y="85146"/>
                        <a:pt x="233363" y="0"/>
                      </a:cubicBezTo>
                      <a:lnTo>
                        <a:pt x="261745" y="0"/>
                      </a:lnTo>
                      <a:lnTo>
                        <a:pt x="208134" y="189213"/>
                      </a:lnTo>
                      <a:lnTo>
                        <a:pt x="179752" y="1892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0" name="Freeform: Shape 3339">
                  <a:extLst>
                    <a:ext uri="{FF2B5EF4-FFF2-40B4-BE49-F238E27FC236}">
                      <a16:creationId xmlns:a16="http://schemas.microsoft.com/office/drawing/2014/main" id="{141E1816-F252-C26C-3CD8-0B7F02F03C76}"/>
                    </a:ext>
                  </a:extLst>
                </p:cNvPr>
                <p:cNvSpPr/>
                <p:nvPr/>
              </p:nvSpPr>
              <p:spPr>
                <a:xfrm>
                  <a:off x="7772328" y="2903568"/>
                  <a:ext cx="198673" cy="252283"/>
                </a:xfrm>
                <a:custGeom>
                  <a:avLst/>
                  <a:gdLst>
                    <a:gd name="connsiteX0" fmla="*/ 100914 w 198673"/>
                    <a:gd name="connsiteY0" fmla="*/ 126142 h 252283"/>
                    <a:gd name="connsiteX1" fmla="*/ 167138 w 198673"/>
                    <a:gd name="connsiteY1" fmla="*/ 0 h 252283"/>
                    <a:gd name="connsiteX2" fmla="*/ 198674 w 198673"/>
                    <a:gd name="connsiteY2" fmla="*/ 0 h 252283"/>
                    <a:gd name="connsiteX3" fmla="*/ 113528 w 198673"/>
                    <a:gd name="connsiteY3" fmla="*/ 154524 h 252283"/>
                    <a:gd name="connsiteX4" fmla="*/ 113528 w 198673"/>
                    <a:gd name="connsiteY4" fmla="*/ 252284 h 252283"/>
                    <a:gd name="connsiteX5" fmla="*/ 85146 w 198673"/>
                    <a:gd name="connsiteY5" fmla="*/ 252284 h 252283"/>
                    <a:gd name="connsiteX6" fmla="*/ 85146 w 198673"/>
                    <a:gd name="connsiteY6" fmla="*/ 154524 h 252283"/>
                    <a:gd name="connsiteX7" fmla="*/ 0 w 198673"/>
                    <a:gd name="connsiteY7" fmla="*/ 0 h 252283"/>
                    <a:gd name="connsiteX8" fmla="*/ 31535 w 198673"/>
                    <a:gd name="connsiteY8" fmla="*/ 0 h 252283"/>
                    <a:gd name="connsiteX9" fmla="*/ 100914 w 198673"/>
                    <a:gd name="connsiteY9" fmla="*/ 126142 h 25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8673" h="252283">
                      <a:moveTo>
                        <a:pt x="100914" y="126142"/>
                      </a:moveTo>
                      <a:lnTo>
                        <a:pt x="167138" y="0"/>
                      </a:lnTo>
                      <a:lnTo>
                        <a:pt x="198674" y="0"/>
                      </a:lnTo>
                      <a:lnTo>
                        <a:pt x="113528" y="154524"/>
                      </a:lnTo>
                      <a:lnTo>
                        <a:pt x="113528" y="252284"/>
                      </a:lnTo>
                      <a:lnTo>
                        <a:pt x="85146" y="252284"/>
                      </a:lnTo>
                      <a:lnTo>
                        <a:pt x="85146" y="154524"/>
                      </a:lnTo>
                      <a:lnTo>
                        <a:pt x="0" y="0"/>
                      </a:lnTo>
                      <a:lnTo>
                        <a:pt x="31535" y="0"/>
                      </a:lnTo>
                      <a:lnTo>
                        <a:pt x="100914" y="126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1" name="Freeform: Shape 3340">
                  <a:extLst>
                    <a:ext uri="{FF2B5EF4-FFF2-40B4-BE49-F238E27FC236}">
                      <a16:creationId xmlns:a16="http://schemas.microsoft.com/office/drawing/2014/main" id="{C9043ACB-5A57-3642-E976-C25FF713552F}"/>
                    </a:ext>
                  </a:extLst>
                </p:cNvPr>
                <p:cNvSpPr/>
                <p:nvPr/>
              </p:nvSpPr>
              <p:spPr>
                <a:xfrm>
                  <a:off x="7989923" y="2963485"/>
                  <a:ext cx="160830" cy="195520"/>
                </a:xfrm>
                <a:custGeom>
                  <a:avLst/>
                  <a:gdLst>
                    <a:gd name="connsiteX0" fmla="*/ 91453 w 160830"/>
                    <a:gd name="connsiteY0" fmla="*/ 195520 h 195520"/>
                    <a:gd name="connsiteX1" fmla="*/ 25228 w 160830"/>
                    <a:gd name="connsiteY1" fmla="*/ 170292 h 195520"/>
                    <a:gd name="connsiteX2" fmla="*/ 0 w 160830"/>
                    <a:gd name="connsiteY2" fmla="*/ 100914 h 195520"/>
                    <a:gd name="connsiteX3" fmla="*/ 22075 w 160830"/>
                    <a:gd name="connsiteY3" fmla="*/ 28382 h 195520"/>
                    <a:gd name="connsiteX4" fmla="*/ 81992 w 160830"/>
                    <a:gd name="connsiteY4" fmla="*/ 0 h 195520"/>
                    <a:gd name="connsiteX5" fmla="*/ 138756 w 160830"/>
                    <a:gd name="connsiteY5" fmla="*/ 22075 h 195520"/>
                    <a:gd name="connsiteX6" fmla="*/ 160831 w 160830"/>
                    <a:gd name="connsiteY6" fmla="*/ 85146 h 195520"/>
                    <a:gd name="connsiteX7" fmla="*/ 160831 w 160830"/>
                    <a:gd name="connsiteY7" fmla="*/ 104067 h 195520"/>
                    <a:gd name="connsiteX8" fmla="*/ 31535 w 160830"/>
                    <a:gd name="connsiteY8" fmla="*/ 104067 h 195520"/>
                    <a:gd name="connsiteX9" fmla="*/ 47303 w 160830"/>
                    <a:gd name="connsiteY9" fmla="*/ 154524 h 195520"/>
                    <a:gd name="connsiteX10" fmla="*/ 91453 w 160830"/>
                    <a:gd name="connsiteY10" fmla="*/ 170292 h 195520"/>
                    <a:gd name="connsiteX11" fmla="*/ 151370 w 160830"/>
                    <a:gd name="connsiteY11" fmla="*/ 157677 h 195520"/>
                    <a:gd name="connsiteX12" fmla="*/ 151370 w 160830"/>
                    <a:gd name="connsiteY12" fmla="*/ 182906 h 195520"/>
                    <a:gd name="connsiteX13" fmla="*/ 122988 w 160830"/>
                    <a:gd name="connsiteY13" fmla="*/ 192367 h 195520"/>
                    <a:gd name="connsiteX14" fmla="*/ 91453 w 160830"/>
                    <a:gd name="connsiteY14" fmla="*/ 195520 h 195520"/>
                    <a:gd name="connsiteX15" fmla="*/ 85146 w 160830"/>
                    <a:gd name="connsiteY15" fmla="*/ 22075 h 195520"/>
                    <a:gd name="connsiteX16" fmla="*/ 47303 w 160830"/>
                    <a:gd name="connsiteY16" fmla="*/ 37843 h 195520"/>
                    <a:gd name="connsiteX17" fmla="*/ 31535 w 160830"/>
                    <a:gd name="connsiteY17" fmla="*/ 78839 h 195520"/>
                    <a:gd name="connsiteX18" fmla="*/ 129295 w 160830"/>
                    <a:gd name="connsiteY18" fmla="*/ 78839 h 195520"/>
                    <a:gd name="connsiteX19" fmla="*/ 116681 w 160830"/>
                    <a:gd name="connsiteY19" fmla="*/ 37843 h 195520"/>
                    <a:gd name="connsiteX20" fmla="*/ 85146 w 160830"/>
                    <a:gd name="connsiteY20" fmla="*/ 22075 h 195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0830" h="195520">
                      <a:moveTo>
                        <a:pt x="91453" y="195520"/>
                      </a:moveTo>
                      <a:cubicBezTo>
                        <a:pt x="63071" y="195520"/>
                        <a:pt x="40996" y="186059"/>
                        <a:pt x="25228" y="170292"/>
                      </a:cubicBezTo>
                      <a:cubicBezTo>
                        <a:pt x="9461" y="154524"/>
                        <a:pt x="0" y="129296"/>
                        <a:pt x="0" y="100914"/>
                      </a:cubicBezTo>
                      <a:cubicBezTo>
                        <a:pt x="0" y="69378"/>
                        <a:pt x="6307" y="47303"/>
                        <a:pt x="22075" y="28382"/>
                      </a:cubicBezTo>
                      <a:cubicBezTo>
                        <a:pt x="37842" y="9461"/>
                        <a:pt x="56764" y="0"/>
                        <a:pt x="81992" y="0"/>
                      </a:cubicBezTo>
                      <a:cubicBezTo>
                        <a:pt x="107221" y="0"/>
                        <a:pt x="126142" y="9461"/>
                        <a:pt x="138756" y="22075"/>
                      </a:cubicBezTo>
                      <a:cubicBezTo>
                        <a:pt x="151370" y="37843"/>
                        <a:pt x="160831" y="56764"/>
                        <a:pt x="160831" y="85146"/>
                      </a:cubicBezTo>
                      <a:lnTo>
                        <a:pt x="160831" y="104067"/>
                      </a:lnTo>
                      <a:lnTo>
                        <a:pt x="31535" y="104067"/>
                      </a:lnTo>
                      <a:cubicBezTo>
                        <a:pt x="31535" y="126142"/>
                        <a:pt x="37842" y="141910"/>
                        <a:pt x="47303" y="154524"/>
                      </a:cubicBezTo>
                      <a:cubicBezTo>
                        <a:pt x="56764" y="167138"/>
                        <a:pt x="72532" y="170292"/>
                        <a:pt x="91453" y="170292"/>
                      </a:cubicBezTo>
                      <a:cubicBezTo>
                        <a:pt x="110374" y="170292"/>
                        <a:pt x="132449" y="167138"/>
                        <a:pt x="151370" y="157677"/>
                      </a:cubicBezTo>
                      <a:lnTo>
                        <a:pt x="151370" y="182906"/>
                      </a:lnTo>
                      <a:cubicBezTo>
                        <a:pt x="141910" y="186059"/>
                        <a:pt x="132449" y="189213"/>
                        <a:pt x="122988" y="192367"/>
                      </a:cubicBezTo>
                      <a:cubicBezTo>
                        <a:pt x="116681" y="195520"/>
                        <a:pt x="104067" y="195520"/>
                        <a:pt x="91453" y="195520"/>
                      </a:cubicBezTo>
                      <a:close/>
                      <a:moveTo>
                        <a:pt x="85146" y="22075"/>
                      </a:moveTo>
                      <a:cubicBezTo>
                        <a:pt x="69378" y="22075"/>
                        <a:pt x="56764" y="28382"/>
                        <a:pt x="47303" y="37843"/>
                      </a:cubicBezTo>
                      <a:cubicBezTo>
                        <a:pt x="37842" y="47303"/>
                        <a:pt x="31535" y="59917"/>
                        <a:pt x="31535" y="78839"/>
                      </a:cubicBezTo>
                      <a:lnTo>
                        <a:pt x="129295" y="78839"/>
                      </a:lnTo>
                      <a:cubicBezTo>
                        <a:pt x="129295" y="59917"/>
                        <a:pt x="126142" y="47303"/>
                        <a:pt x="116681" y="37843"/>
                      </a:cubicBezTo>
                      <a:cubicBezTo>
                        <a:pt x="110374" y="28382"/>
                        <a:pt x="100913" y="22075"/>
                        <a:pt x="85146" y="22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2" name="Freeform: Shape 3341">
                  <a:extLst>
                    <a:ext uri="{FF2B5EF4-FFF2-40B4-BE49-F238E27FC236}">
                      <a16:creationId xmlns:a16="http://schemas.microsoft.com/office/drawing/2014/main" id="{DCB5303B-4F5C-0D26-6D87-9CB7727C30C1}"/>
                    </a:ext>
                  </a:extLst>
                </p:cNvPr>
                <p:cNvSpPr/>
                <p:nvPr/>
              </p:nvSpPr>
              <p:spPr>
                <a:xfrm>
                  <a:off x="8188597" y="2966639"/>
                  <a:ext cx="151370" cy="192366"/>
                </a:xfrm>
                <a:custGeom>
                  <a:avLst/>
                  <a:gdLst>
                    <a:gd name="connsiteX0" fmla="*/ 129295 w 151370"/>
                    <a:gd name="connsiteY0" fmla="*/ 189213 h 192366"/>
                    <a:gd name="connsiteX1" fmla="*/ 122988 w 151370"/>
                    <a:gd name="connsiteY1" fmla="*/ 160831 h 192366"/>
                    <a:gd name="connsiteX2" fmla="*/ 122988 w 151370"/>
                    <a:gd name="connsiteY2" fmla="*/ 160831 h 192366"/>
                    <a:gd name="connsiteX3" fmla="*/ 94606 w 151370"/>
                    <a:gd name="connsiteY3" fmla="*/ 186059 h 192366"/>
                    <a:gd name="connsiteX4" fmla="*/ 59917 w 151370"/>
                    <a:gd name="connsiteY4" fmla="*/ 192366 h 192366"/>
                    <a:gd name="connsiteX5" fmla="*/ 15768 w 151370"/>
                    <a:gd name="connsiteY5" fmla="*/ 176599 h 192366"/>
                    <a:gd name="connsiteX6" fmla="*/ 0 w 151370"/>
                    <a:gd name="connsiteY6" fmla="*/ 135602 h 192366"/>
                    <a:gd name="connsiteX7" fmla="*/ 91453 w 151370"/>
                    <a:gd name="connsiteY7" fmla="*/ 75685 h 192366"/>
                    <a:gd name="connsiteX8" fmla="*/ 122988 w 151370"/>
                    <a:gd name="connsiteY8" fmla="*/ 75685 h 192366"/>
                    <a:gd name="connsiteX9" fmla="*/ 122988 w 151370"/>
                    <a:gd name="connsiteY9" fmla="*/ 63071 h 192366"/>
                    <a:gd name="connsiteX10" fmla="*/ 113528 w 151370"/>
                    <a:gd name="connsiteY10" fmla="*/ 31535 h 192366"/>
                    <a:gd name="connsiteX11" fmla="*/ 81992 w 151370"/>
                    <a:gd name="connsiteY11" fmla="*/ 22075 h 192366"/>
                    <a:gd name="connsiteX12" fmla="*/ 28382 w 151370"/>
                    <a:gd name="connsiteY12" fmla="*/ 37842 h 192366"/>
                    <a:gd name="connsiteX13" fmla="*/ 18921 w 151370"/>
                    <a:gd name="connsiteY13" fmla="*/ 15768 h 192366"/>
                    <a:gd name="connsiteX14" fmla="*/ 50457 w 151370"/>
                    <a:gd name="connsiteY14" fmla="*/ 3153 h 192366"/>
                    <a:gd name="connsiteX15" fmla="*/ 85146 w 151370"/>
                    <a:gd name="connsiteY15" fmla="*/ 0 h 192366"/>
                    <a:gd name="connsiteX16" fmla="*/ 135602 w 151370"/>
                    <a:gd name="connsiteY16" fmla="*/ 15768 h 192366"/>
                    <a:gd name="connsiteX17" fmla="*/ 151370 w 151370"/>
                    <a:gd name="connsiteY17" fmla="*/ 63071 h 192366"/>
                    <a:gd name="connsiteX18" fmla="*/ 151370 w 151370"/>
                    <a:gd name="connsiteY18" fmla="*/ 192366 h 192366"/>
                    <a:gd name="connsiteX19" fmla="*/ 129295 w 151370"/>
                    <a:gd name="connsiteY19" fmla="*/ 192366 h 192366"/>
                    <a:gd name="connsiteX20" fmla="*/ 63071 w 151370"/>
                    <a:gd name="connsiteY20" fmla="*/ 170291 h 192366"/>
                    <a:gd name="connsiteX21" fmla="*/ 104067 w 151370"/>
                    <a:gd name="connsiteY21" fmla="*/ 154524 h 192366"/>
                    <a:gd name="connsiteX22" fmla="*/ 119835 w 151370"/>
                    <a:gd name="connsiteY22" fmla="*/ 113528 h 192366"/>
                    <a:gd name="connsiteX23" fmla="*/ 119835 w 151370"/>
                    <a:gd name="connsiteY23" fmla="*/ 97760 h 192366"/>
                    <a:gd name="connsiteX24" fmla="*/ 91453 w 151370"/>
                    <a:gd name="connsiteY24" fmla="*/ 97760 h 192366"/>
                    <a:gd name="connsiteX25" fmla="*/ 40996 w 151370"/>
                    <a:gd name="connsiteY25" fmla="*/ 107220 h 192366"/>
                    <a:gd name="connsiteX26" fmla="*/ 25228 w 151370"/>
                    <a:gd name="connsiteY26" fmla="*/ 135602 h 192366"/>
                    <a:gd name="connsiteX27" fmla="*/ 34689 w 151370"/>
                    <a:gd name="connsiteY27" fmla="*/ 160831 h 192366"/>
                    <a:gd name="connsiteX28" fmla="*/ 63071 w 151370"/>
                    <a:gd name="connsiteY28" fmla="*/ 170291 h 192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370" h="192366">
                      <a:moveTo>
                        <a:pt x="129295" y="189213"/>
                      </a:moveTo>
                      <a:lnTo>
                        <a:pt x="122988" y="160831"/>
                      </a:lnTo>
                      <a:lnTo>
                        <a:pt x="122988" y="160831"/>
                      </a:lnTo>
                      <a:cubicBezTo>
                        <a:pt x="113528" y="173445"/>
                        <a:pt x="104067" y="179752"/>
                        <a:pt x="94606" y="186059"/>
                      </a:cubicBezTo>
                      <a:cubicBezTo>
                        <a:pt x="85146" y="189213"/>
                        <a:pt x="72531" y="192366"/>
                        <a:pt x="59917" y="192366"/>
                      </a:cubicBezTo>
                      <a:cubicBezTo>
                        <a:pt x="40996" y="192366"/>
                        <a:pt x="25228" y="186059"/>
                        <a:pt x="15768" y="176599"/>
                      </a:cubicBezTo>
                      <a:cubicBezTo>
                        <a:pt x="6307" y="167138"/>
                        <a:pt x="0" y="154524"/>
                        <a:pt x="0" y="135602"/>
                      </a:cubicBezTo>
                      <a:cubicBezTo>
                        <a:pt x="0" y="97760"/>
                        <a:pt x="31535" y="78839"/>
                        <a:pt x="91453" y="75685"/>
                      </a:cubicBezTo>
                      <a:lnTo>
                        <a:pt x="122988" y="75685"/>
                      </a:lnTo>
                      <a:lnTo>
                        <a:pt x="122988" y="63071"/>
                      </a:lnTo>
                      <a:cubicBezTo>
                        <a:pt x="122988" y="47303"/>
                        <a:pt x="119835" y="37842"/>
                        <a:pt x="113528" y="31535"/>
                      </a:cubicBezTo>
                      <a:cubicBezTo>
                        <a:pt x="107220" y="25228"/>
                        <a:pt x="97760" y="22075"/>
                        <a:pt x="81992" y="22075"/>
                      </a:cubicBezTo>
                      <a:cubicBezTo>
                        <a:pt x="66224" y="22075"/>
                        <a:pt x="47303" y="28382"/>
                        <a:pt x="28382" y="37842"/>
                      </a:cubicBezTo>
                      <a:lnTo>
                        <a:pt x="18921" y="15768"/>
                      </a:lnTo>
                      <a:cubicBezTo>
                        <a:pt x="28382" y="9460"/>
                        <a:pt x="37842" y="6307"/>
                        <a:pt x="50457" y="3153"/>
                      </a:cubicBezTo>
                      <a:cubicBezTo>
                        <a:pt x="63071" y="0"/>
                        <a:pt x="72531" y="0"/>
                        <a:pt x="85146" y="0"/>
                      </a:cubicBezTo>
                      <a:cubicBezTo>
                        <a:pt x="107220" y="0"/>
                        <a:pt x="122988" y="6307"/>
                        <a:pt x="135602" y="15768"/>
                      </a:cubicBezTo>
                      <a:cubicBezTo>
                        <a:pt x="145063" y="25228"/>
                        <a:pt x="151370" y="40996"/>
                        <a:pt x="151370" y="63071"/>
                      </a:cubicBezTo>
                      <a:lnTo>
                        <a:pt x="151370" y="192366"/>
                      </a:lnTo>
                      <a:lnTo>
                        <a:pt x="129295" y="192366"/>
                      </a:lnTo>
                      <a:close/>
                      <a:moveTo>
                        <a:pt x="63071" y="170291"/>
                      </a:moveTo>
                      <a:cubicBezTo>
                        <a:pt x="81992" y="170291"/>
                        <a:pt x="94606" y="163984"/>
                        <a:pt x="104067" y="154524"/>
                      </a:cubicBezTo>
                      <a:cubicBezTo>
                        <a:pt x="113528" y="145063"/>
                        <a:pt x="119835" y="132449"/>
                        <a:pt x="119835" y="113528"/>
                      </a:cubicBezTo>
                      <a:lnTo>
                        <a:pt x="119835" y="97760"/>
                      </a:lnTo>
                      <a:lnTo>
                        <a:pt x="91453" y="97760"/>
                      </a:lnTo>
                      <a:cubicBezTo>
                        <a:pt x="69378" y="97760"/>
                        <a:pt x="53610" y="100913"/>
                        <a:pt x="40996" y="107220"/>
                      </a:cubicBezTo>
                      <a:cubicBezTo>
                        <a:pt x="31535" y="113528"/>
                        <a:pt x="25228" y="122988"/>
                        <a:pt x="25228" y="135602"/>
                      </a:cubicBezTo>
                      <a:cubicBezTo>
                        <a:pt x="25228" y="145063"/>
                        <a:pt x="28382" y="154524"/>
                        <a:pt x="34689" y="160831"/>
                      </a:cubicBezTo>
                      <a:cubicBezTo>
                        <a:pt x="44149" y="167138"/>
                        <a:pt x="53610" y="170291"/>
                        <a:pt x="63071" y="1702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3" name="Freeform: Shape 3342">
                  <a:extLst>
                    <a:ext uri="{FF2B5EF4-FFF2-40B4-BE49-F238E27FC236}">
                      <a16:creationId xmlns:a16="http://schemas.microsoft.com/office/drawing/2014/main" id="{A51D496C-AF97-9625-0F5A-78C20DBBF438}"/>
                    </a:ext>
                  </a:extLst>
                </p:cNvPr>
                <p:cNvSpPr/>
                <p:nvPr/>
              </p:nvSpPr>
              <p:spPr>
                <a:xfrm>
                  <a:off x="8399884" y="2963485"/>
                  <a:ext cx="107220" cy="192366"/>
                </a:xfrm>
                <a:custGeom>
                  <a:avLst/>
                  <a:gdLst>
                    <a:gd name="connsiteX0" fmla="*/ 85146 w 107220"/>
                    <a:gd name="connsiteY0" fmla="*/ 0 h 192366"/>
                    <a:gd name="connsiteX1" fmla="*/ 107221 w 107220"/>
                    <a:gd name="connsiteY1" fmla="*/ 3154 h 192366"/>
                    <a:gd name="connsiteX2" fmla="*/ 104067 w 107220"/>
                    <a:gd name="connsiteY2" fmla="*/ 28382 h 192366"/>
                    <a:gd name="connsiteX3" fmla="*/ 81992 w 107220"/>
                    <a:gd name="connsiteY3" fmla="*/ 25228 h 192366"/>
                    <a:gd name="connsiteX4" fmla="*/ 44150 w 107220"/>
                    <a:gd name="connsiteY4" fmla="*/ 44150 h 192366"/>
                    <a:gd name="connsiteX5" fmla="*/ 28382 w 107220"/>
                    <a:gd name="connsiteY5" fmla="*/ 91453 h 192366"/>
                    <a:gd name="connsiteX6" fmla="*/ 28382 w 107220"/>
                    <a:gd name="connsiteY6" fmla="*/ 192367 h 192366"/>
                    <a:gd name="connsiteX7" fmla="*/ 0 w 107220"/>
                    <a:gd name="connsiteY7" fmla="*/ 192367 h 192366"/>
                    <a:gd name="connsiteX8" fmla="*/ 0 w 107220"/>
                    <a:gd name="connsiteY8" fmla="*/ 3154 h 192366"/>
                    <a:gd name="connsiteX9" fmla="*/ 25228 w 107220"/>
                    <a:gd name="connsiteY9" fmla="*/ 3154 h 192366"/>
                    <a:gd name="connsiteX10" fmla="*/ 28382 w 107220"/>
                    <a:gd name="connsiteY10" fmla="*/ 37843 h 192366"/>
                    <a:gd name="connsiteX11" fmla="*/ 28382 w 107220"/>
                    <a:gd name="connsiteY11" fmla="*/ 37843 h 192366"/>
                    <a:gd name="connsiteX12" fmla="*/ 53610 w 107220"/>
                    <a:gd name="connsiteY12" fmla="*/ 9461 h 192366"/>
                    <a:gd name="connsiteX13" fmla="*/ 85146 w 107220"/>
                    <a:gd name="connsiteY13" fmla="*/ 0 h 192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7220" h="192366">
                      <a:moveTo>
                        <a:pt x="85146" y="0"/>
                      </a:moveTo>
                      <a:cubicBezTo>
                        <a:pt x="94606" y="0"/>
                        <a:pt x="100913" y="0"/>
                        <a:pt x="107221" y="3154"/>
                      </a:cubicBezTo>
                      <a:lnTo>
                        <a:pt x="104067" y="28382"/>
                      </a:lnTo>
                      <a:cubicBezTo>
                        <a:pt x="97760" y="25228"/>
                        <a:pt x="88299" y="25228"/>
                        <a:pt x="81992" y="25228"/>
                      </a:cubicBezTo>
                      <a:cubicBezTo>
                        <a:pt x="66224" y="25228"/>
                        <a:pt x="53610" y="31535"/>
                        <a:pt x="44150" y="44150"/>
                      </a:cubicBezTo>
                      <a:cubicBezTo>
                        <a:pt x="34689" y="56764"/>
                        <a:pt x="28382" y="72532"/>
                        <a:pt x="28382" y="91453"/>
                      </a:cubicBezTo>
                      <a:lnTo>
                        <a:pt x="28382" y="192367"/>
                      </a:lnTo>
                      <a:lnTo>
                        <a:pt x="0" y="192367"/>
                      </a:lnTo>
                      <a:lnTo>
                        <a:pt x="0" y="3154"/>
                      </a:lnTo>
                      <a:lnTo>
                        <a:pt x="25228" y="3154"/>
                      </a:lnTo>
                      <a:lnTo>
                        <a:pt x="28382" y="37843"/>
                      </a:lnTo>
                      <a:lnTo>
                        <a:pt x="28382" y="37843"/>
                      </a:lnTo>
                      <a:cubicBezTo>
                        <a:pt x="34689" y="25228"/>
                        <a:pt x="44150" y="15768"/>
                        <a:pt x="53610" y="9461"/>
                      </a:cubicBezTo>
                      <a:cubicBezTo>
                        <a:pt x="59917" y="3154"/>
                        <a:pt x="72532" y="0"/>
                        <a:pt x="851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4" name="Freeform: Shape 3343">
                  <a:extLst>
                    <a:ext uri="{FF2B5EF4-FFF2-40B4-BE49-F238E27FC236}">
                      <a16:creationId xmlns:a16="http://schemas.microsoft.com/office/drawing/2014/main" id="{B1E11D70-630A-7FCC-3A8B-5D6EB93478F8}"/>
                    </a:ext>
                  </a:extLst>
                </p:cNvPr>
                <p:cNvSpPr/>
                <p:nvPr/>
              </p:nvSpPr>
              <p:spPr>
                <a:xfrm>
                  <a:off x="8538640" y="2903568"/>
                  <a:ext cx="44149" cy="258590"/>
                </a:xfrm>
                <a:custGeom>
                  <a:avLst/>
                  <a:gdLst>
                    <a:gd name="connsiteX0" fmla="*/ 0 w 44149"/>
                    <a:gd name="connsiteY0" fmla="*/ 233362 h 258590"/>
                    <a:gd name="connsiteX1" fmla="*/ 22075 w 44149"/>
                    <a:gd name="connsiteY1" fmla="*/ 211288 h 258590"/>
                    <a:gd name="connsiteX2" fmla="*/ 37842 w 44149"/>
                    <a:gd name="connsiteY2" fmla="*/ 217595 h 258590"/>
                    <a:gd name="connsiteX3" fmla="*/ 44150 w 44149"/>
                    <a:gd name="connsiteY3" fmla="*/ 236516 h 258590"/>
                    <a:gd name="connsiteX4" fmla="*/ 37842 w 44149"/>
                    <a:gd name="connsiteY4" fmla="*/ 252284 h 258590"/>
                    <a:gd name="connsiteX5" fmla="*/ 22075 w 44149"/>
                    <a:gd name="connsiteY5" fmla="*/ 258591 h 258590"/>
                    <a:gd name="connsiteX6" fmla="*/ 6307 w 44149"/>
                    <a:gd name="connsiteY6" fmla="*/ 252284 h 258590"/>
                    <a:gd name="connsiteX7" fmla="*/ 0 w 44149"/>
                    <a:gd name="connsiteY7" fmla="*/ 233362 h 258590"/>
                    <a:gd name="connsiteX8" fmla="*/ 28382 w 44149"/>
                    <a:gd name="connsiteY8" fmla="*/ 182906 h 258590"/>
                    <a:gd name="connsiteX9" fmla="*/ 9460 w 44149"/>
                    <a:gd name="connsiteY9" fmla="*/ 182906 h 258590"/>
                    <a:gd name="connsiteX10" fmla="*/ 0 w 44149"/>
                    <a:gd name="connsiteY10" fmla="*/ 0 h 258590"/>
                    <a:gd name="connsiteX11" fmla="*/ 34689 w 44149"/>
                    <a:gd name="connsiteY11" fmla="*/ 0 h 258590"/>
                    <a:gd name="connsiteX12" fmla="*/ 28382 w 44149"/>
                    <a:gd name="connsiteY12" fmla="*/ 182906 h 25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4149" h="258590">
                      <a:moveTo>
                        <a:pt x="0" y="233362"/>
                      </a:moveTo>
                      <a:cubicBezTo>
                        <a:pt x="0" y="217595"/>
                        <a:pt x="6307" y="211288"/>
                        <a:pt x="22075" y="211288"/>
                      </a:cubicBezTo>
                      <a:cubicBezTo>
                        <a:pt x="28382" y="211288"/>
                        <a:pt x="34689" y="214441"/>
                        <a:pt x="37842" y="217595"/>
                      </a:cubicBezTo>
                      <a:cubicBezTo>
                        <a:pt x="40996" y="220748"/>
                        <a:pt x="44150" y="227055"/>
                        <a:pt x="44150" y="236516"/>
                      </a:cubicBezTo>
                      <a:cubicBezTo>
                        <a:pt x="44150" y="242823"/>
                        <a:pt x="40996" y="249130"/>
                        <a:pt x="37842" y="252284"/>
                      </a:cubicBezTo>
                      <a:cubicBezTo>
                        <a:pt x="34689" y="255437"/>
                        <a:pt x="28382" y="258591"/>
                        <a:pt x="22075" y="258591"/>
                      </a:cubicBezTo>
                      <a:cubicBezTo>
                        <a:pt x="15768" y="258591"/>
                        <a:pt x="12614" y="255437"/>
                        <a:pt x="6307" y="252284"/>
                      </a:cubicBezTo>
                      <a:cubicBezTo>
                        <a:pt x="0" y="249130"/>
                        <a:pt x="0" y="242823"/>
                        <a:pt x="0" y="233362"/>
                      </a:cubicBezTo>
                      <a:close/>
                      <a:moveTo>
                        <a:pt x="28382" y="182906"/>
                      </a:moveTo>
                      <a:lnTo>
                        <a:pt x="9460" y="182906"/>
                      </a:lnTo>
                      <a:lnTo>
                        <a:pt x="0" y="0"/>
                      </a:lnTo>
                      <a:lnTo>
                        <a:pt x="34689" y="0"/>
                      </a:lnTo>
                      <a:lnTo>
                        <a:pt x="28382" y="1829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89" name="Group 2188">
              <a:extLst>
                <a:ext uri="{FF2B5EF4-FFF2-40B4-BE49-F238E27FC236}">
                  <a16:creationId xmlns:a16="http://schemas.microsoft.com/office/drawing/2014/main" id="{081EC001-37B3-0EA0-3906-B65AEBB0FB0A}"/>
                </a:ext>
              </a:extLst>
            </p:cNvPr>
            <p:cNvGrpSpPr/>
            <p:nvPr/>
          </p:nvGrpSpPr>
          <p:grpSpPr>
            <a:xfrm>
              <a:off x="5259082" y="2710611"/>
              <a:ext cx="2871459" cy="369332"/>
              <a:chOff x="5259081" y="2710611"/>
              <a:chExt cx="2871459" cy="369332"/>
            </a:xfrm>
          </p:grpSpPr>
          <p:sp>
            <p:nvSpPr>
              <p:cNvPr id="2842" name="TextBox 2841">
                <a:extLst>
                  <a:ext uri="{FF2B5EF4-FFF2-40B4-BE49-F238E27FC236}">
                    <a16:creationId xmlns:a16="http://schemas.microsoft.com/office/drawing/2014/main" id="{CDE2F20A-33FF-43E9-C601-548B3EE70513}"/>
                  </a:ext>
                </a:extLst>
              </p:cNvPr>
              <p:cNvSpPr txBox="1"/>
              <p:nvPr/>
            </p:nvSpPr>
            <p:spPr>
              <a:xfrm>
                <a:off x="6318975" y="2710611"/>
                <a:ext cx="6730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From</a:t>
                </a:r>
              </a:p>
            </p:txBody>
          </p:sp>
          <p:cxnSp>
            <p:nvCxnSpPr>
              <p:cNvPr id="2843" name="Straight Connector 2842">
                <a:extLst>
                  <a:ext uri="{FF2B5EF4-FFF2-40B4-BE49-F238E27FC236}">
                    <a16:creationId xmlns:a16="http://schemas.microsoft.com/office/drawing/2014/main" id="{75513129-AD1B-DD2F-8F3D-6F63F8190BF5}"/>
                  </a:ext>
                </a:extLst>
              </p:cNvPr>
              <p:cNvCxnSpPr>
                <a:stCxn id="2842" idx="3"/>
              </p:cNvCxnSpPr>
              <p:nvPr/>
            </p:nvCxnSpPr>
            <p:spPr>
              <a:xfrm>
                <a:off x="6992044" y="2895277"/>
                <a:ext cx="113849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4" name="Straight Connector 2843">
                <a:extLst>
                  <a:ext uri="{FF2B5EF4-FFF2-40B4-BE49-F238E27FC236}">
                    <a16:creationId xmlns:a16="http://schemas.microsoft.com/office/drawing/2014/main" id="{A525629A-3433-5FF3-3BAA-45DB044647B5}"/>
                  </a:ext>
                </a:extLst>
              </p:cNvPr>
              <p:cNvCxnSpPr>
                <a:stCxn id="2842" idx="1"/>
              </p:cNvCxnSpPr>
              <p:nvPr/>
            </p:nvCxnSpPr>
            <p:spPr>
              <a:xfrm flipH="1">
                <a:off x="5259081" y="2895277"/>
                <a:ext cx="105989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90" name="TextBox 2189">
              <a:extLst>
                <a:ext uri="{FF2B5EF4-FFF2-40B4-BE49-F238E27FC236}">
                  <a16:creationId xmlns:a16="http://schemas.microsoft.com/office/drawing/2014/main" id="{1FDD9383-B36F-6FF1-62FE-BEB8C2A14228}"/>
                </a:ext>
              </a:extLst>
            </p:cNvPr>
            <p:cNvSpPr txBox="1"/>
            <p:nvPr/>
          </p:nvSpPr>
          <p:spPr>
            <a:xfrm>
              <a:off x="4979049" y="3198945"/>
              <a:ext cx="3431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Dreaming Outloud Script Pro" panose="020B0604020202020204" pitchFamily="66" charset="0"/>
                  <a:cs typeface="Dreaming Outloud Script Pro" panose="020B0604020202020204" pitchFamily="66" charset="0"/>
                </a:rPr>
                <a:t>Enter your name here</a:t>
              </a:r>
            </a:p>
          </p:txBody>
        </p:sp>
      </p:grpSp>
      <p:grpSp>
        <p:nvGrpSpPr>
          <p:cNvPr id="3329" name="Group 3328">
            <a:extLst>
              <a:ext uri="{FF2B5EF4-FFF2-40B4-BE49-F238E27FC236}">
                <a16:creationId xmlns:a16="http://schemas.microsoft.com/office/drawing/2014/main" id="{020FC88F-0327-CC2A-B92E-A6FA50B871B3}"/>
              </a:ext>
            </a:extLst>
          </p:cNvPr>
          <p:cNvGrpSpPr/>
          <p:nvPr/>
        </p:nvGrpSpPr>
        <p:grpSpPr>
          <a:xfrm>
            <a:off x="8395169" y="3769144"/>
            <a:ext cx="3072629" cy="2595625"/>
            <a:chOff x="16886232" y="3769144"/>
            <a:chExt cx="3072629" cy="2595625"/>
          </a:xfrm>
        </p:grpSpPr>
        <p:sp>
          <p:nvSpPr>
            <p:cNvPr id="2808" name="Freeform: Shape 2807">
              <a:extLst>
                <a:ext uri="{FF2B5EF4-FFF2-40B4-BE49-F238E27FC236}">
                  <a16:creationId xmlns:a16="http://schemas.microsoft.com/office/drawing/2014/main" id="{8CA1865C-4DEF-63D3-9865-E9C5800723F6}"/>
                </a:ext>
              </a:extLst>
            </p:cNvPr>
            <p:cNvSpPr/>
            <p:nvPr/>
          </p:nvSpPr>
          <p:spPr>
            <a:xfrm>
              <a:off x="17031020" y="4902532"/>
              <a:ext cx="1236642" cy="1206172"/>
            </a:xfrm>
            <a:custGeom>
              <a:avLst/>
              <a:gdLst>
                <a:gd name="connsiteX0" fmla="*/ 1236642 w 1236642"/>
                <a:gd name="connsiteY0" fmla="*/ 0 h 1206172"/>
                <a:gd name="connsiteX1" fmla="*/ 0 w 1236642"/>
                <a:gd name="connsiteY1" fmla="*/ 0 h 1206172"/>
                <a:gd name="connsiteX2" fmla="*/ 114427 w 1236642"/>
                <a:gd name="connsiteY2" fmla="*/ 1206173 h 1206172"/>
                <a:gd name="connsiteX3" fmla="*/ 1236642 w 1236642"/>
                <a:gd name="connsiteY3" fmla="*/ 1206173 h 1206172"/>
                <a:gd name="connsiteX4" fmla="*/ 1236642 w 1236642"/>
                <a:gd name="connsiteY4" fmla="*/ 0 h 120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42" h="1206172">
                  <a:moveTo>
                    <a:pt x="1236642" y="0"/>
                  </a:moveTo>
                  <a:lnTo>
                    <a:pt x="0" y="0"/>
                  </a:lnTo>
                  <a:lnTo>
                    <a:pt x="114427" y="1206173"/>
                  </a:lnTo>
                  <a:lnTo>
                    <a:pt x="1236642" y="1206173"/>
                  </a:lnTo>
                  <a:lnTo>
                    <a:pt x="1236642" y="0"/>
                  </a:lnTo>
                  <a:close/>
                </a:path>
              </a:pathLst>
            </a:custGeom>
            <a:solidFill>
              <a:srgbClr val="EEEDEE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9" name="Freeform: Shape 2808">
              <a:extLst>
                <a:ext uri="{FF2B5EF4-FFF2-40B4-BE49-F238E27FC236}">
                  <a16:creationId xmlns:a16="http://schemas.microsoft.com/office/drawing/2014/main" id="{5EF87BA1-8A44-E168-4DA9-A73F9B80BE23}"/>
                </a:ext>
              </a:extLst>
            </p:cNvPr>
            <p:cNvSpPr/>
            <p:nvPr/>
          </p:nvSpPr>
          <p:spPr>
            <a:xfrm>
              <a:off x="17714144" y="3773395"/>
              <a:ext cx="2244717" cy="2346995"/>
            </a:xfrm>
            <a:custGeom>
              <a:avLst/>
              <a:gdLst>
                <a:gd name="connsiteX0" fmla="*/ 1867495 w 2244717"/>
                <a:gd name="connsiteY0" fmla="*/ 2346995 h 2346995"/>
                <a:gd name="connsiteX1" fmla="*/ 0 w 2244717"/>
                <a:gd name="connsiteY1" fmla="*/ 2346995 h 2346995"/>
                <a:gd name="connsiteX2" fmla="*/ 694582 w 2244717"/>
                <a:gd name="connsiteY2" fmla="*/ 139790 h 2346995"/>
                <a:gd name="connsiteX3" fmla="*/ 884052 w 2244717"/>
                <a:gd name="connsiteY3" fmla="*/ 0 h 2346995"/>
                <a:gd name="connsiteX4" fmla="*/ 2124992 w 2244717"/>
                <a:gd name="connsiteY4" fmla="*/ 0 h 2346995"/>
                <a:gd name="connsiteX5" fmla="*/ 2244717 w 2244717"/>
                <a:gd name="connsiteY5" fmla="*/ 120632 h 2346995"/>
                <a:gd name="connsiteX6" fmla="*/ 2242999 w 2244717"/>
                <a:gd name="connsiteY6" fmla="*/ 140800 h 23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717" h="2346995">
                  <a:moveTo>
                    <a:pt x="1867495" y="2346995"/>
                  </a:moveTo>
                  <a:lnTo>
                    <a:pt x="0" y="2346995"/>
                  </a:lnTo>
                  <a:lnTo>
                    <a:pt x="694582" y="139790"/>
                  </a:lnTo>
                  <a:cubicBezTo>
                    <a:pt x="720791" y="56579"/>
                    <a:pt x="797410" y="15"/>
                    <a:pt x="884052" y="0"/>
                  </a:cubicBezTo>
                  <a:lnTo>
                    <a:pt x="2124992" y="0"/>
                  </a:lnTo>
                  <a:cubicBezTo>
                    <a:pt x="2191156" y="15"/>
                    <a:pt x="2244717" y="54026"/>
                    <a:pt x="2244717" y="120632"/>
                  </a:cubicBezTo>
                  <a:cubicBezTo>
                    <a:pt x="2244717" y="127383"/>
                    <a:pt x="2244146" y="134135"/>
                    <a:pt x="2242999" y="140800"/>
                  </a:cubicBezTo>
                  <a:close/>
                </a:path>
              </a:pathLst>
            </a:custGeom>
            <a:solidFill>
              <a:srgbClr val="EEEDEE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0" name="Freeform: Shape 2809">
              <a:extLst>
                <a:ext uri="{FF2B5EF4-FFF2-40B4-BE49-F238E27FC236}">
                  <a16:creationId xmlns:a16="http://schemas.microsoft.com/office/drawing/2014/main" id="{C0C056B1-A611-E2BE-4F14-3575C818886F}"/>
                </a:ext>
              </a:extLst>
            </p:cNvPr>
            <p:cNvSpPr/>
            <p:nvPr/>
          </p:nvSpPr>
          <p:spPr>
            <a:xfrm>
              <a:off x="18468160" y="3772818"/>
              <a:ext cx="1117633" cy="882449"/>
            </a:xfrm>
            <a:custGeom>
              <a:avLst/>
              <a:gdLst>
                <a:gd name="connsiteX0" fmla="*/ 308768 w 1117633"/>
                <a:gd name="connsiteY0" fmla="*/ 0 h 882449"/>
                <a:gd name="connsiteX1" fmla="*/ 0 w 1117633"/>
                <a:gd name="connsiteY1" fmla="*/ 882450 h 882449"/>
                <a:gd name="connsiteX2" fmla="*/ 893935 w 1117633"/>
                <a:gd name="connsiteY2" fmla="*/ 726935 h 882449"/>
                <a:gd name="connsiteX3" fmla="*/ 1117633 w 1117633"/>
                <a:gd name="connsiteY3" fmla="*/ 0 h 882449"/>
                <a:gd name="connsiteX4" fmla="*/ 308768 w 1117633"/>
                <a:gd name="connsiteY4" fmla="*/ 0 h 88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33" h="882449">
                  <a:moveTo>
                    <a:pt x="308768" y="0"/>
                  </a:moveTo>
                  <a:lnTo>
                    <a:pt x="0" y="882450"/>
                  </a:lnTo>
                  <a:lnTo>
                    <a:pt x="893935" y="726935"/>
                  </a:lnTo>
                  <a:lnTo>
                    <a:pt x="1117633" y="0"/>
                  </a:lnTo>
                  <a:lnTo>
                    <a:pt x="308768" y="0"/>
                  </a:lnTo>
                  <a:close/>
                </a:path>
              </a:pathLst>
            </a:custGeom>
            <a:solidFill>
              <a:srgbClr val="A9A586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11" name="Graphic 2188">
              <a:extLst>
                <a:ext uri="{FF2B5EF4-FFF2-40B4-BE49-F238E27FC236}">
                  <a16:creationId xmlns:a16="http://schemas.microsoft.com/office/drawing/2014/main" id="{4C630AF7-F6AC-E06D-8B0F-889DB95986DF}"/>
                </a:ext>
              </a:extLst>
            </p:cNvPr>
            <p:cNvGrpSpPr/>
            <p:nvPr/>
          </p:nvGrpSpPr>
          <p:grpSpPr>
            <a:xfrm>
              <a:off x="18513598" y="3769144"/>
              <a:ext cx="1029235" cy="863298"/>
              <a:chOff x="18513598" y="3769144"/>
              <a:chExt cx="1029235" cy="863298"/>
            </a:xfrm>
            <a:solidFill>
              <a:srgbClr val="C7C09D"/>
            </a:solidFill>
          </p:grpSpPr>
          <p:sp>
            <p:nvSpPr>
              <p:cNvPr id="2812" name="Freeform: Shape 2811">
                <a:extLst>
                  <a:ext uri="{FF2B5EF4-FFF2-40B4-BE49-F238E27FC236}">
                    <a16:creationId xmlns:a16="http://schemas.microsoft.com/office/drawing/2014/main" id="{2B8A52E1-3277-9925-11B1-AC32F775A08E}"/>
                  </a:ext>
                </a:extLst>
              </p:cNvPr>
              <p:cNvSpPr/>
              <p:nvPr/>
            </p:nvSpPr>
            <p:spPr>
              <a:xfrm>
                <a:off x="18513598" y="4520235"/>
                <a:ext cx="91469" cy="112207"/>
              </a:xfrm>
              <a:custGeom>
                <a:avLst/>
                <a:gdLst>
                  <a:gd name="connsiteX0" fmla="*/ 2579 w 235147"/>
                  <a:gd name="connsiteY0" fmla="*/ 23475 h 345783"/>
                  <a:gd name="connsiteX1" fmla="*/ 210381 w 235147"/>
                  <a:gd name="connsiteY1" fmla="*/ 339841 h 345783"/>
                  <a:gd name="connsiteX2" fmla="*/ 233153 w 235147"/>
                  <a:gd name="connsiteY2" fmla="*/ 326424 h 345783"/>
                  <a:gd name="connsiteX3" fmla="*/ 29933 w 235147"/>
                  <a:gd name="connsiteY3" fmla="*/ 7317 h 345783"/>
                  <a:gd name="connsiteX4" fmla="*/ 2579 w 235147"/>
                  <a:gd name="connsiteY4" fmla="*/ 23475 h 34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47" h="345783">
                    <a:moveTo>
                      <a:pt x="2579" y="23475"/>
                    </a:moveTo>
                    <a:cubicBezTo>
                      <a:pt x="70034" y="129795"/>
                      <a:pt x="134623" y="239867"/>
                      <a:pt x="210381" y="339841"/>
                    </a:cubicBezTo>
                    <a:cubicBezTo>
                      <a:pt x="220407" y="353257"/>
                      <a:pt x="241746" y="341860"/>
                      <a:pt x="233153" y="326424"/>
                    </a:cubicBezTo>
                    <a:cubicBezTo>
                      <a:pt x="172431" y="216064"/>
                      <a:pt x="99104" y="112484"/>
                      <a:pt x="29933" y="7317"/>
                    </a:cubicBezTo>
                    <a:cubicBezTo>
                      <a:pt x="18762" y="-9706"/>
                      <a:pt x="-8447" y="6019"/>
                      <a:pt x="2579" y="23475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3" name="Freeform: Shape 2812">
                <a:extLst>
                  <a:ext uri="{FF2B5EF4-FFF2-40B4-BE49-F238E27FC236}">
                    <a16:creationId xmlns:a16="http://schemas.microsoft.com/office/drawing/2014/main" id="{9E4FF18D-E579-980C-4A91-7933C0508F6B}"/>
                  </a:ext>
                </a:extLst>
              </p:cNvPr>
              <p:cNvSpPr/>
              <p:nvPr/>
            </p:nvSpPr>
            <p:spPr>
              <a:xfrm>
                <a:off x="18574209" y="4363331"/>
                <a:ext cx="162435" cy="224662"/>
              </a:xfrm>
              <a:custGeom>
                <a:avLst/>
                <a:gdLst>
                  <a:gd name="connsiteX0" fmla="*/ 1467 w 314591"/>
                  <a:gd name="connsiteY0" fmla="*/ 20989 h 505304"/>
                  <a:gd name="connsiteX1" fmla="*/ 133365 w 314591"/>
                  <a:gd name="connsiteY1" fmla="*/ 269263 h 505304"/>
                  <a:gd name="connsiteX2" fmla="*/ 288036 w 314591"/>
                  <a:gd name="connsiteY2" fmla="*/ 500082 h 505304"/>
                  <a:gd name="connsiteX3" fmla="*/ 312525 w 314591"/>
                  <a:gd name="connsiteY3" fmla="*/ 481040 h 505304"/>
                  <a:gd name="connsiteX4" fmla="*/ 163726 w 314591"/>
                  <a:gd name="connsiteY4" fmla="*/ 246903 h 505304"/>
                  <a:gd name="connsiteX5" fmla="*/ 24524 w 314591"/>
                  <a:gd name="connsiteY5" fmla="*/ 6707 h 505304"/>
                  <a:gd name="connsiteX6" fmla="*/ 1467 w 314591"/>
                  <a:gd name="connsiteY6" fmla="*/ 20412 h 505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591" h="505304">
                    <a:moveTo>
                      <a:pt x="1467" y="20989"/>
                    </a:moveTo>
                    <a:cubicBezTo>
                      <a:pt x="41565" y="105815"/>
                      <a:pt x="85533" y="188578"/>
                      <a:pt x="133365" y="269263"/>
                    </a:cubicBezTo>
                    <a:cubicBezTo>
                      <a:pt x="178764" y="350194"/>
                      <a:pt x="230464" y="427374"/>
                      <a:pt x="288036" y="500082"/>
                    </a:cubicBezTo>
                    <a:cubicBezTo>
                      <a:pt x="299492" y="514509"/>
                      <a:pt x="321404" y="496043"/>
                      <a:pt x="312525" y="481040"/>
                    </a:cubicBezTo>
                    <a:cubicBezTo>
                      <a:pt x="265837" y="401119"/>
                      <a:pt x="212276" y="325670"/>
                      <a:pt x="163726" y="246903"/>
                    </a:cubicBezTo>
                    <a:cubicBezTo>
                      <a:pt x="115177" y="168136"/>
                      <a:pt x="69350" y="88215"/>
                      <a:pt x="24524" y="6707"/>
                    </a:cubicBezTo>
                    <a:cubicBezTo>
                      <a:pt x="16075" y="-8585"/>
                      <a:pt x="-5837" y="4976"/>
                      <a:pt x="1467" y="20412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4" name="Freeform: Shape 2813">
                <a:extLst>
                  <a:ext uri="{FF2B5EF4-FFF2-40B4-BE49-F238E27FC236}">
                    <a16:creationId xmlns:a16="http://schemas.microsoft.com/office/drawing/2014/main" id="{6DF29BC4-8E62-4849-28EF-15C2D0E59849}"/>
                  </a:ext>
                </a:extLst>
              </p:cNvPr>
              <p:cNvSpPr/>
              <p:nvPr/>
            </p:nvSpPr>
            <p:spPr>
              <a:xfrm>
                <a:off x="18625768" y="4193420"/>
                <a:ext cx="245728" cy="380464"/>
              </a:xfrm>
              <a:custGeom>
                <a:avLst/>
                <a:gdLst>
                  <a:gd name="connsiteX0" fmla="*/ 1441 w 440251"/>
                  <a:gd name="connsiteY0" fmla="*/ 23085 h 676294"/>
                  <a:gd name="connsiteX1" fmla="*/ 195923 w 440251"/>
                  <a:gd name="connsiteY1" fmla="*/ 351137 h 676294"/>
                  <a:gd name="connsiteX2" fmla="*/ 406590 w 440251"/>
                  <a:gd name="connsiteY2" fmla="*/ 668513 h 676294"/>
                  <a:gd name="connsiteX3" fmla="*/ 437380 w 440251"/>
                  <a:gd name="connsiteY3" fmla="*/ 650336 h 676294"/>
                  <a:gd name="connsiteX4" fmla="*/ 230725 w 440251"/>
                  <a:gd name="connsiteY4" fmla="*/ 330219 h 676294"/>
                  <a:gd name="connsiteX5" fmla="*/ 28795 w 440251"/>
                  <a:gd name="connsiteY5" fmla="*/ 6640 h 676294"/>
                  <a:gd name="connsiteX6" fmla="*/ 6596 w 440251"/>
                  <a:gd name="connsiteY6" fmla="*/ 3033 h 676294"/>
                  <a:gd name="connsiteX7" fmla="*/ 1441 w 440251"/>
                  <a:gd name="connsiteY7" fmla="*/ 22653 h 67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251" h="676294">
                    <a:moveTo>
                      <a:pt x="1441" y="23085"/>
                    </a:moveTo>
                    <a:cubicBezTo>
                      <a:pt x="64025" y="133878"/>
                      <a:pt x="128901" y="243229"/>
                      <a:pt x="195923" y="351137"/>
                    </a:cubicBezTo>
                    <a:cubicBezTo>
                      <a:pt x="262948" y="458901"/>
                      <a:pt x="330544" y="567530"/>
                      <a:pt x="406590" y="668513"/>
                    </a:cubicBezTo>
                    <a:cubicBezTo>
                      <a:pt x="419908" y="686401"/>
                      <a:pt x="449554" y="670532"/>
                      <a:pt x="437380" y="650336"/>
                    </a:cubicBezTo>
                    <a:cubicBezTo>
                      <a:pt x="371072" y="541995"/>
                      <a:pt x="299181" y="437117"/>
                      <a:pt x="230725" y="330219"/>
                    </a:cubicBezTo>
                    <a:cubicBezTo>
                      <a:pt x="162269" y="223321"/>
                      <a:pt x="94816" y="115269"/>
                      <a:pt x="28795" y="6640"/>
                    </a:cubicBezTo>
                    <a:cubicBezTo>
                      <a:pt x="23640" y="-530"/>
                      <a:pt x="13757" y="-2146"/>
                      <a:pt x="6596" y="3033"/>
                    </a:cubicBezTo>
                    <a:cubicBezTo>
                      <a:pt x="437" y="7505"/>
                      <a:pt x="-1709" y="15714"/>
                      <a:pt x="1441" y="22653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5" name="Freeform: Shape 2814">
                <a:extLst>
                  <a:ext uri="{FF2B5EF4-FFF2-40B4-BE49-F238E27FC236}">
                    <a16:creationId xmlns:a16="http://schemas.microsoft.com/office/drawing/2014/main" id="{F0C0B216-10EC-0419-7FDD-8F78A90259D4}"/>
                  </a:ext>
                </a:extLst>
              </p:cNvPr>
              <p:cNvSpPr/>
              <p:nvPr/>
            </p:nvSpPr>
            <p:spPr>
              <a:xfrm>
                <a:off x="18695638" y="4006850"/>
                <a:ext cx="343336" cy="531191"/>
              </a:xfrm>
              <a:custGeom>
                <a:avLst/>
                <a:gdLst>
                  <a:gd name="connsiteX0" fmla="*/ 1588 w 605865"/>
                  <a:gd name="connsiteY0" fmla="*/ 24187 h 943990"/>
                  <a:gd name="connsiteX1" fmla="*/ 445547 w 605865"/>
                  <a:gd name="connsiteY1" fmla="*/ 747660 h 943990"/>
                  <a:gd name="connsiteX2" fmla="*/ 582601 w 605865"/>
                  <a:gd name="connsiteY2" fmla="*/ 939384 h 943990"/>
                  <a:gd name="connsiteX3" fmla="*/ 604370 w 605865"/>
                  <a:gd name="connsiteY3" fmla="*/ 922505 h 943990"/>
                  <a:gd name="connsiteX4" fmla="*/ 381101 w 605865"/>
                  <a:gd name="connsiteY4" fmla="*/ 565890 h 943990"/>
                  <a:gd name="connsiteX5" fmla="*/ 156686 w 605865"/>
                  <a:gd name="connsiteY5" fmla="*/ 210140 h 943990"/>
                  <a:gd name="connsiteX6" fmla="*/ 31090 w 605865"/>
                  <a:gd name="connsiteY6" fmla="*/ 7164 h 943990"/>
                  <a:gd name="connsiteX7" fmla="*/ 7030 w 605865"/>
                  <a:gd name="connsiteY7" fmla="*/ 3284 h 943990"/>
                  <a:gd name="connsiteX8" fmla="*/ 1588 w 605865"/>
                  <a:gd name="connsiteY8" fmla="*/ 24620 h 943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5865" h="943990">
                    <a:moveTo>
                      <a:pt x="1588" y="24187"/>
                    </a:moveTo>
                    <a:cubicBezTo>
                      <a:pt x="142365" y="269533"/>
                      <a:pt x="290305" y="510681"/>
                      <a:pt x="445547" y="747660"/>
                    </a:cubicBezTo>
                    <a:cubicBezTo>
                      <a:pt x="488511" y="813443"/>
                      <a:pt x="533050" y="878217"/>
                      <a:pt x="582601" y="939384"/>
                    </a:cubicBezTo>
                    <a:cubicBezTo>
                      <a:pt x="592770" y="952079"/>
                      <a:pt x="611244" y="935921"/>
                      <a:pt x="604370" y="922505"/>
                    </a:cubicBezTo>
                    <a:cubicBezTo>
                      <a:pt x="537490" y="799161"/>
                      <a:pt x="456862" y="683752"/>
                      <a:pt x="381101" y="565890"/>
                    </a:cubicBezTo>
                    <a:cubicBezTo>
                      <a:pt x="305341" y="448028"/>
                      <a:pt x="230728" y="329012"/>
                      <a:pt x="156686" y="210140"/>
                    </a:cubicBezTo>
                    <a:cubicBezTo>
                      <a:pt x="114869" y="142482"/>
                      <a:pt x="72621" y="74967"/>
                      <a:pt x="31090" y="7164"/>
                    </a:cubicBezTo>
                    <a:cubicBezTo>
                      <a:pt x="25505" y="-583"/>
                      <a:pt x="14764" y="-2314"/>
                      <a:pt x="7030" y="3284"/>
                    </a:cubicBezTo>
                    <a:cubicBezTo>
                      <a:pt x="442" y="8159"/>
                      <a:pt x="-1849" y="17104"/>
                      <a:pt x="1588" y="24620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6" name="Freeform: Shape 2815">
                <a:extLst>
                  <a:ext uri="{FF2B5EF4-FFF2-40B4-BE49-F238E27FC236}">
                    <a16:creationId xmlns:a16="http://schemas.microsoft.com/office/drawing/2014/main" id="{C9B342F7-E019-7509-0EE4-3CF80CC610D6}"/>
                  </a:ext>
                </a:extLst>
              </p:cNvPr>
              <p:cNvSpPr/>
              <p:nvPr/>
            </p:nvSpPr>
            <p:spPr>
              <a:xfrm>
                <a:off x="18770376" y="3786992"/>
                <a:ext cx="431712" cy="726746"/>
              </a:xfrm>
              <a:custGeom>
                <a:avLst/>
                <a:gdLst>
                  <a:gd name="connsiteX0" fmla="*/ 3654 w 663715"/>
                  <a:gd name="connsiteY0" fmla="*/ 24797 h 1052455"/>
                  <a:gd name="connsiteX1" fmla="*/ 486713 w 663715"/>
                  <a:gd name="connsiteY1" fmla="*/ 835548 h 1052455"/>
                  <a:gd name="connsiteX2" fmla="*/ 560181 w 663715"/>
                  <a:gd name="connsiteY2" fmla="*/ 942734 h 1052455"/>
                  <a:gd name="connsiteX3" fmla="*/ 642241 w 663715"/>
                  <a:gd name="connsiteY3" fmla="*/ 1048478 h 1052455"/>
                  <a:gd name="connsiteX4" fmla="*/ 662292 w 663715"/>
                  <a:gd name="connsiteY4" fmla="*/ 1032898 h 1052455"/>
                  <a:gd name="connsiteX5" fmla="*/ 536694 w 663715"/>
                  <a:gd name="connsiteY5" fmla="*/ 833673 h 1052455"/>
                  <a:gd name="connsiteX6" fmla="*/ 407802 w 663715"/>
                  <a:gd name="connsiteY6" fmla="*/ 635889 h 1052455"/>
                  <a:gd name="connsiteX7" fmla="*/ 164340 w 663715"/>
                  <a:gd name="connsiteY7" fmla="*/ 239169 h 1052455"/>
                  <a:gd name="connsiteX8" fmla="*/ 30865 w 663715"/>
                  <a:gd name="connsiteY8" fmla="*/ 8350 h 1052455"/>
                  <a:gd name="connsiteX9" fmla="*/ 8381 w 663715"/>
                  <a:gd name="connsiteY9" fmla="*/ 2220 h 1052455"/>
                  <a:gd name="connsiteX10" fmla="*/ 2223 w 663715"/>
                  <a:gd name="connsiteY10" fmla="*/ 24940 h 105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715" h="1052455">
                    <a:moveTo>
                      <a:pt x="3654" y="24797"/>
                    </a:moveTo>
                    <a:cubicBezTo>
                      <a:pt x="150591" y="303337"/>
                      <a:pt x="311849" y="573958"/>
                      <a:pt x="486713" y="835548"/>
                    </a:cubicBezTo>
                    <a:cubicBezTo>
                      <a:pt x="510771" y="871469"/>
                      <a:pt x="534832" y="907678"/>
                      <a:pt x="560181" y="942734"/>
                    </a:cubicBezTo>
                    <a:cubicBezTo>
                      <a:pt x="585243" y="979738"/>
                      <a:pt x="612595" y="1015067"/>
                      <a:pt x="642241" y="1048478"/>
                    </a:cubicBezTo>
                    <a:cubicBezTo>
                      <a:pt x="652552" y="1059442"/>
                      <a:pt x="668592" y="1045593"/>
                      <a:pt x="662292" y="1032898"/>
                    </a:cubicBezTo>
                    <a:cubicBezTo>
                      <a:pt x="627347" y="963219"/>
                      <a:pt x="579514" y="898590"/>
                      <a:pt x="536694" y="833673"/>
                    </a:cubicBezTo>
                    <a:cubicBezTo>
                      <a:pt x="493873" y="768755"/>
                      <a:pt x="450766" y="702105"/>
                      <a:pt x="407802" y="635889"/>
                    </a:cubicBezTo>
                    <a:cubicBezTo>
                      <a:pt x="324451" y="505188"/>
                      <a:pt x="243251" y="372943"/>
                      <a:pt x="164340" y="239169"/>
                    </a:cubicBezTo>
                    <a:cubicBezTo>
                      <a:pt x="119371" y="162422"/>
                      <a:pt x="74546" y="85675"/>
                      <a:pt x="30865" y="8350"/>
                    </a:cubicBezTo>
                    <a:cubicBezTo>
                      <a:pt x="26283" y="387"/>
                      <a:pt x="16257" y="-2368"/>
                      <a:pt x="8381" y="2220"/>
                    </a:cubicBezTo>
                    <a:cubicBezTo>
                      <a:pt x="361" y="6807"/>
                      <a:pt x="-2359" y="16978"/>
                      <a:pt x="2223" y="24940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7" name="Freeform: Shape 2816">
                <a:extLst>
                  <a:ext uri="{FF2B5EF4-FFF2-40B4-BE49-F238E27FC236}">
                    <a16:creationId xmlns:a16="http://schemas.microsoft.com/office/drawing/2014/main" id="{4158653B-4CE4-ADCD-3B25-E7AC7045112C}"/>
                  </a:ext>
                </a:extLst>
              </p:cNvPr>
              <p:cNvSpPr/>
              <p:nvPr/>
            </p:nvSpPr>
            <p:spPr>
              <a:xfrm>
                <a:off x="18955623" y="3779380"/>
                <a:ext cx="423838" cy="685332"/>
              </a:xfrm>
              <a:custGeom>
                <a:avLst/>
                <a:gdLst>
                  <a:gd name="connsiteX0" fmla="*/ 1613 w 613575"/>
                  <a:gd name="connsiteY0" fmla="*/ 23222 h 1062735"/>
                  <a:gd name="connsiteX1" fmla="*/ 452734 w 613575"/>
                  <a:gd name="connsiteY1" fmla="*/ 841042 h 1062735"/>
                  <a:gd name="connsiteX2" fmla="*/ 590361 w 613575"/>
                  <a:gd name="connsiteY2" fmla="*/ 1059599 h 1062735"/>
                  <a:gd name="connsiteX3" fmla="*/ 610554 w 613575"/>
                  <a:gd name="connsiteY3" fmla="*/ 1057290 h 1062735"/>
                  <a:gd name="connsiteX4" fmla="*/ 613418 w 613575"/>
                  <a:gd name="connsiteY4" fmla="*/ 1046038 h 1062735"/>
                  <a:gd name="connsiteX5" fmla="*/ 505723 w 613575"/>
                  <a:gd name="connsiteY5" fmla="*/ 842629 h 1062735"/>
                  <a:gd name="connsiteX6" fmla="*/ 389435 w 613575"/>
                  <a:gd name="connsiteY6" fmla="*/ 640662 h 1062735"/>
                  <a:gd name="connsiteX7" fmla="*/ 157859 w 613575"/>
                  <a:gd name="connsiteY7" fmla="*/ 235286 h 1062735"/>
                  <a:gd name="connsiteX8" fmla="*/ 28967 w 613575"/>
                  <a:gd name="connsiteY8" fmla="*/ 7786 h 1062735"/>
                  <a:gd name="connsiteX9" fmla="*/ 2043 w 613575"/>
                  <a:gd name="connsiteY9" fmla="*/ 23655 h 1062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3575" h="1062735">
                    <a:moveTo>
                      <a:pt x="1613" y="23222"/>
                    </a:moveTo>
                    <a:cubicBezTo>
                      <a:pt x="148980" y="297319"/>
                      <a:pt x="297205" y="571417"/>
                      <a:pt x="452734" y="841042"/>
                    </a:cubicBezTo>
                    <a:cubicBezTo>
                      <a:pt x="495697" y="915048"/>
                      <a:pt x="536084" y="993382"/>
                      <a:pt x="590361" y="1059599"/>
                    </a:cubicBezTo>
                    <a:cubicBezTo>
                      <a:pt x="596520" y="1064561"/>
                      <a:pt x="605542" y="1063523"/>
                      <a:pt x="610554" y="1057290"/>
                    </a:cubicBezTo>
                    <a:cubicBezTo>
                      <a:pt x="612990" y="1054117"/>
                      <a:pt x="613991" y="1050034"/>
                      <a:pt x="613418" y="1046038"/>
                    </a:cubicBezTo>
                    <a:cubicBezTo>
                      <a:pt x="584775" y="974917"/>
                      <a:pt x="543817" y="908556"/>
                      <a:pt x="505723" y="842629"/>
                    </a:cubicBezTo>
                    <a:cubicBezTo>
                      <a:pt x="467628" y="776701"/>
                      <a:pt x="428101" y="707744"/>
                      <a:pt x="389435" y="640662"/>
                    </a:cubicBezTo>
                    <a:cubicBezTo>
                      <a:pt x="312099" y="506023"/>
                      <a:pt x="234908" y="370892"/>
                      <a:pt x="157859" y="235286"/>
                    </a:cubicBezTo>
                    <a:cubicBezTo>
                      <a:pt x="114895" y="159405"/>
                      <a:pt x="70928" y="83956"/>
                      <a:pt x="28967" y="7786"/>
                    </a:cubicBezTo>
                    <a:cubicBezTo>
                      <a:pt x="19228" y="-9959"/>
                      <a:pt x="-7553" y="5766"/>
                      <a:pt x="2043" y="23655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8" name="Freeform: Shape 2817">
                <a:extLst>
                  <a:ext uri="{FF2B5EF4-FFF2-40B4-BE49-F238E27FC236}">
                    <a16:creationId xmlns:a16="http://schemas.microsoft.com/office/drawing/2014/main" id="{BB433B44-3E3C-85E5-D12F-2AEFE7C0685C}"/>
                  </a:ext>
                </a:extLst>
              </p:cNvPr>
              <p:cNvSpPr/>
              <p:nvPr/>
            </p:nvSpPr>
            <p:spPr>
              <a:xfrm>
                <a:off x="19154292" y="3779380"/>
                <a:ext cx="276708" cy="525854"/>
              </a:xfrm>
              <a:custGeom>
                <a:avLst/>
                <a:gdLst>
                  <a:gd name="connsiteX0" fmla="*/ 1068 w 502295"/>
                  <a:gd name="connsiteY0" fmla="*/ 22016 h 853369"/>
                  <a:gd name="connsiteX1" fmla="*/ 352798 w 502295"/>
                  <a:gd name="connsiteY1" fmla="*/ 668165 h 853369"/>
                  <a:gd name="connsiteX2" fmla="*/ 467368 w 502295"/>
                  <a:gd name="connsiteY2" fmla="*/ 844886 h 853369"/>
                  <a:gd name="connsiteX3" fmla="*/ 499449 w 502295"/>
                  <a:gd name="connsiteY3" fmla="*/ 825987 h 853369"/>
                  <a:gd name="connsiteX4" fmla="*/ 308545 w 502295"/>
                  <a:gd name="connsiteY4" fmla="*/ 509765 h 853369"/>
                  <a:gd name="connsiteX5" fmla="*/ 127096 w 502295"/>
                  <a:gd name="connsiteY5" fmla="*/ 192389 h 853369"/>
                  <a:gd name="connsiteX6" fmla="*/ 26847 w 502295"/>
                  <a:gd name="connsiteY6" fmla="*/ 7446 h 853369"/>
                  <a:gd name="connsiteX7" fmla="*/ 1641 w 502295"/>
                  <a:gd name="connsiteY7" fmla="*/ 21872 h 85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2295" h="853369">
                    <a:moveTo>
                      <a:pt x="1068" y="22016"/>
                    </a:moveTo>
                    <a:cubicBezTo>
                      <a:pt x="108047" y="243213"/>
                      <a:pt x="225196" y="458596"/>
                      <a:pt x="352798" y="668165"/>
                    </a:cubicBezTo>
                    <a:cubicBezTo>
                      <a:pt x="389174" y="728178"/>
                      <a:pt x="426696" y="787469"/>
                      <a:pt x="467368" y="844886"/>
                    </a:cubicBezTo>
                    <a:cubicBezTo>
                      <a:pt x="481689" y="864217"/>
                      <a:pt x="511622" y="847338"/>
                      <a:pt x="499449" y="825987"/>
                    </a:cubicBezTo>
                    <a:cubicBezTo>
                      <a:pt x="437867" y="719378"/>
                      <a:pt x="371416" y="615653"/>
                      <a:pt x="308545" y="509765"/>
                    </a:cubicBezTo>
                    <a:cubicBezTo>
                      <a:pt x="245675" y="403877"/>
                      <a:pt x="185813" y="298999"/>
                      <a:pt x="127096" y="192389"/>
                    </a:cubicBezTo>
                    <a:cubicBezTo>
                      <a:pt x="93296" y="130790"/>
                      <a:pt x="59355" y="69478"/>
                      <a:pt x="26847" y="7446"/>
                    </a:cubicBezTo>
                    <a:cubicBezTo>
                      <a:pt x="17968" y="-9433"/>
                      <a:pt x="-6523" y="5426"/>
                      <a:pt x="1641" y="21872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9" name="Freeform: Shape 2818">
                <a:extLst>
                  <a:ext uri="{FF2B5EF4-FFF2-40B4-BE49-F238E27FC236}">
                    <a16:creationId xmlns:a16="http://schemas.microsoft.com/office/drawing/2014/main" id="{C3E9AEBB-082D-D8BA-C4F8-E3393255B051}"/>
                  </a:ext>
                </a:extLst>
              </p:cNvPr>
              <p:cNvSpPr/>
              <p:nvPr/>
            </p:nvSpPr>
            <p:spPr>
              <a:xfrm>
                <a:off x="19308246" y="3769144"/>
                <a:ext cx="168758" cy="351696"/>
              </a:xfrm>
              <a:custGeom>
                <a:avLst/>
                <a:gdLst>
                  <a:gd name="connsiteX0" fmla="*/ 1994 w 377182"/>
                  <a:gd name="connsiteY0" fmla="*/ 22718 h 696163"/>
                  <a:gd name="connsiteX1" fmla="*/ 178002 w 377182"/>
                  <a:gd name="connsiteY1" fmla="*/ 356251 h 696163"/>
                  <a:gd name="connsiteX2" fmla="*/ 261924 w 377182"/>
                  <a:gd name="connsiteY2" fmla="*/ 523307 h 696163"/>
                  <a:gd name="connsiteX3" fmla="*/ 352579 w 377182"/>
                  <a:gd name="connsiteY3" fmla="*/ 690217 h 696163"/>
                  <a:gd name="connsiteX4" fmla="*/ 376494 w 377182"/>
                  <a:gd name="connsiteY4" fmla="*/ 679975 h 696163"/>
                  <a:gd name="connsiteX5" fmla="*/ 299161 w 377182"/>
                  <a:gd name="connsiteY5" fmla="*/ 509457 h 696163"/>
                  <a:gd name="connsiteX6" fmla="*/ 210798 w 377182"/>
                  <a:gd name="connsiteY6" fmla="*/ 341104 h 696163"/>
                  <a:gd name="connsiteX7" fmla="*/ 27915 w 377182"/>
                  <a:gd name="connsiteY7" fmla="*/ 7426 h 696163"/>
                  <a:gd name="connsiteX8" fmla="*/ 1994 w 377182"/>
                  <a:gd name="connsiteY8" fmla="*/ 22718 h 69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7182" h="696163">
                    <a:moveTo>
                      <a:pt x="1994" y="22718"/>
                    </a:moveTo>
                    <a:cubicBezTo>
                      <a:pt x="62716" y="132790"/>
                      <a:pt x="121003" y="244160"/>
                      <a:pt x="178002" y="356251"/>
                    </a:cubicBezTo>
                    <a:cubicBezTo>
                      <a:pt x="206644" y="411835"/>
                      <a:pt x="234572" y="467520"/>
                      <a:pt x="261924" y="523307"/>
                    </a:cubicBezTo>
                    <a:cubicBezTo>
                      <a:pt x="288848" y="580722"/>
                      <a:pt x="319068" y="636465"/>
                      <a:pt x="352579" y="690217"/>
                    </a:cubicBezTo>
                    <a:cubicBezTo>
                      <a:pt x="360311" y="702047"/>
                      <a:pt x="381222" y="694978"/>
                      <a:pt x="376494" y="679975"/>
                    </a:cubicBezTo>
                    <a:cubicBezTo>
                      <a:pt x="354871" y="621318"/>
                      <a:pt x="328949" y="564335"/>
                      <a:pt x="299161" y="509457"/>
                    </a:cubicBezTo>
                    <a:cubicBezTo>
                      <a:pt x="270518" y="453094"/>
                      <a:pt x="241016" y="396976"/>
                      <a:pt x="210798" y="341104"/>
                    </a:cubicBezTo>
                    <a:cubicBezTo>
                      <a:pt x="150793" y="229301"/>
                      <a:pt x="89497" y="118219"/>
                      <a:pt x="27915" y="7426"/>
                    </a:cubicBezTo>
                    <a:cubicBezTo>
                      <a:pt x="18462" y="-9597"/>
                      <a:pt x="-7315" y="5695"/>
                      <a:pt x="1994" y="22718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0" name="Freeform: Shape 2819">
                <a:extLst>
                  <a:ext uri="{FF2B5EF4-FFF2-40B4-BE49-F238E27FC236}">
                    <a16:creationId xmlns:a16="http://schemas.microsoft.com/office/drawing/2014/main" id="{8D583DB8-9C1B-57E3-5CDD-C8BDDFDE8122}"/>
                  </a:ext>
                </a:extLst>
              </p:cNvPr>
              <p:cNvSpPr/>
              <p:nvPr/>
            </p:nvSpPr>
            <p:spPr>
              <a:xfrm>
                <a:off x="19473894" y="3772384"/>
                <a:ext cx="68939" cy="136041"/>
              </a:xfrm>
              <a:custGeom>
                <a:avLst/>
                <a:gdLst>
                  <a:gd name="connsiteX0" fmla="*/ 1137 w 282913"/>
                  <a:gd name="connsiteY0" fmla="*/ 19757 h 542703"/>
                  <a:gd name="connsiteX1" fmla="*/ 130886 w 282913"/>
                  <a:gd name="connsiteY1" fmla="*/ 278563 h 542703"/>
                  <a:gd name="connsiteX2" fmla="*/ 192469 w 282913"/>
                  <a:gd name="connsiteY2" fmla="*/ 405657 h 542703"/>
                  <a:gd name="connsiteX3" fmla="*/ 260208 w 282913"/>
                  <a:gd name="connsiteY3" fmla="*/ 537080 h 542703"/>
                  <a:gd name="connsiteX4" fmla="*/ 282263 w 282913"/>
                  <a:gd name="connsiteY4" fmla="*/ 527703 h 542703"/>
                  <a:gd name="connsiteX5" fmla="*/ 224978 w 282913"/>
                  <a:gd name="connsiteY5" fmla="*/ 394982 h 542703"/>
                  <a:gd name="connsiteX6" fmla="*/ 160533 w 282913"/>
                  <a:gd name="connsiteY6" fmla="*/ 265146 h 542703"/>
                  <a:gd name="connsiteX7" fmla="*/ 24050 w 282913"/>
                  <a:gd name="connsiteY7" fmla="*/ 6341 h 542703"/>
                  <a:gd name="connsiteX8" fmla="*/ 1565 w 282913"/>
                  <a:gd name="connsiteY8" fmla="*/ 19469 h 54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913" h="542703">
                    <a:moveTo>
                      <a:pt x="1137" y="19757"/>
                    </a:moveTo>
                    <a:cubicBezTo>
                      <a:pt x="45245" y="106314"/>
                      <a:pt x="88209" y="192006"/>
                      <a:pt x="130886" y="278563"/>
                    </a:cubicBezTo>
                    <a:cubicBezTo>
                      <a:pt x="151653" y="320788"/>
                      <a:pt x="172275" y="363144"/>
                      <a:pt x="192469" y="405657"/>
                    </a:cubicBezTo>
                    <a:cubicBezTo>
                      <a:pt x="212232" y="450854"/>
                      <a:pt x="234859" y="494739"/>
                      <a:pt x="260208" y="537080"/>
                    </a:cubicBezTo>
                    <a:cubicBezTo>
                      <a:pt x="267225" y="548332"/>
                      <a:pt x="286702" y="541408"/>
                      <a:pt x="282263" y="527703"/>
                    </a:cubicBezTo>
                    <a:cubicBezTo>
                      <a:pt x="266365" y="482116"/>
                      <a:pt x="247175" y="437756"/>
                      <a:pt x="224978" y="394982"/>
                    </a:cubicBezTo>
                    <a:cubicBezTo>
                      <a:pt x="203640" y="351704"/>
                      <a:pt x="182014" y="308425"/>
                      <a:pt x="160533" y="265146"/>
                    </a:cubicBezTo>
                    <a:cubicBezTo>
                      <a:pt x="116565" y="178012"/>
                      <a:pt x="71025" y="91744"/>
                      <a:pt x="24050" y="6341"/>
                    </a:cubicBezTo>
                    <a:cubicBezTo>
                      <a:pt x="16030" y="-8085"/>
                      <a:pt x="-6024" y="4610"/>
                      <a:pt x="1565" y="19469"/>
                    </a:cubicBezTo>
                    <a:close/>
                  </a:path>
                </a:pathLst>
              </a:custGeom>
              <a:solidFill>
                <a:srgbClr val="C7C09D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21" name="Freeform: Shape 2820">
              <a:extLst>
                <a:ext uri="{FF2B5EF4-FFF2-40B4-BE49-F238E27FC236}">
                  <a16:creationId xmlns:a16="http://schemas.microsoft.com/office/drawing/2014/main" id="{893F0AF1-FE82-E268-6352-A1D84B695AD5}"/>
                </a:ext>
              </a:extLst>
            </p:cNvPr>
            <p:cNvSpPr/>
            <p:nvPr/>
          </p:nvSpPr>
          <p:spPr>
            <a:xfrm>
              <a:off x="18463561" y="4481720"/>
              <a:ext cx="915900" cy="190556"/>
            </a:xfrm>
            <a:custGeom>
              <a:avLst/>
              <a:gdLst>
                <a:gd name="connsiteX0" fmla="*/ 16485 w 915900"/>
                <a:gd name="connsiteY0" fmla="*/ 190426 h 190556"/>
                <a:gd name="connsiteX1" fmla="*/ 708347 w 915900"/>
                <a:gd name="connsiteY1" fmla="*/ 88577 h 190556"/>
                <a:gd name="connsiteX2" fmla="*/ 808596 w 915900"/>
                <a:gd name="connsiteY2" fmla="*/ 66504 h 190556"/>
                <a:gd name="connsiteX3" fmla="*/ 907557 w 915900"/>
                <a:gd name="connsiteY3" fmla="*/ 33469 h 190556"/>
                <a:gd name="connsiteX4" fmla="*/ 912999 w 915900"/>
                <a:gd name="connsiteY4" fmla="*/ 8353 h 190556"/>
                <a:gd name="connsiteX5" fmla="*/ 898534 w 915900"/>
                <a:gd name="connsiteY5" fmla="*/ 0 h 190556"/>
                <a:gd name="connsiteX6" fmla="*/ 807879 w 915900"/>
                <a:gd name="connsiteY6" fmla="*/ 12695 h 190556"/>
                <a:gd name="connsiteX7" fmla="*/ 719661 w 915900"/>
                <a:gd name="connsiteY7" fmla="*/ 31161 h 190556"/>
                <a:gd name="connsiteX8" fmla="*/ 549381 w 915900"/>
                <a:gd name="connsiteY8" fmla="*/ 65062 h 190556"/>
                <a:gd name="connsiteX9" fmla="*/ 213976 w 915900"/>
                <a:gd name="connsiteY9" fmla="*/ 121324 h 190556"/>
                <a:gd name="connsiteX10" fmla="*/ 12046 w 915900"/>
                <a:gd name="connsiteY10" fmla="*/ 156668 h 190556"/>
                <a:gd name="connsiteX11" fmla="*/ 16485 w 915900"/>
                <a:gd name="connsiteY11" fmla="*/ 190426 h 19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5900" h="190556">
                  <a:moveTo>
                    <a:pt x="16485" y="190426"/>
                  </a:moveTo>
                  <a:cubicBezTo>
                    <a:pt x="248061" y="161573"/>
                    <a:pt x="479350" y="134163"/>
                    <a:pt x="708347" y="88577"/>
                  </a:cubicBezTo>
                  <a:cubicBezTo>
                    <a:pt x="741858" y="81941"/>
                    <a:pt x="775228" y="74150"/>
                    <a:pt x="808596" y="66504"/>
                  </a:cubicBezTo>
                  <a:cubicBezTo>
                    <a:pt x="842967" y="60489"/>
                    <a:pt x="876335" y="49352"/>
                    <a:pt x="907557" y="33469"/>
                  </a:cubicBezTo>
                  <a:cubicBezTo>
                    <a:pt x="916006" y="28059"/>
                    <a:pt x="918441" y="16807"/>
                    <a:pt x="912999" y="8353"/>
                  </a:cubicBezTo>
                  <a:cubicBezTo>
                    <a:pt x="909847" y="3361"/>
                    <a:pt x="904404" y="231"/>
                    <a:pt x="898534" y="0"/>
                  </a:cubicBezTo>
                  <a:cubicBezTo>
                    <a:pt x="867886" y="563"/>
                    <a:pt x="837525" y="4818"/>
                    <a:pt x="807879" y="12695"/>
                  </a:cubicBezTo>
                  <a:cubicBezTo>
                    <a:pt x="778378" y="18465"/>
                    <a:pt x="749019" y="24957"/>
                    <a:pt x="719661" y="31161"/>
                  </a:cubicBezTo>
                  <a:cubicBezTo>
                    <a:pt x="663091" y="43466"/>
                    <a:pt x="606380" y="54776"/>
                    <a:pt x="549381" y="65062"/>
                  </a:cubicBezTo>
                  <a:cubicBezTo>
                    <a:pt x="437818" y="85547"/>
                    <a:pt x="325826" y="102714"/>
                    <a:pt x="213976" y="121324"/>
                  </a:cubicBezTo>
                  <a:cubicBezTo>
                    <a:pt x="146523" y="132577"/>
                    <a:pt x="79212" y="144695"/>
                    <a:pt x="12046" y="156668"/>
                  </a:cubicBezTo>
                  <a:cubicBezTo>
                    <a:pt x="-6715" y="159986"/>
                    <a:pt x="-2275" y="192878"/>
                    <a:pt x="16485" y="190426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2" name="Freeform: Shape 2821">
              <a:extLst>
                <a:ext uri="{FF2B5EF4-FFF2-40B4-BE49-F238E27FC236}">
                  <a16:creationId xmlns:a16="http://schemas.microsoft.com/office/drawing/2014/main" id="{BE64908D-46C7-A25B-D936-F47C3F7023C1}"/>
                </a:ext>
              </a:extLst>
            </p:cNvPr>
            <p:cNvSpPr/>
            <p:nvPr/>
          </p:nvSpPr>
          <p:spPr>
            <a:xfrm>
              <a:off x="18448970" y="4640791"/>
              <a:ext cx="50037" cy="197539"/>
            </a:xfrm>
            <a:custGeom>
              <a:avLst/>
              <a:gdLst>
                <a:gd name="connsiteX0" fmla="*/ 26924 w 50037"/>
                <a:gd name="connsiteY0" fmla="*/ 8850 h 197539"/>
                <a:gd name="connsiteX1" fmla="*/ 0 w 50037"/>
                <a:gd name="connsiteY1" fmla="*/ 190187 h 197539"/>
                <a:gd name="connsiteX2" fmla="*/ 14321 w 50037"/>
                <a:gd name="connsiteY2" fmla="*/ 192207 h 197539"/>
                <a:gd name="connsiteX3" fmla="*/ 49838 w 50037"/>
                <a:gd name="connsiteY3" fmla="*/ 15342 h 197539"/>
                <a:gd name="connsiteX4" fmla="*/ 26494 w 50037"/>
                <a:gd name="connsiteY4" fmla="*/ 8850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37" h="197539">
                  <a:moveTo>
                    <a:pt x="26924" y="8850"/>
                  </a:moveTo>
                  <a:cubicBezTo>
                    <a:pt x="14608" y="68762"/>
                    <a:pt x="5729" y="129294"/>
                    <a:pt x="0" y="190187"/>
                  </a:cubicBezTo>
                  <a:cubicBezTo>
                    <a:pt x="0" y="198843"/>
                    <a:pt x="12459" y="200286"/>
                    <a:pt x="14321" y="192207"/>
                  </a:cubicBezTo>
                  <a:cubicBezTo>
                    <a:pt x="29358" y="133940"/>
                    <a:pt x="41245" y="74893"/>
                    <a:pt x="49838" y="15342"/>
                  </a:cubicBezTo>
                  <a:cubicBezTo>
                    <a:pt x="52415" y="50"/>
                    <a:pt x="29214" y="-6730"/>
                    <a:pt x="26494" y="885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3" name="Freeform: Shape 2822">
              <a:extLst>
                <a:ext uri="{FF2B5EF4-FFF2-40B4-BE49-F238E27FC236}">
                  <a16:creationId xmlns:a16="http://schemas.microsoft.com/office/drawing/2014/main" id="{21F1C11F-7082-BA8C-04EA-AC0C34E1251B}"/>
                </a:ext>
              </a:extLst>
            </p:cNvPr>
            <p:cNvSpPr/>
            <p:nvPr/>
          </p:nvSpPr>
          <p:spPr>
            <a:xfrm>
              <a:off x="18521754" y="4632875"/>
              <a:ext cx="48588" cy="214320"/>
            </a:xfrm>
            <a:custGeom>
              <a:avLst/>
              <a:gdLst>
                <a:gd name="connsiteX0" fmla="*/ 26605 w 48588"/>
                <a:gd name="connsiteY0" fmla="*/ 8254 h 214320"/>
                <a:gd name="connsiteX1" fmla="*/ 8560 w 48588"/>
                <a:gd name="connsiteY1" fmla="*/ 107362 h 214320"/>
                <a:gd name="connsiteX2" fmla="*/ 254 w 48588"/>
                <a:gd name="connsiteY2" fmla="*/ 206903 h 214320"/>
                <a:gd name="connsiteX3" fmla="*/ 8560 w 48588"/>
                <a:gd name="connsiteY3" fmla="*/ 214303 h 214320"/>
                <a:gd name="connsiteX4" fmla="*/ 15577 w 48588"/>
                <a:gd name="connsiteY4" fmla="*/ 208922 h 214320"/>
                <a:gd name="connsiteX5" fmla="*/ 32764 w 48588"/>
                <a:gd name="connsiteY5" fmla="*/ 112123 h 214320"/>
                <a:gd name="connsiteX6" fmla="*/ 48373 w 48588"/>
                <a:gd name="connsiteY6" fmla="*/ 14313 h 214320"/>
                <a:gd name="connsiteX7" fmla="*/ 26605 w 48588"/>
                <a:gd name="connsiteY7" fmla="*/ 8254 h 21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88" h="214320">
                  <a:moveTo>
                    <a:pt x="26605" y="8254"/>
                  </a:moveTo>
                  <a:cubicBezTo>
                    <a:pt x="20017" y="41146"/>
                    <a:pt x="14002" y="74182"/>
                    <a:pt x="8560" y="107362"/>
                  </a:cubicBezTo>
                  <a:cubicBezTo>
                    <a:pt x="1829" y="140095"/>
                    <a:pt x="-891" y="173506"/>
                    <a:pt x="254" y="206903"/>
                  </a:cubicBezTo>
                  <a:cubicBezTo>
                    <a:pt x="541" y="211274"/>
                    <a:pt x="4264" y="214592"/>
                    <a:pt x="8560" y="214303"/>
                  </a:cubicBezTo>
                  <a:cubicBezTo>
                    <a:pt x="11853" y="214101"/>
                    <a:pt x="14575" y="211966"/>
                    <a:pt x="15577" y="208922"/>
                  </a:cubicBezTo>
                  <a:cubicBezTo>
                    <a:pt x="23884" y="177170"/>
                    <a:pt x="29613" y="144798"/>
                    <a:pt x="32764" y="112123"/>
                  </a:cubicBezTo>
                  <a:cubicBezTo>
                    <a:pt x="37346" y="79375"/>
                    <a:pt x="42644" y="46772"/>
                    <a:pt x="48373" y="14313"/>
                  </a:cubicBezTo>
                  <a:cubicBezTo>
                    <a:pt x="50952" y="-113"/>
                    <a:pt x="29613" y="-6172"/>
                    <a:pt x="26605" y="825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4" name="Freeform: Shape 2823">
              <a:extLst>
                <a:ext uri="{FF2B5EF4-FFF2-40B4-BE49-F238E27FC236}">
                  <a16:creationId xmlns:a16="http://schemas.microsoft.com/office/drawing/2014/main" id="{D3FEBCC5-058A-2E4E-C05A-24374D85FDBD}"/>
                </a:ext>
              </a:extLst>
            </p:cNvPr>
            <p:cNvSpPr/>
            <p:nvPr/>
          </p:nvSpPr>
          <p:spPr>
            <a:xfrm>
              <a:off x="18585975" y="4635667"/>
              <a:ext cx="65784" cy="191891"/>
            </a:xfrm>
            <a:custGeom>
              <a:avLst/>
              <a:gdLst>
                <a:gd name="connsiteX0" fmla="*/ 43012 w 65784"/>
                <a:gd name="connsiteY0" fmla="*/ 8781 h 191891"/>
                <a:gd name="connsiteX1" fmla="*/ 48 w 65784"/>
                <a:gd name="connsiteY1" fmla="*/ 185934 h 191891"/>
                <a:gd name="connsiteX2" fmla="*/ 12364 w 65784"/>
                <a:gd name="connsiteY2" fmla="*/ 187521 h 191891"/>
                <a:gd name="connsiteX3" fmla="*/ 65211 w 65784"/>
                <a:gd name="connsiteY3" fmla="*/ 14407 h 191891"/>
                <a:gd name="connsiteX4" fmla="*/ 42582 w 65784"/>
                <a:gd name="connsiteY4" fmla="*/ 8204 h 19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84" h="191891">
                  <a:moveTo>
                    <a:pt x="43012" y="8781"/>
                  </a:moveTo>
                  <a:cubicBezTo>
                    <a:pt x="23249" y="66370"/>
                    <a:pt x="8927" y="125676"/>
                    <a:pt x="48" y="185934"/>
                  </a:cubicBezTo>
                  <a:cubicBezTo>
                    <a:pt x="-810" y="193436"/>
                    <a:pt x="10074" y="193724"/>
                    <a:pt x="12364" y="187521"/>
                  </a:cubicBezTo>
                  <a:cubicBezTo>
                    <a:pt x="33559" y="131259"/>
                    <a:pt x="47452" y="72112"/>
                    <a:pt x="65211" y="14407"/>
                  </a:cubicBezTo>
                  <a:cubicBezTo>
                    <a:pt x="69649" y="-19"/>
                    <a:pt x="47022" y="-6223"/>
                    <a:pt x="42582" y="820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5" name="Freeform: Shape 2824">
              <a:extLst>
                <a:ext uri="{FF2B5EF4-FFF2-40B4-BE49-F238E27FC236}">
                  <a16:creationId xmlns:a16="http://schemas.microsoft.com/office/drawing/2014/main" id="{1BFF9231-2DE7-D1F9-CD71-E581E75EE372}"/>
                </a:ext>
              </a:extLst>
            </p:cNvPr>
            <p:cNvSpPr/>
            <p:nvPr/>
          </p:nvSpPr>
          <p:spPr>
            <a:xfrm>
              <a:off x="19026976" y="4555050"/>
              <a:ext cx="56009" cy="191401"/>
            </a:xfrm>
            <a:custGeom>
              <a:avLst/>
              <a:gdLst>
                <a:gd name="connsiteX0" fmla="*/ 32510 w 56009"/>
                <a:gd name="connsiteY0" fmla="*/ 8323 h 191401"/>
                <a:gd name="connsiteX1" fmla="*/ 12173 w 56009"/>
                <a:gd name="connsiteY1" fmla="*/ 94880 h 191401"/>
                <a:gd name="connsiteX2" fmla="*/ 0 w 56009"/>
                <a:gd name="connsiteY2" fmla="*/ 182447 h 191401"/>
                <a:gd name="connsiteX3" fmla="*/ 16470 w 56009"/>
                <a:gd name="connsiteY3" fmla="*/ 186919 h 191401"/>
                <a:gd name="connsiteX4" fmla="*/ 38095 w 56009"/>
                <a:gd name="connsiteY4" fmla="*/ 102093 h 191401"/>
                <a:gd name="connsiteX5" fmla="*/ 55710 w 56009"/>
                <a:gd name="connsiteY5" fmla="*/ 14814 h 191401"/>
                <a:gd name="connsiteX6" fmla="*/ 32510 w 56009"/>
                <a:gd name="connsiteY6" fmla="*/ 8467 h 19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09" h="191401">
                  <a:moveTo>
                    <a:pt x="32510" y="8323"/>
                  </a:moveTo>
                  <a:cubicBezTo>
                    <a:pt x="25349" y="37175"/>
                    <a:pt x="18617" y="66028"/>
                    <a:pt x="12173" y="94880"/>
                  </a:cubicBezTo>
                  <a:cubicBezTo>
                    <a:pt x="4010" y="123357"/>
                    <a:pt x="0" y="152830"/>
                    <a:pt x="0" y="182447"/>
                  </a:cubicBezTo>
                  <a:cubicBezTo>
                    <a:pt x="0" y="190381"/>
                    <a:pt x="12603" y="195574"/>
                    <a:pt x="16470" y="186919"/>
                  </a:cubicBezTo>
                  <a:cubicBezTo>
                    <a:pt x="26924" y="159610"/>
                    <a:pt x="34228" y="131133"/>
                    <a:pt x="38095" y="102093"/>
                  </a:cubicBezTo>
                  <a:cubicBezTo>
                    <a:pt x="43679" y="73241"/>
                    <a:pt x="49408" y="44388"/>
                    <a:pt x="55710" y="14814"/>
                  </a:cubicBezTo>
                  <a:cubicBezTo>
                    <a:pt x="58860" y="388"/>
                    <a:pt x="36233" y="-6681"/>
                    <a:pt x="32510" y="8467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6" name="Freeform: Shape 2825">
              <a:extLst>
                <a:ext uri="{FF2B5EF4-FFF2-40B4-BE49-F238E27FC236}">
                  <a16:creationId xmlns:a16="http://schemas.microsoft.com/office/drawing/2014/main" id="{F80D43A1-C669-4A31-257E-916A1AB8566A}"/>
                </a:ext>
              </a:extLst>
            </p:cNvPr>
            <p:cNvSpPr/>
            <p:nvPr/>
          </p:nvSpPr>
          <p:spPr>
            <a:xfrm>
              <a:off x="19109821" y="4532680"/>
              <a:ext cx="76151" cy="230876"/>
            </a:xfrm>
            <a:custGeom>
              <a:avLst/>
              <a:gdLst>
                <a:gd name="connsiteX0" fmla="*/ 50772 w 76151"/>
                <a:gd name="connsiteY0" fmla="*/ 8909 h 230876"/>
                <a:gd name="connsiteX1" fmla="*/ 19981 w 76151"/>
                <a:gd name="connsiteY1" fmla="*/ 114942 h 230876"/>
                <a:gd name="connsiteX2" fmla="*/ 76 w 76151"/>
                <a:gd name="connsiteY2" fmla="*/ 222128 h 230876"/>
                <a:gd name="connsiteX3" fmla="*/ 17834 w 76151"/>
                <a:gd name="connsiteY3" fmla="*/ 224581 h 230876"/>
                <a:gd name="connsiteX4" fmla="*/ 48195 w 76151"/>
                <a:gd name="connsiteY4" fmla="*/ 120712 h 230876"/>
                <a:gd name="connsiteX5" fmla="*/ 75834 w 76151"/>
                <a:gd name="connsiteY5" fmla="*/ 15978 h 230876"/>
                <a:gd name="connsiteX6" fmla="*/ 65953 w 76151"/>
                <a:gd name="connsiteY6" fmla="*/ 311 h 230876"/>
                <a:gd name="connsiteX7" fmla="*/ 50772 w 76151"/>
                <a:gd name="connsiteY7" fmla="*/ 8909 h 23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51" h="230876">
                  <a:moveTo>
                    <a:pt x="50772" y="8909"/>
                  </a:moveTo>
                  <a:cubicBezTo>
                    <a:pt x="39887" y="44109"/>
                    <a:pt x="29433" y="79453"/>
                    <a:pt x="19981" y="114942"/>
                  </a:cubicBezTo>
                  <a:cubicBezTo>
                    <a:pt x="10958" y="150170"/>
                    <a:pt x="4228" y="185990"/>
                    <a:pt x="76" y="222128"/>
                  </a:cubicBezTo>
                  <a:cubicBezTo>
                    <a:pt x="-1215" y="232804"/>
                    <a:pt x="14397" y="233813"/>
                    <a:pt x="17834" y="224581"/>
                  </a:cubicBezTo>
                  <a:cubicBezTo>
                    <a:pt x="29146" y="190102"/>
                    <a:pt x="39459" y="155912"/>
                    <a:pt x="48195" y="120712"/>
                  </a:cubicBezTo>
                  <a:cubicBezTo>
                    <a:pt x="56931" y="85512"/>
                    <a:pt x="65953" y="50601"/>
                    <a:pt x="75834" y="15978"/>
                  </a:cubicBezTo>
                  <a:cubicBezTo>
                    <a:pt x="77409" y="8895"/>
                    <a:pt x="72970" y="1884"/>
                    <a:pt x="65953" y="311"/>
                  </a:cubicBezTo>
                  <a:cubicBezTo>
                    <a:pt x="59507" y="-1131"/>
                    <a:pt x="52920" y="2562"/>
                    <a:pt x="50772" y="8909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7" name="Freeform: Shape 2826">
              <a:extLst>
                <a:ext uri="{FF2B5EF4-FFF2-40B4-BE49-F238E27FC236}">
                  <a16:creationId xmlns:a16="http://schemas.microsoft.com/office/drawing/2014/main" id="{CD59AD69-41A3-4FC9-E0DE-DE180CE1FFD0}"/>
                </a:ext>
              </a:extLst>
            </p:cNvPr>
            <p:cNvSpPr/>
            <p:nvPr/>
          </p:nvSpPr>
          <p:spPr>
            <a:xfrm>
              <a:off x="19176346" y="4525069"/>
              <a:ext cx="72753" cy="235610"/>
            </a:xfrm>
            <a:custGeom>
              <a:avLst/>
              <a:gdLst>
                <a:gd name="connsiteX0" fmla="*/ 62156 w 72753"/>
                <a:gd name="connsiteY0" fmla="*/ 2815 h 235610"/>
                <a:gd name="connsiteX1" fmla="*/ 25922 w 72753"/>
                <a:gd name="connsiteY1" fmla="*/ 112454 h 235610"/>
                <a:gd name="connsiteX2" fmla="*/ 0 w 72753"/>
                <a:gd name="connsiteY2" fmla="*/ 226132 h 235610"/>
                <a:gd name="connsiteX3" fmla="*/ 9453 w 72753"/>
                <a:gd name="connsiteY3" fmla="*/ 235610 h 235610"/>
                <a:gd name="connsiteX4" fmla="*/ 17617 w 72753"/>
                <a:gd name="connsiteY4" fmla="*/ 230893 h 235610"/>
                <a:gd name="connsiteX5" fmla="*/ 50555 w 72753"/>
                <a:gd name="connsiteY5" fmla="*/ 119379 h 235610"/>
                <a:gd name="connsiteX6" fmla="*/ 72753 w 72753"/>
                <a:gd name="connsiteY6" fmla="*/ 5700 h 235610"/>
                <a:gd name="connsiteX7" fmla="*/ 62156 w 72753"/>
                <a:gd name="connsiteY7" fmla="*/ 2815 h 23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753" h="235610">
                  <a:moveTo>
                    <a:pt x="62156" y="2815"/>
                  </a:moveTo>
                  <a:cubicBezTo>
                    <a:pt x="47834" y="38577"/>
                    <a:pt x="35803" y="75191"/>
                    <a:pt x="25922" y="112454"/>
                  </a:cubicBezTo>
                  <a:cubicBezTo>
                    <a:pt x="13893" y="149472"/>
                    <a:pt x="5157" y="187528"/>
                    <a:pt x="0" y="226132"/>
                  </a:cubicBezTo>
                  <a:cubicBezTo>
                    <a:pt x="0" y="231398"/>
                    <a:pt x="4297" y="235639"/>
                    <a:pt x="9453" y="235610"/>
                  </a:cubicBezTo>
                  <a:cubicBezTo>
                    <a:pt x="12890" y="235596"/>
                    <a:pt x="15898" y="233807"/>
                    <a:pt x="17617" y="230893"/>
                  </a:cubicBezTo>
                  <a:cubicBezTo>
                    <a:pt x="31938" y="194784"/>
                    <a:pt x="42964" y="157464"/>
                    <a:pt x="50555" y="119379"/>
                  </a:cubicBezTo>
                  <a:cubicBezTo>
                    <a:pt x="60150" y="81972"/>
                    <a:pt x="67598" y="44016"/>
                    <a:pt x="72753" y="5700"/>
                  </a:cubicBezTo>
                  <a:cubicBezTo>
                    <a:pt x="72753" y="218"/>
                    <a:pt x="64304" y="-2378"/>
                    <a:pt x="62156" y="281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8" name="Freeform: Shape 2827">
              <a:extLst>
                <a:ext uri="{FF2B5EF4-FFF2-40B4-BE49-F238E27FC236}">
                  <a16:creationId xmlns:a16="http://schemas.microsoft.com/office/drawing/2014/main" id="{3FD15762-837D-480D-1697-427E42269D70}"/>
                </a:ext>
              </a:extLst>
            </p:cNvPr>
            <p:cNvSpPr/>
            <p:nvPr/>
          </p:nvSpPr>
          <p:spPr>
            <a:xfrm>
              <a:off x="19245306" y="4501190"/>
              <a:ext cx="93730" cy="258625"/>
            </a:xfrm>
            <a:custGeom>
              <a:avLst/>
              <a:gdLst>
                <a:gd name="connsiteX0" fmla="*/ 71819 w 93730"/>
                <a:gd name="connsiteY0" fmla="*/ 8662 h 258625"/>
                <a:gd name="connsiteX1" fmla="*/ 213 w 93730"/>
                <a:gd name="connsiteY1" fmla="*/ 247992 h 258625"/>
                <a:gd name="connsiteX2" fmla="*/ 14534 w 93730"/>
                <a:gd name="connsiteY2" fmla="*/ 254340 h 258625"/>
                <a:gd name="connsiteX3" fmla="*/ 93301 w 93730"/>
                <a:gd name="connsiteY3" fmla="*/ 15009 h 258625"/>
                <a:gd name="connsiteX4" fmla="*/ 85137 w 93730"/>
                <a:gd name="connsiteY4" fmla="*/ 439 h 258625"/>
                <a:gd name="connsiteX5" fmla="*/ 70672 w 93730"/>
                <a:gd name="connsiteY5" fmla="*/ 8662 h 25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0" h="258625">
                  <a:moveTo>
                    <a:pt x="71819" y="8662"/>
                  </a:moveTo>
                  <a:cubicBezTo>
                    <a:pt x="48619" y="88439"/>
                    <a:pt x="19116" y="167350"/>
                    <a:pt x="213" y="247992"/>
                  </a:cubicBezTo>
                  <a:cubicBezTo>
                    <a:pt x="-1793" y="256792"/>
                    <a:pt x="10954" y="263284"/>
                    <a:pt x="14534" y="254340"/>
                  </a:cubicBezTo>
                  <a:cubicBezTo>
                    <a:pt x="50909" y="178746"/>
                    <a:pt x="71819" y="95652"/>
                    <a:pt x="93301" y="15009"/>
                  </a:cubicBezTo>
                  <a:cubicBezTo>
                    <a:pt x="95019" y="8720"/>
                    <a:pt x="91439" y="2185"/>
                    <a:pt x="85137" y="439"/>
                  </a:cubicBezTo>
                  <a:cubicBezTo>
                    <a:pt x="78836" y="-1321"/>
                    <a:pt x="72391" y="2372"/>
                    <a:pt x="70672" y="866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9" name="Freeform: Shape 2828">
              <a:extLst>
                <a:ext uri="{FF2B5EF4-FFF2-40B4-BE49-F238E27FC236}">
                  <a16:creationId xmlns:a16="http://schemas.microsoft.com/office/drawing/2014/main" id="{7365036B-6950-DBA0-085C-EFE00FA79594}"/>
                </a:ext>
              </a:extLst>
            </p:cNvPr>
            <p:cNvSpPr/>
            <p:nvPr/>
          </p:nvSpPr>
          <p:spPr>
            <a:xfrm>
              <a:off x="18668194" y="4607710"/>
              <a:ext cx="61787" cy="196377"/>
            </a:xfrm>
            <a:custGeom>
              <a:avLst/>
              <a:gdLst>
                <a:gd name="connsiteX0" fmla="*/ 37268 w 61787"/>
                <a:gd name="connsiteY0" fmla="*/ 10193 h 196377"/>
                <a:gd name="connsiteX1" fmla="*/ 15502 w 61787"/>
                <a:gd name="connsiteY1" fmla="*/ 96750 h 196377"/>
                <a:gd name="connsiteX2" fmla="*/ 320 w 61787"/>
                <a:gd name="connsiteY2" fmla="*/ 185616 h 196377"/>
                <a:gd name="connsiteX3" fmla="*/ 6336 w 61787"/>
                <a:gd name="connsiteY3" fmla="*/ 196075 h 196377"/>
                <a:gd name="connsiteX4" fmla="*/ 16647 w 61787"/>
                <a:gd name="connsiteY4" fmla="*/ 190088 h 196377"/>
                <a:gd name="connsiteX5" fmla="*/ 42282 w 61787"/>
                <a:gd name="connsiteY5" fmla="*/ 103531 h 196377"/>
                <a:gd name="connsiteX6" fmla="*/ 61472 w 61787"/>
                <a:gd name="connsiteY6" fmla="*/ 15819 h 196377"/>
                <a:gd name="connsiteX7" fmla="*/ 37268 w 61787"/>
                <a:gd name="connsiteY7" fmla="*/ 9039 h 19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87" h="196377">
                  <a:moveTo>
                    <a:pt x="37268" y="10193"/>
                  </a:moveTo>
                  <a:cubicBezTo>
                    <a:pt x="29823" y="39046"/>
                    <a:pt x="22089" y="67898"/>
                    <a:pt x="15502" y="96750"/>
                  </a:cubicBezTo>
                  <a:cubicBezTo>
                    <a:pt x="8913" y="125603"/>
                    <a:pt x="4617" y="155753"/>
                    <a:pt x="320" y="185616"/>
                  </a:cubicBezTo>
                  <a:cubicBezTo>
                    <a:pt x="-968" y="190160"/>
                    <a:pt x="1752" y="194834"/>
                    <a:pt x="6336" y="196075"/>
                  </a:cubicBezTo>
                  <a:cubicBezTo>
                    <a:pt x="10774" y="197315"/>
                    <a:pt x="15358" y="194632"/>
                    <a:pt x="16647" y="190088"/>
                  </a:cubicBezTo>
                  <a:cubicBezTo>
                    <a:pt x="25956" y="161235"/>
                    <a:pt x="35265" y="133393"/>
                    <a:pt x="42282" y="103531"/>
                  </a:cubicBezTo>
                  <a:cubicBezTo>
                    <a:pt x="49300" y="73668"/>
                    <a:pt x="55313" y="45826"/>
                    <a:pt x="61472" y="15819"/>
                  </a:cubicBezTo>
                  <a:cubicBezTo>
                    <a:pt x="64766" y="-49"/>
                    <a:pt x="41279" y="-6830"/>
                    <a:pt x="37268" y="9039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0" name="Freeform: Shape 2829">
              <a:extLst>
                <a:ext uri="{FF2B5EF4-FFF2-40B4-BE49-F238E27FC236}">
                  <a16:creationId xmlns:a16="http://schemas.microsoft.com/office/drawing/2014/main" id="{4A5388C0-DFAF-7508-0B18-FFD5839AF48F}"/>
                </a:ext>
              </a:extLst>
            </p:cNvPr>
            <p:cNvSpPr/>
            <p:nvPr/>
          </p:nvSpPr>
          <p:spPr>
            <a:xfrm>
              <a:off x="18737365" y="4619890"/>
              <a:ext cx="53807" cy="173836"/>
            </a:xfrm>
            <a:custGeom>
              <a:avLst/>
              <a:gdLst>
                <a:gd name="connsiteX0" fmla="*/ 33403 w 53807"/>
                <a:gd name="connsiteY0" fmla="*/ 7535 h 173836"/>
                <a:gd name="connsiteX1" fmla="*/ 13926 w 53807"/>
                <a:gd name="connsiteY1" fmla="*/ 84282 h 173836"/>
                <a:gd name="connsiteX2" fmla="*/ 320 w 53807"/>
                <a:gd name="connsiteY2" fmla="*/ 162616 h 173836"/>
                <a:gd name="connsiteX3" fmla="*/ 6336 w 53807"/>
                <a:gd name="connsiteY3" fmla="*/ 173508 h 173836"/>
                <a:gd name="connsiteX4" fmla="*/ 17220 w 53807"/>
                <a:gd name="connsiteY4" fmla="*/ 167376 h 173836"/>
                <a:gd name="connsiteX5" fmla="*/ 38272 w 53807"/>
                <a:gd name="connsiteY5" fmla="*/ 91062 h 173836"/>
                <a:gd name="connsiteX6" fmla="*/ 53596 w 53807"/>
                <a:gd name="connsiteY6" fmla="*/ 13161 h 173836"/>
                <a:gd name="connsiteX7" fmla="*/ 33403 w 53807"/>
                <a:gd name="connsiteY7" fmla="*/ 7535 h 17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07" h="173836">
                  <a:moveTo>
                    <a:pt x="33403" y="7535"/>
                  </a:moveTo>
                  <a:cubicBezTo>
                    <a:pt x="26816" y="33069"/>
                    <a:pt x="19942" y="58603"/>
                    <a:pt x="13926" y="84282"/>
                  </a:cubicBezTo>
                  <a:cubicBezTo>
                    <a:pt x="7911" y="109961"/>
                    <a:pt x="4474" y="136505"/>
                    <a:pt x="320" y="162616"/>
                  </a:cubicBezTo>
                  <a:cubicBezTo>
                    <a:pt x="-968" y="167319"/>
                    <a:pt x="1754" y="172195"/>
                    <a:pt x="6336" y="173508"/>
                  </a:cubicBezTo>
                  <a:cubicBezTo>
                    <a:pt x="11061" y="174820"/>
                    <a:pt x="15931" y="172080"/>
                    <a:pt x="17220" y="167376"/>
                  </a:cubicBezTo>
                  <a:cubicBezTo>
                    <a:pt x="24667" y="141987"/>
                    <a:pt x="32686" y="116885"/>
                    <a:pt x="38272" y="91062"/>
                  </a:cubicBezTo>
                  <a:cubicBezTo>
                    <a:pt x="43857" y="65239"/>
                    <a:pt x="48441" y="39128"/>
                    <a:pt x="53596" y="13161"/>
                  </a:cubicBezTo>
                  <a:cubicBezTo>
                    <a:pt x="56030" y="33"/>
                    <a:pt x="36697" y="-5738"/>
                    <a:pt x="33403" y="753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1" name="Freeform: Shape 2830">
              <a:extLst>
                <a:ext uri="{FF2B5EF4-FFF2-40B4-BE49-F238E27FC236}">
                  <a16:creationId xmlns:a16="http://schemas.microsoft.com/office/drawing/2014/main" id="{BFFD5A9C-551F-CA54-A904-AA758C095E0E}"/>
                </a:ext>
              </a:extLst>
            </p:cNvPr>
            <p:cNvSpPr/>
            <p:nvPr/>
          </p:nvSpPr>
          <p:spPr>
            <a:xfrm>
              <a:off x="18826581" y="4601276"/>
              <a:ext cx="44915" cy="174003"/>
            </a:xfrm>
            <a:custGeom>
              <a:avLst/>
              <a:gdLst>
                <a:gd name="connsiteX0" fmla="*/ 27679 w 44915"/>
                <a:gd name="connsiteY0" fmla="*/ 6385 h 174003"/>
                <a:gd name="connsiteX1" fmla="*/ 10925 w 44915"/>
                <a:gd name="connsiteY1" fmla="*/ 86594 h 174003"/>
                <a:gd name="connsiteX2" fmla="*/ 40 w 44915"/>
                <a:gd name="connsiteY2" fmla="*/ 167092 h 174003"/>
                <a:gd name="connsiteX3" fmla="*/ 14362 w 44915"/>
                <a:gd name="connsiteY3" fmla="*/ 168968 h 174003"/>
                <a:gd name="connsiteX4" fmla="*/ 30401 w 44915"/>
                <a:gd name="connsiteY4" fmla="*/ 90345 h 174003"/>
                <a:gd name="connsiteX5" fmla="*/ 44723 w 44915"/>
                <a:gd name="connsiteY5" fmla="*/ 11145 h 174003"/>
                <a:gd name="connsiteX6" fmla="*/ 27679 w 44915"/>
                <a:gd name="connsiteY6" fmla="*/ 6385 h 17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15" h="174003">
                  <a:moveTo>
                    <a:pt x="27679" y="6385"/>
                  </a:moveTo>
                  <a:cubicBezTo>
                    <a:pt x="21809" y="33117"/>
                    <a:pt x="16223" y="59863"/>
                    <a:pt x="10925" y="86594"/>
                  </a:cubicBezTo>
                  <a:cubicBezTo>
                    <a:pt x="5769" y="113139"/>
                    <a:pt x="3047" y="140260"/>
                    <a:pt x="40" y="167092"/>
                  </a:cubicBezTo>
                  <a:cubicBezTo>
                    <a:pt x="-820" y="175027"/>
                    <a:pt x="12356" y="176758"/>
                    <a:pt x="14362" y="168968"/>
                  </a:cubicBezTo>
                  <a:cubicBezTo>
                    <a:pt x="19660" y="142712"/>
                    <a:pt x="25961" y="116745"/>
                    <a:pt x="30401" y="90345"/>
                  </a:cubicBezTo>
                  <a:cubicBezTo>
                    <a:pt x="34840" y="63945"/>
                    <a:pt x="39854" y="37401"/>
                    <a:pt x="44723" y="11145"/>
                  </a:cubicBezTo>
                  <a:cubicBezTo>
                    <a:pt x="46871" y="37"/>
                    <a:pt x="30401" y="-4868"/>
                    <a:pt x="27679" y="638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2" name="Freeform: Shape 2831">
              <a:extLst>
                <a:ext uri="{FF2B5EF4-FFF2-40B4-BE49-F238E27FC236}">
                  <a16:creationId xmlns:a16="http://schemas.microsoft.com/office/drawing/2014/main" id="{BA0785FE-B914-FAD5-F6D7-8C77D676CE6D}"/>
                </a:ext>
              </a:extLst>
            </p:cNvPr>
            <p:cNvSpPr/>
            <p:nvPr/>
          </p:nvSpPr>
          <p:spPr>
            <a:xfrm>
              <a:off x="18890781" y="4578134"/>
              <a:ext cx="49086" cy="182452"/>
            </a:xfrm>
            <a:custGeom>
              <a:avLst/>
              <a:gdLst>
                <a:gd name="connsiteX0" fmla="*/ 28929 w 49086"/>
                <a:gd name="connsiteY0" fmla="*/ 7743 h 182452"/>
                <a:gd name="connsiteX1" fmla="*/ 8736 w 49086"/>
                <a:gd name="connsiteY1" fmla="*/ 91127 h 182452"/>
                <a:gd name="connsiteX2" fmla="*/ 0 w 49086"/>
                <a:gd name="connsiteY2" fmla="*/ 176096 h 182452"/>
                <a:gd name="connsiteX3" fmla="*/ 8736 w 49086"/>
                <a:gd name="connsiteY3" fmla="*/ 182343 h 182452"/>
                <a:gd name="connsiteX4" fmla="*/ 14321 w 49086"/>
                <a:gd name="connsiteY4" fmla="*/ 178116 h 182452"/>
                <a:gd name="connsiteX5" fmla="*/ 33225 w 49086"/>
                <a:gd name="connsiteY5" fmla="*/ 96320 h 182452"/>
                <a:gd name="connsiteX6" fmla="*/ 48693 w 49086"/>
                <a:gd name="connsiteY6" fmla="*/ 13369 h 182452"/>
                <a:gd name="connsiteX7" fmla="*/ 41389 w 49086"/>
                <a:gd name="connsiteY7" fmla="*/ 386 h 182452"/>
                <a:gd name="connsiteX8" fmla="*/ 28499 w 49086"/>
                <a:gd name="connsiteY8" fmla="*/ 7743 h 1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86" h="182452">
                  <a:moveTo>
                    <a:pt x="28929" y="7743"/>
                  </a:moveTo>
                  <a:cubicBezTo>
                    <a:pt x="20480" y="35110"/>
                    <a:pt x="13748" y="62952"/>
                    <a:pt x="8736" y="91127"/>
                  </a:cubicBezTo>
                  <a:cubicBezTo>
                    <a:pt x="3867" y="119113"/>
                    <a:pt x="2149" y="147821"/>
                    <a:pt x="0" y="176096"/>
                  </a:cubicBezTo>
                  <a:cubicBezTo>
                    <a:pt x="717" y="180252"/>
                    <a:pt x="4582" y="183050"/>
                    <a:pt x="8736" y="182343"/>
                  </a:cubicBezTo>
                  <a:cubicBezTo>
                    <a:pt x="11171" y="181925"/>
                    <a:pt x="13320" y="180352"/>
                    <a:pt x="14321" y="178116"/>
                  </a:cubicBezTo>
                  <a:cubicBezTo>
                    <a:pt x="20050" y="150707"/>
                    <a:pt x="27497" y="123730"/>
                    <a:pt x="33225" y="96320"/>
                  </a:cubicBezTo>
                  <a:cubicBezTo>
                    <a:pt x="38953" y="68910"/>
                    <a:pt x="43537" y="40923"/>
                    <a:pt x="48693" y="13369"/>
                  </a:cubicBezTo>
                  <a:cubicBezTo>
                    <a:pt x="50268" y="7758"/>
                    <a:pt x="46974" y="1944"/>
                    <a:pt x="41389" y="386"/>
                  </a:cubicBezTo>
                  <a:cubicBezTo>
                    <a:pt x="35803" y="-1172"/>
                    <a:pt x="30074" y="2131"/>
                    <a:pt x="28499" y="7743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3" name="Freeform: Shape 2832">
              <a:extLst>
                <a:ext uri="{FF2B5EF4-FFF2-40B4-BE49-F238E27FC236}">
                  <a16:creationId xmlns:a16="http://schemas.microsoft.com/office/drawing/2014/main" id="{53C5E8CC-4203-3805-81E6-FF029A204E13}"/>
                </a:ext>
              </a:extLst>
            </p:cNvPr>
            <p:cNvSpPr/>
            <p:nvPr/>
          </p:nvSpPr>
          <p:spPr>
            <a:xfrm>
              <a:off x="18955623" y="4587993"/>
              <a:ext cx="56008" cy="178756"/>
            </a:xfrm>
            <a:custGeom>
              <a:avLst/>
              <a:gdLst>
                <a:gd name="connsiteX0" fmla="*/ 36123 w 56008"/>
                <a:gd name="connsiteY0" fmla="*/ 7262 h 178756"/>
                <a:gd name="connsiteX1" fmla="*/ 14641 w 56008"/>
                <a:gd name="connsiteY1" fmla="*/ 86461 h 178756"/>
                <a:gd name="connsiteX2" fmla="*/ 320 w 56008"/>
                <a:gd name="connsiteY2" fmla="*/ 167537 h 178756"/>
                <a:gd name="connsiteX3" fmla="*/ 6477 w 56008"/>
                <a:gd name="connsiteY3" fmla="*/ 178428 h 178756"/>
                <a:gd name="connsiteX4" fmla="*/ 17218 w 56008"/>
                <a:gd name="connsiteY4" fmla="*/ 172297 h 178756"/>
                <a:gd name="connsiteX5" fmla="*/ 39845 w 56008"/>
                <a:gd name="connsiteY5" fmla="*/ 93386 h 178756"/>
                <a:gd name="connsiteX6" fmla="*/ 55743 w 56008"/>
                <a:gd name="connsiteY6" fmla="*/ 12599 h 178756"/>
                <a:gd name="connsiteX7" fmla="*/ 36408 w 56008"/>
                <a:gd name="connsiteY7" fmla="*/ 7262 h 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08" h="178756">
                  <a:moveTo>
                    <a:pt x="36123" y="7262"/>
                  </a:moveTo>
                  <a:cubicBezTo>
                    <a:pt x="29534" y="33806"/>
                    <a:pt x="21802" y="59917"/>
                    <a:pt x="14641" y="86461"/>
                  </a:cubicBezTo>
                  <a:cubicBezTo>
                    <a:pt x="7481" y="113006"/>
                    <a:pt x="4472" y="140559"/>
                    <a:pt x="320" y="167537"/>
                  </a:cubicBezTo>
                  <a:cubicBezTo>
                    <a:pt x="-970" y="172240"/>
                    <a:pt x="1752" y="177116"/>
                    <a:pt x="6477" y="178428"/>
                  </a:cubicBezTo>
                  <a:cubicBezTo>
                    <a:pt x="11061" y="179741"/>
                    <a:pt x="15930" y="177000"/>
                    <a:pt x="17218" y="172297"/>
                  </a:cubicBezTo>
                  <a:cubicBezTo>
                    <a:pt x="25096" y="146041"/>
                    <a:pt x="33975" y="120074"/>
                    <a:pt x="39845" y="93386"/>
                  </a:cubicBezTo>
                  <a:cubicBezTo>
                    <a:pt x="45717" y="66697"/>
                    <a:pt x="49871" y="39432"/>
                    <a:pt x="55743" y="12599"/>
                  </a:cubicBezTo>
                  <a:cubicBezTo>
                    <a:pt x="58464" y="-96"/>
                    <a:pt x="39417" y="-5433"/>
                    <a:pt x="36408" y="726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4" name="Freeform: Shape 2833">
              <a:extLst>
                <a:ext uri="{FF2B5EF4-FFF2-40B4-BE49-F238E27FC236}">
                  <a16:creationId xmlns:a16="http://schemas.microsoft.com/office/drawing/2014/main" id="{DDFC4DC0-1098-BA34-F26E-95E2C82E97DC}"/>
                </a:ext>
              </a:extLst>
            </p:cNvPr>
            <p:cNvSpPr/>
            <p:nvPr/>
          </p:nvSpPr>
          <p:spPr>
            <a:xfrm>
              <a:off x="17335843" y="4773267"/>
              <a:ext cx="1068872" cy="815517"/>
            </a:xfrm>
            <a:custGeom>
              <a:avLst/>
              <a:gdLst>
                <a:gd name="connsiteX0" fmla="*/ 14398 w 1068872"/>
                <a:gd name="connsiteY0" fmla="*/ 68530 h 815517"/>
                <a:gd name="connsiteX1" fmla="*/ 35594 w 1068872"/>
                <a:gd name="connsiteY1" fmla="*/ 443611 h 815517"/>
                <a:gd name="connsiteX2" fmla="*/ 158326 w 1068872"/>
                <a:gd name="connsiteY2" fmla="*/ 815518 h 815517"/>
                <a:gd name="connsiteX3" fmla="*/ 1068873 w 1068872"/>
                <a:gd name="connsiteY3" fmla="*/ 815518 h 815517"/>
                <a:gd name="connsiteX4" fmla="*/ 871955 w 1068872"/>
                <a:gd name="connsiteY4" fmla="*/ 68675 h 815517"/>
                <a:gd name="connsiteX5" fmla="*/ 871955 w 1068872"/>
                <a:gd name="connsiteY5" fmla="*/ 68675 h 815517"/>
                <a:gd name="connsiteX6" fmla="*/ 857634 w 1068872"/>
                <a:gd name="connsiteY6" fmla="*/ 36937 h 815517"/>
                <a:gd name="connsiteX7" fmla="*/ 804789 w 1068872"/>
                <a:gd name="connsiteY7" fmla="*/ 36937 h 815517"/>
                <a:gd name="connsiteX8" fmla="*/ 521800 w 1068872"/>
                <a:gd name="connsiteY8" fmla="*/ 6 h 815517"/>
                <a:gd name="connsiteX9" fmla="*/ 89870 w 1068872"/>
                <a:gd name="connsiteY9" fmla="*/ 46170 h 815517"/>
                <a:gd name="connsiteX10" fmla="*/ 27430 w 1068872"/>
                <a:gd name="connsiteY10" fmla="*/ 29003 h 815517"/>
                <a:gd name="connsiteX11" fmla="*/ 4659 w 1068872"/>
                <a:gd name="connsiteY11" fmla="*/ 57855 h 81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8872" h="815517">
                  <a:moveTo>
                    <a:pt x="14398" y="68530"/>
                  </a:moveTo>
                  <a:cubicBezTo>
                    <a:pt x="13968" y="193879"/>
                    <a:pt x="20986" y="319127"/>
                    <a:pt x="35594" y="443611"/>
                  </a:cubicBezTo>
                  <a:cubicBezTo>
                    <a:pt x="57362" y="623650"/>
                    <a:pt x="158326" y="815518"/>
                    <a:pt x="158326" y="815518"/>
                  </a:cubicBezTo>
                  <a:lnTo>
                    <a:pt x="1068873" y="815518"/>
                  </a:lnTo>
                  <a:cubicBezTo>
                    <a:pt x="1068873" y="815518"/>
                    <a:pt x="1055985" y="238471"/>
                    <a:pt x="871955" y="68675"/>
                  </a:cubicBezTo>
                  <a:lnTo>
                    <a:pt x="871955" y="68675"/>
                  </a:lnTo>
                  <a:cubicBezTo>
                    <a:pt x="886276" y="57422"/>
                    <a:pt x="877112" y="36937"/>
                    <a:pt x="857634" y="36937"/>
                  </a:cubicBezTo>
                  <a:lnTo>
                    <a:pt x="804789" y="36937"/>
                  </a:lnTo>
                  <a:cubicBezTo>
                    <a:pt x="712561" y="12110"/>
                    <a:pt x="617324" y="-311"/>
                    <a:pt x="521800" y="6"/>
                  </a:cubicBezTo>
                  <a:cubicBezTo>
                    <a:pt x="360399" y="6"/>
                    <a:pt x="89870" y="46170"/>
                    <a:pt x="89870" y="46170"/>
                  </a:cubicBezTo>
                  <a:lnTo>
                    <a:pt x="27430" y="29003"/>
                  </a:lnTo>
                  <a:cubicBezTo>
                    <a:pt x="7666" y="23665"/>
                    <a:pt x="-8230" y="43429"/>
                    <a:pt x="4659" y="57855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35" name="Graphic 2188">
              <a:extLst>
                <a:ext uri="{FF2B5EF4-FFF2-40B4-BE49-F238E27FC236}">
                  <a16:creationId xmlns:a16="http://schemas.microsoft.com/office/drawing/2014/main" id="{C318B63F-0480-41A1-30B3-6AD78E08C744}"/>
                </a:ext>
              </a:extLst>
            </p:cNvPr>
            <p:cNvGrpSpPr/>
            <p:nvPr/>
          </p:nvGrpSpPr>
          <p:grpSpPr>
            <a:xfrm>
              <a:off x="17359486" y="4773123"/>
              <a:ext cx="1276363" cy="826771"/>
              <a:chOff x="17359486" y="4773123"/>
              <a:chExt cx="1276363" cy="826771"/>
            </a:xfrm>
            <a:solidFill>
              <a:srgbClr val="A9A586"/>
            </a:solidFill>
          </p:grpSpPr>
          <p:sp>
            <p:nvSpPr>
              <p:cNvPr id="2836" name="Freeform: Shape 2835">
                <a:extLst>
                  <a:ext uri="{FF2B5EF4-FFF2-40B4-BE49-F238E27FC236}">
                    <a16:creationId xmlns:a16="http://schemas.microsoft.com/office/drawing/2014/main" id="{97A7825D-9FBF-574A-74EF-AC31462904E5}"/>
                  </a:ext>
                </a:extLst>
              </p:cNvPr>
              <p:cNvSpPr/>
              <p:nvPr/>
            </p:nvSpPr>
            <p:spPr>
              <a:xfrm>
                <a:off x="17359486" y="4773123"/>
                <a:ext cx="473557" cy="408478"/>
              </a:xfrm>
              <a:custGeom>
                <a:avLst/>
                <a:gdLst>
                  <a:gd name="connsiteX0" fmla="*/ 43377 w 689774"/>
                  <a:gd name="connsiteY0" fmla="*/ 536417 h 547087"/>
                  <a:gd name="connsiteX1" fmla="*/ 254903 w 689774"/>
                  <a:gd name="connsiteY1" fmla="*/ 311945 h 547087"/>
                  <a:gd name="connsiteX2" fmla="*/ 508532 w 689774"/>
                  <a:gd name="connsiteY2" fmla="*/ 143303 h 547087"/>
                  <a:gd name="connsiteX3" fmla="*/ 663059 w 689774"/>
                  <a:gd name="connsiteY3" fmla="*/ 72903 h 547087"/>
                  <a:gd name="connsiteX4" fmla="*/ 688693 w 689774"/>
                  <a:gd name="connsiteY4" fmla="*/ 27173 h 547087"/>
                  <a:gd name="connsiteX5" fmla="*/ 643439 w 689774"/>
                  <a:gd name="connsiteY5" fmla="*/ 1205 h 547087"/>
                  <a:gd name="connsiteX6" fmla="*/ 349423 w 689774"/>
                  <a:gd name="connsiteY6" fmla="*/ 138254 h 547087"/>
                  <a:gd name="connsiteX7" fmla="*/ 107680 w 689774"/>
                  <a:gd name="connsiteY7" fmla="*/ 359840 h 547087"/>
                  <a:gd name="connsiteX8" fmla="*/ 3707 w 689774"/>
                  <a:gd name="connsiteY8" fmla="*/ 513191 h 547087"/>
                  <a:gd name="connsiteX9" fmla="*/ 43377 w 689774"/>
                  <a:gd name="connsiteY9" fmla="*/ 536417 h 54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9774" h="547087">
                    <a:moveTo>
                      <a:pt x="43377" y="536417"/>
                    </a:moveTo>
                    <a:cubicBezTo>
                      <a:pt x="99659" y="449859"/>
                      <a:pt x="177854" y="378883"/>
                      <a:pt x="254903" y="311945"/>
                    </a:cubicBezTo>
                    <a:cubicBezTo>
                      <a:pt x="332095" y="245267"/>
                      <a:pt x="417306" y="188616"/>
                      <a:pt x="508532" y="143303"/>
                    </a:cubicBezTo>
                    <a:cubicBezTo>
                      <a:pt x="558943" y="118057"/>
                      <a:pt x="610930" y="94254"/>
                      <a:pt x="663059" y="72903"/>
                    </a:cubicBezTo>
                    <a:cubicBezTo>
                      <a:pt x="682249" y="66859"/>
                      <a:pt x="693420" y="46836"/>
                      <a:pt x="688693" y="27173"/>
                    </a:cubicBezTo>
                    <a:cubicBezTo>
                      <a:pt x="683109" y="7610"/>
                      <a:pt x="663059" y="-3887"/>
                      <a:pt x="643439" y="1205"/>
                    </a:cubicBezTo>
                    <a:cubicBezTo>
                      <a:pt x="538176" y="28976"/>
                      <a:pt x="438644" y="75385"/>
                      <a:pt x="349423" y="138254"/>
                    </a:cubicBezTo>
                    <a:cubicBezTo>
                      <a:pt x="258483" y="199710"/>
                      <a:pt x="176994" y="274379"/>
                      <a:pt x="107680" y="359840"/>
                    </a:cubicBezTo>
                    <a:cubicBezTo>
                      <a:pt x="70301" y="409019"/>
                      <a:pt x="35643" y="460218"/>
                      <a:pt x="3707" y="513191"/>
                    </a:cubicBezTo>
                    <a:cubicBezTo>
                      <a:pt x="-12189" y="538292"/>
                      <a:pt x="27194" y="561230"/>
                      <a:pt x="43377" y="536417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7" name="Freeform: Shape 2836">
                <a:extLst>
                  <a:ext uri="{FF2B5EF4-FFF2-40B4-BE49-F238E27FC236}">
                    <a16:creationId xmlns:a16="http://schemas.microsoft.com/office/drawing/2014/main" id="{A7386D66-9AE8-A876-E32D-6CBD789BA5B4}"/>
                  </a:ext>
                </a:extLst>
              </p:cNvPr>
              <p:cNvSpPr/>
              <p:nvPr/>
            </p:nvSpPr>
            <p:spPr>
              <a:xfrm>
                <a:off x="17414742" y="4827558"/>
                <a:ext cx="794487" cy="588114"/>
              </a:xfrm>
              <a:custGeom>
                <a:avLst/>
                <a:gdLst>
                  <a:gd name="connsiteX0" fmla="*/ 46167 w 1015985"/>
                  <a:gd name="connsiteY0" fmla="*/ 648917 h 657554"/>
                  <a:gd name="connsiteX1" fmla="*/ 379851 w 1015985"/>
                  <a:gd name="connsiteY1" fmla="*/ 374820 h 657554"/>
                  <a:gd name="connsiteX2" fmla="*/ 752205 w 1015985"/>
                  <a:gd name="connsiteY2" fmla="*/ 175739 h 657554"/>
                  <a:gd name="connsiteX3" fmla="*/ 983924 w 1015985"/>
                  <a:gd name="connsiteY3" fmla="*/ 89182 h 657554"/>
                  <a:gd name="connsiteX4" fmla="*/ 1013998 w 1015985"/>
                  <a:gd name="connsiteY4" fmla="*/ 32242 h 657554"/>
                  <a:gd name="connsiteX5" fmla="*/ 959863 w 1015985"/>
                  <a:gd name="connsiteY5" fmla="*/ 1326 h 657554"/>
                  <a:gd name="connsiteX6" fmla="*/ 543258 w 1015985"/>
                  <a:gd name="connsiteY6" fmla="*/ 163621 h 657554"/>
                  <a:gd name="connsiteX7" fmla="*/ 179069 w 1015985"/>
                  <a:gd name="connsiteY7" fmla="*/ 426466 h 657554"/>
                  <a:gd name="connsiteX8" fmla="*/ 7213 w 1015985"/>
                  <a:gd name="connsiteY8" fmla="*/ 608669 h 657554"/>
                  <a:gd name="connsiteX9" fmla="*/ 47025 w 1015985"/>
                  <a:gd name="connsiteY9" fmla="*/ 648773 h 65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5985" h="657554">
                    <a:moveTo>
                      <a:pt x="46167" y="648917"/>
                    </a:moveTo>
                    <a:cubicBezTo>
                      <a:pt x="147847" y="546290"/>
                      <a:pt x="259554" y="454438"/>
                      <a:pt x="379851" y="374820"/>
                    </a:cubicBezTo>
                    <a:cubicBezTo>
                      <a:pt x="497574" y="296933"/>
                      <a:pt x="622168" y="230284"/>
                      <a:pt x="752205" y="175739"/>
                    </a:cubicBezTo>
                    <a:cubicBezTo>
                      <a:pt x="828252" y="144001"/>
                      <a:pt x="906302" y="116447"/>
                      <a:pt x="983924" y="89182"/>
                    </a:cubicBezTo>
                    <a:cubicBezTo>
                      <a:pt x="1007841" y="81810"/>
                      <a:pt x="1021302" y="56305"/>
                      <a:pt x="1013998" y="32242"/>
                    </a:cubicBezTo>
                    <a:cubicBezTo>
                      <a:pt x="1006838" y="9117"/>
                      <a:pt x="983207" y="-4444"/>
                      <a:pt x="959863" y="1326"/>
                    </a:cubicBezTo>
                    <a:cubicBezTo>
                      <a:pt x="813214" y="31044"/>
                      <a:pt x="673438" y="91634"/>
                      <a:pt x="543258" y="163621"/>
                    </a:cubicBezTo>
                    <a:cubicBezTo>
                      <a:pt x="411646" y="235925"/>
                      <a:pt x="289342" y="324184"/>
                      <a:pt x="179069" y="426466"/>
                    </a:cubicBezTo>
                    <a:cubicBezTo>
                      <a:pt x="118060" y="483536"/>
                      <a:pt x="60631" y="544385"/>
                      <a:pt x="7213" y="608669"/>
                    </a:cubicBezTo>
                    <a:cubicBezTo>
                      <a:pt x="-15846" y="636222"/>
                      <a:pt x="21535" y="675173"/>
                      <a:pt x="47025" y="648773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8" name="Freeform: Shape 2837">
                <a:extLst>
                  <a:ext uri="{FF2B5EF4-FFF2-40B4-BE49-F238E27FC236}">
                    <a16:creationId xmlns:a16="http://schemas.microsoft.com/office/drawing/2014/main" id="{9C420408-A739-6847-386C-EC8121490089}"/>
                  </a:ext>
                </a:extLst>
              </p:cNvPr>
              <p:cNvSpPr/>
              <p:nvPr/>
            </p:nvSpPr>
            <p:spPr>
              <a:xfrm>
                <a:off x="17496890" y="4922112"/>
                <a:ext cx="1037740" cy="677782"/>
              </a:xfrm>
              <a:custGeom>
                <a:avLst/>
                <a:gdLst>
                  <a:gd name="connsiteX0" fmla="*/ 52908 w 1046108"/>
                  <a:gd name="connsiteY0" fmla="*/ 726543 h 735479"/>
                  <a:gd name="connsiteX1" fmla="*/ 403636 w 1046108"/>
                  <a:gd name="connsiteY1" fmla="*/ 433547 h 735479"/>
                  <a:gd name="connsiteX2" fmla="*/ 797615 w 1046108"/>
                  <a:gd name="connsiteY2" fmla="*/ 192486 h 735479"/>
                  <a:gd name="connsiteX3" fmla="*/ 1026755 w 1046108"/>
                  <a:gd name="connsiteY3" fmla="*/ 73325 h 735479"/>
                  <a:gd name="connsiteX4" fmla="*/ 996538 w 1046108"/>
                  <a:gd name="connsiteY4" fmla="*/ 1194 h 735479"/>
                  <a:gd name="connsiteX5" fmla="*/ 563462 w 1046108"/>
                  <a:gd name="connsiteY5" fmla="*/ 199122 h 735479"/>
                  <a:gd name="connsiteX6" fmla="*/ 184950 w 1046108"/>
                  <a:gd name="connsiteY6" fmla="*/ 490675 h 735479"/>
                  <a:gd name="connsiteX7" fmla="*/ 4216 w 1046108"/>
                  <a:gd name="connsiteY7" fmla="*/ 688891 h 735479"/>
                  <a:gd name="connsiteX8" fmla="*/ 12235 w 1046108"/>
                  <a:gd name="connsiteY8" fmla="*/ 729140 h 735479"/>
                  <a:gd name="connsiteX9" fmla="*/ 52908 w 1046108"/>
                  <a:gd name="connsiteY9" fmla="*/ 726687 h 73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6108" h="735479">
                    <a:moveTo>
                      <a:pt x="52908" y="726543"/>
                    </a:moveTo>
                    <a:cubicBezTo>
                      <a:pt x="166762" y="624406"/>
                      <a:pt x="280330" y="524576"/>
                      <a:pt x="403636" y="433547"/>
                    </a:cubicBezTo>
                    <a:cubicBezTo>
                      <a:pt x="528374" y="342648"/>
                      <a:pt x="660131" y="262034"/>
                      <a:pt x="797615" y="192486"/>
                    </a:cubicBezTo>
                    <a:cubicBezTo>
                      <a:pt x="874520" y="153391"/>
                      <a:pt x="951855" y="115594"/>
                      <a:pt x="1026755" y="73325"/>
                    </a:cubicBezTo>
                    <a:cubicBezTo>
                      <a:pt x="1066567" y="50965"/>
                      <a:pt x="1039215" y="-9192"/>
                      <a:pt x="996538" y="1194"/>
                    </a:cubicBezTo>
                    <a:cubicBezTo>
                      <a:pt x="842154" y="37549"/>
                      <a:pt x="697222" y="114873"/>
                      <a:pt x="563462" y="199122"/>
                    </a:cubicBezTo>
                    <a:cubicBezTo>
                      <a:pt x="428268" y="283847"/>
                      <a:pt x="301525" y="381483"/>
                      <a:pt x="184950" y="490675"/>
                    </a:cubicBezTo>
                    <a:cubicBezTo>
                      <a:pt x="119503" y="551712"/>
                      <a:pt x="59065" y="618000"/>
                      <a:pt x="4216" y="688891"/>
                    </a:cubicBezTo>
                    <a:cubicBezTo>
                      <a:pt x="-3662" y="702408"/>
                      <a:pt x="-225" y="719719"/>
                      <a:pt x="12235" y="729140"/>
                    </a:cubicBezTo>
                    <a:cubicBezTo>
                      <a:pt x="24552" y="738444"/>
                      <a:pt x="41737" y="737406"/>
                      <a:pt x="52908" y="726687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9" name="Freeform: Shape 2838">
                <a:extLst>
                  <a:ext uri="{FF2B5EF4-FFF2-40B4-BE49-F238E27FC236}">
                    <a16:creationId xmlns:a16="http://schemas.microsoft.com/office/drawing/2014/main" id="{899DC1ED-5CE3-69AF-46F5-13374C441033}"/>
                  </a:ext>
                </a:extLst>
              </p:cNvPr>
              <p:cNvSpPr/>
              <p:nvPr/>
            </p:nvSpPr>
            <p:spPr>
              <a:xfrm>
                <a:off x="17909487" y="5186065"/>
                <a:ext cx="726362" cy="413828"/>
              </a:xfrm>
              <a:custGeom>
                <a:avLst/>
                <a:gdLst>
                  <a:gd name="connsiteX0" fmla="*/ 66485 w 814760"/>
                  <a:gd name="connsiteY0" fmla="*/ 530103 h 541690"/>
                  <a:gd name="connsiteX1" fmla="*/ 623297 w 814760"/>
                  <a:gd name="connsiteY1" fmla="*/ 168151 h 541690"/>
                  <a:gd name="connsiteX2" fmla="*/ 793577 w 814760"/>
                  <a:gd name="connsiteY2" fmla="*/ 80584 h 541690"/>
                  <a:gd name="connsiteX3" fmla="*/ 760353 w 814760"/>
                  <a:gd name="connsiteY3" fmla="*/ 1384 h 541690"/>
                  <a:gd name="connsiteX4" fmla="*/ 439269 w 814760"/>
                  <a:gd name="connsiteY4" fmla="*/ 141750 h 541690"/>
                  <a:gd name="connsiteX5" fmla="*/ 154705 w 814760"/>
                  <a:gd name="connsiteY5" fmla="*/ 341697 h 541690"/>
                  <a:gd name="connsiteX6" fmla="*/ 11492 w 814760"/>
                  <a:gd name="connsiteY6" fmla="*/ 474130 h 541690"/>
                  <a:gd name="connsiteX7" fmla="*/ 11492 w 814760"/>
                  <a:gd name="connsiteY7" fmla="*/ 530103 h 541690"/>
                  <a:gd name="connsiteX8" fmla="*/ 67059 w 814760"/>
                  <a:gd name="connsiteY8" fmla="*/ 530103 h 541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4760" h="541690">
                    <a:moveTo>
                      <a:pt x="66485" y="530103"/>
                    </a:moveTo>
                    <a:cubicBezTo>
                      <a:pt x="236909" y="387284"/>
                      <a:pt x="423946" y="265743"/>
                      <a:pt x="623297" y="168151"/>
                    </a:cubicBezTo>
                    <a:cubicBezTo>
                      <a:pt x="680582" y="139298"/>
                      <a:pt x="737867" y="111167"/>
                      <a:pt x="793577" y="80584"/>
                    </a:cubicBezTo>
                    <a:cubicBezTo>
                      <a:pt x="837258" y="56780"/>
                      <a:pt x="807040" y="-10446"/>
                      <a:pt x="760353" y="1384"/>
                    </a:cubicBezTo>
                    <a:cubicBezTo>
                      <a:pt x="645782" y="30236"/>
                      <a:pt x="540663" y="82603"/>
                      <a:pt x="439269" y="141750"/>
                    </a:cubicBezTo>
                    <a:cubicBezTo>
                      <a:pt x="338876" y="199989"/>
                      <a:pt x="243640" y="266883"/>
                      <a:pt x="154705" y="341697"/>
                    </a:cubicBezTo>
                    <a:cubicBezTo>
                      <a:pt x="104867" y="383822"/>
                      <a:pt x="57178" y="427966"/>
                      <a:pt x="11492" y="474130"/>
                    </a:cubicBezTo>
                    <a:cubicBezTo>
                      <a:pt x="-3831" y="489580"/>
                      <a:pt x="-3831" y="514653"/>
                      <a:pt x="11492" y="530103"/>
                    </a:cubicBezTo>
                    <a:cubicBezTo>
                      <a:pt x="26817" y="545554"/>
                      <a:pt x="51736" y="545554"/>
                      <a:pt x="67059" y="530103"/>
                    </a:cubicBezTo>
                    <a:close/>
                  </a:path>
                </a:pathLst>
              </a:custGeom>
              <a:solidFill>
                <a:srgbClr val="A9A586"/>
              </a:solidFill>
              <a:ln w="14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40" name="Freeform: Shape 2839">
              <a:extLst>
                <a:ext uri="{FF2B5EF4-FFF2-40B4-BE49-F238E27FC236}">
                  <a16:creationId xmlns:a16="http://schemas.microsoft.com/office/drawing/2014/main" id="{57AB0EAA-B984-B58A-CA69-6081E7FDEBDD}"/>
                </a:ext>
              </a:extLst>
            </p:cNvPr>
            <p:cNvSpPr/>
            <p:nvPr/>
          </p:nvSpPr>
          <p:spPr>
            <a:xfrm>
              <a:off x="18271529" y="3772818"/>
              <a:ext cx="1687045" cy="2348005"/>
            </a:xfrm>
            <a:custGeom>
              <a:avLst/>
              <a:gdLst>
                <a:gd name="connsiteX0" fmla="*/ 0 w 1687045"/>
                <a:gd name="connsiteY0" fmla="*/ 1141400 h 2348005"/>
                <a:gd name="connsiteX1" fmla="*/ 1219457 w 1687045"/>
                <a:gd name="connsiteY1" fmla="*/ 1141400 h 2348005"/>
                <a:gd name="connsiteX2" fmla="*/ 1477240 w 1687045"/>
                <a:gd name="connsiteY2" fmla="*/ 0 h 2348005"/>
                <a:gd name="connsiteX3" fmla="*/ 1567320 w 1687045"/>
                <a:gd name="connsiteY3" fmla="*/ 0 h 2348005"/>
                <a:gd name="connsiteX4" fmla="*/ 1687046 w 1687045"/>
                <a:gd name="connsiteY4" fmla="*/ 120632 h 2348005"/>
                <a:gd name="connsiteX5" fmla="*/ 1685327 w 1687045"/>
                <a:gd name="connsiteY5" fmla="*/ 140800 h 2348005"/>
                <a:gd name="connsiteX6" fmla="*/ 1309824 w 1687045"/>
                <a:gd name="connsiteY6" fmla="*/ 2348005 h 2348005"/>
                <a:gd name="connsiteX7" fmla="*/ 129607 w 1687045"/>
                <a:gd name="connsiteY7" fmla="*/ 2334733 h 2348005"/>
                <a:gd name="connsiteX8" fmla="*/ 0 w 1687045"/>
                <a:gd name="connsiteY8" fmla="*/ 1174580 h 234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045" h="2348005">
                  <a:moveTo>
                    <a:pt x="0" y="1141400"/>
                  </a:moveTo>
                  <a:lnTo>
                    <a:pt x="1219457" y="1141400"/>
                  </a:lnTo>
                  <a:lnTo>
                    <a:pt x="1477240" y="0"/>
                  </a:lnTo>
                  <a:lnTo>
                    <a:pt x="1567320" y="0"/>
                  </a:lnTo>
                  <a:cubicBezTo>
                    <a:pt x="1633484" y="15"/>
                    <a:pt x="1687046" y="54026"/>
                    <a:pt x="1687046" y="120632"/>
                  </a:cubicBezTo>
                  <a:cubicBezTo>
                    <a:pt x="1687046" y="127383"/>
                    <a:pt x="1686474" y="134135"/>
                    <a:pt x="1685327" y="140800"/>
                  </a:cubicBezTo>
                  <a:lnTo>
                    <a:pt x="1309824" y="2348005"/>
                  </a:lnTo>
                  <a:lnTo>
                    <a:pt x="129607" y="2334733"/>
                  </a:lnTo>
                  <a:lnTo>
                    <a:pt x="0" y="1174580"/>
                  </a:lnTo>
                </a:path>
              </a:pathLst>
            </a:custGeom>
            <a:solidFill>
              <a:srgbClr val="D6D5D5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1" name="Freeform: Shape 2840">
              <a:extLst>
                <a:ext uri="{FF2B5EF4-FFF2-40B4-BE49-F238E27FC236}">
                  <a16:creationId xmlns:a16="http://schemas.microsoft.com/office/drawing/2014/main" id="{0D4F16B3-9757-E75D-749A-79205723128C}"/>
                </a:ext>
              </a:extLst>
            </p:cNvPr>
            <p:cNvSpPr/>
            <p:nvPr/>
          </p:nvSpPr>
          <p:spPr>
            <a:xfrm>
              <a:off x="18629274" y="4914217"/>
              <a:ext cx="718212" cy="603158"/>
            </a:xfrm>
            <a:custGeom>
              <a:avLst/>
              <a:gdLst>
                <a:gd name="connsiteX0" fmla="*/ 0 w 718212"/>
                <a:gd name="connsiteY0" fmla="*/ 0 h 603158"/>
                <a:gd name="connsiteX1" fmla="*/ 0 w 718212"/>
                <a:gd name="connsiteY1" fmla="*/ 603159 h 603158"/>
                <a:gd name="connsiteX2" fmla="*/ 718213 w 718212"/>
                <a:gd name="connsiteY2" fmla="*/ 315789 h 603158"/>
                <a:gd name="connsiteX3" fmla="*/ 718213 w 718212"/>
                <a:gd name="connsiteY3" fmla="*/ 0 h 603158"/>
                <a:gd name="connsiteX4" fmla="*/ 0 w 718212"/>
                <a:gd name="connsiteY4" fmla="*/ 0 h 60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212" h="603158">
                  <a:moveTo>
                    <a:pt x="0" y="0"/>
                  </a:moveTo>
                  <a:lnTo>
                    <a:pt x="0" y="603159"/>
                  </a:lnTo>
                  <a:lnTo>
                    <a:pt x="718213" y="315789"/>
                  </a:lnTo>
                  <a:lnTo>
                    <a:pt x="718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55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9" name="Freeform: Shape 2848">
              <a:extLst>
                <a:ext uri="{FF2B5EF4-FFF2-40B4-BE49-F238E27FC236}">
                  <a16:creationId xmlns:a16="http://schemas.microsoft.com/office/drawing/2014/main" id="{09227F59-B148-DE6D-E931-136924B677EA}"/>
                </a:ext>
              </a:extLst>
            </p:cNvPr>
            <p:cNvSpPr/>
            <p:nvPr/>
          </p:nvSpPr>
          <p:spPr>
            <a:xfrm>
              <a:off x="18627931" y="5217016"/>
              <a:ext cx="738312" cy="312598"/>
            </a:xfrm>
            <a:custGeom>
              <a:avLst/>
              <a:gdLst>
                <a:gd name="connsiteX0" fmla="*/ 13946 w 738312"/>
                <a:gd name="connsiteY0" fmla="*/ 311901 h 312598"/>
                <a:gd name="connsiteX1" fmla="*/ 379855 w 738312"/>
                <a:gd name="connsiteY1" fmla="*/ 180046 h 312598"/>
                <a:gd name="connsiteX2" fmla="*/ 560303 w 738312"/>
                <a:gd name="connsiteY2" fmla="*/ 106616 h 312598"/>
                <a:gd name="connsiteX3" fmla="*/ 733017 w 738312"/>
                <a:gd name="connsiteY3" fmla="*/ 21502 h 312598"/>
                <a:gd name="connsiteX4" fmla="*/ 736454 w 738312"/>
                <a:gd name="connsiteY4" fmla="*/ 5344 h 312598"/>
                <a:gd name="connsiteX5" fmla="*/ 724137 w 738312"/>
                <a:gd name="connsiteY5" fmla="*/ 295 h 312598"/>
                <a:gd name="connsiteX6" fmla="*/ 544263 w 738312"/>
                <a:gd name="connsiteY6" fmla="*/ 68387 h 312598"/>
                <a:gd name="connsiteX7" fmla="*/ 366249 w 738312"/>
                <a:gd name="connsiteY7" fmla="*/ 143403 h 312598"/>
                <a:gd name="connsiteX8" fmla="*/ 8217 w 738312"/>
                <a:gd name="connsiteY8" fmla="*/ 289107 h 312598"/>
                <a:gd name="connsiteX9" fmla="*/ 14519 w 738312"/>
                <a:gd name="connsiteY9" fmla="*/ 311901 h 31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8312" h="312598">
                  <a:moveTo>
                    <a:pt x="13946" y="311901"/>
                  </a:moveTo>
                  <a:cubicBezTo>
                    <a:pt x="137108" y="271219"/>
                    <a:pt x="259126" y="227652"/>
                    <a:pt x="379855" y="180046"/>
                  </a:cubicBezTo>
                  <a:cubicBezTo>
                    <a:pt x="440290" y="156199"/>
                    <a:pt x="500439" y="131718"/>
                    <a:pt x="560303" y="106616"/>
                  </a:cubicBezTo>
                  <a:cubicBezTo>
                    <a:pt x="619020" y="81803"/>
                    <a:pt x="680459" y="58433"/>
                    <a:pt x="733017" y="21502"/>
                  </a:cubicBezTo>
                  <a:cubicBezTo>
                    <a:pt x="738459" y="17996"/>
                    <a:pt x="739890" y="10769"/>
                    <a:pt x="736454" y="5344"/>
                  </a:cubicBezTo>
                  <a:cubicBezTo>
                    <a:pt x="733877" y="1218"/>
                    <a:pt x="728865" y="-801"/>
                    <a:pt x="724137" y="295"/>
                  </a:cubicBezTo>
                  <a:cubicBezTo>
                    <a:pt x="661697" y="14721"/>
                    <a:pt x="602980" y="43574"/>
                    <a:pt x="544263" y="68387"/>
                  </a:cubicBezTo>
                  <a:cubicBezTo>
                    <a:pt x="485546" y="93200"/>
                    <a:pt x="425826" y="118734"/>
                    <a:pt x="366249" y="143403"/>
                  </a:cubicBezTo>
                  <a:cubicBezTo>
                    <a:pt x="247097" y="192639"/>
                    <a:pt x="127799" y="241212"/>
                    <a:pt x="8217" y="289107"/>
                  </a:cubicBezTo>
                  <a:cubicBezTo>
                    <a:pt x="-6104" y="294445"/>
                    <a:pt x="-232" y="316805"/>
                    <a:pt x="14519" y="311901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0" name="Freeform: Shape 2849">
              <a:extLst>
                <a:ext uri="{FF2B5EF4-FFF2-40B4-BE49-F238E27FC236}">
                  <a16:creationId xmlns:a16="http://schemas.microsoft.com/office/drawing/2014/main" id="{7F05F0D2-94A7-1BAE-6645-32E5428EC635}"/>
                </a:ext>
              </a:extLst>
            </p:cNvPr>
            <p:cNvSpPr/>
            <p:nvPr/>
          </p:nvSpPr>
          <p:spPr>
            <a:xfrm>
              <a:off x="18648002" y="5510650"/>
              <a:ext cx="23696" cy="195450"/>
            </a:xfrm>
            <a:custGeom>
              <a:avLst/>
              <a:gdLst>
                <a:gd name="connsiteX0" fmla="*/ 1896 w 23696"/>
                <a:gd name="connsiteY0" fmla="*/ 8890 h 195450"/>
                <a:gd name="connsiteX1" fmla="*/ 34 w 23696"/>
                <a:gd name="connsiteY1" fmla="*/ 98332 h 195450"/>
                <a:gd name="connsiteX2" fmla="*/ 3184 w 23696"/>
                <a:gd name="connsiteY2" fmla="*/ 187775 h 195450"/>
                <a:gd name="connsiteX3" fmla="*/ 12922 w 23696"/>
                <a:gd name="connsiteY3" fmla="*/ 195377 h 195450"/>
                <a:gd name="connsiteX4" fmla="*/ 20512 w 23696"/>
                <a:gd name="connsiteY4" fmla="*/ 187775 h 195450"/>
                <a:gd name="connsiteX5" fmla="*/ 23663 w 23696"/>
                <a:gd name="connsiteY5" fmla="*/ 98332 h 195450"/>
                <a:gd name="connsiteX6" fmla="*/ 21801 w 23696"/>
                <a:gd name="connsiteY6" fmla="*/ 8890 h 195450"/>
                <a:gd name="connsiteX7" fmla="*/ 10631 w 23696"/>
                <a:gd name="connsiteY7" fmla="*/ 76 h 195450"/>
                <a:gd name="connsiteX8" fmla="*/ 1896 w 23696"/>
                <a:gd name="connsiteY8" fmla="*/ 8890 h 1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6" h="195450">
                  <a:moveTo>
                    <a:pt x="1896" y="8890"/>
                  </a:moveTo>
                  <a:cubicBezTo>
                    <a:pt x="1896" y="38608"/>
                    <a:pt x="319" y="68470"/>
                    <a:pt x="34" y="98332"/>
                  </a:cubicBezTo>
                  <a:cubicBezTo>
                    <a:pt x="-253" y="128194"/>
                    <a:pt x="1322" y="157912"/>
                    <a:pt x="3184" y="187775"/>
                  </a:cubicBezTo>
                  <a:cubicBezTo>
                    <a:pt x="3756" y="192593"/>
                    <a:pt x="8196" y="195998"/>
                    <a:pt x="12922" y="195377"/>
                  </a:cubicBezTo>
                  <a:cubicBezTo>
                    <a:pt x="16932" y="194872"/>
                    <a:pt x="19939" y="191742"/>
                    <a:pt x="20512" y="187775"/>
                  </a:cubicBezTo>
                  <a:cubicBezTo>
                    <a:pt x="22374" y="157912"/>
                    <a:pt x="23949" y="128339"/>
                    <a:pt x="23663" y="98332"/>
                  </a:cubicBezTo>
                  <a:cubicBezTo>
                    <a:pt x="23378" y="68326"/>
                    <a:pt x="22518" y="38608"/>
                    <a:pt x="21801" y="8890"/>
                  </a:cubicBezTo>
                  <a:cubicBezTo>
                    <a:pt x="21086" y="3350"/>
                    <a:pt x="16217" y="-602"/>
                    <a:pt x="10631" y="76"/>
                  </a:cubicBezTo>
                  <a:cubicBezTo>
                    <a:pt x="6048" y="624"/>
                    <a:pt x="2467" y="4273"/>
                    <a:pt x="1896" y="889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1" name="Freeform: Shape 2850">
              <a:extLst>
                <a:ext uri="{FF2B5EF4-FFF2-40B4-BE49-F238E27FC236}">
                  <a16:creationId xmlns:a16="http://schemas.microsoft.com/office/drawing/2014/main" id="{B6AAB76D-1BE2-FD33-4944-E33ECFB8A198}"/>
                </a:ext>
              </a:extLst>
            </p:cNvPr>
            <p:cNvSpPr/>
            <p:nvPr/>
          </p:nvSpPr>
          <p:spPr>
            <a:xfrm>
              <a:off x="18717122" y="5486071"/>
              <a:ext cx="23285" cy="176360"/>
            </a:xfrm>
            <a:custGeom>
              <a:avLst/>
              <a:gdLst>
                <a:gd name="connsiteX0" fmla="*/ 10683 w 23285"/>
                <a:gd name="connsiteY0" fmla="*/ 0 h 176360"/>
                <a:gd name="connsiteX1" fmla="*/ 7676 w 23285"/>
                <a:gd name="connsiteY1" fmla="*/ 21351 h 176360"/>
                <a:gd name="connsiteX2" fmla="*/ 5240 w 23285"/>
                <a:gd name="connsiteY2" fmla="*/ 42557 h 176360"/>
                <a:gd name="connsiteX3" fmla="*/ 2233 w 23285"/>
                <a:gd name="connsiteY3" fmla="*/ 83528 h 176360"/>
                <a:gd name="connsiteX4" fmla="*/ 85 w 23285"/>
                <a:gd name="connsiteY4" fmla="*/ 124354 h 176360"/>
                <a:gd name="connsiteX5" fmla="*/ 1517 w 23285"/>
                <a:gd name="connsiteY5" fmla="*/ 167632 h 176360"/>
                <a:gd name="connsiteX6" fmla="*/ 18703 w 23285"/>
                <a:gd name="connsiteY6" fmla="*/ 169940 h 176360"/>
                <a:gd name="connsiteX7" fmla="*/ 23285 w 23285"/>
                <a:gd name="connsiteY7" fmla="*/ 128393 h 176360"/>
                <a:gd name="connsiteX8" fmla="*/ 22425 w 23285"/>
                <a:gd name="connsiteY8" fmla="*/ 85836 h 176360"/>
                <a:gd name="connsiteX9" fmla="*/ 19275 w 23285"/>
                <a:gd name="connsiteY9" fmla="*/ 43279 h 176360"/>
                <a:gd name="connsiteX10" fmla="*/ 16841 w 23285"/>
                <a:gd name="connsiteY10" fmla="*/ 25679 h 176360"/>
                <a:gd name="connsiteX11" fmla="*/ 12258 w 23285"/>
                <a:gd name="connsiteY11" fmla="*/ 722 h 176360"/>
                <a:gd name="connsiteX12" fmla="*/ 11113 w 23285"/>
                <a:gd name="connsiteY12" fmla="*/ 274 h 176360"/>
                <a:gd name="connsiteX13" fmla="*/ 10683 w 23285"/>
                <a:gd name="connsiteY13" fmla="*/ 722 h 17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85" h="176360">
                  <a:moveTo>
                    <a:pt x="10683" y="0"/>
                  </a:moveTo>
                  <a:cubicBezTo>
                    <a:pt x="10396" y="7199"/>
                    <a:pt x="9394" y="14354"/>
                    <a:pt x="7676" y="21351"/>
                  </a:cubicBezTo>
                  <a:cubicBezTo>
                    <a:pt x="6815" y="28420"/>
                    <a:pt x="5814" y="35777"/>
                    <a:pt x="5240" y="42557"/>
                  </a:cubicBezTo>
                  <a:cubicBezTo>
                    <a:pt x="3952" y="56262"/>
                    <a:pt x="2948" y="69823"/>
                    <a:pt x="2233" y="83528"/>
                  </a:cubicBezTo>
                  <a:cubicBezTo>
                    <a:pt x="1517" y="97232"/>
                    <a:pt x="515" y="110793"/>
                    <a:pt x="85" y="124354"/>
                  </a:cubicBezTo>
                  <a:cubicBezTo>
                    <a:pt x="-202" y="138794"/>
                    <a:pt x="228" y="153250"/>
                    <a:pt x="1517" y="167632"/>
                  </a:cubicBezTo>
                  <a:cubicBezTo>
                    <a:pt x="1517" y="176865"/>
                    <a:pt x="17126" y="180472"/>
                    <a:pt x="18703" y="169940"/>
                  </a:cubicBezTo>
                  <a:cubicBezTo>
                    <a:pt x="21137" y="156207"/>
                    <a:pt x="22712" y="142329"/>
                    <a:pt x="23285" y="128393"/>
                  </a:cubicBezTo>
                  <a:cubicBezTo>
                    <a:pt x="23285" y="113967"/>
                    <a:pt x="23285" y="99541"/>
                    <a:pt x="22425" y="85836"/>
                  </a:cubicBezTo>
                  <a:cubicBezTo>
                    <a:pt x="21567" y="72131"/>
                    <a:pt x="20850" y="56984"/>
                    <a:pt x="19275" y="43279"/>
                  </a:cubicBezTo>
                  <a:cubicBezTo>
                    <a:pt x="19275" y="37364"/>
                    <a:pt x="17843" y="31449"/>
                    <a:pt x="16841" y="25679"/>
                  </a:cubicBezTo>
                  <a:cubicBezTo>
                    <a:pt x="14693" y="17485"/>
                    <a:pt x="13118" y="9146"/>
                    <a:pt x="12258" y="722"/>
                  </a:cubicBezTo>
                  <a:cubicBezTo>
                    <a:pt x="12114" y="288"/>
                    <a:pt x="11543" y="87"/>
                    <a:pt x="11113" y="274"/>
                  </a:cubicBezTo>
                  <a:cubicBezTo>
                    <a:pt x="10969" y="361"/>
                    <a:pt x="10826" y="519"/>
                    <a:pt x="10683" y="72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2" name="Freeform: Shape 2851">
              <a:extLst>
                <a:ext uri="{FF2B5EF4-FFF2-40B4-BE49-F238E27FC236}">
                  <a16:creationId xmlns:a16="http://schemas.microsoft.com/office/drawing/2014/main" id="{5315A403-42B9-2216-8391-C8BAAE54AEE4}"/>
                </a:ext>
              </a:extLst>
            </p:cNvPr>
            <p:cNvSpPr/>
            <p:nvPr/>
          </p:nvSpPr>
          <p:spPr>
            <a:xfrm>
              <a:off x="18802403" y="5440150"/>
              <a:ext cx="36714" cy="201435"/>
            </a:xfrm>
            <a:custGeom>
              <a:avLst/>
              <a:gdLst>
                <a:gd name="connsiteX0" fmla="*/ 9754 w 36714"/>
                <a:gd name="connsiteY0" fmla="*/ 12164 h 201435"/>
                <a:gd name="connsiteX1" fmla="*/ 6174 w 36714"/>
                <a:gd name="connsiteY1" fmla="*/ 101895 h 201435"/>
                <a:gd name="connsiteX2" fmla="*/ 15 w 36714"/>
                <a:gd name="connsiteY2" fmla="*/ 191048 h 201435"/>
                <a:gd name="connsiteX3" fmla="*/ 11473 w 36714"/>
                <a:gd name="connsiteY3" fmla="*/ 201421 h 201435"/>
                <a:gd name="connsiteX4" fmla="*/ 21210 w 36714"/>
                <a:gd name="connsiteY4" fmla="*/ 193934 h 201435"/>
                <a:gd name="connsiteX5" fmla="*/ 35532 w 36714"/>
                <a:gd name="connsiteY5" fmla="*/ 103626 h 201435"/>
                <a:gd name="connsiteX6" fmla="*/ 35532 w 36714"/>
                <a:gd name="connsiteY6" fmla="*/ 12164 h 201435"/>
                <a:gd name="connsiteX7" fmla="*/ 20782 w 36714"/>
                <a:gd name="connsiteY7" fmla="*/ 74 h 201435"/>
                <a:gd name="connsiteX8" fmla="*/ 8751 w 36714"/>
                <a:gd name="connsiteY8" fmla="*/ 12164 h 20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14" h="201435">
                  <a:moveTo>
                    <a:pt x="9754" y="12164"/>
                  </a:moveTo>
                  <a:cubicBezTo>
                    <a:pt x="10041" y="42112"/>
                    <a:pt x="8894" y="72061"/>
                    <a:pt x="6174" y="101895"/>
                  </a:cubicBezTo>
                  <a:cubicBezTo>
                    <a:pt x="3595" y="131612"/>
                    <a:pt x="-272" y="161186"/>
                    <a:pt x="15" y="191048"/>
                  </a:cubicBezTo>
                  <a:cubicBezTo>
                    <a:pt x="302" y="197093"/>
                    <a:pt x="5457" y="201738"/>
                    <a:pt x="11473" y="201421"/>
                  </a:cubicBezTo>
                  <a:cubicBezTo>
                    <a:pt x="15911" y="201175"/>
                    <a:pt x="19779" y="198204"/>
                    <a:pt x="21210" y="193934"/>
                  </a:cubicBezTo>
                  <a:cubicBezTo>
                    <a:pt x="30233" y="164663"/>
                    <a:pt x="34960" y="134253"/>
                    <a:pt x="35532" y="103626"/>
                  </a:cubicBezTo>
                  <a:cubicBezTo>
                    <a:pt x="37108" y="73187"/>
                    <a:pt x="37108" y="42603"/>
                    <a:pt x="35532" y="12164"/>
                  </a:cubicBezTo>
                  <a:cubicBezTo>
                    <a:pt x="34817" y="4720"/>
                    <a:pt x="28086" y="-704"/>
                    <a:pt x="20782" y="74"/>
                  </a:cubicBezTo>
                  <a:cubicBezTo>
                    <a:pt x="14480" y="738"/>
                    <a:pt x="9468" y="5773"/>
                    <a:pt x="8751" y="12164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3" name="Freeform: Shape 2852">
              <a:extLst>
                <a:ext uri="{FF2B5EF4-FFF2-40B4-BE49-F238E27FC236}">
                  <a16:creationId xmlns:a16="http://schemas.microsoft.com/office/drawing/2014/main" id="{3899AA5B-2F9F-59CF-B7DA-8989832D4116}"/>
                </a:ext>
              </a:extLst>
            </p:cNvPr>
            <p:cNvSpPr/>
            <p:nvPr/>
          </p:nvSpPr>
          <p:spPr>
            <a:xfrm>
              <a:off x="18905584" y="5415671"/>
              <a:ext cx="31978" cy="199421"/>
            </a:xfrm>
            <a:custGeom>
              <a:avLst/>
              <a:gdLst>
                <a:gd name="connsiteX0" fmla="*/ 91 w 31978"/>
                <a:gd name="connsiteY0" fmla="*/ 12840 h 199421"/>
                <a:gd name="connsiteX1" fmla="*/ 91 w 31978"/>
                <a:gd name="connsiteY1" fmla="*/ 102570 h 199421"/>
                <a:gd name="connsiteX2" fmla="*/ 91 w 31978"/>
                <a:gd name="connsiteY2" fmla="*/ 147292 h 199421"/>
                <a:gd name="connsiteX3" fmla="*/ 6105 w 31978"/>
                <a:gd name="connsiteY3" fmla="*/ 191724 h 199421"/>
                <a:gd name="connsiteX4" fmla="*/ 20283 w 31978"/>
                <a:gd name="connsiteY4" fmla="*/ 198836 h 199421"/>
                <a:gd name="connsiteX5" fmla="*/ 27300 w 31978"/>
                <a:gd name="connsiteY5" fmla="*/ 191724 h 199421"/>
                <a:gd name="connsiteX6" fmla="*/ 31597 w 31978"/>
                <a:gd name="connsiteY6" fmla="*/ 147292 h 199421"/>
                <a:gd name="connsiteX7" fmla="*/ 30022 w 31978"/>
                <a:gd name="connsiteY7" fmla="*/ 102570 h 199421"/>
                <a:gd name="connsiteX8" fmla="*/ 26012 w 31978"/>
                <a:gd name="connsiteY8" fmla="*/ 12840 h 199421"/>
                <a:gd name="connsiteX9" fmla="*/ 13266 w 31978"/>
                <a:gd name="connsiteY9" fmla="*/ 0 h 199421"/>
                <a:gd name="connsiteX10" fmla="*/ 519 w 31978"/>
                <a:gd name="connsiteY10" fmla="*/ 12840 h 19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978" h="199421">
                  <a:moveTo>
                    <a:pt x="91" y="12840"/>
                  </a:moveTo>
                  <a:cubicBezTo>
                    <a:pt x="91" y="42745"/>
                    <a:pt x="91" y="72665"/>
                    <a:pt x="91" y="102570"/>
                  </a:cubicBezTo>
                  <a:cubicBezTo>
                    <a:pt x="91" y="116997"/>
                    <a:pt x="91" y="132433"/>
                    <a:pt x="91" y="147292"/>
                  </a:cubicBezTo>
                  <a:cubicBezTo>
                    <a:pt x="-482" y="162338"/>
                    <a:pt x="1666" y="177370"/>
                    <a:pt x="6105" y="191724"/>
                  </a:cubicBezTo>
                  <a:cubicBezTo>
                    <a:pt x="8110" y="197624"/>
                    <a:pt x="14412" y="200813"/>
                    <a:pt x="20283" y="198836"/>
                  </a:cubicBezTo>
                  <a:cubicBezTo>
                    <a:pt x="23578" y="197725"/>
                    <a:pt x="26155" y="195085"/>
                    <a:pt x="27300" y="191724"/>
                  </a:cubicBezTo>
                  <a:cubicBezTo>
                    <a:pt x="31311" y="177269"/>
                    <a:pt x="32742" y="162237"/>
                    <a:pt x="31597" y="147292"/>
                  </a:cubicBezTo>
                  <a:cubicBezTo>
                    <a:pt x="31597" y="132865"/>
                    <a:pt x="30739" y="117429"/>
                    <a:pt x="30022" y="102570"/>
                  </a:cubicBezTo>
                  <a:cubicBezTo>
                    <a:pt x="28734" y="72564"/>
                    <a:pt x="27300" y="42702"/>
                    <a:pt x="26012" y="12840"/>
                  </a:cubicBezTo>
                  <a:cubicBezTo>
                    <a:pt x="26012" y="5742"/>
                    <a:pt x="20283" y="0"/>
                    <a:pt x="13266" y="0"/>
                  </a:cubicBezTo>
                  <a:cubicBezTo>
                    <a:pt x="6248" y="0"/>
                    <a:pt x="519" y="5742"/>
                    <a:pt x="519" y="1284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4" name="Freeform: Shape 2853">
              <a:extLst>
                <a:ext uri="{FF2B5EF4-FFF2-40B4-BE49-F238E27FC236}">
                  <a16:creationId xmlns:a16="http://schemas.microsoft.com/office/drawing/2014/main" id="{96C9D935-075E-D147-CCD4-EC1411F54038}"/>
                </a:ext>
              </a:extLst>
            </p:cNvPr>
            <p:cNvSpPr/>
            <p:nvPr/>
          </p:nvSpPr>
          <p:spPr>
            <a:xfrm>
              <a:off x="18985982" y="5388550"/>
              <a:ext cx="28319" cy="168457"/>
            </a:xfrm>
            <a:custGeom>
              <a:avLst/>
              <a:gdLst>
                <a:gd name="connsiteX0" fmla="*/ 1037 w 28319"/>
                <a:gd name="connsiteY0" fmla="*/ 12695 h 168457"/>
                <a:gd name="connsiteX1" fmla="*/ 35 w 28319"/>
                <a:gd name="connsiteY1" fmla="*/ 86846 h 168457"/>
                <a:gd name="connsiteX2" fmla="*/ 7052 w 28319"/>
                <a:gd name="connsiteY2" fmla="*/ 160996 h 168457"/>
                <a:gd name="connsiteX3" fmla="*/ 27246 w 28319"/>
                <a:gd name="connsiteY3" fmla="*/ 158255 h 168457"/>
                <a:gd name="connsiteX4" fmla="*/ 27246 w 28319"/>
                <a:gd name="connsiteY4" fmla="*/ 85403 h 168457"/>
                <a:gd name="connsiteX5" fmla="*/ 27246 w 28319"/>
                <a:gd name="connsiteY5" fmla="*/ 13272 h 168457"/>
                <a:gd name="connsiteX6" fmla="*/ 14070 w 28319"/>
                <a:gd name="connsiteY6" fmla="*/ 0 h 168457"/>
                <a:gd name="connsiteX7" fmla="*/ 894 w 28319"/>
                <a:gd name="connsiteY7" fmla="*/ 13272 h 16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19" h="168457">
                  <a:moveTo>
                    <a:pt x="1037" y="12695"/>
                  </a:moveTo>
                  <a:cubicBezTo>
                    <a:pt x="179" y="37364"/>
                    <a:pt x="-108" y="62177"/>
                    <a:pt x="35" y="86846"/>
                  </a:cubicBezTo>
                  <a:cubicBezTo>
                    <a:pt x="-251" y="111745"/>
                    <a:pt x="2184" y="136602"/>
                    <a:pt x="7052" y="160996"/>
                  </a:cubicBezTo>
                  <a:cubicBezTo>
                    <a:pt x="9773" y="173114"/>
                    <a:pt x="26243" y="169219"/>
                    <a:pt x="27246" y="158255"/>
                  </a:cubicBezTo>
                  <a:cubicBezTo>
                    <a:pt x="28678" y="133991"/>
                    <a:pt x="28678" y="109668"/>
                    <a:pt x="27246" y="85403"/>
                  </a:cubicBezTo>
                  <a:cubicBezTo>
                    <a:pt x="26529" y="61167"/>
                    <a:pt x="26529" y="37119"/>
                    <a:pt x="27246" y="13272"/>
                  </a:cubicBezTo>
                  <a:cubicBezTo>
                    <a:pt x="27246" y="5944"/>
                    <a:pt x="21374" y="0"/>
                    <a:pt x="14070" y="0"/>
                  </a:cubicBezTo>
                  <a:cubicBezTo>
                    <a:pt x="6766" y="0"/>
                    <a:pt x="894" y="5944"/>
                    <a:pt x="894" y="1327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5" name="Freeform: Shape 2854">
              <a:extLst>
                <a:ext uri="{FF2B5EF4-FFF2-40B4-BE49-F238E27FC236}">
                  <a16:creationId xmlns:a16="http://schemas.microsoft.com/office/drawing/2014/main" id="{FB84C515-F16A-8005-3300-967E0ECF29BA}"/>
                </a:ext>
              </a:extLst>
            </p:cNvPr>
            <p:cNvSpPr/>
            <p:nvPr/>
          </p:nvSpPr>
          <p:spPr>
            <a:xfrm>
              <a:off x="19069940" y="5342096"/>
              <a:ext cx="31847" cy="191192"/>
            </a:xfrm>
            <a:custGeom>
              <a:avLst/>
              <a:gdLst>
                <a:gd name="connsiteX0" fmla="*/ 573 w 31847"/>
                <a:gd name="connsiteY0" fmla="*/ 10532 h 191192"/>
                <a:gd name="connsiteX1" fmla="*/ 1575 w 31847"/>
                <a:gd name="connsiteY1" fmla="*/ 97089 h 191192"/>
                <a:gd name="connsiteX2" fmla="*/ 8019 w 31847"/>
                <a:gd name="connsiteY2" fmla="*/ 183646 h 191192"/>
                <a:gd name="connsiteX3" fmla="*/ 21052 w 31847"/>
                <a:gd name="connsiteY3" fmla="*/ 190759 h 191192"/>
                <a:gd name="connsiteX4" fmla="*/ 28069 w 31847"/>
                <a:gd name="connsiteY4" fmla="*/ 183646 h 191192"/>
                <a:gd name="connsiteX5" fmla="*/ 28069 w 31847"/>
                <a:gd name="connsiteY5" fmla="*/ 97089 h 191192"/>
                <a:gd name="connsiteX6" fmla="*/ 23344 w 31847"/>
                <a:gd name="connsiteY6" fmla="*/ 10532 h 191192"/>
                <a:gd name="connsiteX7" fmla="*/ 10311 w 31847"/>
                <a:gd name="connsiteY7" fmla="*/ 73 h 191192"/>
                <a:gd name="connsiteX8" fmla="*/ 0 w 31847"/>
                <a:gd name="connsiteY8" fmla="*/ 10532 h 19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47" h="191192">
                  <a:moveTo>
                    <a:pt x="573" y="10532"/>
                  </a:moveTo>
                  <a:lnTo>
                    <a:pt x="1575" y="97089"/>
                  </a:lnTo>
                  <a:cubicBezTo>
                    <a:pt x="1575" y="125076"/>
                    <a:pt x="-1145" y="156381"/>
                    <a:pt x="8019" y="183646"/>
                  </a:cubicBezTo>
                  <a:cubicBezTo>
                    <a:pt x="9596" y="189229"/>
                    <a:pt x="15466" y="192403"/>
                    <a:pt x="21052" y="190759"/>
                  </a:cubicBezTo>
                  <a:cubicBezTo>
                    <a:pt x="24345" y="189749"/>
                    <a:pt x="27067" y="187065"/>
                    <a:pt x="28069" y="183646"/>
                  </a:cubicBezTo>
                  <a:cubicBezTo>
                    <a:pt x="35373" y="156237"/>
                    <a:pt x="30218" y="125942"/>
                    <a:pt x="28069" y="97089"/>
                  </a:cubicBezTo>
                  <a:lnTo>
                    <a:pt x="23344" y="10532"/>
                  </a:lnTo>
                  <a:cubicBezTo>
                    <a:pt x="22627" y="4041"/>
                    <a:pt x="16757" y="-648"/>
                    <a:pt x="10311" y="73"/>
                  </a:cubicBezTo>
                  <a:cubicBezTo>
                    <a:pt x="4869" y="694"/>
                    <a:pt x="573" y="5036"/>
                    <a:pt x="0" y="1053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6" name="Freeform: Shape 2855">
              <a:extLst>
                <a:ext uri="{FF2B5EF4-FFF2-40B4-BE49-F238E27FC236}">
                  <a16:creationId xmlns:a16="http://schemas.microsoft.com/office/drawing/2014/main" id="{0D0E4295-2E12-70CA-2C7D-077942AF688E}"/>
                </a:ext>
              </a:extLst>
            </p:cNvPr>
            <p:cNvSpPr/>
            <p:nvPr/>
          </p:nvSpPr>
          <p:spPr>
            <a:xfrm>
              <a:off x="19168468" y="5300964"/>
              <a:ext cx="33620" cy="193781"/>
            </a:xfrm>
            <a:custGeom>
              <a:avLst/>
              <a:gdLst>
                <a:gd name="connsiteX0" fmla="*/ 2 w 33620"/>
                <a:gd name="connsiteY0" fmla="*/ 12281 h 193781"/>
                <a:gd name="connsiteX1" fmla="*/ 1578 w 33620"/>
                <a:gd name="connsiteY1" fmla="*/ 100425 h 193781"/>
                <a:gd name="connsiteX2" fmla="*/ 10887 w 33620"/>
                <a:gd name="connsiteY2" fmla="*/ 186982 h 193781"/>
                <a:gd name="connsiteX3" fmla="*/ 22343 w 33620"/>
                <a:gd name="connsiteY3" fmla="*/ 193416 h 193781"/>
                <a:gd name="connsiteX4" fmla="*/ 28788 w 33620"/>
                <a:gd name="connsiteY4" fmla="*/ 186982 h 193781"/>
                <a:gd name="connsiteX5" fmla="*/ 31079 w 33620"/>
                <a:gd name="connsiteY5" fmla="*/ 100425 h 193781"/>
                <a:gd name="connsiteX6" fmla="*/ 25208 w 33620"/>
                <a:gd name="connsiteY6" fmla="*/ 12281 h 193781"/>
                <a:gd name="connsiteX7" fmla="*/ 2 w 33620"/>
                <a:gd name="connsiteY7" fmla="*/ 12281 h 19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20" h="193781">
                  <a:moveTo>
                    <a:pt x="2" y="12281"/>
                  </a:moveTo>
                  <a:lnTo>
                    <a:pt x="1578" y="100425"/>
                  </a:lnTo>
                  <a:cubicBezTo>
                    <a:pt x="-284" y="129595"/>
                    <a:pt x="2866" y="158865"/>
                    <a:pt x="10887" y="186982"/>
                  </a:cubicBezTo>
                  <a:cubicBezTo>
                    <a:pt x="12319" y="191959"/>
                    <a:pt x="17474" y="194844"/>
                    <a:pt x="22343" y="193416"/>
                  </a:cubicBezTo>
                  <a:cubicBezTo>
                    <a:pt x="25495" y="192536"/>
                    <a:pt x="27928" y="190098"/>
                    <a:pt x="28788" y="186982"/>
                  </a:cubicBezTo>
                  <a:cubicBezTo>
                    <a:pt x="34374" y="158462"/>
                    <a:pt x="35089" y="129205"/>
                    <a:pt x="31079" y="100425"/>
                  </a:cubicBezTo>
                  <a:lnTo>
                    <a:pt x="25208" y="12281"/>
                  </a:lnTo>
                  <a:cubicBezTo>
                    <a:pt x="24205" y="-3876"/>
                    <a:pt x="-284" y="-4309"/>
                    <a:pt x="2" y="12281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7" name="Freeform: Shape 2856">
              <a:extLst>
                <a:ext uri="{FF2B5EF4-FFF2-40B4-BE49-F238E27FC236}">
                  <a16:creationId xmlns:a16="http://schemas.microsoft.com/office/drawing/2014/main" id="{D8E3239D-F3D9-6F0D-EBBE-1C5B594CAB0C}"/>
                </a:ext>
              </a:extLst>
            </p:cNvPr>
            <p:cNvSpPr/>
            <p:nvPr/>
          </p:nvSpPr>
          <p:spPr>
            <a:xfrm>
              <a:off x="19246521" y="5267659"/>
              <a:ext cx="28894" cy="191057"/>
            </a:xfrm>
            <a:custGeom>
              <a:avLst/>
              <a:gdLst>
                <a:gd name="connsiteX0" fmla="*/ 0 w 28894"/>
                <a:gd name="connsiteY0" fmla="*/ 12262 h 191057"/>
                <a:gd name="connsiteX1" fmla="*/ 1290 w 28894"/>
                <a:gd name="connsiteY1" fmla="*/ 98819 h 191057"/>
                <a:gd name="connsiteX2" fmla="*/ 8164 w 28894"/>
                <a:gd name="connsiteY2" fmla="*/ 184511 h 191057"/>
                <a:gd name="connsiteX3" fmla="*/ 25636 w 28894"/>
                <a:gd name="connsiteY3" fmla="*/ 184511 h 191057"/>
                <a:gd name="connsiteX4" fmla="*/ 27928 w 28894"/>
                <a:gd name="connsiteY4" fmla="*/ 98819 h 191057"/>
                <a:gd name="connsiteX5" fmla="*/ 24347 w 28894"/>
                <a:gd name="connsiteY5" fmla="*/ 12262 h 191057"/>
                <a:gd name="connsiteX6" fmla="*/ 12173 w 28894"/>
                <a:gd name="connsiteY6" fmla="*/ 0 h 191057"/>
                <a:gd name="connsiteX7" fmla="*/ 0 w 28894"/>
                <a:gd name="connsiteY7" fmla="*/ 12262 h 19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4" h="191057">
                  <a:moveTo>
                    <a:pt x="0" y="12262"/>
                  </a:moveTo>
                  <a:lnTo>
                    <a:pt x="1290" y="98819"/>
                  </a:lnTo>
                  <a:cubicBezTo>
                    <a:pt x="1003" y="127527"/>
                    <a:pt x="3294" y="156221"/>
                    <a:pt x="8164" y="184511"/>
                  </a:cubicBezTo>
                  <a:cubicBezTo>
                    <a:pt x="9883" y="193022"/>
                    <a:pt x="24347" y="193455"/>
                    <a:pt x="25636" y="184511"/>
                  </a:cubicBezTo>
                  <a:cubicBezTo>
                    <a:pt x="28929" y="156077"/>
                    <a:pt x="29789" y="127398"/>
                    <a:pt x="27928" y="98819"/>
                  </a:cubicBezTo>
                  <a:lnTo>
                    <a:pt x="24347" y="12262"/>
                  </a:lnTo>
                  <a:cubicBezTo>
                    <a:pt x="24347" y="5496"/>
                    <a:pt x="18905" y="0"/>
                    <a:pt x="12173" y="0"/>
                  </a:cubicBezTo>
                  <a:cubicBezTo>
                    <a:pt x="5442" y="0"/>
                    <a:pt x="0" y="5496"/>
                    <a:pt x="0" y="12262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8" name="Freeform: Shape 2857">
              <a:extLst>
                <a:ext uri="{FF2B5EF4-FFF2-40B4-BE49-F238E27FC236}">
                  <a16:creationId xmlns:a16="http://schemas.microsoft.com/office/drawing/2014/main" id="{1067931A-1E2C-B838-5490-418A2CFEC1A5}"/>
                </a:ext>
              </a:extLst>
            </p:cNvPr>
            <p:cNvSpPr/>
            <p:nvPr/>
          </p:nvSpPr>
          <p:spPr>
            <a:xfrm>
              <a:off x="19308246" y="5244144"/>
              <a:ext cx="32937" cy="178063"/>
            </a:xfrm>
            <a:custGeom>
              <a:avLst/>
              <a:gdLst>
                <a:gd name="connsiteX0" fmla="*/ 0 w 32937"/>
                <a:gd name="connsiteY0" fmla="*/ 14426 h 178063"/>
                <a:gd name="connsiteX1" fmla="*/ 1862 w 32937"/>
                <a:gd name="connsiteY1" fmla="*/ 166189 h 178063"/>
                <a:gd name="connsiteX2" fmla="*/ 25349 w 32937"/>
                <a:gd name="connsiteY2" fmla="*/ 169363 h 178063"/>
                <a:gd name="connsiteX3" fmla="*/ 32938 w 32937"/>
                <a:gd name="connsiteY3" fmla="*/ 91750 h 178063"/>
                <a:gd name="connsiteX4" fmla="*/ 29788 w 32937"/>
                <a:gd name="connsiteY4" fmla="*/ 14426 h 178063"/>
                <a:gd name="connsiteX5" fmla="*/ 15466 w 32937"/>
                <a:gd name="connsiteY5" fmla="*/ 0 h 178063"/>
                <a:gd name="connsiteX6" fmla="*/ 1145 w 32937"/>
                <a:gd name="connsiteY6" fmla="*/ 14426 h 17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37" h="178063">
                  <a:moveTo>
                    <a:pt x="0" y="14426"/>
                  </a:moveTo>
                  <a:cubicBezTo>
                    <a:pt x="2864" y="64918"/>
                    <a:pt x="1862" y="115409"/>
                    <a:pt x="1862" y="166189"/>
                  </a:cubicBezTo>
                  <a:cubicBezTo>
                    <a:pt x="1862" y="179317"/>
                    <a:pt x="23057" y="183212"/>
                    <a:pt x="25349" y="169363"/>
                  </a:cubicBezTo>
                  <a:cubicBezTo>
                    <a:pt x="29931" y="143728"/>
                    <a:pt x="32366" y="117775"/>
                    <a:pt x="32938" y="91750"/>
                  </a:cubicBezTo>
                  <a:cubicBezTo>
                    <a:pt x="32938" y="66072"/>
                    <a:pt x="31793" y="40105"/>
                    <a:pt x="29788" y="14426"/>
                  </a:cubicBezTo>
                  <a:cubicBezTo>
                    <a:pt x="29358" y="6679"/>
                    <a:pt x="23200" y="490"/>
                    <a:pt x="15466" y="0"/>
                  </a:cubicBezTo>
                  <a:cubicBezTo>
                    <a:pt x="7732" y="361"/>
                    <a:pt x="1575" y="6621"/>
                    <a:pt x="1145" y="14426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9" name="Freeform: Shape 2858">
              <a:extLst>
                <a:ext uri="{FF2B5EF4-FFF2-40B4-BE49-F238E27FC236}">
                  <a16:creationId xmlns:a16="http://schemas.microsoft.com/office/drawing/2014/main" id="{FF4CD2BE-E383-4D6A-1B72-981F55C1F80C}"/>
                </a:ext>
              </a:extLst>
            </p:cNvPr>
            <p:cNvSpPr/>
            <p:nvPr/>
          </p:nvSpPr>
          <p:spPr>
            <a:xfrm>
              <a:off x="17086730" y="6120390"/>
              <a:ext cx="157534" cy="244379"/>
            </a:xfrm>
            <a:custGeom>
              <a:avLst/>
              <a:gdLst>
                <a:gd name="connsiteX0" fmla="*/ 157534 w 157534"/>
                <a:gd name="connsiteY0" fmla="*/ 244380 h 244379"/>
                <a:gd name="connsiteX1" fmla="*/ 63442 w 157534"/>
                <a:gd name="connsiteY1" fmla="*/ 244380 h 244379"/>
                <a:gd name="connsiteX2" fmla="*/ 0 w 157534"/>
                <a:gd name="connsiteY2" fmla="*/ 0 h 244379"/>
                <a:gd name="connsiteX3" fmla="*/ 141638 w 157534"/>
                <a:gd name="connsiteY3" fmla="*/ 0 h 244379"/>
                <a:gd name="connsiteX4" fmla="*/ 157534 w 157534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4" h="244379">
                  <a:moveTo>
                    <a:pt x="157534" y="244380"/>
                  </a:moveTo>
                  <a:lnTo>
                    <a:pt x="63442" y="244380"/>
                  </a:lnTo>
                  <a:lnTo>
                    <a:pt x="0" y="0"/>
                  </a:lnTo>
                  <a:lnTo>
                    <a:pt x="141638" y="0"/>
                  </a:lnTo>
                  <a:lnTo>
                    <a:pt x="157534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0" name="Freeform: Shape 2859">
              <a:extLst>
                <a:ext uri="{FF2B5EF4-FFF2-40B4-BE49-F238E27FC236}">
                  <a16:creationId xmlns:a16="http://schemas.microsoft.com/office/drawing/2014/main" id="{466979A5-F485-85BA-B812-813627F16893}"/>
                </a:ext>
              </a:extLst>
            </p:cNvPr>
            <p:cNvSpPr/>
            <p:nvPr/>
          </p:nvSpPr>
          <p:spPr>
            <a:xfrm>
              <a:off x="18325949" y="6120390"/>
              <a:ext cx="157392" cy="244379"/>
            </a:xfrm>
            <a:custGeom>
              <a:avLst/>
              <a:gdLst>
                <a:gd name="connsiteX0" fmla="*/ 157392 w 157392"/>
                <a:gd name="connsiteY0" fmla="*/ 244380 h 244379"/>
                <a:gd name="connsiteX1" fmla="*/ 63444 w 157392"/>
                <a:gd name="connsiteY1" fmla="*/ 244380 h 244379"/>
                <a:gd name="connsiteX2" fmla="*/ 0 w 157392"/>
                <a:gd name="connsiteY2" fmla="*/ 0 h 244379"/>
                <a:gd name="connsiteX3" fmla="*/ 141638 w 157392"/>
                <a:gd name="connsiteY3" fmla="*/ 0 h 244379"/>
                <a:gd name="connsiteX4" fmla="*/ 157392 w 157392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92" h="244379">
                  <a:moveTo>
                    <a:pt x="157392" y="244380"/>
                  </a:moveTo>
                  <a:lnTo>
                    <a:pt x="63444" y="244380"/>
                  </a:lnTo>
                  <a:lnTo>
                    <a:pt x="0" y="0"/>
                  </a:lnTo>
                  <a:lnTo>
                    <a:pt x="141638" y="0"/>
                  </a:lnTo>
                  <a:lnTo>
                    <a:pt x="157392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1" name="Freeform: Shape 2860">
              <a:extLst>
                <a:ext uri="{FF2B5EF4-FFF2-40B4-BE49-F238E27FC236}">
                  <a16:creationId xmlns:a16="http://schemas.microsoft.com/office/drawing/2014/main" id="{3B33CBA2-08B1-3235-82A6-5D4524E4F56A}"/>
                </a:ext>
              </a:extLst>
            </p:cNvPr>
            <p:cNvSpPr/>
            <p:nvPr/>
          </p:nvSpPr>
          <p:spPr>
            <a:xfrm>
              <a:off x="18122874" y="6120390"/>
              <a:ext cx="157390" cy="244379"/>
            </a:xfrm>
            <a:custGeom>
              <a:avLst/>
              <a:gdLst>
                <a:gd name="connsiteX0" fmla="*/ 157391 w 157390"/>
                <a:gd name="connsiteY0" fmla="*/ 244380 h 244379"/>
                <a:gd name="connsiteX1" fmla="*/ 63442 w 157390"/>
                <a:gd name="connsiteY1" fmla="*/ 244380 h 244379"/>
                <a:gd name="connsiteX2" fmla="*/ 0 w 157390"/>
                <a:gd name="connsiteY2" fmla="*/ 0 h 244379"/>
                <a:gd name="connsiteX3" fmla="*/ 141638 w 157390"/>
                <a:gd name="connsiteY3" fmla="*/ 0 h 244379"/>
                <a:gd name="connsiteX4" fmla="*/ 157391 w 157390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90" h="244379">
                  <a:moveTo>
                    <a:pt x="157391" y="244380"/>
                  </a:moveTo>
                  <a:lnTo>
                    <a:pt x="63442" y="244380"/>
                  </a:lnTo>
                  <a:lnTo>
                    <a:pt x="0" y="0"/>
                  </a:lnTo>
                  <a:lnTo>
                    <a:pt x="141638" y="0"/>
                  </a:lnTo>
                  <a:lnTo>
                    <a:pt x="157391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2" name="Freeform: Shape 2861">
              <a:extLst>
                <a:ext uri="{FF2B5EF4-FFF2-40B4-BE49-F238E27FC236}">
                  <a16:creationId xmlns:a16="http://schemas.microsoft.com/office/drawing/2014/main" id="{29B518E0-788B-C460-EE37-554A9BEA19B0}"/>
                </a:ext>
              </a:extLst>
            </p:cNvPr>
            <p:cNvSpPr/>
            <p:nvPr/>
          </p:nvSpPr>
          <p:spPr>
            <a:xfrm>
              <a:off x="19362095" y="6120390"/>
              <a:ext cx="157390" cy="244379"/>
            </a:xfrm>
            <a:custGeom>
              <a:avLst/>
              <a:gdLst>
                <a:gd name="connsiteX0" fmla="*/ 157391 w 157390"/>
                <a:gd name="connsiteY0" fmla="*/ 244380 h 244379"/>
                <a:gd name="connsiteX1" fmla="*/ 63442 w 157390"/>
                <a:gd name="connsiteY1" fmla="*/ 244380 h 244379"/>
                <a:gd name="connsiteX2" fmla="*/ 0 w 157390"/>
                <a:gd name="connsiteY2" fmla="*/ 0 h 244379"/>
                <a:gd name="connsiteX3" fmla="*/ 141494 w 157390"/>
                <a:gd name="connsiteY3" fmla="*/ 0 h 244379"/>
                <a:gd name="connsiteX4" fmla="*/ 157391 w 157390"/>
                <a:gd name="connsiteY4" fmla="*/ 244380 h 2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90" h="244379">
                  <a:moveTo>
                    <a:pt x="157391" y="244380"/>
                  </a:moveTo>
                  <a:lnTo>
                    <a:pt x="63442" y="244380"/>
                  </a:lnTo>
                  <a:lnTo>
                    <a:pt x="0" y="0"/>
                  </a:lnTo>
                  <a:lnTo>
                    <a:pt x="141494" y="0"/>
                  </a:lnTo>
                  <a:lnTo>
                    <a:pt x="157391" y="244380"/>
                  </a:lnTo>
                  <a:close/>
                </a:path>
              </a:pathLst>
            </a:custGeom>
            <a:solidFill>
              <a:srgbClr val="363C41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3" name="Freeform: Shape 2862">
              <a:extLst>
                <a:ext uri="{FF2B5EF4-FFF2-40B4-BE49-F238E27FC236}">
                  <a16:creationId xmlns:a16="http://schemas.microsoft.com/office/drawing/2014/main" id="{0D55BECD-9DC4-0D92-D8C3-7F6AC3243F57}"/>
                </a:ext>
              </a:extLst>
            </p:cNvPr>
            <p:cNvSpPr/>
            <p:nvPr/>
          </p:nvSpPr>
          <p:spPr>
            <a:xfrm>
              <a:off x="18122874" y="4914217"/>
              <a:ext cx="465871" cy="1206172"/>
            </a:xfrm>
            <a:custGeom>
              <a:avLst/>
              <a:gdLst>
                <a:gd name="connsiteX0" fmla="*/ 148655 w 465871"/>
                <a:gd name="connsiteY0" fmla="*/ 0 h 1206172"/>
                <a:gd name="connsiteX1" fmla="*/ 148655 w 465871"/>
                <a:gd name="connsiteY1" fmla="*/ 0 h 1206172"/>
                <a:gd name="connsiteX2" fmla="*/ 0 w 465871"/>
                <a:gd name="connsiteY2" fmla="*/ 150003 h 1206172"/>
                <a:gd name="connsiteX3" fmla="*/ 430 w 465871"/>
                <a:gd name="connsiteY3" fmla="*/ 161717 h 1206172"/>
                <a:gd name="connsiteX4" fmla="*/ 82778 w 465871"/>
                <a:gd name="connsiteY4" fmla="*/ 1206173 h 1206172"/>
                <a:gd name="connsiteX5" fmla="*/ 465872 w 465871"/>
                <a:gd name="connsiteY5" fmla="*/ 1206173 h 1206172"/>
                <a:gd name="connsiteX6" fmla="*/ 295592 w 465871"/>
                <a:gd name="connsiteY6" fmla="*/ 126373 h 1206172"/>
                <a:gd name="connsiteX7" fmla="*/ 148655 w 465871"/>
                <a:gd name="connsiteY7" fmla="*/ 0 h 120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871" h="1206172">
                  <a:moveTo>
                    <a:pt x="148655" y="0"/>
                  </a:moveTo>
                  <a:lnTo>
                    <a:pt x="148655" y="0"/>
                  </a:lnTo>
                  <a:cubicBezTo>
                    <a:pt x="66451" y="58"/>
                    <a:pt x="-143" y="67212"/>
                    <a:pt x="0" y="150003"/>
                  </a:cubicBezTo>
                  <a:cubicBezTo>
                    <a:pt x="0" y="153913"/>
                    <a:pt x="144" y="157822"/>
                    <a:pt x="430" y="161717"/>
                  </a:cubicBezTo>
                  <a:lnTo>
                    <a:pt x="82778" y="1206173"/>
                  </a:lnTo>
                  <a:lnTo>
                    <a:pt x="465872" y="1206173"/>
                  </a:lnTo>
                  <a:lnTo>
                    <a:pt x="295592" y="126373"/>
                  </a:lnTo>
                  <a:cubicBezTo>
                    <a:pt x="284134" y="53564"/>
                    <a:pt x="221837" y="-58"/>
                    <a:pt x="148655" y="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4" name="Freeform: Shape 2863">
              <a:extLst>
                <a:ext uri="{FF2B5EF4-FFF2-40B4-BE49-F238E27FC236}">
                  <a16:creationId xmlns:a16="http://schemas.microsoft.com/office/drawing/2014/main" id="{ADF24029-5D14-99B9-235B-2DCF33D03B93}"/>
                </a:ext>
              </a:extLst>
            </p:cNvPr>
            <p:cNvSpPr/>
            <p:nvPr/>
          </p:nvSpPr>
          <p:spPr>
            <a:xfrm>
              <a:off x="17270185" y="5600326"/>
              <a:ext cx="978143" cy="359067"/>
            </a:xfrm>
            <a:custGeom>
              <a:avLst/>
              <a:gdLst>
                <a:gd name="connsiteX0" fmla="*/ 0 w 978143"/>
                <a:gd name="connsiteY0" fmla="*/ 0 h 359067"/>
                <a:gd name="connsiteX1" fmla="*/ 978144 w 978143"/>
                <a:gd name="connsiteY1" fmla="*/ 0 h 359067"/>
                <a:gd name="connsiteX2" fmla="*/ 978144 w 978143"/>
                <a:gd name="connsiteY2" fmla="*/ 359068 h 359067"/>
                <a:gd name="connsiteX3" fmla="*/ 0 w 978143"/>
                <a:gd name="connsiteY3" fmla="*/ 359068 h 35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143" h="359067">
                  <a:moveTo>
                    <a:pt x="0" y="0"/>
                  </a:moveTo>
                  <a:lnTo>
                    <a:pt x="978144" y="0"/>
                  </a:lnTo>
                  <a:lnTo>
                    <a:pt x="978144" y="359068"/>
                  </a:lnTo>
                  <a:lnTo>
                    <a:pt x="0" y="359068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5" name="Freeform: Shape 2864">
              <a:extLst>
                <a:ext uri="{FF2B5EF4-FFF2-40B4-BE49-F238E27FC236}">
                  <a16:creationId xmlns:a16="http://schemas.microsoft.com/office/drawing/2014/main" id="{C1EC289C-08AD-6EED-989A-983CFE3E4EB7}"/>
                </a:ext>
              </a:extLst>
            </p:cNvPr>
            <p:cNvSpPr/>
            <p:nvPr/>
          </p:nvSpPr>
          <p:spPr>
            <a:xfrm>
              <a:off x="17270185" y="5959538"/>
              <a:ext cx="978143" cy="160996"/>
            </a:xfrm>
            <a:custGeom>
              <a:avLst/>
              <a:gdLst>
                <a:gd name="connsiteX0" fmla="*/ 0 w 978143"/>
                <a:gd name="connsiteY0" fmla="*/ 0 h 160996"/>
                <a:gd name="connsiteX1" fmla="*/ 978144 w 978143"/>
                <a:gd name="connsiteY1" fmla="*/ 0 h 160996"/>
                <a:gd name="connsiteX2" fmla="*/ 978144 w 978143"/>
                <a:gd name="connsiteY2" fmla="*/ 160996 h 160996"/>
                <a:gd name="connsiteX3" fmla="*/ 0 w 978143"/>
                <a:gd name="connsiteY3" fmla="*/ 160996 h 16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143" h="160996">
                  <a:moveTo>
                    <a:pt x="0" y="0"/>
                  </a:moveTo>
                  <a:lnTo>
                    <a:pt x="978144" y="0"/>
                  </a:lnTo>
                  <a:lnTo>
                    <a:pt x="978144" y="160996"/>
                  </a:lnTo>
                  <a:lnTo>
                    <a:pt x="0" y="160996"/>
                  </a:ln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6" name="Freeform: Shape 2865">
              <a:extLst>
                <a:ext uri="{FF2B5EF4-FFF2-40B4-BE49-F238E27FC236}">
                  <a16:creationId xmlns:a16="http://schemas.microsoft.com/office/drawing/2014/main" id="{6B2499A9-B849-5F8D-8E46-3549877C4302}"/>
                </a:ext>
              </a:extLst>
            </p:cNvPr>
            <p:cNvSpPr/>
            <p:nvPr/>
          </p:nvSpPr>
          <p:spPr>
            <a:xfrm>
              <a:off x="16886232" y="4914217"/>
              <a:ext cx="465870" cy="1206172"/>
            </a:xfrm>
            <a:custGeom>
              <a:avLst/>
              <a:gdLst>
                <a:gd name="connsiteX0" fmla="*/ 148655 w 465870"/>
                <a:gd name="connsiteY0" fmla="*/ 0 h 1206172"/>
                <a:gd name="connsiteX1" fmla="*/ 148655 w 465870"/>
                <a:gd name="connsiteY1" fmla="*/ 0 h 1206172"/>
                <a:gd name="connsiteX2" fmla="*/ 0 w 465870"/>
                <a:gd name="connsiteY2" fmla="*/ 150003 h 1206172"/>
                <a:gd name="connsiteX3" fmla="*/ 429 w 465870"/>
                <a:gd name="connsiteY3" fmla="*/ 161717 h 1206172"/>
                <a:gd name="connsiteX4" fmla="*/ 82776 w 465870"/>
                <a:gd name="connsiteY4" fmla="*/ 1206173 h 1206172"/>
                <a:gd name="connsiteX5" fmla="*/ 465870 w 465870"/>
                <a:gd name="connsiteY5" fmla="*/ 1206173 h 1206172"/>
                <a:gd name="connsiteX6" fmla="*/ 295592 w 465870"/>
                <a:gd name="connsiteY6" fmla="*/ 126373 h 1206172"/>
                <a:gd name="connsiteX7" fmla="*/ 148655 w 465870"/>
                <a:gd name="connsiteY7" fmla="*/ 0 h 120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870" h="1206172">
                  <a:moveTo>
                    <a:pt x="148655" y="0"/>
                  </a:moveTo>
                  <a:lnTo>
                    <a:pt x="148655" y="0"/>
                  </a:lnTo>
                  <a:cubicBezTo>
                    <a:pt x="66451" y="58"/>
                    <a:pt x="-143" y="67212"/>
                    <a:pt x="0" y="150003"/>
                  </a:cubicBezTo>
                  <a:cubicBezTo>
                    <a:pt x="0" y="153913"/>
                    <a:pt x="144" y="157822"/>
                    <a:pt x="429" y="161717"/>
                  </a:cubicBezTo>
                  <a:lnTo>
                    <a:pt x="82776" y="1206173"/>
                  </a:lnTo>
                  <a:lnTo>
                    <a:pt x="465870" y="1206173"/>
                  </a:lnTo>
                  <a:lnTo>
                    <a:pt x="295592" y="126373"/>
                  </a:lnTo>
                  <a:cubicBezTo>
                    <a:pt x="284134" y="53564"/>
                    <a:pt x="221837" y="-58"/>
                    <a:pt x="148655" y="0"/>
                  </a:cubicBezTo>
                  <a:close/>
                </a:path>
              </a:pathLst>
            </a:custGeom>
            <a:solidFill>
              <a:srgbClr val="FFFFFF"/>
            </a:solidFill>
            <a:ln w="14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7" name="Freeform: Shape 2866">
              <a:extLst>
                <a:ext uri="{FF2B5EF4-FFF2-40B4-BE49-F238E27FC236}">
                  <a16:creationId xmlns:a16="http://schemas.microsoft.com/office/drawing/2014/main" id="{364034F7-BBD0-E816-B159-443F5823A52A}"/>
                </a:ext>
              </a:extLst>
            </p:cNvPr>
            <p:cNvSpPr/>
            <p:nvPr/>
          </p:nvSpPr>
          <p:spPr>
            <a:xfrm>
              <a:off x="17326754" y="5959538"/>
              <a:ext cx="866294" cy="14426"/>
            </a:xfrm>
            <a:custGeom>
              <a:avLst/>
              <a:gdLst>
                <a:gd name="connsiteX0" fmla="*/ 1 w 866294"/>
                <a:gd name="connsiteY0" fmla="*/ 0 h 14426"/>
                <a:gd name="connsiteX1" fmla="*/ 866295 w 866294"/>
                <a:gd name="connsiteY1" fmla="*/ 0 h 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294" h="14426">
                  <a:moveTo>
                    <a:pt x="1" y="0"/>
                  </a:moveTo>
                  <a:lnTo>
                    <a:pt x="866295" y="0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8" name="Freeform: Shape 2867">
              <a:extLst>
                <a:ext uri="{FF2B5EF4-FFF2-40B4-BE49-F238E27FC236}">
                  <a16:creationId xmlns:a16="http://schemas.microsoft.com/office/drawing/2014/main" id="{EE31666E-4645-A9EA-6AA1-C875AFFEF5F2}"/>
                </a:ext>
              </a:extLst>
            </p:cNvPr>
            <p:cNvSpPr/>
            <p:nvPr/>
          </p:nvSpPr>
          <p:spPr>
            <a:xfrm>
              <a:off x="16989488" y="5006545"/>
              <a:ext cx="90796" cy="91461"/>
            </a:xfrm>
            <a:custGeom>
              <a:avLst/>
              <a:gdLst>
                <a:gd name="connsiteX0" fmla="*/ 90796 w 90796"/>
                <a:gd name="connsiteY0" fmla="*/ 45731 h 91461"/>
                <a:gd name="connsiteX1" fmla="*/ 45397 w 90796"/>
                <a:gd name="connsiteY1" fmla="*/ 91462 h 91461"/>
                <a:gd name="connsiteX2" fmla="*/ -2 w 90796"/>
                <a:gd name="connsiteY2" fmla="*/ 45731 h 91461"/>
                <a:gd name="connsiteX3" fmla="*/ 45397 w 90796"/>
                <a:gd name="connsiteY3" fmla="*/ 0 h 91461"/>
                <a:gd name="connsiteX4" fmla="*/ 90796 w 90796"/>
                <a:gd name="connsiteY4" fmla="*/ 45731 h 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96" h="91461">
                  <a:moveTo>
                    <a:pt x="90796" y="45731"/>
                  </a:moveTo>
                  <a:cubicBezTo>
                    <a:pt x="90796" y="70987"/>
                    <a:pt x="70470" y="91462"/>
                    <a:pt x="45397" y="91462"/>
                  </a:cubicBezTo>
                  <a:cubicBezTo>
                    <a:pt x="20325" y="91462"/>
                    <a:pt x="-2" y="70988"/>
                    <a:pt x="-2" y="45731"/>
                  </a:cubicBezTo>
                  <a:cubicBezTo>
                    <a:pt x="-2" y="20474"/>
                    <a:pt x="20325" y="0"/>
                    <a:pt x="45397" y="0"/>
                  </a:cubicBezTo>
                  <a:cubicBezTo>
                    <a:pt x="70470" y="0"/>
                    <a:pt x="90796" y="20474"/>
                    <a:pt x="90796" y="45731"/>
                  </a:cubicBezTo>
                  <a:close/>
                </a:path>
              </a:pathLst>
            </a:custGeom>
            <a:noFill/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9" name="Freeform: Shape 2868">
              <a:extLst>
                <a:ext uri="{FF2B5EF4-FFF2-40B4-BE49-F238E27FC236}">
                  <a16:creationId xmlns:a16="http://schemas.microsoft.com/office/drawing/2014/main" id="{0E78BF11-2CA2-0240-7447-EDE307B9509E}"/>
                </a:ext>
              </a:extLst>
            </p:cNvPr>
            <p:cNvSpPr/>
            <p:nvPr/>
          </p:nvSpPr>
          <p:spPr>
            <a:xfrm>
              <a:off x="17034886" y="5098151"/>
              <a:ext cx="84352" cy="759105"/>
            </a:xfrm>
            <a:custGeom>
              <a:avLst/>
              <a:gdLst>
                <a:gd name="connsiteX0" fmla="*/ 1 w 84352"/>
                <a:gd name="connsiteY0" fmla="*/ 0 h 759105"/>
                <a:gd name="connsiteX1" fmla="*/ 84353 w 84352"/>
                <a:gd name="connsiteY1" fmla="*/ 759106 h 75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52" h="759105">
                  <a:moveTo>
                    <a:pt x="1" y="0"/>
                  </a:moveTo>
                  <a:lnTo>
                    <a:pt x="84353" y="759106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0" name="Freeform: Shape 2869">
              <a:extLst>
                <a:ext uri="{FF2B5EF4-FFF2-40B4-BE49-F238E27FC236}">
                  <a16:creationId xmlns:a16="http://schemas.microsoft.com/office/drawing/2014/main" id="{20AFADAA-9818-A732-ADD8-E1873352DB6A}"/>
                </a:ext>
              </a:extLst>
            </p:cNvPr>
            <p:cNvSpPr/>
            <p:nvPr/>
          </p:nvSpPr>
          <p:spPr>
            <a:xfrm>
              <a:off x="18215532" y="5006545"/>
              <a:ext cx="90796" cy="91461"/>
            </a:xfrm>
            <a:custGeom>
              <a:avLst/>
              <a:gdLst>
                <a:gd name="connsiteX0" fmla="*/ 90796 w 90796"/>
                <a:gd name="connsiteY0" fmla="*/ 45731 h 91461"/>
                <a:gd name="connsiteX1" fmla="*/ 45397 w 90796"/>
                <a:gd name="connsiteY1" fmla="*/ 91462 h 91461"/>
                <a:gd name="connsiteX2" fmla="*/ -2 w 90796"/>
                <a:gd name="connsiteY2" fmla="*/ 45731 h 91461"/>
                <a:gd name="connsiteX3" fmla="*/ 45397 w 90796"/>
                <a:gd name="connsiteY3" fmla="*/ 0 h 91461"/>
                <a:gd name="connsiteX4" fmla="*/ 90796 w 90796"/>
                <a:gd name="connsiteY4" fmla="*/ 45731 h 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96" h="91461">
                  <a:moveTo>
                    <a:pt x="90796" y="45731"/>
                  </a:moveTo>
                  <a:cubicBezTo>
                    <a:pt x="90796" y="70987"/>
                    <a:pt x="70470" y="91462"/>
                    <a:pt x="45397" y="91462"/>
                  </a:cubicBezTo>
                  <a:cubicBezTo>
                    <a:pt x="20324" y="91462"/>
                    <a:pt x="-2" y="70988"/>
                    <a:pt x="-2" y="45731"/>
                  </a:cubicBezTo>
                  <a:cubicBezTo>
                    <a:pt x="-2" y="20474"/>
                    <a:pt x="20324" y="0"/>
                    <a:pt x="45397" y="0"/>
                  </a:cubicBezTo>
                  <a:cubicBezTo>
                    <a:pt x="70470" y="0"/>
                    <a:pt x="90796" y="20474"/>
                    <a:pt x="90796" y="45731"/>
                  </a:cubicBezTo>
                  <a:close/>
                </a:path>
              </a:pathLst>
            </a:custGeom>
            <a:noFill/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1" name="Freeform: Shape 2870">
              <a:extLst>
                <a:ext uri="{FF2B5EF4-FFF2-40B4-BE49-F238E27FC236}">
                  <a16:creationId xmlns:a16="http://schemas.microsoft.com/office/drawing/2014/main" id="{F6EDD7E7-9525-33F5-AB0F-831068ED3633}"/>
                </a:ext>
              </a:extLst>
            </p:cNvPr>
            <p:cNvSpPr/>
            <p:nvPr/>
          </p:nvSpPr>
          <p:spPr>
            <a:xfrm>
              <a:off x="18260931" y="5098151"/>
              <a:ext cx="84209" cy="759105"/>
            </a:xfrm>
            <a:custGeom>
              <a:avLst/>
              <a:gdLst>
                <a:gd name="connsiteX0" fmla="*/ 0 w 84209"/>
                <a:gd name="connsiteY0" fmla="*/ 0 h 759105"/>
                <a:gd name="connsiteX1" fmla="*/ 84210 w 84209"/>
                <a:gd name="connsiteY1" fmla="*/ 759106 h 75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209" h="759105">
                  <a:moveTo>
                    <a:pt x="0" y="0"/>
                  </a:moveTo>
                  <a:lnTo>
                    <a:pt x="84210" y="759106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2" name="Freeform: Shape 2871">
              <a:extLst>
                <a:ext uri="{FF2B5EF4-FFF2-40B4-BE49-F238E27FC236}">
                  <a16:creationId xmlns:a16="http://schemas.microsoft.com/office/drawing/2014/main" id="{7271B2D0-B54D-8974-31EE-9F6400950564}"/>
                </a:ext>
              </a:extLst>
            </p:cNvPr>
            <p:cNvSpPr/>
            <p:nvPr/>
          </p:nvSpPr>
          <p:spPr>
            <a:xfrm>
              <a:off x="18163689" y="5587920"/>
              <a:ext cx="41961" cy="532470"/>
            </a:xfrm>
            <a:custGeom>
              <a:avLst/>
              <a:gdLst>
                <a:gd name="connsiteX0" fmla="*/ 0 w 41961"/>
                <a:gd name="connsiteY0" fmla="*/ 0 h 532470"/>
                <a:gd name="connsiteX1" fmla="*/ 41962 w 41961"/>
                <a:gd name="connsiteY1" fmla="*/ 532470 h 53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61" h="532470">
                  <a:moveTo>
                    <a:pt x="0" y="0"/>
                  </a:moveTo>
                  <a:lnTo>
                    <a:pt x="41962" y="532470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3" name="Freeform: Shape 2872">
              <a:extLst>
                <a:ext uri="{FF2B5EF4-FFF2-40B4-BE49-F238E27FC236}">
                  <a16:creationId xmlns:a16="http://schemas.microsoft.com/office/drawing/2014/main" id="{D8465C8D-1EF5-0D60-1651-B56D912066FA}"/>
                </a:ext>
              </a:extLst>
            </p:cNvPr>
            <p:cNvSpPr/>
            <p:nvPr/>
          </p:nvSpPr>
          <p:spPr>
            <a:xfrm>
              <a:off x="17270185" y="5600326"/>
              <a:ext cx="81917" cy="520063"/>
            </a:xfrm>
            <a:custGeom>
              <a:avLst/>
              <a:gdLst>
                <a:gd name="connsiteX0" fmla="*/ 0 w 81917"/>
                <a:gd name="connsiteY0" fmla="*/ 0 h 520063"/>
                <a:gd name="connsiteX1" fmla="*/ 81917 w 81917"/>
                <a:gd name="connsiteY1" fmla="*/ 520064 h 5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917" h="520063">
                  <a:moveTo>
                    <a:pt x="0" y="0"/>
                  </a:moveTo>
                  <a:lnTo>
                    <a:pt x="81917" y="520064"/>
                  </a:lnTo>
                </a:path>
              </a:pathLst>
            </a:custGeom>
            <a:ln w="9020" cap="flat">
              <a:solidFill>
                <a:srgbClr val="EEEDE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8803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3773 C 0.02083 -0.08588 0.04401 -0.13403 0.07422 -0.15718 C 0.10443 -0.18032 0.14818 -0.19282 0.17891 -0.17662 C 0.20963 -0.16042 0.23932 -0.11644 0.25859 -0.05995 C 0.27786 -0.00347 0.28594 0.08171 0.29453 0.16227 C 0.30312 0.24282 0.30885 0.36875 0.31016 0.42361 " pathEditMode="relative" ptsTypes="AAAAAA">
                                      <p:cBhvr>
                                        <p:cTn id="1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-904793" y="3261358"/>
              <a:ext cx="235196" cy="335280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35196" cy="33528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2215658" ay="1648949" az="-11476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6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904793" y="3261358"/>
                <a:ext cx="235196" cy="33528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FF64381-0CE9-0068-30DB-786AB65C1B67}"/>
              </a:ext>
            </a:extLst>
          </p:cNvPr>
          <p:cNvSpPr txBox="1"/>
          <p:nvPr/>
        </p:nvSpPr>
        <p:spPr>
          <a:xfrm>
            <a:off x="-936737" y="3347429"/>
            <a:ext cx="337184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C51DCD-907A-6FC2-C7CC-C1920F75328D}"/>
              </a:ext>
            </a:extLst>
          </p:cNvPr>
          <p:cNvSpPr txBox="1"/>
          <p:nvPr/>
        </p:nvSpPr>
        <p:spPr>
          <a:xfrm>
            <a:off x="-954835" y="3375822"/>
            <a:ext cx="335280" cy="180819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1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2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3</a:t>
            </a:r>
          </a:p>
        </p:txBody>
      </p:sp>
      <p:grpSp>
        <p:nvGrpSpPr>
          <p:cNvPr id="2190" name="Group 2189">
            <a:extLst>
              <a:ext uri="{FF2B5EF4-FFF2-40B4-BE49-F238E27FC236}">
                <a16:creationId xmlns:a16="http://schemas.microsoft.com/office/drawing/2014/main" id="{374D8D5D-2593-72D2-E8A3-F604BFC03753}"/>
              </a:ext>
            </a:extLst>
          </p:cNvPr>
          <p:cNvGrpSpPr/>
          <p:nvPr/>
        </p:nvGrpSpPr>
        <p:grpSpPr>
          <a:xfrm>
            <a:off x="-11816710" y="-924057"/>
            <a:ext cx="27496856" cy="7891120"/>
            <a:chOff x="-12152672" y="-23173"/>
            <a:chExt cx="24344671" cy="69864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18F24B-8911-9D80-053B-1D8336ED1233}"/>
                </a:ext>
              </a:extLst>
            </p:cNvPr>
            <p:cNvGrpSpPr/>
            <p:nvPr/>
          </p:nvGrpSpPr>
          <p:grpSpPr>
            <a:xfrm>
              <a:off x="6904145" y="-20805"/>
              <a:ext cx="3125319" cy="3449802"/>
              <a:chOff x="8930809" y="-20802"/>
              <a:chExt cx="3125319" cy="344980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7C70D2-41E4-EA9F-CF46-18B50010E6C1}"/>
                  </a:ext>
                </a:extLst>
              </p:cNvPr>
              <p:cNvSpPr/>
              <p:nvPr/>
            </p:nvSpPr>
            <p:spPr>
              <a:xfrm>
                <a:off x="8930809" y="280629"/>
                <a:ext cx="2733297" cy="314837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AAD2F8C-485A-BAF3-8206-BF8DA0829F33}"/>
                  </a:ext>
                </a:extLst>
              </p:cNvPr>
              <p:cNvSpPr/>
              <p:nvPr/>
            </p:nvSpPr>
            <p:spPr>
              <a:xfrm>
                <a:off x="10492172" y="-20802"/>
                <a:ext cx="1563956" cy="156395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glow rad="1219200">
                  <a:schemeClr val="bg1">
                    <a:alpha val="25000"/>
                  </a:schemeClr>
                </a:glow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CC04D12-7132-8B9F-BC89-07A89FAE6908}"/>
                  </a:ext>
                </a:extLst>
              </p:cNvPr>
              <p:cNvSpPr/>
              <p:nvPr/>
            </p:nvSpPr>
            <p:spPr>
              <a:xfrm>
                <a:off x="9224145" y="42857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5318A0-67B8-3ABD-E68C-31B581D76829}"/>
                  </a:ext>
                </a:extLst>
              </p:cNvPr>
              <p:cNvSpPr/>
              <p:nvPr/>
            </p:nvSpPr>
            <p:spPr>
              <a:xfrm>
                <a:off x="9716788" y="1161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C6BB17-BCEB-F7D8-83CE-2C1743F47956}"/>
                  </a:ext>
                </a:extLst>
              </p:cNvPr>
              <p:cNvSpPr/>
              <p:nvPr/>
            </p:nvSpPr>
            <p:spPr>
              <a:xfrm>
                <a:off x="11315813" y="2342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2A5626-3AEE-FDAD-797F-B279F6B254D1}"/>
                  </a:ext>
                </a:extLst>
              </p:cNvPr>
              <p:cNvSpPr/>
              <p:nvPr/>
            </p:nvSpPr>
            <p:spPr>
              <a:xfrm>
                <a:off x="9079479" y="136833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EF6C111-B2D9-9D8D-4271-61EB62EF9871}"/>
                  </a:ext>
                </a:extLst>
              </p:cNvPr>
              <p:cNvSpPr/>
              <p:nvPr/>
            </p:nvSpPr>
            <p:spPr>
              <a:xfrm>
                <a:off x="11176042" y="269337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1DC298-7DA2-6474-EFAA-EE2B3AA74726}"/>
                  </a:ext>
                </a:extLst>
              </p:cNvPr>
              <p:cNvSpPr/>
              <p:nvPr/>
            </p:nvSpPr>
            <p:spPr>
              <a:xfrm>
                <a:off x="10340098" y="58635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3211074-5774-ACF3-AFCC-8AB21C54B825}"/>
                  </a:ext>
                </a:extLst>
              </p:cNvPr>
              <p:cNvSpPr/>
              <p:nvPr/>
            </p:nvSpPr>
            <p:spPr>
              <a:xfrm>
                <a:off x="9244162" y="217840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275AC29-E4AC-EF7B-5168-D4DE8E6A060D}"/>
                  </a:ext>
                </a:extLst>
              </p:cNvPr>
              <p:cNvSpPr/>
              <p:nvPr/>
            </p:nvSpPr>
            <p:spPr>
              <a:xfrm>
                <a:off x="10351026" y="263136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3DB1484-A738-CDF0-BE55-6B1D6AE32F7A}"/>
                  </a:ext>
                </a:extLst>
              </p:cNvPr>
              <p:cNvSpPr/>
              <p:nvPr/>
            </p:nvSpPr>
            <p:spPr>
              <a:xfrm>
                <a:off x="9533195" y="191179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C3FC627-FFBD-A2D5-7F92-54B9F5F4D308}"/>
                  </a:ext>
                </a:extLst>
              </p:cNvPr>
              <p:cNvSpPr/>
              <p:nvPr/>
            </p:nvSpPr>
            <p:spPr>
              <a:xfrm>
                <a:off x="10470329" y="101635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ABB2C38-EDA9-DDA1-ECAC-4F89E1CA5B92}"/>
                  </a:ext>
                </a:extLst>
              </p:cNvPr>
              <p:cNvSpPr/>
              <p:nvPr/>
            </p:nvSpPr>
            <p:spPr>
              <a:xfrm>
                <a:off x="9222745" y="282312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73ECDA0-F8C5-E764-13B6-2F083E02264C}"/>
                  </a:ext>
                </a:extLst>
              </p:cNvPr>
              <p:cNvSpPr/>
              <p:nvPr/>
            </p:nvSpPr>
            <p:spPr>
              <a:xfrm>
                <a:off x="11081179" y="308185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ADC002E-65A0-5F9D-015A-A656FA359245}"/>
                  </a:ext>
                </a:extLst>
              </p:cNvPr>
              <p:cNvSpPr/>
              <p:nvPr/>
            </p:nvSpPr>
            <p:spPr>
              <a:xfrm>
                <a:off x="9462167" y="273996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BD4E98-0482-6F14-0FB3-7A64793F31FA}"/>
                  </a:ext>
                </a:extLst>
              </p:cNvPr>
              <p:cNvSpPr/>
              <p:nvPr/>
            </p:nvSpPr>
            <p:spPr>
              <a:xfrm>
                <a:off x="9736960" y="191179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317984-3BB8-D6DF-7F03-F1C2DB1088D7}"/>
                  </a:ext>
                </a:extLst>
              </p:cNvPr>
              <p:cNvSpPr/>
              <p:nvPr/>
            </p:nvSpPr>
            <p:spPr>
              <a:xfrm>
                <a:off x="9369977" y="136100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EEF7F57-EB0E-40B9-A84F-2ED16A9B95B9}"/>
                  </a:ext>
                </a:extLst>
              </p:cNvPr>
              <p:cNvSpPr/>
              <p:nvPr/>
            </p:nvSpPr>
            <p:spPr>
              <a:xfrm>
                <a:off x="10075688" y="1048270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4C579EF-76A4-CE4B-8F7C-D4D57BFA3C6B}"/>
                  </a:ext>
                </a:extLst>
              </p:cNvPr>
              <p:cNvSpPr/>
              <p:nvPr/>
            </p:nvSpPr>
            <p:spPr>
              <a:xfrm>
                <a:off x="9385494" y="76117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C8D6ED-0696-1C4B-25C0-D2ED6EF3B8FF}"/>
                  </a:ext>
                </a:extLst>
              </p:cNvPr>
              <p:cNvSpPr/>
              <p:nvPr/>
            </p:nvSpPr>
            <p:spPr>
              <a:xfrm>
                <a:off x="10567361" y="68363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535E4D5-13F1-2449-1EEA-4DE50AF2A119}"/>
                  </a:ext>
                </a:extLst>
              </p:cNvPr>
              <p:cNvSpPr/>
              <p:nvPr/>
            </p:nvSpPr>
            <p:spPr>
              <a:xfrm>
                <a:off x="10769252" y="125436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C8087C8-8B3C-3BC3-161B-DCDAAF471991}"/>
                  </a:ext>
                </a:extLst>
              </p:cNvPr>
              <p:cNvSpPr/>
              <p:nvPr/>
            </p:nvSpPr>
            <p:spPr>
              <a:xfrm>
                <a:off x="9126069" y="1713553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F32632-64CD-4C6B-F793-8D8EF7D46999}"/>
                  </a:ext>
                </a:extLst>
              </p:cNvPr>
              <p:cNvSpPr/>
              <p:nvPr/>
            </p:nvSpPr>
            <p:spPr>
              <a:xfrm>
                <a:off x="9863749" y="228428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C5B4BE2-EC12-3180-C52E-5729596B124E}"/>
                  </a:ext>
                </a:extLst>
              </p:cNvPr>
              <p:cNvSpPr/>
              <p:nvPr/>
            </p:nvSpPr>
            <p:spPr>
              <a:xfrm>
                <a:off x="9133406" y="88515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3C0BFA9-879A-4467-6C2E-0867607BB49F}"/>
                  </a:ext>
                </a:extLst>
              </p:cNvPr>
              <p:cNvSpPr/>
              <p:nvPr/>
            </p:nvSpPr>
            <p:spPr>
              <a:xfrm>
                <a:off x="9951606" y="56155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1448015-0B5B-68D9-1326-C1856A6B5D6B}"/>
                  </a:ext>
                </a:extLst>
              </p:cNvPr>
              <p:cNvSpPr/>
              <p:nvPr/>
            </p:nvSpPr>
            <p:spPr>
              <a:xfrm>
                <a:off x="10552687" y="226152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084C1C-39B4-9E67-8677-6DF94BB26D3A}"/>
                  </a:ext>
                </a:extLst>
              </p:cNvPr>
              <p:cNvSpPr/>
              <p:nvPr/>
            </p:nvSpPr>
            <p:spPr>
              <a:xfrm>
                <a:off x="10038842" y="196275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8945559-414D-2CE7-DCA8-4F13D41058A0}"/>
                  </a:ext>
                </a:extLst>
              </p:cNvPr>
              <p:cNvSpPr/>
              <p:nvPr/>
            </p:nvSpPr>
            <p:spPr>
              <a:xfrm>
                <a:off x="9972693" y="2952798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713094E-32D6-14EF-D3D8-030A6425AD8E}"/>
                  </a:ext>
                </a:extLst>
              </p:cNvPr>
              <p:cNvSpPr/>
              <p:nvPr/>
            </p:nvSpPr>
            <p:spPr>
              <a:xfrm>
                <a:off x="10647150" y="31451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62765C6-DAF2-D713-6254-D19F9919C228}"/>
                  </a:ext>
                </a:extLst>
              </p:cNvPr>
              <p:cNvSpPr/>
              <p:nvPr/>
            </p:nvSpPr>
            <p:spPr>
              <a:xfrm>
                <a:off x="9265577" y="31284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689AAB5-F842-A29B-4892-EB71BBD4E92E}"/>
                  </a:ext>
                </a:extLst>
              </p:cNvPr>
              <p:cNvSpPr/>
              <p:nvPr/>
            </p:nvSpPr>
            <p:spPr>
              <a:xfrm>
                <a:off x="10888472" y="246122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E8F392B-F64E-62EC-901B-F65A62D4CF63}"/>
                  </a:ext>
                </a:extLst>
              </p:cNvPr>
              <p:cNvSpPr/>
              <p:nvPr/>
            </p:nvSpPr>
            <p:spPr>
              <a:xfrm>
                <a:off x="11318419" y="159901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28FF90-BB12-9922-9013-54F3FA5DF5BD}"/>
                  </a:ext>
                </a:extLst>
              </p:cNvPr>
              <p:cNvSpPr/>
              <p:nvPr/>
            </p:nvSpPr>
            <p:spPr>
              <a:xfrm>
                <a:off x="11485368" y="3177902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B001BFF-66F3-5A43-E199-3D74AF390C31}"/>
                  </a:ext>
                </a:extLst>
              </p:cNvPr>
              <p:cNvSpPr/>
              <p:nvPr/>
            </p:nvSpPr>
            <p:spPr>
              <a:xfrm>
                <a:off x="9764544" y="3236139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43A5E47-D5DB-72FF-33EF-4AA54F610CDC}"/>
                  </a:ext>
                </a:extLst>
              </p:cNvPr>
              <p:cNvSpPr/>
              <p:nvPr/>
            </p:nvSpPr>
            <p:spPr>
              <a:xfrm>
                <a:off x="9544751" y="254458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E4357-ED04-30A8-CF7A-6F4EB74977E1}"/>
                  </a:ext>
                </a:extLst>
              </p:cNvPr>
              <p:cNvSpPr/>
              <p:nvPr/>
            </p:nvSpPr>
            <p:spPr>
              <a:xfrm>
                <a:off x="9681152" y="1465247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0F097-2947-9F9B-96A5-00683FA0BFA8}"/>
                  </a:ext>
                </a:extLst>
              </p:cNvPr>
              <p:cNvSpPr/>
              <p:nvPr/>
            </p:nvSpPr>
            <p:spPr>
              <a:xfrm>
                <a:off x="9157753" y="667493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2E97CE-D3FB-F114-DED1-3E0745B5E420}"/>
                  </a:ext>
                </a:extLst>
              </p:cNvPr>
              <p:cNvSpPr/>
              <p:nvPr/>
            </p:nvSpPr>
            <p:spPr>
              <a:xfrm>
                <a:off x="9669413" y="405095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047094D-F1D5-AAAB-4169-60DEEDDF0432}"/>
                  </a:ext>
                </a:extLst>
              </p:cNvPr>
              <p:cNvSpPr/>
              <p:nvPr/>
            </p:nvSpPr>
            <p:spPr>
              <a:xfrm>
                <a:off x="9987244" y="1337522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A9B9812-FEE7-4921-0BDB-0C33A8B9B798}"/>
                  </a:ext>
                </a:extLst>
              </p:cNvPr>
              <p:cNvSpPr/>
              <p:nvPr/>
            </p:nvSpPr>
            <p:spPr>
              <a:xfrm>
                <a:off x="10745773" y="2729511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3A98F8-3DEC-18C4-49C1-63420AAE29DD}"/>
                  </a:ext>
                </a:extLst>
              </p:cNvPr>
              <p:cNvSpPr/>
              <p:nvPr/>
            </p:nvSpPr>
            <p:spPr>
              <a:xfrm>
                <a:off x="9963766" y="2521110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797BF7-E566-BB6A-2610-0D6180150100}"/>
                  </a:ext>
                </a:extLst>
              </p:cNvPr>
              <p:cNvSpPr/>
              <p:nvPr/>
            </p:nvSpPr>
            <p:spPr>
              <a:xfrm>
                <a:off x="10271525" y="324787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89" name="Graphic 2188">
              <a:extLst>
                <a:ext uri="{FF2B5EF4-FFF2-40B4-BE49-F238E27FC236}">
                  <a16:creationId xmlns:a16="http://schemas.microsoft.com/office/drawing/2014/main" id="{CA9F73E1-D4D0-08B3-5E2A-10E52CC3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152672" y="-23173"/>
              <a:ext cx="24344671" cy="6986497"/>
            </a:xfrm>
            <a:prstGeom prst="rect">
              <a:avLst/>
            </a:prstGeom>
          </p:spPr>
        </p:pic>
      </p:grpSp>
      <p:grpSp>
        <p:nvGrpSpPr>
          <p:cNvPr id="57" name="Group 56" hidden="1">
            <a:extLst>
              <a:ext uri="{FF2B5EF4-FFF2-40B4-BE49-F238E27FC236}">
                <a16:creationId xmlns:a16="http://schemas.microsoft.com/office/drawing/2014/main" id="{F27ACC8A-8B5F-8816-16BE-AE65F6779F15}"/>
              </a:ext>
            </a:extLst>
          </p:cNvPr>
          <p:cNvGrpSpPr/>
          <p:nvPr/>
        </p:nvGrpSpPr>
        <p:grpSpPr>
          <a:xfrm rot="10800000">
            <a:off x="-1258449" y="-1900697"/>
            <a:ext cx="7678584" cy="21372054"/>
            <a:chOff x="-2406376" y="-3283670"/>
            <a:chExt cx="8203419" cy="2283284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Decorated Christmas Tree" hidden="1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844578753"/>
                    </p:ext>
                  </p:extLst>
                </p:nvPr>
              </p:nvGraphicFramePr>
              <p:xfrm>
                <a:off x="-2406376" y="-3283670"/>
                <a:ext cx="8203419" cy="10056119"/>
              </p:xfrm>
              <a:graphic>
                <a:graphicData uri="http://schemas.microsoft.com/office/drawing/2017/model3d">
                  <am3d:model3d r:embed="rId6">
                    <am3d:spPr>
                      <a:xfrm rot="10800000">
                        <a:off x="0" y="0"/>
                        <a:ext cx="8203419" cy="1005611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02056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Decorated Christmas Tree" hidden="1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0800000">
                  <a:off x="-1258449" y="10058605"/>
                  <a:ext cx="7678584" cy="94127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Decorated Christmas Tree" hidden="1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92617260"/>
                    </p:ext>
                  </p:extLst>
                </p:nvPr>
              </p:nvGraphicFramePr>
              <p:xfrm flipV="1">
                <a:off x="-2230705" y="9923746"/>
                <a:ext cx="7852078" cy="9625429"/>
              </p:xfrm>
              <a:graphic>
                <a:graphicData uri="http://schemas.microsoft.com/office/drawing/2017/model3d">
                  <am3d:model3d r:embed="rId6">
                    <am3d:spPr>
                      <a:xfrm rot="10800000" flipV="1">
                        <a:off x="0" y="0"/>
                        <a:ext cx="7852078" cy="962542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976859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Decorated Christmas Tree" hidden="1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0800000" flipV="1">
                  <a:off x="-1094018" y="-1900697"/>
                  <a:ext cx="7349721" cy="900961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C3F241-E409-4ED5-A3D6-80A9DEDEFF2F}"/>
              </a:ext>
            </a:extLst>
          </p:cNvPr>
          <p:cNvGrpSpPr/>
          <p:nvPr/>
        </p:nvGrpSpPr>
        <p:grpSpPr>
          <a:xfrm>
            <a:off x="-6401048" y="4204877"/>
            <a:ext cx="4137575" cy="3104733"/>
            <a:chOff x="1300393" y="64957"/>
            <a:chExt cx="9292497" cy="697286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300393" y="1491394"/>
                <a:ext cx="9292497" cy="4472645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9292497" cy="4472645"/>
                      </a:xfrm>
                      <a:prstGeom prst="rect">
                        <a:avLst/>
                      </a:prstGeom>
                    </am3d:spPr>
                    <am3d:camera>
                      <am3d:pos x="0" y="0" z="5425794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864873" d="1000000"/>
                      <am3d:preTrans dx="0" dy="-8161687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03081" ay="26974" az="4776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4324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6401048" y="4840012"/>
                  <a:ext cx="4137575" cy="1991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21909481"/>
                    </p:ext>
                  </p:extLst>
                </p:nvPr>
              </p:nvGraphicFramePr>
              <p:xfrm>
                <a:off x="4260744" y="64957"/>
                <a:ext cx="3756847" cy="6972860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3756847" cy="6972860"/>
                      </a:xfrm>
                      <a:prstGeom prst="rect">
                        <a:avLst/>
                      </a:prstGeom>
                    </am3d:spPr>
                    <am3d:camera>
                      <am3d:pos x="0" y="0" z="6267082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700098" d="1000000"/>
                      <am3d:preTrans dx="168360" dy="-18006529" dz="129107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444694" ay="-70668" az="10792672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350954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5082923" y="4204877"/>
                  <a:ext cx="1672773" cy="310473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6C95D1F-CC79-C824-9108-7B9D1EB1DAA2}"/>
              </a:ext>
            </a:extLst>
          </p:cNvPr>
          <p:cNvSpPr txBox="1"/>
          <p:nvPr/>
        </p:nvSpPr>
        <p:spPr>
          <a:xfrm>
            <a:off x="-1128966" y="3215899"/>
            <a:ext cx="467760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</a:t>
            </a:r>
          </a:p>
        </p:txBody>
      </p:sp>
      <p:pic>
        <p:nvPicPr>
          <p:cNvPr id="1028" name="Picture 4" descr="gift by Motiongarten">
            <a:extLst>
              <a:ext uri="{FF2B5EF4-FFF2-40B4-BE49-F238E27FC236}">
                <a16:creationId xmlns:a16="http://schemas.microsoft.com/office/drawing/2014/main" id="{EA7A3D2C-1C5A-0E86-B734-D96FB96E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74" y="4204877"/>
            <a:ext cx="3343875" cy="33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9" name="Group 1068" hidden="1">
            <a:extLst>
              <a:ext uri="{FF2B5EF4-FFF2-40B4-BE49-F238E27FC236}">
                <a16:creationId xmlns:a16="http://schemas.microsoft.com/office/drawing/2014/main" id="{948533CB-85E3-0955-9D28-81A9D49C3C28}"/>
              </a:ext>
            </a:extLst>
          </p:cNvPr>
          <p:cNvGrpSpPr/>
          <p:nvPr/>
        </p:nvGrpSpPr>
        <p:grpSpPr>
          <a:xfrm>
            <a:off x="4838871" y="1258220"/>
            <a:ext cx="4008104" cy="1441562"/>
            <a:chOff x="4168603" y="1360469"/>
            <a:chExt cx="5348639" cy="1923701"/>
          </a:xfrm>
        </p:grpSpPr>
        <p:grpSp>
          <p:nvGrpSpPr>
            <p:cNvPr id="1035" name="Graphic 1033" hidden="1">
              <a:extLst>
                <a:ext uri="{FF2B5EF4-FFF2-40B4-BE49-F238E27FC236}">
                  <a16:creationId xmlns:a16="http://schemas.microsoft.com/office/drawing/2014/main" id="{3DF578C8-2205-352E-EA20-1EF478624C93}"/>
                </a:ext>
              </a:extLst>
            </p:cNvPr>
            <p:cNvGrpSpPr/>
            <p:nvPr/>
          </p:nvGrpSpPr>
          <p:grpSpPr>
            <a:xfrm>
              <a:off x="4168603" y="1360469"/>
              <a:ext cx="3963088" cy="660933"/>
              <a:chOff x="3437241" y="1627348"/>
              <a:chExt cx="4643494" cy="774406"/>
            </a:xfrm>
            <a:solidFill>
              <a:srgbClr val="FFFFFF"/>
            </a:solidFill>
          </p:grpSpPr>
          <p:grpSp>
            <p:nvGrpSpPr>
              <p:cNvPr id="1036" name="Graphic 1033" hidden="1">
                <a:extLst>
                  <a:ext uri="{FF2B5EF4-FFF2-40B4-BE49-F238E27FC236}">
                    <a16:creationId xmlns:a16="http://schemas.microsoft.com/office/drawing/2014/main" id="{D04C3145-F5D6-22F6-C239-A7F84AE8348B}"/>
                  </a:ext>
                </a:extLst>
              </p:cNvPr>
              <p:cNvGrpSpPr/>
              <p:nvPr/>
            </p:nvGrpSpPr>
            <p:grpSpPr>
              <a:xfrm>
                <a:off x="3437241" y="1627348"/>
                <a:ext cx="1890532" cy="774406"/>
                <a:chOff x="3437241" y="1627348"/>
                <a:chExt cx="1890532" cy="774406"/>
              </a:xfrm>
              <a:solidFill>
                <a:srgbClr val="FFFFFF"/>
              </a:solidFill>
            </p:grpSpPr>
            <p:sp>
              <p:nvSpPr>
                <p:cNvPr id="1037" name="Freeform: Shape 1036" hidden="1">
                  <a:extLst>
                    <a:ext uri="{FF2B5EF4-FFF2-40B4-BE49-F238E27FC236}">
                      <a16:creationId xmlns:a16="http://schemas.microsoft.com/office/drawing/2014/main" id="{BDEA11F7-3A3F-A194-2F4F-28E637246BC5}"/>
                    </a:ext>
                  </a:extLst>
                </p:cNvPr>
                <p:cNvSpPr/>
                <p:nvPr/>
              </p:nvSpPr>
              <p:spPr>
                <a:xfrm>
                  <a:off x="3437241" y="1627348"/>
                  <a:ext cx="806615" cy="716279"/>
                </a:xfrm>
                <a:custGeom>
                  <a:avLst/>
                  <a:gdLst>
                    <a:gd name="connsiteX0" fmla="*/ 753249 w 806616"/>
                    <a:gd name="connsiteY0" fmla="*/ 322898 h 716279"/>
                    <a:gd name="connsiteX1" fmla="*/ 655141 w 806616"/>
                    <a:gd name="connsiteY1" fmla="*/ 636270 h 716279"/>
                    <a:gd name="connsiteX2" fmla="*/ 706577 w 806616"/>
                    <a:gd name="connsiteY2" fmla="*/ 687705 h 716279"/>
                    <a:gd name="connsiteX3" fmla="*/ 720864 w 806616"/>
                    <a:gd name="connsiteY3" fmla="*/ 701993 h 716279"/>
                    <a:gd name="connsiteX4" fmla="*/ 706577 w 806616"/>
                    <a:gd name="connsiteY4" fmla="*/ 716280 h 716279"/>
                    <a:gd name="connsiteX5" fmla="*/ 626566 w 806616"/>
                    <a:gd name="connsiteY5" fmla="*/ 636270 h 716279"/>
                    <a:gd name="connsiteX6" fmla="*/ 726579 w 806616"/>
                    <a:gd name="connsiteY6" fmla="*/ 313373 h 716279"/>
                    <a:gd name="connsiteX7" fmla="*/ 778966 w 806616"/>
                    <a:gd name="connsiteY7" fmla="*/ 125730 h 716279"/>
                    <a:gd name="connsiteX8" fmla="*/ 713244 w 806616"/>
                    <a:gd name="connsiteY8" fmla="*/ 58103 h 716279"/>
                    <a:gd name="connsiteX9" fmla="*/ 568464 w 806616"/>
                    <a:gd name="connsiteY9" fmla="*/ 176213 h 716279"/>
                    <a:gd name="connsiteX10" fmla="*/ 444639 w 806616"/>
                    <a:gd name="connsiteY10" fmla="*/ 555308 h 716279"/>
                    <a:gd name="connsiteX11" fmla="*/ 430351 w 806616"/>
                    <a:gd name="connsiteY11" fmla="*/ 565785 h 716279"/>
                    <a:gd name="connsiteX12" fmla="*/ 416064 w 806616"/>
                    <a:gd name="connsiteY12" fmla="*/ 545783 h 716279"/>
                    <a:gd name="connsiteX13" fmla="*/ 534174 w 806616"/>
                    <a:gd name="connsiteY13" fmla="*/ 184785 h 716279"/>
                    <a:gd name="connsiteX14" fmla="*/ 545604 w 806616"/>
                    <a:gd name="connsiteY14" fmla="*/ 120968 h 716279"/>
                    <a:gd name="connsiteX15" fmla="*/ 499884 w 806616"/>
                    <a:gd name="connsiteY15" fmla="*/ 53340 h 716279"/>
                    <a:gd name="connsiteX16" fmla="*/ 305574 w 806616"/>
                    <a:gd name="connsiteY16" fmla="*/ 244793 h 716279"/>
                    <a:gd name="connsiteX17" fmla="*/ 248424 w 806616"/>
                    <a:gd name="connsiteY17" fmla="*/ 411480 h 716279"/>
                    <a:gd name="connsiteX18" fmla="*/ 141744 w 806616"/>
                    <a:gd name="connsiteY18" fmla="*/ 571500 h 716279"/>
                    <a:gd name="connsiteX19" fmla="*/ 102691 w 806616"/>
                    <a:gd name="connsiteY19" fmla="*/ 525780 h 716279"/>
                    <a:gd name="connsiteX20" fmla="*/ 206514 w 806616"/>
                    <a:gd name="connsiteY20" fmla="*/ 337185 h 716279"/>
                    <a:gd name="connsiteX21" fmla="*/ 275094 w 806616"/>
                    <a:gd name="connsiteY21" fmla="*/ 230505 h 716279"/>
                    <a:gd name="connsiteX22" fmla="*/ 332244 w 806616"/>
                    <a:gd name="connsiteY22" fmla="*/ 56198 h 716279"/>
                    <a:gd name="connsiteX23" fmla="*/ 110311 w 806616"/>
                    <a:gd name="connsiteY23" fmla="*/ 159068 h 716279"/>
                    <a:gd name="connsiteX24" fmla="*/ 774 w 806616"/>
                    <a:gd name="connsiteY24" fmla="*/ 42863 h 716279"/>
                    <a:gd name="connsiteX25" fmla="*/ 16014 w 806616"/>
                    <a:gd name="connsiteY25" fmla="*/ 29528 h 716279"/>
                    <a:gd name="connsiteX26" fmla="*/ 31254 w 806616"/>
                    <a:gd name="connsiteY26" fmla="*/ 46673 h 716279"/>
                    <a:gd name="connsiteX27" fmla="*/ 110311 w 806616"/>
                    <a:gd name="connsiteY27" fmla="*/ 128588 h 716279"/>
                    <a:gd name="connsiteX28" fmla="*/ 316051 w 806616"/>
                    <a:gd name="connsiteY28" fmla="*/ 29528 h 716279"/>
                    <a:gd name="connsiteX29" fmla="*/ 352247 w 806616"/>
                    <a:gd name="connsiteY29" fmla="*/ 3810 h 716279"/>
                    <a:gd name="connsiteX30" fmla="*/ 361772 w 806616"/>
                    <a:gd name="connsiteY30" fmla="*/ 0 h 716279"/>
                    <a:gd name="connsiteX31" fmla="*/ 376059 w 806616"/>
                    <a:gd name="connsiteY31" fmla="*/ 20003 h 716279"/>
                    <a:gd name="connsiteX32" fmla="*/ 335101 w 806616"/>
                    <a:gd name="connsiteY32" fmla="*/ 145733 h 716279"/>
                    <a:gd name="connsiteX33" fmla="*/ 498932 w 806616"/>
                    <a:gd name="connsiteY33" fmla="*/ 20955 h 716279"/>
                    <a:gd name="connsiteX34" fmla="*/ 574179 w 806616"/>
                    <a:gd name="connsiteY34" fmla="*/ 114300 h 716279"/>
                    <a:gd name="connsiteX35" fmla="*/ 712291 w 806616"/>
                    <a:gd name="connsiteY35" fmla="*/ 28575 h 716279"/>
                    <a:gd name="connsiteX36" fmla="*/ 806589 w 806616"/>
                    <a:gd name="connsiteY36" fmla="*/ 124778 h 716279"/>
                    <a:gd name="connsiteX37" fmla="*/ 753249 w 806616"/>
                    <a:gd name="connsiteY37" fmla="*/ 322898 h 716279"/>
                    <a:gd name="connsiteX38" fmla="*/ 236994 w 806616"/>
                    <a:gd name="connsiteY38" fmla="*/ 345758 h 716279"/>
                    <a:gd name="connsiteX39" fmla="*/ 232231 w 806616"/>
                    <a:gd name="connsiteY39" fmla="*/ 353378 h 716279"/>
                    <a:gd name="connsiteX40" fmla="*/ 133172 w 806616"/>
                    <a:gd name="connsiteY40" fmla="*/ 527685 h 716279"/>
                    <a:gd name="connsiteX41" fmla="*/ 140791 w 806616"/>
                    <a:gd name="connsiteY41" fmla="*/ 539115 h 716279"/>
                    <a:gd name="connsiteX42" fmla="*/ 217944 w 806616"/>
                    <a:gd name="connsiteY42" fmla="*/ 401955 h 716279"/>
                    <a:gd name="connsiteX43" fmla="*/ 236994 w 806616"/>
                    <a:gd name="connsiteY43" fmla="*/ 345758 h 71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806616" h="716279">
                      <a:moveTo>
                        <a:pt x="753249" y="322898"/>
                      </a:moveTo>
                      <a:cubicBezTo>
                        <a:pt x="721816" y="408623"/>
                        <a:pt x="655141" y="590550"/>
                        <a:pt x="655141" y="636270"/>
                      </a:cubicBezTo>
                      <a:cubicBezTo>
                        <a:pt x="655141" y="669608"/>
                        <a:pt x="678002" y="687705"/>
                        <a:pt x="706577" y="687705"/>
                      </a:cubicBezTo>
                      <a:cubicBezTo>
                        <a:pt x="714197" y="687705"/>
                        <a:pt x="720864" y="693420"/>
                        <a:pt x="720864" y="701993"/>
                      </a:cubicBezTo>
                      <a:cubicBezTo>
                        <a:pt x="720864" y="709613"/>
                        <a:pt x="714197" y="716280"/>
                        <a:pt x="706577" y="716280"/>
                      </a:cubicBezTo>
                      <a:cubicBezTo>
                        <a:pt x="656094" y="716280"/>
                        <a:pt x="626566" y="682943"/>
                        <a:pt x="626566" y="636270"/>
                      </a:cubicBezTo>
                      <a:cubicBezTo>
                        <a:pt x="626566" y="583883"/>
                        <a:pt x="695147" y="400050"/>
                        <a:pt x="726579" y="313373"/>
                      </a:cubicBezTo>
                      <a:cubicBezTo>
                        <a:pt x="756107" y="230505"/>
                        <a:pt x="778966" y="176213"/>
                        <a:pt x="778966" y="125730"/>
                      </a:cubicBezTo>
                      <a:cubicBezTo>
                        <a:pt x="778966" y="77153"/>
                        <a:pt x="756107" y="58103"/>
                        <a:pt x="713244" y="58103"/>
                      </a:cubicBezTo>
                      <a:cubicBezTo>
                        <a:pt x="659904" y="58103"/>
                        <a:pt x="603707" y="120968"/>
                        <a:pt x="568464" y="176213"/>
                      </a:cubicBezTo>
                      <a:cubicBezTo>
                        <a:pt x="519886" y="337185"/>
                        <a:pt x="511314" y="364808"/>
                        <a:pt x="444639" y="555308"/>
                      </a:cubicBezTo>
                      <a:cubicBezTo>
                        <a:pt x="442734" y="561975"/>
                        <a:pt x="437019" y="565785"/>
                        <a:pt x="430351" y="565785"/>
                      </a:cubicBezTo>
                      <a:cubicBezTo>
                        <a:pt x="418922" y="565785"/>
                        <a:pt x="413207" y="554355"/>
                        <a:pt x="416064" y="545783"/>
                      </a:cubicBezTo>
                      <a:cubicBezTo>
                        <a:pt x="457974" y="428625"/>
                        <a:pt x="500836" y="298133"/>
                        <a:pt x="534174" y="184785"/>
                      </a:cubicBezTo>
                      <a:cubicBezTo>
                        <a:pt x="541794" y="160020"/>
                        <a:pt x="545604" y="139065"/>
                        <a:pt x="545604" y="120968"/>
                      </a:cubicBezTo>
                      <a:cubicBezTo>
                        <a:pt x="545604" y="83820"/>
                        <a:pt x="532269" y="53340"/>
                        <a:pt x="499884" y="53340"/>
                      </a:cubicBezTo>
                      <a:cubicBezTo>
                        <a:pt x="438924" y="53340"/>
                        <a:pt x="360819" y="164783"/>
                        <a:pt x="305574" y="244793"/>
                      </a:cubicBezTo>
                      <a:lnTo>
                        <a:pt x="248424" y="411480"/>
                      </a:lnTo>
                      <a:cubicBezTo>
                        <a:pt x="209372" y="531495"/>
                        <a:pt x="189369" y="571500"/>
                        <a:pt x="141744" y="571500"/>
                      </a:cubicBezTo>
                      <a:cubicBezTo>
                        <a:pt x="115074" y="571500"/>
                        <a:pt x="102691" y="551498"/>
                        <a:pt x="102691" y="525780"/>
                      </a:cubicBezTo>
                      <a:cubicBezTo>
                        <a:pt x="103644" y="484823"/>
                        <a:pt x="141744" y="421005"/>
                        <a:pt x="206514" y="337185"/>
                      </a:cubicBezTo>
                      <a:cubicBezTo>
                        <a:pt x="211276" y="331470"/>
                        <a:pt x="274142" y="233363"/>
                        <a:pt x="275094" y="230505"/>
                      </a:cubicBezTo>
                      <a:lnTo>
                        <a:pt x="332244" y="56198"/>
                      </a:lnTo>
                      <a:cubicBezTo>
                        <a:pt x="271284" y="100013"/>
                        <a:pt x="196036" y="159068"/>
                        <a:pt x="110311" y="159068"/>
                      </a:cubicBezTo>
                      <a:cubicBezTo>
                        <a:pt x="42684" y="159068"/>
                        <a:pt x="-6846" y="113348"/>
                        <a:pt x="774" y="42863"/>
                      </a:cubicBezTo>
                      <a:cubicBezTo>
                        <a:pt x="1726" y="35243"/>
                        <a:pt x="8394" y="29528"/>
                        <a:pt x="16014" y="29528"/>
                      </a:cubicBezTo>
                      <a:cubicBezTo>
                        <a:pt x="25539" y="29528"/>
                        <a:pt x="31254" y="37148"/>
                        <a:pt x="31254" y="46673"/>
                      </a:cubicBezTo>
                      <a:cubicBezTo>
                        <a:pt x="31254" y="101918"/>
                        <a:pt x="61734" y="128588"/>
                        <a:pt x="110311" y="128588"/>
                      </a:cubicBezTo>
                      <a:cubicBezTo>
                        <a:pt x="177939" y="128588"/>
                        <a:pt x="254139" y="73343"/>
                        <a:pt x="316051" y="29528"/>
                      </a:cubicBezTo>
                      <a:cubicBezTo>
                        <a:pt x="329386" y="20003"/>
                        <a:pt x="342722" y="11430"/>
                        <a:pt x="352247" y="3810"/>
                      </a:cubicBezTo>
                      <a:cubicBezTo>
                        <a:pt x="356057" y="953"/>
                        <a:pt x="358914" y="0"/>
                        <a:pt x="361772" y="0"/>
                      </a:cubicBezTo>
                      <a:cubicBezTo>
                        <a:pt x="376059" y="0"/>
                        <a:pt x="378916" y="13335"/>
                        <a:pt x="376059" y="20003"/>
                      </a:cubicBezTo>
                      <a:lnTo>
                        <a:pt x="335101" y="145733"/>
                      </a:lnTo>
                      <a:cubicBezTo>
                        <a:pt x="394157" y="70485"/>
                        <a:pt x="437972" y="20955"/>
                        <a:pt x="498932" y="20955"/>
                      </a:cubicBezTo>
                      <a:cubicBezTo>
                        <a:pt x="546557" y="20955"/>
                        <a:pt x="574179" y="63818"/>
                        <a:pt x="574179" y="114300"/>
                      </a:cubicBezTo>
                      <a:cubicBezTo>
                        <a:pt x="614184" y="66675"/>
                        <a:pt x="660857" y="28575"/>
                        <a:pt x="712291" y="28575"/>
                      </a:cubicBezTo>
                      <a:cubicBezTo>
                        <a:pt x="774204" y="28575"/>
                        <a:pt x="806589" y="61913"/>
                        <a:pt x="806589" y="124778"/>
                      </a:cubicBezTo>
                      <a:cubicBezTo>
                        <a:pt x="807541" y="178118"/>
                        <a:pt x="783729" y="237173"/>
                        <a:pt x="753249" y="322898"/>
                      </a:cubicBezTo>
                      <a:close/>
                      <a:moveTo>
                        <a:pt x="236994" y="345758"/>
                      </a:moveTo>
                      <a:cubicBezTo>
                        <a:pt x="235089" y="348615"/>
                        <a:pt x="235089" y="348615"/>
                        <a:pt x="232231" y="353378"/>
                      </a:cubicBezTo>
                      <a:cubicBezTo>
                        <a:pt x="165556" y="452438"/>
                        <a:pt x="134124" y="483870"/>
                        <a:pt x="133172" y="527685"/>
                      </a:cubicBezTo>
                      <a:cubicBezTo>
                        <a:pt x="133172" y="535305"/>
                        <a:pt x="136029" y="539115"/>
                        <a:pt x="140791" y="539115"/>
                      </a:cubicBezTo>
                      <a:cubicBezTo>
                        <a:pt x="170319" y="539115"/>
                        <a:pt x="186511" y="501968"/>
                        <a:pt x="217944" y="401955"/>
                      </a:cubicBezTo>
                      <a:lnTo>
                        <a:pt x="236994" y="3457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8" name="Freeform: Shape 1037" hidden="1">
                  <a:extLst>
                    <a:ext uri="{FF2B5EF4-FFF2-40B4-BE49-F238E27FC236}">
                      <a16:creationId xmlns:a16="http://schemas.microsoft.com/office/drawing/2014/main" id="{15FFD99C-D9C2-65E6-1E61-878DA93959C4}"/>
                    </a:ext>
                  </a:extLst>
                </p:cNvPr>
                <p:cNvSpPr/>
                <p:nvPr/>
              </p:nvSpPr>
              <p:spPr>
                <a:xfrm>
                  <a:off x="4213330" y="1850232"/>
                  <a:ext cx="275290" cy="345758"/>
                </a:xfrm>
                <a:custGeom>
                  <a:avLst/>
                  <a:gdLst>
                    <a:gd name="connsiteX0" fmla="*/ 275291 w 275290"/>
                    <a:gd name="connsiteY0" fmla="*/ 186690 h 345757"/>
                    <a:gd name="connsiteX1" fmla="*/ 273386 w 275290"/>
                    <a:gd name="connsiteY1" fmla="*/ 192405 h 345757"/>
                    <a:gd name="connsiteX2" fmla="*/ 96221 w 275290"/>
                    <a:gd name="connsiteY2" fmla="*/ 345758 h 345757"/>
                    <a:gd name="connsiteX3" fmla="*/ 18 w 275290"/>
                    <a:gd name="connsiteY3" fmla="*/ 245745 h 345757"/>
                    <a:gd name="connsiteX4" fmla="*/ 166706 w 275290"/>
                    <a:gd name="connsiteY4" fmla="*/ 0 h 345757"/>
                    <a:gd name="connsiteX5" fmla="*/ 228618 w 275290"/>
                    <a:gd name="connsiteY5" fmla="*/ 54293 h 345757"/>
                    <a:gd name="connsiteX6" fmla="*/ 38118 w 275290"/>
                    <a:gd name="connsiteY6" fmla="*/ 198120 h 345757"/>
                    <a:gd name="connsiteX7" fmla="*/ 30498 w 275290"/>
                    <a:gd name="connsiteY7" fmla="*/ 246698 h 345757"/>
                    <a:gd name="connsiteX8" fmla="*/ 96221 w 275290"/>
                    <a:gd name="connsiteY8" fmla="*/ 315278 h 345757"/>
                    <a:gd name="connsiteX9" fmla="*/ 243858 w 275290"/>
                    <a:gd name="connsiteY9" fmla="*/ 180023 h 345757"/>
                    <a:gd name="connsiteX10" fmla="*/ 263861 w 275290"/>
                    <a:gd name="connsiteY10" fmla="*/ 172403 h 345757"/>
                    <a:gd name="connsiteX11" fmla="*/ 275291 w 275290"/>
                    <a:gd name="connsiteY11" fmla="*/ 186690 h 345757"/>
                    <a:gd name="connsiteX12" fmla="*/ 199091 w 275290"/>
                    <a:gd name="connsiteY12" fmla="*/ 54293 h 345757"/>
                    <a:gd name="connsiteX13" fmla="*/ 167658 w 275290"/>
                    <a:gd name="connsiteY13" fmla="*/ 30480 h 345757"/>
                    <a:gd name="connsiteX14" fmla="*/ 51453 w 275290"/>
                    <a:gd name="connsiteY14" fmla="*/ 162878 h 345757"/>
                    <a:gd name="connsiteX15" fmla="*/ 199091 w 275290"/>
                    <a:gd name="connsiteY15" fmla="*/ 54293 h 345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5290" h="345757">
                      <a:moveTo>
                        <a:pt x="275291" y="186690"/>
                      </a:moveTo>
                      <a:cubicBezTo>
                        <a:pt x="275291" y="188595"/>
                        <a:pt x="274338" y="190500"/>
                        <a:pt x="273386" y="192405"/>
                      </a:cubicBezTo>
                      <a:cubicBezTo>
                        <a:pt x="225761" y="298133"/>
                        <a:pt x="170516" y="345758"/>
                        <a:pt x="96221" y="345758"/>
                      </a:cubicBezTo>
                      <a:cubicBezTo>
                        <a:pt x="35261" y="345758"/>
                        <a:pt x="-934" y="305753"/>
                        <a:pt x="18" y="245745"/>
                      </a:cubicBezTo>
                      <a:cubicBezTo>
                        <a:pt x="4781" y="152400"/>
                        <a:pt x="80028" y="0"/>
                        <a:pt x="166706" y="0"/>
                      </a:cubicBezTo>
                      <a:cubicBezTo>
                        <a:pt x="202901" y="0"/>
                        <a:pt x="228618" y="19050"/>
                        <a:pt x="228618" y="54293"/>
                      </a:cubicBezTo>
                      <a:cubicBezTo>
                        <a:pt x="228618" y="131445"/>
                        <a:pt x="120033" y="179070"/>
                        <a:pt x="38118" y="198120"/>
                      </a:cubicBezTo>
                      <a:cubicBezTo>
                        <a:pt x="33356" y="217170"/>
                        <a:pt x="30498" y="231458"/>
                        <a:pt x="30498" y="246698"/>
                      </a:cubicBezTo>
                      <a:cubicBezTo>
                        <a:pt x="28593" y="288608"/>
                        <a:pt x="52406" y="314325"/>
                        <a:pt x="96221" y="315278"/>
                      </a:cubicBezTo>
                      <a:cubicBezTo>
                        <a:pt x="156228" y="317183"/>
                        <a:pt x="202901" y="274320"/>
                        <a:pt x="243858" y="180023"/>
                      </a:cubicBezTo>
                      <a:cubicBezTo>
                        <a:pt x="247668" y="172403"/>
                        <a:pt x="256241" y="168592"/>
                        <a:pt x="263861" y="172403"/>
                      </a:cubicBezTo>
                      <a:cubicBezTo>
                        <a:pt x="271481" y="175260"/>
                        <a:pt x="275291" y="180975"/>
                        <a:pt x="275291" y="186690"/>
                      </a:cubicBezTo>
                      <a:close/>
                      <a:moveTo>
                        <a:pt x="199091" y="54293"/>
                      </a:moveTo>
                      <a:cubicBezTo>
                        <a:pt x="199091" y="34290"/>
                        <a:pt x="183851" y="30480"/>
                        <a:pt x="167658" y="30480"/>
                      </a:cubicBezTo>
                      <a:cubicBezTo>
                        <a:pt x="117176" y="30480"/>
                        <a:pt x="75266" y="106680"/>
                        <a:pt x="51453" y="162878"/>
                      </a:cubicBezTo>
                      <a:cubicBezTo>
                        <a:pt x="112413" y="143828"/>
                        <a:pt x="199091" y="108585"/>
                        <a:pt x="199091" y="542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9" name="Freeform: Shape 1038" hidden="1">
                  <a:extLst>
                    <a:ext uri="{FF2B5EF4-FFF2-40B4-BE49-F238E27FC236}">
                      <a16:creationId xmlns:a16="http://schemas.microsoft.com/office/drawing/2014/main" id="{0B356920-7DC8-690E-2C40-EB37C6272E24}"/>
                    </a:ext>
                  </a:extLst>
                </p:cNvPr>
                <p:cNvSpPr/>
                <p:nvPr/>
              </p:nvSpPr>
              <p:spPr>
                <a:xfrm>
                  <a:off x="4444806" y="1794990"/>
                  <a:ext cx="312420" cy="401001"/>
                </a:xfrm>
                <a:custGeom>
                  <a:avLst/>
                  <a:gdLst>
                    <a:gd name="connsiteX0" fmla="*/ 312420 w 312420"/>
                    <a:gd name="connsiteY0" fmla="*/ 240983 h 401002"/>
                    <a:gd name="connsiteX1" fmla="*/ 310515 w 312420"/>
                    <a:gd name="connsiteY1" fmla="*/ 247650 h 401002"/>
                    <a:gd name="connsiteX2" fmla="*/ 177165 w 312420"/>
                    <a:gd name="connsiteY2" fmla="*/ 401003 h 401002"/>
                    <a:gd name="connsiteX3" fmla="*/ 176213 w 312420"/>
                    <a:gd name="connsiteY3" fmla="*/ 401003 h 401002"/>
                    <a:gd name="connsiteX4" fmla="*/ 123825 w 312420"/>
                    <a:gd name="connsiteY4" fmla="*/ 340043 h 401002"/>
                    <a:gd name="connsiteX5" fmla="*/ 131445 w 312420"/>
                    <a:gd name="connsiteY5" fmla="*/ 292418 h 401002"/>
                    <a:gd name="connsiteX6" fmla="*/ 176213 w 312420"/>
                    <a:gd name="connsiteY6" fmla="*/ 155258 h 401002"/>
                    <a:gd name="connsiteX7" fmla="*/ 96203 w 312420"/>
                    <a:gd name="connsiteY7" fmla="*/ 125730 h 401002"/>
                    <a:gd name="connsiteX8" fmla="*/ 29528 w 312420"/>
                    <a:gd name="connsiteY8" fmla="*/ 272415 h 401002"/>
                    <a:gd name="connsiteX9" fmla="*/ 16192 w 312420"/>
                    <a:gd name="connsiteY9" fmla="*/ 280987 h 401002"/>
                    <a:gd name="connsiteX10" fmla="*/ 8573 w 312420"/>
                    <a:gd name="connsiteY10" fmla="*/ 279083 h 401002"/>
                    <a:gd name="connsiteX11" fmla="*/ 0 w 312420"/>
                    <a:gd name="connsiteY11" fmla="*/ 264795 h 401002"/>
                    <a:gd name="connsiteX12" fmla="*/ 1905 w 312420"/>
                    <a:gd name="connsiteY12" fmla="*/ 258128 h 401002"/>
                    <a:gd name="connsiteX13" fmla="*/ 60008 w 312420"/>
                    <a:gd name="connsiteY13" fmla="*/ 130492 h 401002"/>
                    <a:gd name="connsiteX14" fmla="*/ 68580 w 312420"/>
                    <a:gd name="connsiteY14" fmla="*/ 108585 h 401002"/>
                    <a:gd name="connsiteX15" fmla="*/ 31433 w 312420"/>
                    <a:gd name="connsiteY15" fmla="*/ 47625 h 401002"/>
                    <a:gd name="connsiteX16" fmla="*/ 76200 w 312420"/>
                    <a:gd name="connsiteY16" fmla="*/ 0 h 401002"/>
                    <a:gd name="connsiteX17" fmla="*/ 119063 w 312420"/>
                    <a:gd name="connsiteY17" fmla="*/ 48578 h 401002"/>
                    <a:gd name="connsiteX18" fmla="*/ 107633 w 312420"/>
                    <a:gd name="connsiteY18" fmla="*/ 95250 h 401002"/>
                    <a:gd name="connsiteX19" fmla="*/ 174308 w 312420"/>
                    <a:gd name="connsiteY19" fmla="*/ 120967 h 401002"/>
                    <a:gd name="connsiteX20" fmla="*/ 201930 w 312420"/>
                    <a:gd name="connsiteY20" fmla="*/ 129540 h 401002"/>
                    <a:gd name="connsiteX21" fmla="*/ 210503 w 312420"/>
                    <a:gd name="connsiteY21" fmla="*/ 150495 h 401002"/>
                    <a:gd name="connsiteX22" fmla="*/ 161925 w 312420"/>
                    <a:gd name="connsiteY22" fmla="*/ 297180 h 401002"/>
                    <a:gd name="connsiteX23" fmla="*/ 155258 w 312420"/>
                    <a:gd name="connsiteY23" fmla="*/ 337185 h 401002"/>
                    <a:gd name="connsiteX24" fmla="*/ 177165 w 312420"/>
                    <a:gd name="connsiteY24" fmla="*/ 367665 h 401002"/>
                    <a:gd name="connsiteX25" fmla="*/ 282892 w 312420"/>
                    <a:gd name="connsiteY25" fmla="*/ 232410 h 401002"/>
                    <a:gd name="connsiteX26" fmla="*/ 297180 w 312420"/>
                    <a:gd name="connsiteY26" fmla="*/ 222885 h 401002"/>
                    <a:gd name="connsiteX27" fmla="*/ 303848 w 312420"/>
                    <a:gd name="connsiteY27" fmla="*/ 224790 h 401002"/>
                    <a:gd name="connsiteX28" fmla="*/ 312420 w 312420"/>
                    <a:gd name="connsiteY28" fmla="*/ 240983 h 401002"/>
                    <a:gd name="connsiteX29" fmla="*/ 77153 w 312420"/>
                    <a:gd name="connsiteY29" fmla="*/ 32385 h 401002"/>
                    <a:gd name="connsiteX30" fmla="*/ 62865 w 312420"/>
                    <a:gd name="connsiteY30" fmla="*/ 46672 h 401002"/>
                    <a:gd name="connsiteX31" fmla="*/ 80010 w 312420"/>
                    <a:gd name="connsiteY31" fmla="*/ 80010 h 401002"/>
                    <a:gd name="connsiteX32" fmla="*/ 87630 w 312420"/>
                    <a:gd name="connsiteY32" fmla="*/ 49530 h 401002"/>
                    <a:gd name="connsiteX33" fmla="*/ 77153 w 312420"/>
                    <a:gd name="connsiteY33" fmla="*/ 32385 h 40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12420" h="401002">
                      <a:moveTo>
                        <a:pt x="312420" y="240983"/>
                      </a:moveTo>
                      <a:cubicBezTo>
                        <a:pt x="312420" y="242887"/>
                        <a:pt x="311467" y="245745"/>
                        <a:pt x="310515" y="247650"/>
                      </a:cubicBezTo>
                      <a:cubicBezTo>
                        <a:pt x="262890" y="356235"/>
                        <a:pt x="226695" y="401003"/>
                        <a:pt x="177165" y="401003"/>
                      </a:cubicBezTo>
                      <a:lnTo>
                        <a:pt x="176213" y="401003"/>
                      </a:lnTo>
                      <a:cubicBezTo>
                        <a:pt x="141923" y="401003"/>
                        <a:pt x="123825" y="375285"/>
                        <a:pt x="123825" y="340043"/>
                      </a:cubicBezTo>
                      <a:cubicBezTo>
                        <a:pt x="123825" y="325755"/>
                        <a:pt x="125730" y="310515"/>
                        <a:pt x="131445" y="292418"/>
                      </a:cubicBezTo>
                      <a:cubicBezTo>
                        <a:pt x="137160" y="268605"/>
                        <a:pt x="169545" y="171450"/>
                        <a:pt x="176213" y="155258"/>
                      </a:cubicBezTo>
                      <a:cubicBezTo>
                        <a:pt x="120967" y="137160"/>
                        <a:pt x="112395" y="134303"/>
                        <a:pt x="96203" y="125730"/>
                      </a:cubicBezTo>
                      <a:cubicBezTo>
                        <a:pt x="93345" y="134303"/>
                        <a:pt x="88583" y="144780"/>
                        <a:pt x="29528" y="272415"/>
                      </a:cubicBezTo>
                      <a:cubicBezTo>
                        <a:pt x="26670" y="278130"/>
                        <a:pt x="21908" y="280987"/>
                        <a:pt x="16192" y="280987"/>
                      </a:cubicBezTo>
                      <a:cubicBezTo>
                        <a:pt x="13335" y="280987"/>
                        <a:pt x="11430" y="280035"/>
                        <a:pt x="8573" y="279083"/>
                      </a:cubicBezTo>
                      <a:cubicBezTo>
                        <a:pt x="3810" y="276225"/>
                        <a:pt x="0" y="271462"/>
                        <a:pt x="0" y="264795"/>
                      </a:cubicBezTo>
                      <a:cubicBezTo>
                        <a:pt x="0" y="262890"/>
                        <a:pt x="953" y="260033"/>
                        <a:pt x="1905" y="258128"/>
                      </a:cubicBezTo>
                      <a:lnTo>
                        <a:pt x="60008" y="130492"/>
                      </a:lnTo>
                      <a:lnTo>
                        <a:pt x="68580" y="108585"/>
                      </a:lnTo>
                      <a:cubicBezTo>
                        <a:pt x="46673" y="93345"/>
                        <a:pt x="31433" y="74295"/>
                        <a:pt x="31433" y="47625"/>
                      </a:cubicBezTo>
                      <a:cubicBezTo>
                        <a:pt x="31433" y="18097"/>
                        <a:pt x="52388" y="0"/>
                        <a:pt x="76200" y="0"/>
                      </a:cubicBezTo>
                      <a:cubicBezTo>
                        <a:pt x="102870" y="0"/>
                        <a:pt x="119063" y="19050"/>
                        <a:pt x="119063" y="48578"/>
                      </a:cubicBezTo>
                      <a:cubicBezTo>
                        <a:pt x="119063" y="60007"/>
                        <a:pt x="116205" y="66675"/>
                        <a:pt x="107633" y="95250"/>
                      </a:cubicBezTo>
                      <a:cubicBezTo>
                        <a:pt x="127635" y="105728"/>
                        <a:pt x="153353" y="113348"/>
                        <a:pt x="174308" y="120967"/>
                      </a:cubicBezTo>
                      <a:cubicBezTo>
                        <a:pt x="184785" y="123825"/>
                        <a:pt x="194310" y="126682"/>
                        <a:pt x="201930" y="129540"/>
                      </a:cubicBezTo>
                      <a:cubicBezTo>
                        <a:pt x="209550" y="132398"/>
                        <a:pt x="213360" y="141923"/>
                        <a:pt x="210503" y="150495"/>
                      </a:cubicBezTo>
                      <a:cubicBezTo>
                        <a:pt x="200978" y="174308"/>
                        <a:pt x="165735" y="279083"/>
                        <a:pt x="161925" y="297180"/>
                      </a:cubicBezTo>
                      <a:cubicBezTo>
                        <a:pt x="157163" y="312420"/>
                        <a:pt x="156210" y="324803"/>
                        <a:pt x="155258" y="337185"/>
                      </a:cubicBezTo>
                      <a:cubicBezTo>
                        <a:pt x="155258" y="355283"/>
                        <a:pt x="160973" y="367665"/>
                        <a:pt x="177165" y="367665"/>
                      </a:cubicBezTo>
                      <a:cubicBezTo>
                        <a:pt x="213360" y="367665"/>
                        <a:pt x="240983" y="326708"/>
                        <a:pt x="282892" y="232410"/>
                      </a:cubicBezTo>
                      <a:cubicBezTo>
                        <a:pt x="285750" y="226695"/>
                        <a:pt x="290513" y="222885"/>
                        <a:pt x="297180" y="222885"/>
                      </a:cubicBezTo>
                      <a:cubicBezTo>
                        <a:pt x="299085" y="222885"/>
                        <a:pt x="301942" y="223837"/>
                        <a:pt x="303848" y="224790"/>
                      </a:cubicBezTo>
                      <a:cubicBezTo>
                        <a:pt x="308610" y="230505"/>
                        <a:pt x="312420" y="235267"/>
                        <a:pt x="312420" y="240983"/>
                      </a:cubicBezTo>
                      <a:close/>
                      <a:moveTo>
                        <a:pt x="77153" y="32385"/>
                      </a:moveTo>
                      <a:cubicBezTo>
                        <a:pt x="67628" y="32385"/>
                        <a:pt x="62865" y="38100"/>
                        <a:pt x="62865" y="46672"/>
                      </a:cubicBezTo>
                      <a:cubicBezTo>
                        <a:pt x="62865" y="58103"/>
                        <a:pt x="69533" y="71438"/>
                        <a:pt x="80010" y="80010"/>
                      </a:cubicBezTo>
                      <a:cubicBezTo>
                        <a:pt x="83820" y="69532"/>
                        <a:pt x="87630" y="56197"/>
                        <a:pt x="87630" y="49530"/>
                      </a:cubicBezTo>
                      <a:cubicBezTo>
                        <a:pt x="88583" y="37147"/>
                        <a:pt x="82867" y="32385"/>
                        <a:pt x="77153" y="323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0" name="Freeform: Shape 1039" hidden="1">
                  <a:extLst>
                    <a:ext uri="{FF2B5EF4-FFF2-40B4-BE49-F238E27FC236}">
                      <a16:creationId xmlns:a16="http://schemas.microsoft.com/office/drawing/2014/main" id="{7988173F-52DB-1EC5-DC48-FBB0A3C81719}"/>
                    </a:ext>
                  </a:extLst>
                </p:cNvPr>
                <p:cNvSpPr/>
                <p:nvPr/>
              </p:nvSpPr>
              <p:spPr>
                <a:xfrm>
                  <a:off x="4714362" y="1794990"/>
                  <a:ext cx="312420" cy="401003"/>
                </a:xfrm>
                <a:custGeom>
                  <a:avLst/>
                  <a:gdLst>
                    <a:gd name="connsiteX0" fmla="*/ 312420 w 312420"/>
                    <a:gd name="connsiteY0" fmla="*/ 240983 h 401002"/>
                    <a:gd name="connsiteX1" fmla="*/ 310515 w 312420"/>
                    <a:gd name="connsiteY1" fmla="*/ 247650 h 401002"/>
                    <a:gd name="connsiteX2" fmla="*/ 177165 w 312420"/>
                    <a:gd name="connsiteY2" fmla="*/ 401003 h 401002"/>
                    <a:gd name="connsiteX3" fmla="*/ 176213 w 312420"/>
                    <a:gd name="connsiteY3" fmla="*/ 401003 h 401002"/>
                    <a:gd name="connsiteX4" fmla="*/ 123825 w 312420"/>
                    <a:gd name="connsiteY4" fmla="*/ 340043 h 401002"/>
                    <a:gd name="connsiteX5" fmla="*/ 131445 w 312420"/>
                    <a:gd name="connsiteY5" fmla="*/ 292418 h 401002"/>
                    <a:gd name="connsiteX6" fmla="*/ 176213 w 312420"/>
                    <a:gd name="connsiteY6" fmla="*/ 155258 h 401002"/>
                    <a:gd name="connsiteX7" fmla="*/ 96203 w 312420"/>
                    <a:gd name="connsiteY7" fmla="*/ 125730 h 401002"/>
                    <a:gd name="connsiteX8" fmla="*/ 29528 w 312420"/>
                    <a:gd name="connsiteY8" fmla="*/ 272415 h 401002"/>
                    <a:gd name="connsiteX9" fmla="*/ 16192 w 312420"/>
                    <a:gd name="connsiteY9" fmla="*/ 280987 h 401002"/>
                    <a:gd name="connsiteX10" fmla="*/ 8572 w 312420"/>
                    <a:gd name="connsiteY10" fmla="*/ 279083 h 401002"/>
                    <a:gd name="connsiteX11" fmla="*/ 0 w 312420"/>
                    <a:gd name="connsiteY11" fmla="*/ 264795 h 401002"/>
                    <a:gd name="connsiteX12" fmla="*/ 1905 w 312420"/>
                    <a:gd name="connsiteY12" fmla="*/ 258128 h 401002"/>
                    <a:gd name="connsiteX13" fmla="*/ 60008 w 312420"/>
                    <a:gd name="connsiteY13" fmla="*/ 130492 h 401002"/>
                    <a:gd name="connsiteX14" fmla="*/ 68580 w 312420"/>
                    <a:gd name="connsiteY14" fmla="*/ 108585 h 401002"/>
                    <a:gd name="connsiteX15" fmla="*/ 31433 w 312420"/>
                    <a:gd name="connsiteY15" fmla="*/ 47625 h 401002"/>
                    <a:gd name="connsiteX16" fmla="*/ 76200 w 312420"/>
                    <a:gd name="connsiteY16" fmla="*/ 0 h 401002"/>
                    <a:gd name="connsiteX17" fmla="*/ 119063 w 312420"/>
                    <a:gd name="connsiteY17" fmla="*/ 48578 h 401002"/>
                    <a:gd name="connsiteX18" fmla="*/ 107633 w 312420"/>
                    <a:gd name="connsiteY18" fmla="*/ 95250 h 401002"/>
                    <a:gd name="connsiteX19" fmla="*/ 174308 w 312420"/>
                    <a:gd name="connsiteY19" fmla="*/ 120967 h 401002"/>
                    <a:gd name="connsiteX20" fmla="*/ 201930 w 312420"/>
                    <a:gd name="connsiteY20" fmla="*/ 129540 h 401002"/>
                    <a:gd name="connsiteX21" fmla="*/ 210503 w 312420"/>
                    <a:gd name="connsiteY21" fmla="*/ 150495 h 401002"/>
                    <a:gd name="connsiteX22" fmla="*/ 161925 w 312420"/>
                    <a:gd name="connsiteY22" fmla="*/ 297180 h 401002"/>
                    <a:gd name="connsiteX23" fmla="*/ 155258 w 312420"/>
                    <a:gd name="connsiteY23" fmla="*/ 337185 h 401002"/>
                    <a:gd name="connsiteX24" fmla="*/ 177165 w 312420"/>
                    <a:gd name="connsiteY24" fmla="*/ 367665 h 401002"/>
                    <a:gd name="connsiteX25" fmla="*/ 282892 w 312420"/>
                    <a:gd name="connsiteY25" fmla="*/ 232410 h 401002"/>
                    <a:gd name="connsiteX26" fmla="*/ 297180 w 312420"/>
                    <a:gd name="connsiteY26" fmla="*/ 222885 h 401002"/>
                    <a:gd name="connsiteX27" fmla="*/ 303847 w 312420"/>
                    <a:gd name="connsiteY27" fmla="*/ 224790 h 401002"/>
                    <a:gd name="connsiteX28" fmla="*/ 312420 w 312420"/>
                    <a:gd name="connsiteY28" fmla="*/ 240983 h 401002"/>
                    <a:gd name="connsiteX29" fmla="*/ 76200 w 312420"/>
                    <a:gd name="connsiteY29" fmla="*/ 32385 h 401002"/>
                    <a:gd name="connsiteX30" fmla="*/ 61913 w 312420"/>
                    <a:gd name="connsiteY30" fmla="*/ 46672 h 401002"/>
                    <a:gd name="connsiteX31" fmla="*/ 79058 w 312420"/>
                    <a:gd name="connsiteY31" fmla="*/ 80010 h 401002"/>
                    <a:gd name="connsiteX32" fmla="*/ 86678 w 312420"/>
                    <a:gd name="connsiteY32" fmla="*/ 49530 h 401002"/>
                    <a:gd name="connsiteX33" fmla="*/ 76200 w 312420"/>
                    <a:gd name="connsiteY33" fmla="*/ 32385 h 40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12420" h="401002">
                      <a:moveTo>
                        <a:pt x="312420" y="240983"/>
                      </a:moveTo>
                      <a:cubicBezTo>
                        <a:pt x="312420" y="242887"/>
                        <a:pt x="311467" y="245745"/>
                        <a:pt x="310515" y="247650"/>
                      </a:cubicBezTo>
                      <a:cubicBezTo>
                        <a:pt x="262890" y="356235"/>
                        <a:pt x="226695" y="401003"/>
                        <a:pt x="177165" y="401003"/>
                      </a:cubicBezTo>
                      <a:lnTo>
                        <a:pt x="176213" y="401003"/>
                      </a:lnTo>
                      <a:cubicBezTo>
                        <a:pt x="141922" y="401003"/>
                        <a:pt x="123825" y="375285"/>
                        <a:pt x="123825" y="340043"/>
                      </a:cubicBezTo>
                      <a:cubicBezTo>
                        <a:pt x="123825" y="325755"/>
                        <a:pt x="125730" y="310515"/>
                        <a:pt x="131445" y="292418"/>
                      </a:cubicBezTo>
                      <a:cubicBezTo>
                        <a:pt x="137160" y="268605"/>
                        <a:pt x="169545" y="171450"/>
                        <a:pt x="176213" y="155258"/>
                      </a:cubicBezTo>
                      <a:cubicBezTo>
                        <a:pt x="120967" y="137160"/>
                        <a:pt x="112395" y="134303"/>
                        <a:pt x="96203" y="125730"/>
                      </a:cubicBezTo>
                      <a:cubicBezTo>
                        <a:pt x="93345" y="134303"/>
                        <a:pt x="88583" y="144780"/>
                        <a:pt x="29528" y="272415"/>
                      </a:cubicBezTo>
                      <a:cubicBezTo>
                        <a:pt x="26670" y="278130"/>
                        <a:pt x="21908" y="280987"/>
                        <a:pt x="16192" y="280987"/>
                      </a:cubicBezTo>
                      <a:cubicBezTo>
                        <a:pt x="13335" y="280987"/>
                        <a:pt x="11430" y="280035"/>
                        <a:pt x="8572" y="279083"/>
                      </a:cubicBezTo>
                      <a:cubicBezTo>
                        <a:pt x="3810" y="276225"/>
                        <a:pt x="0" y="271462"/>
                        <a:pt x="0" y="264795"/>
                      </a:cubicBezTo>
                      <a:cubicBezTo>
                        <a:pt x="0" y="262890"/>
                        <a:pt x="953" y="260033"/>
                        <a:pt x="1905" y="258128"/>
                      </a:cubicBezTo>
                      <a:lnTo>
                        <a:pt x="60008" y="130492"/>
                      </a:lnTo>
                      <a:lnTo>
                        <a:pt x="68580" y="108585"/>
                      </a:lnTo>
                      <a:cubicBezTo>
                        <a:pt x="46672" y="93345"/>
                        <a:pt x="31433" y="74295"/>
                        <a:pt x="31433" y="47625"/>
                      </a:cubicBezTo>
                      <a:cubicBezTo>
                        <a:pt x="31433" y="18097"/>
                        <a:pt x="52388" y="0"/>
                        <a:pt x="76200" y="0"/>
                      </a:cubicBezTo>
                      <a:cubicBezTo>
                        <a:pt x="102870" y="0"/>
                        <a:pt x="119063" y="19050"/>
                        <a:pt x="119063" y="48578"/>
                      </a:cubicBezTo>
                      <a:cubicBezTo>
                        <a:pt x="119063" y="60007"/>
                        <a:pt x="116205" y="66675"/>
                        <a:pt x="107633" y="95250"/>
                      </a:cubicBezTo>
                      <a:cubicBezTo>
                        <a:pt x="127635" y="105728"/>
                        <a:pt x="153353" y="113348"/>
                        <a:pt x="174308" y="120967"/>
                      </a:cubicBezTo>
                      <a:cubicBezTo>
                        <a:pt x="184785" y="123825"/>
                        <a:pt x="194310" y="126682"/>
                        <a:pt x="201930" y="129540"/>
                      </a:cubicBezTo>
                      <a:cubicBezTo>
                        <a:pt x="209550" y="132398"/>
                        <a:pt x="213360" y="141923"/>
                        <a:pt x="210503" y="150495"/>
                      </a:cubicBezTo>
                      <a:cubicBezTo>
                        <a:pt x="200978" y="174308"/>
                        <a:pt x="165735" y="279083"/>
                        <a:pt x="161925" y="297180"/>
                      </a:cubicBezTo>
                      <a:cubicBezTo>
                        <a:pt x="157163" y="312420"/>
                        <a:pt x="156210" y="324803"/>
                        <a:pt x="155258" y="337185"/>
                      </a:cubicBezTo>
                      <a:cubicBezTo>
                        <a:pt x="155258" y="355283"/>
                        <a:pt x="160972" y="367665"/>
                        <a:pt x="177165" y="367665"/>
                      </a:cubicBezTo>
                      <a:cubicBezTo>
                        <a:pt x="213360" y="367665"/>
                        <a:pt x="240983" y="326708"/>
                        <a:pt x="282892" y="232410"/>
                      </a:cubicBezTo>
                      <a:cubicBezTo>
                        <a:pt x="285750" y="226695"/>
                        <a:pt x="290513" y="222885"/>
                        <a:pt x="297180" y="222885"/>
                      </a:cubicBezTo>
                      <a:cubicBezTo>
                        <a:pt x="299085" y="222885"/>
                        <a:pt x="301942" y="223837"/>
                        <a:pt x="303847" y="224790"/>
                      </a:cubicBezTo>
                      <a:cubicBezTo>
                        <a:pt x="308610" y="230505"/>
                        <a:pt x="312420" y="235267"/>
                        <a:pt x="312420" y="240983"/>
                      </a:cubicBezTo>
                      <a:close/>
                      <a:moveTo>
                        <a:pt x="76200" y="32385"/>
                      </a:moveTo>
                      <a:cubicBezTo>
                        <a:pt x="66675" y="32385"/>
                        <a:pt x="61913" y="38100"/>
                        <a:pt x="61913" y="46672"/>
                      </a:cubicBezTo>
                      <a:cubicBezTo>
                        <a:pt x="61913" y="58103"/>
                        <a:pt x="68580" y="71438"/>
                        <a:pt x="79058" y="80010"/>
                      </a:cubicBezTo>
                      <a:cubicBezTo>
                        <a:pt x="82867" y="69532"/>
                        <a:pt x="86678" y="56197"/>
                        <a:pt x="86678" y="49530"/>
                      </a:cubicBezTo>
                      <a:cubicBezTo>
                        <a:pt x="88583" y="37147"/>
                        <a:pt x="82867" y="32385"/>
                        <a:pt x="76200" y="323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1" name="Freeform: Shape 1040" hidden="1">
                  <a:extLst>
                    <a:ext uri="{FF2B5EF4-FFF2-40B4-BE49-F238E27FC236}">
                      <a16:creationId xmlns:a16="http://schemas.microsoft.com/office/drawing/2014/main" id="{2546067C-1C8B-CB4E-CC11-C89276289C72}"/>
                    </a:ext>
                  </a:extLst>
                </p:cNvPr>
                <p:cNvSpPr/>
                <p:nvPr/>
              </p:nvSpPr>
              <p:spPr>
                <a:xfrm>
                  <a:off x="4907721" y="1847378"/>
                  <a:ext cx="420052" cy="554376"/>
                </a:xfrm>
                <a:custGeom>
                  <a:avLst/>
                  <a:gdLst>
                    <a:gd name="connsiteX0" fmla="*/ 420052 w 420052"/>
                    <a:gd name="connsiteY0" fmla="*/ 189548 h 554378"/>
                    <a:gd name="connsiteX1" fmla="*/ 418147 w 420052"/>
                    <a:gd name="connsiteY1" fmla="*/ 196215 h 554378"/>
                    <a:gd name="connsiteX2" fmla="*/ 205740 w 420052"/>
                    <a:gd name="connsiteY2" fmla="*/ 401955 h 554378"/>
                    <a:gd name="connsiteX3" fmla="*/ 72390 w 420052"/>
                    <a:gd name="connsiteY3" fmla="*/ 554355 h 554378"/>
                    <a:gd name="connsiteX4" fmla="*/ 0 w 420052"/>
                    <a:gd name="connsiteY4" fmla="*/ 483870 h 554378"/>
                    <a:gd name="connsiteX5" fmla="*/ 123825 w 420052"/>
                    <a:gd name="connsiteY5" fmla="*/ 387668 h 554378"/>
                    <a:gd name="connsiteX6" fmla="*/ 181927 w 420052"/>
                    <a:gd name="connsiteY6" fmla="*/ 376237 h 554378"/>
                    <a:gd name="connsiteX7" fmla="*/ 200025 w 420052"/>
                    <a:gd name="connsiteY7" fmla="*/ 323850 h 554378"/>
                    <a:gd name="connsiteX8" fmla="*/ 144780 w 420052"/>
                    <a:gd name="connsiteY8" fmla="*/ 348615 h 554378"/>
                    <a:gd name="connsiteX9" fmla="*/ 64770 w 420052"/>
                    <a:gd name="connsiteY9" fmla="*/ 270510 h 554378"/>
                    <a:gd name="connsiteX10" fmla="*/ 111442 w 420052"/>
                    <a:gd name="connsiteY10" fmla="*/ 121920 h 554378"/>
                    <a:gd name="connsiteX11" fmla="*/ 152400 w 420052"/>
                    <a:gd name="connsiteY11" fmla="*/ 10478 h 554378"/>
                    <a:gd name="connsiteX12" fmla="*/ 166688 w 420052"/>
                    <a:gd name="connsiteY12" fmla="*/ 953 h 554378"/>
                    <a:gd name="connsiteX13" fmla="*/ 180975 w 420052"/>
                    <a:gd name="connsiteY13" fmla="*/ 20955 h 554378"/>
                    <a:gd name="connsiteX14" fmla="*/ 140970 w 420052"/>
                    <a:gd name="connsiteY14" fmla="*/ 132398 h 554378"/>
                    <a:gd name="connsiteX15" fmla="*/ 96202 w 420052"/>
                    <a:gd name="connsiteY15" fmla="*/ 269558 h 554378"/>
                    <a:gd name="connsiteX16" fmla="*/ 144780 w 420052"/>
                    <a:gd name="connsiteY16" fmla="*/ 317183 h 554378"/>
                    <a:gd name="connsiteX17" fmla="*/ 260033 w 420052"/>
                    <a:gd name="connsiteY17" fmla="*/ 155258 h 554378"/>
                    <a:gd name="connsiteX18" fmla="*/ 314325 w 420052"/>
                    <a:gd name="connsiteY18" fmla="*/ 10478 h 554378"/>
                    <a:gd name="connsiteX19" fmla="*/ 328613 w 420052"/>
                    <a:gd name="connsiteY19" fmla="*/ 0 h 554378"/>
                    <a:gd name="connsiteX20" fmla="*/ 343852 w 420052"/>
                    <a:gd name="connsiteY20" fmla="*/ 20955 h 554378"/>
                    <a:gd name="connsiteX21" fmla="*/ 288608 w 420052"/>
                    <a:gd name="connsiteY21" fmla="*/ 164783 h 554378"/>
                    <a:gd name="connsiteX22" fmla="*/ 230505 w 420052"/>
                    <a:gd name="connsiteY22" fmla="*/ 331470 h 554378"/>
                    <a:gd name="connsiteX23" fmla="*/ 219075 w 420052"/>
                    <a:gd name="connsiteY23" fmla="*/ 363855 h 554378"/>
                    <a:gd name="connsiteX24" fmla="*/ 390525 w 420052"/>
                    <a:gd name="connsiteY24" fmla="*/ 181928 h 554378"/>
                    <a:gd name="connsiteX25" fmla="*/ 404813 w 420052"/>
                    <a:gd name="connsiteY25" fmla="*/ 172403 h 554378"/>
                    <a:gd name="connsiteX26" fmla="*/ 411480 w 420052"/>
                    <a:gd name="connsiteY26" fmla="*/ 174308 h 554378"/>
                    <a:gd name="connsiteX27" fmla="*/ 420052 w 420052"/>
                    <a:gd name="connsiteY27" fmla="*/ 189548 h 554378"/>
                    <a:gd name="connsiteX28" fmla="*/ 169545 w 420052"/>
                    <a:gd name="connsiteY28" fmla="*/ 410527 h 554378"/>
                    <a:gd name="connsiteX29" fmla="*/ 129540 w 420052"/>
                    <a:gd name="connsiteY29" fmla="*/ 418148 h 554378"/>
                    <a:gd name="connsiteX30" fmla="*/ 30480 w 420052"/>
                    <a:gd name="connsiteY30" fmla="*/ 482918 h 554378"/>
                    <a:gd name="connsiteX31" fmla="*/ 72390 w 420052"/>
                    <a:gd name="connsiteY31" fmla="*/ 523875 h 554378"/>
                    <a:gd name="connsiteX32" fmla="*/ 169545 w 420052"/>
                    <a:gd name="connsiteY32" fmla="*/ 410527 h 55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20052" h="554378">
                      <a:moveTo>
                        <a:pt x="420052" y="189548"/>
                      </a:moveTo>
                      <a:cubicBezTo>
                        <a:pt x="420052" y="191453"/>
                        <a:pt x="419100" y="194310"/>
                        <a:pt x="418147" y="196215"/>
                      </a:cubicBezTo>
                      <a:cubicBezTo>
                        <a:pt x="372427" y="302895"/>
                        <a:pt x="312420" y="370523"/>
                        <a:pt x="205740" y="401955"/>
                      </a:cubicBezTo>
                      <a:cubicBezTo>
                        <a:pt x="170497" y="501968"/>
                        <a:pt x="125730" y="554355"/>
                        <a:pt x="72390" y="554355"/>
                      </a:cubicBezTo>
                      <a:cubicBezTo>
                        <a:pt x="28575" y="555308"/>
                        <a:pt x="0" y="526733"/>
                        <a:pt x="0" y="483870"/>
                      </a:cubicBezTo>
                      <a:cubicBezTo>
                        <a:pt x="0" y="438150"/>
                        <a:pt x="36195" y="403860"/>
                        <a:pt x="123825" y="387668"/>
                      </a:cubicBezTo>
                      <a:cubicBezTo>
                        <a:pt x="141922" y="384810"/>
                        <a:pt x="161925" y="381000"/>
                        <a:pt x="181927" y="376237"/>
                      </a:cubicBezTo>
                      <a:lnTo>
                        <a:pt x="200025" y="323850"/>
                      </a:lnTo>
                      <a:cubicBezTo>
                        <a:pt x="182880" y="340043"/>
                        <a:pt x="164783" y="348615"/>
                        <a:pt x="144780" y="348615"/>
                      </a:cubicBezTo>
                      <a:cubicBezTo>
                        <a:pt x="82867" y="348615"/>
                        <a:pt x="64770" y="306705"/>
                        <a:pt x="64770" y="270510"/>
                      </a:cubicBezTo>
                      <a:cubicBezTo>
                        <a:pt x="66675" y="237173"/>
                        <a:pt x="82867" y="196215"/>
                        <a:pt x="111442" y="121920"/>
                      </a:cubicBezTo>
                      <a:lnTo>
                        <a:pt x="152400" y="10478"/>
                      </a:lnTo>
                      <a:cubicBezTo>
                        <a:pt x="154305" y="4763"/>
                        <a:pt x="160020" y="953"/>
                        <a:pt x="166688" y="953"/>
                      </a:cubicBezTo>
                      <a:cubicBezTo>
                        <a:pt x="179070" y="953"/>
                        <a:pt x="184785" y="12382"/>
                        <a:pt x="180975" y="20955"/>
                      </a:cubicBezTo>
                      <a:lnTo>
                        <a:pt x="140970" y="132398"/>
                      </a:lnTo>
                      <a:cubicBezTo>
                        <a:pt x="108585" y="220980"/>
                        <a:pt x="96202" y="243840"/>
                        <a:pt x="96202" y="269558"/>
                      </a:cubicBezTo>
                      <a:cubicBezTo>
                        <a:pt x="96202" y="290512"/>
                        <a:pt x="102870" y="317183"/>
                        <a:pt x="144780" y="317183"/>
                      </a:cubicBezTo>
                      <a:cubicBezTo>
                        <a:pt x="183833" y="317183"/>
                        <a:pt x="230505" y="240030"/>
                        <a:pt x="260033" y="155258"/>
                      </a:cubicBezTo>
                      <a:cubicBezTo>
                        <a:pt x="269558" y="126683"/>
                        <a:pt x="264795" y="140017"/>
                        <a:pt x="314325" y="10478"/>
                      </a:cubicBezTo>
                      <a:cubicBezTo>
                        <a:pt x="316230" y="4763"/>
                        <a:pt x="321945" y="0"/>
                        <a:pt x="328613" y="0"/>
                      </a:cubicBezTo>
                      <a:cubicBezTo>
                        <a:pt x="337185" y="0"/>
                        <a:pt x="347663" y="10478"/>
                        <a:pt x="343852" y="20955"/>
                      </a:cubicBezTo>
                      <a:cubicBezTo>
                        <a:pt x="332422" y="50482"/>
                        <a:pt x="312420" y="100965"/>
                        <a:pt x="288608" y="164783"/>
                      </a:cubicBezTo>
                      <a:lnTo>
                        <a:pt x="230505" y="331470"/>
                      </a:lnTo>
                      <a:lnTo>
                        <a:pt x="219075" y="363855"/>
                      </a:lnTo>
                      <a:cubicBezTo>
                        <a:pt x="302895" y="335280"/>
                        <a:pt x="354330" y="267653"/>
                        <a:pt x="390525" y="181928"/>
                      </a:cubicBezTo>
                      <a:cubicBezTo>
                        <a:pt x="393383" y="176212"/>
                        <a:pt x="398145" y="172403"/>
                        <a:pt x="404813" y="172403"/>
                      </a:cubicBezTo>
                      <a:cubicBezTo>
                        <a:pt x="406717" y="172403"/>
                        <a:pt x="409575" y="173355"/>
                        <a:pt x="411480" y="174308"/>
                      </a:cubicBezTo>
                      <a:cubicBezTo>
                        <a:pt x="416242" y="178117"/>
                        <a:pt x="420052" y="183833"/>
                        <a:pt x="420052" y="189548"/>
                      </a:cubicBezTo>
                      <a:close/>
                      <a:moveTo>
                        <a:pt x="169545" y="410527"/>
                      </a:moveTo>
                      <a:cubicBezTo>
                        <a:pt x="155258" y="413385"/>
                        <a:pt x="142875" y="416243"/>
                        <a:pt x="129540" y="418148"/>
                      </a:cubicBezTo>
                      <a:cubicBezTo>
                        <a:pt x="61913" y="429577"/>
                        <a:pt x="33338" y="448627"/>
                        <a:pt x="30480" y="482918"/>
                      </a:cubicBezTo>
                      <a:cubicBezTo>
                        <a:pt x="30480" y="508635"/>
                        <a:pt x="47625" y="524827"/>
                        <a:pt x="72390" y="523875"/>
                      </a:cubicBezTo>
                      <a:cubicBezTo>
                        <a:pt x="112395" y="523875"/>
                        <a:pt x="145733" y="484823"/>
                        <a:pt x="169545" y="4105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2" name="Graphic 1033" hidden="1">
                <a:extLst>
                  <a:ext uri="{FF2B5EF4-FFF2-40B4-BE49-F238E27FC236}">
                    <a16:creationId xmlns:a16="http://schemas.microsoft.com/office/drawing/2014/main" id="{F8AA90D1-2C27-1D18-0CFC-B7F558FF2E7F}"/>
                  </a:ext>
                </a:extLst>
              </p:cNvPr>
              <p:cNvGrpSpPr/>
              <p:nvPr/>
            </p:nvGrpSpPr>
            <p:grpSpPr>
              <a:xfrm>
                <a:off x="5531845" y="1658676"/>
                <a:ext cx="2548890" cy="589597"/>
                <a:chOff x="5531845" y="1658676"/>
                <a:chExt cx="2548890" cy="589597"/>
              </a:xfrm>
              <a:solidFill>
                <a:srgbClr val="FFFFFF"/>
              </a:solidFill>
            </p:grpSpPr>
            <p:sp>
              <p:nvSpPr>
                <p:cNvPr id="1043" name="Freeform: Shape 1042" hidden="1">
                  <a:extLst>
                    <a:ext uri="{FF2B5EF4-FFF2-40B4-BE49-F238E27FC236}">
                      <a16:creationId xmlns:a16="http://schemas.microsoft.com/office/drawing/2014/main" id="{36639628-27AE-B0F1-B0D6-ADE5712B204D}"/>
                    </a:ext>
                  </a:extLst>
                </p:cNvPr>
                <p:cNvSpPr/>
                <p:nvPr/>
              </p:nvSpPr>
              <p:spPr>
                <a:xfrm>
                  <a:off x="5531845" y="1658676"/>
                  <a:ext cx="475293" cy="589597"/>
                </a:xfrm>
                <a:custGeom>
                  <a:avLst/>
                  <a:gdLst>
                    <a:gd name="connsiteX0" fmla="*/ 474345 w 475293"/>
                    <a:gd name="connsiteY0" fmla="*/ 385763 h 589597"/>
                    <a:gd name="connsiteX1" fmla="*/ 237173 w 475293"/>
                    <a:gd name="connsiteY1" fmla="*/ 589598 h 589597"/>
                    <a:gd name="connsiteX2" fmla="*/ 92393 w 475293"/>
                    <a:gd name="connsiteY2" fmla="*/ 440055 h 589597"/>
                    <a:gd name="connsiteX3" fmla="*/ 122873 w 475293"/>
                    <a:gd name="connsiteY3" fmla="*/ 290513 h 589597"/>
                    <a:gd name="connsiteX4" fmla="*/ 0 w 475293"/>
                    <a:gd name="connsiteY4" fmla="*/ 147638 h 589597"/>
                    <a:gd name="connsiteX5" fmla="*/ 52388 w 475293"/>
                    <a:gd name="connsiteY5" fmla="*/ 4763 h 589597"/>
                    <a:gd name="connsiteX6" fmla="*/ 64770 w 475293"/>
                    <a:gd name="connsiteY6" fmla="*/ 0 h 589597"/>
                    <a:gd name="connsiteX7" fmla="*/ 80010 w 475293"/>
                    <a:gd name="connsiteY7" fmla="*/ 15240 h 589597"/>
                    <a:gd name="connsiteX8" fmla="*/ 76200 w 475293"/>
                    <a:gd name="connsiteY8" fmla="*/ 25717 h 589597"/>
                    <a:gd name="connsiteX9" fmla="*/ 30480 w 475293"/>
                    <a:gd name="connsiteY9" fmla="*/ 146685 h 589597"/>
                    <a:gd name="connsiteX10" fmla="*/ 133350 w 475293"/>
                    <a:gd name="connsiteY10" fmla="*/ 260985 h 589597"/>
                    <a:gd name="connsiteX11" fmla="*/ 361950 w 475293"/>
                    <a:gd name="connsiteY11" fmla="*/ 952 h 589597"/>
                    <a:gd name="connsiteX12" fmla="*/ 452438 w 475293"/>
                    <a:gd name="connsiteY12" fmla="*/ 102870 h 589597"/>
                    <a:gd name="connsiteX13" fmla="*/ 184785 w 475293"/>
                    <a:gd name="connsiteY13" fmla="*/ 296228 h 589597"/>
                    <a:gd name="connsiteX14" fmla="*/ 152400 w 475293"/>
                    <a:gd name="connsiteY14" fmla="*/ 294323 h 589597"/>
                    <a:gd name="connsiteX15" fmla="*/ 121920 w 475293"/>
                    <a:gd name="connsiteY15" fmla="*/ 439103 h 589597"/>
                    <a:gd name="connsiteX16" fmla="*/ 236220 w 475293"/>
                    <a:gd name="connsiteY16" fmla="*/ 558165 h 589597"/>
                    <a:gd name="connsiteX17" fmla="*/ 445770 w 475293"/>
                    <a:gd name="connsiteY17" fmla="*/ 373380 h 589597"/>
                    <a:gd name="connsiteX18" fmla="*/ 465773 w 475293"/>
                    <a:gd name="connsiteY18" fmla="*/ 364808 h 589597"/>
                    <a:gd name="connsiteX19" fmla="*/ 474345 w 475293"/>
                    <a:gd name="connsiteY19" fmla="*/ 385763 h 589597"/>
                    <a:gd name="connsiteX20" fmla="*/ 183833 w 475293"/>
                    <a:gd name="connsiteY20" fmla="*/ 266700 h 589597"/>
                    <a:gd name="connsiteX21" fmla="*/ 422910 w 475293"/>
                    <a:gd name="connsiteY21" fmla="*/ 103823 h 589597"/>
                    <a:gd name="connsiteX22" fmla="*/ 362903 w 475293"/>
                    <a:gd name="connsiteY22" fmla="*/ 32385 h 589597"/>
                    <a:gd name="connsiteX23" fmla="*/ 164783 w 475293"/>
                    <a:gd name="connsiteY23" fmla="*/ 266700 h 589597"/>
                    <a:gd name="connsiteX24" fmla="*/ 183833 w 475293"/>
                    <a:gd name="connsiteY24" fmla="*/ 266700 h 589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75293" h="589597">
                      <a:moveTo>
                        <a:pt x="474345" y="385763"/>
                      </a:moveTo>
                      <a:cubicBezTo>
                        <a:pt x="421958" y="513398"/>
                        <a:pt x="350520" y="589598"/>
                        <a:pt x="237173" y="589598"/>
                      </a:cubicBezTo>
                      <a:cubicBezTo>
                        <a:pt x="141923" y="589598"/>
                        <a:pt x="92393" y="530543"/>
                        <a:pt x="92393" y="440055"/>
                      </a:cubicBezTo>
                      <a:cubicBezTo>
                        <a:pt x="92393" y="395288"/>
                        <a:pt x="105728" y="344805"/>
                        <a:pt x="122873" y="290513"/>
                      </a:cubicBezTo>
                      <a:cubicBezTo>
                        <a:pt x="48578" y="272415"/>
                        <a:pt x="0" y="221933"/>
                        <a:pt x="0" y="147638"/>
                      </a:cubicBezTo>
                      <a:cubicBezTo>
                        <a:pt x="0" y="98108"/>
                        <a:pt x="20003" y="44767"/>
                        <a:pt x="52388" y="4763"/>
                      </a:cubicBezTo>
                      <a:cubicBezTo>
                        <a:pt x="55245" y="952"/>
                        <a:pt x="60008" y="0"/>
                        <a:pt x="64770" y="0"/>
                      </a:cubicBezTo>
                      <a:cubicBezTo>
                        <a:pt x="72390" y="0"/>
                        <a:pt x="80010" y="5715"/>
                        <a:pt x="80010" y="15240"/>
                      </a:cubicBezTo>
                      <a:cubicBezTo>
                        <a:pt x="80010" y="19050"/>
                        <a:pt x="79058" y="22860"/>
                        <a:pt x="76200" y="25717"/>
                      </a:cubicBezTo>
                      <a:cubicBezTo>
                        <a:pt x="49530" y="55245"/>
                        <a:pt x="30480" y="105727"/>
                        <a:pt x="30480" y="146685"/>
                      </a:cubicBezTo>
                      <a:cubicBezTo>
                        <a:pt x="30480" y="211455"/>
                        <a:pt x="73343" y="247650"/>
                        <a:pt x="133350" y="260985"/>
                      </a:cubicBezTo>
                      <a:cubicBezTo>
                        <a:pt x="174308" y="143827"/>
                        <a:pt x="258128" y="-952"/>
                        <a:pt x="361950" y="952"/>
                      </a:cubicBezTo>
                      <a:cubicBezTo>
                        <a:pt x="421958" y="2857"/>
                        <a:pt x="452438" y="45720"/>
                        <a:pt x="452438" y="102870"/>
                      </a:cubicBezTo>
                      <a:cubicBezTo>
                        <a:pt x="452438" y="225742"/>
                        <a:pt x="309563" y="296228"/>
                        <a:pt x="184785" y="296228"/>
                      </a:cubicBezTo>
                      <a:cubicBezTo>
                        <a:pt x="173355" y="296228"/>
                        <a:pt x="164783" y="295275"/>
                        <a:pt x="152400" y="294323"/>
                      </a:cubicBezTo>
                      <a:cubicBezTo>
                        <a:pt x="135255" y="348615"/>
                        <a:pt x="121920" y="396240"/>
                        <a:pt x="121920" y="439103"/>
                      </a:cubicBezTo>
                      <a:cubicBezTo>
                        <a:pt x="121920" y="517208"/>
                        <a:pt x="164783" y="558165"/>
                        <a:pt x="236220" y="558165"/>
                      </a:cubicBezTo>
                      <a:cubicBezTo>
                        <a:pt x="337185" y="558165"/>
                        <a:pt x="398145" y="489585"/>
                        <a:pt x="445770" y="373380"/>
                      </a:cubicBezTo>
                      <a:cubicBezTo>
                        <a:pt x="448628" y="365760"/>
                        <a:pt x="458153" y="361950"/>
                        <a:pt x="465773" y="364808"/>
                      </a:cubicBezTo>
                      <a:cubicBezTo>
                        <a:pt x="473393" y="369570"/>
                        <a:pt x="477203" y="378142"/>
                        <a:pt x="474345" y="385763"/>
                      </a:cubicBezTo>
                      <a:close/>
                      <a:moveTo>
                        <a:pt x="183833" y="266700"/>
                      </a:moveTo>
                      <a:cubicBezTo>
                        <a:pt x="292418" y="266700"/>
                        <a:pt x="422910" y="207645"/>
                        <a:pt x="422910" y="103823"/>
                      </a:cubicBezTo>
                      <a:cubicBezTo>
                        <a:pt x="422910" y="61913"/>
                        <a:pt x="402908" y="32385"/>
                        <a:pt x="362903" y="32385"/>
                      </a:cubicBezTo>
                      <a:cubicBezTo>
                        <a:pt x="276225" y="32385"/>
                        <a:pt x="199073" y="169545"/>
                        <a:pt x="164783" y="266700"/>
                      </a:cubicBezTo>
                      <a:cubicBezTo>
                        <a:pt x="170498" y="266700"/>
                        <a:pt x="177165" y="266700"/>
                        <a:pt x="183833" y="266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4" name="Freeform: Shape 1043" hidden="1">
                  <a:extLst>
                    <a:ext uri="{FF2B5EF4-FFF2-40B4-BE49-F238E27FC236}">
                      <a16:creationId xmlns:a16="http://schemas.microsoft.com/office/drawing/2014/main" id="{58A9059A-48A4-EAF0-B8D2-FEA954E51555}"/>
                    </a:ext>
                  </a:extLst>
                </p:cNvPr>
                <p:cNvSpPr/>
                <p:nvPr/>
              </p:nvSpPr>
              <p:spPr>
                <a:xfrm>
                  <a:off x="5924389" y="1731065"/>
                  <a:ext cx="375170" cy="468158"/>
                </a:xfrm>
                <a:custGeom>
                  <a:avLst/>
                  <a:gdLst>
                    <a:gd name="connsiteX0" fmla="*/ 375171 w 375170"/>
                    <a:gd name="connsiteY0" fmla="*/ 308610 h 468158"/>
                    <a:gd name="connsiteX1" fmla="*/ 373266 w 375170"/>
                    <a:gd name="connsiteY1" fmla="*/ 314325 h 468158"/>
                    <a:gd name="connsiteX2" fmla="*/ 239916 w 375170"/>
                    <a:gd name="connsiteY2" fmla="*/ 467678 h 468158"/>
                    <a:gd name="connsiteX3" fmla="*/ 187528 w 375170"/>
                    <a:gd name="connsiteY3" fmla="*/ 406718 h 468158"/>
                    <a:gd name="connsiteX4" fmla="*/ 244678 w 375170"/>
                    <a:gd name="connsiteY4" fmla="*/ 189548 h 468158"/>
                    <a:gd name="connsiteX5" fmla="*/ 206578 w 375170"/>
                    <a:gd name="connsiteY5" fmla="*/ 151448 h 468158"/>
                    <a:gd name="connsiteX6" fmla="*/ 148476 w 375170"/>
                    <a:gd name="connsiteY6" fmla="*/ 191452 h 468158"/>
                    <a:gd name="connsiteX7" fmla="*/ 30366 w 375170"/>
                    <a:gd name="connsiteY7" fmla="*/ 457200 h 468158"/>
                    <a:gd name="connsiteX8" fmla="*/ 10363 w 375170"/>
                    <a:gd name="connsiteY8" fmla="*/ 467678 h 468158"/>
                    <a:gd name="connsiteX9" fmla="*/ 838 w 375170"/>
                    <a:gd name="connsiteY9" fmla="*/ 447675 h 468158"/>
                    <a:gd name="connsiteX10" fmla="*/ 157048 w 375170"/>
                    <a:gd name="connsiteY10" fmla="*/ 9525 h 468158"/>
                    <a:gd name="connsiteX11" fmla="*/ 171336 w 375170"/>
                    <a:gd name="connsiteY11" fmla="*/ 0 h 468158"/>
                    <a:gd name="connsiteX12" fmla="*/ 185623 w 375170"/>
                    <a:gd name="connsiteY12" fmla="*/ 20002 h 468158"/>
                    <a:gd name="connsiteX13" fmla="*/ 137998 w 375170"/>
                    <a:gd name="connsiteY13" fmla="*/ 154305 h 468158"/>
                    <a:gd name="connsiteX14" fmla="*/ 204673 w 375170"/>
                    <a:gd name="connsiteY14" fmla="*/ 120015 h 468158"/>
                    <a:gd name="connsiteX15" fmla="*/ 273253 w 375170"/>
                    <a:gd name="connsiteY15" fmla="*/ 188595 h 468158"/>
                    <a:gd name="connsiteX16" fmla="*/ 216103 w 375170"/>
                    <a:gd name="connsiteY16" fmla="*/ 405765 h 468158"/>
                    <a:gd name="connsiteX17" fmla="*/ 238011 w 375170"/>
                    <a:gd name="connsiteY17" fmla="*/ 436245 h 468158"/>
                    <a:gd name="connsiteX18" fmla="*/ 343738 w 375170"/>
                    <a:gd name="connsiteY18" fmla="*/ 300990 h 468158"/>
                    <a:gd name="connsiteX19" fmla="*/ 358026 w 375170"/>
                    <a:gd name="connsiteY19" fmla="*/ 291465 h 468158"/>
                    <a:gd name="connsiteX20" fmla="*/ 364693 w 375170"/>
                    <a:gd name="connsiteY20" fmla="*/ 293370 h 468158"/>
                    <a:gd name="connsiteX21" fmla="*/ 375171 w 375170"/>
                    <a:gd name="connsiteY21" fmla="*/ 308610 h 468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75170" h="468158">
                      <a:moveTo>
                        <a:pt x="375171" y="308610"/>
                      </a:moveTo>
                      <a:cubicBezTo>
                        <a:pt x="375171" y="310515"/>
                        <a:pt x="374218" y="312420"/>
                        <a:pt x="373266" y="314325"/>
                      </a:cubicBezTo>
                      <a:cubicBezTo>
                        <a:pt x="323736" y="424815"/>
                        <a:pt x="289446" y="467678"/>
                        <a:pt x="239916" y="467678"/>
                      </a:cubicBezTo>
                      <a:cubicBezTo>
                        <a:pt x="203721" y="467678"/>
                        <a:pt x="187528" y="441960"/>
                        <a:pt x="187528" y="406718"/>
                      </a:cubicBezTo>
                      <a:cubicBezTo>
                        <a:pt x="187528" y="339090"/>
                        <a:pt x="244678" y="245745"/>
                        <a:pt x="244678" y="189548"/>
                      </a:cubicBezTo>
                      <a:cubicBezTo>
                        <a:pt x="244678" y="168593"/>
                        <a:pt x="235153" y="151448"/>
                        <a:pt x="206578" y="151448"/>
                      </a:cubicBezTo>
                      <a:cubicBezTo>
                        <a:pt x="188481" y="151448"/>
                        <a:pt x="167526" y="168593"/>
                        <a:pt x="148476" y="191452"/>
                      </a:cubicBezTo>
                      <a:cubicBezTo>
                        <a:pt x="102756" y="249555"/>
                        <a:pt x="96088" y="278130"/>
                        <a:pt x="30366" y="457200"/>
                      </a:cubicBezTo>
                      <a:cubicBezTo>
                        <a:pt x="27508" y="465773"/>
                        <a:pt x="18936" y="469583"/>
                        <a:pt x="10363" y="467678"/>
                      </a:cubicBezTo>
                      <a:cubicBezTo>
                        <a:pt x="2743" y="464820"/>
                        <a:pt x="-2019" y="456248"/>
                        <a:pt x="838" y="447675"/>
                      </a:cubicBezTo>
                      <a:cubicBezTo>
                        <a:pt x="70371" y="254318"/>
                        <a:pt x="133236" y="80963"/>
                        <a:pt x="157048" y="9525"/>
                      </a:cubicBezTo>
                      <a:cubicBezTo>
                        <a:pt x="158953" y="3810"/>
                        <a:pt x="164668" y="0"/>
                        <a:pt x="171336" y="0"/>
                      </a:cubicBezTo>
                      <a:cubicBezTo>
                        <a:pt x="182766" y="0"/>
                        <a:pt x="189433" y="11430"/>
                        <a:pt x="185623" y="20002"/>
                      </a:cubicBezTo>
                      <a:cubicBezTo>
                        <a:pt x="178956" y="39052"/>
                        <a:pt x="162763" y="84773"/>
                        <a:pt x="137998" y="154305"/>
                      </a:cubicBezTo>
                      <a:cubicBezTo>
                        <a:pt x="158953" y="133350"/>
                        <a:pt x="180861" y="120015"/>
                        <a:pt x="204673" y="120015"/>
                      </a:cubicBezTo>
                      <a:cubicBezTo>
                        <a:pt x="257061" y="120015"/>
                        <a:pt x="273253" y="149543"/>
                        <a:pt x="273253" y="188595"/>
                      </a:cubicBezTo>
                      <a:cubicBezTo>
                        <a:pt x="273253" y="243840"/>
                        <a:pt x="216103" y="353378"/>
                        <a:pt x="216103" y="405765"/>
                      </a:cubicBezTo>
                      <a:cubicBezTo>
                        <a:pt x="216103" y="426720"/>
                        <a:pt x="222771" y="436245"/>
                        <a:pt x="238011" y="436245"/>
                      </a:cubicBezTo>
                      <a:cubicBezTo>
                        <a:pt x="273253" y="436245"/>
                        <a:pt x="301828" y="395288"/>
                        <a:pt x="343738" y="300990"/>
                      </a:cubicBezTo>
                      <a:cubicBezTo>
                        <a:pt x="346596" y="295275"/>
                        <a:pt x="351358" y="291465"/>
                        <a:pt x="358026" y="291465"/>
                      </a:cubicBezTo>
                      <a:cubicBezTo>
                        <a:pt x="359931" y="291465"/>
                        <a:pt x="362788" y="292418"/>
                        <a:pt x="364693" y="293370"/>
                      </a:cubicBezTo>
                      <a:cubicBezTo>
                        <a:pt x="371361" y="297180"/>
                        <a:pt x="375171" y="301943"/>
                        <a:pt x="375171" y="3086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5" name="Freeform: Shape 1044" hidden="1">
                  <a:extLst>
                    <a:ext uri="{FF2B5EF4-FFF2-40B4-BE49-F238E27FC236}">
                      <a16:creationId xmlns:a16="http://schemas.microsoft.com/office/drawing/2014/main" id="{6DF7DA60-85A2-EE78-2B1B-1BB7E63D1B40}"/>
                    </a:ext>
                  </a:extLst>
                </p:cNvPr>
                <p:cNvSpPr/>
                <p:nvPr/>
              </p:nvSpPr>
              <p:spPr>
                <a:xfrm>
                  <a:off x="6255745" y="1797740"/>
                  <a:ext cx="312420" cy="401002"/>
                </a:xfrm>
                <a:custGeom>
                  <a:avLst/>
                  <a:gdLst>
                    <a:gd name="connsiteX0" fmla="*/ 312420 w 312420"/>
                    <a:gd name="connsiteY0" fmla="*/ 240983 h 401002"/>
                    <a:gd name="connsiteX1" fmla="*/ 310515 w 312420"/>
                    <a:gd name="connsiteY1" fmla="*/ 247650 h 401002"/>
                    <a:gd name="connsiteX2" fmla="*/ 177165 w 312420"/>
                    <a:gd name="connsiteY2" fmla="*/ 401003 h 401002"/>
                    <a:gd name="connsiteX3" fmla="*/ 176213 w 312420"/>
                    <a:gd name="connsiteY3" fmla="*/ 401003 h 401002"/>
                    <a:gd name="connsiteX4" fmla="*/ 123825 w 312420"/>
                    <a:gd name="connsiteY4" fmla="*/ 340043 h 401002"/>
                    <a:gd name="connsiteX5" fmla="*/ 131445 w 312420"/>
                    <a:gd name="connsiteY5" fmla="*/ 292418 h 401002"/>
                    <a:gd name="connsiteX6" fmla="*/ 176213 w 312420"/>
                    <a:gd name="connsiteY6" fmla="*/ 155258 h 401002"/>
                    <a:gd name="connsiteX7" fmla="*/ 96202 w 312420"/>
                    <a:gd name="connsiteY7" fmla="*/ 125730 h 401002"/>
                    <a:gd name="connsiteX8" fmla="*/ 29527 w 312420"/>
                    <a:gd name="connsiteY8" fmla="*/ 272415 h 401002"/>
                    <a:gd name="connsiteX9" fmla="*/ 16192 w 312420"/>
                    <a:gd name="connsiteY9" fmla="*/ 280988 h 401002"/>
                    <a:gd name="connsiteX10" fmla="*/ 8573 w 312420"/>
                    <a:gd name="connsiteY10" fmla="*/ 279083 h 401002"/>
                    <a:gd name="connsiteX11" fmla="*/ 0 w 312420"/>
                    <a:gd name="connsiteY11" fmla="*/ 264795 h 401002"/>
                    <a:gd name="connsiteX12" fmla="*/ 1905 w 312420"/>
                    <a:gd name="connsiteY12" fmla="*/ 258127 h 401002"/>
                    <a:gd name="connsiteX13" fmla="*/ 60008 w 312420"/>
                    <a:gd name="connsiteY13" fmla="*/ 130493 h 401002"/>
                    <a:gd name="connsiteX14" fmla="*/ 68580 w 312420"/>
                    <a:gd name="connsiteY14" fmla="*/ 108585 h 401002"/>
                    <a:gd name="connsiteX15" fmla="*/ 31433 w 312420"/>
                    <a:gd name="connsiteY15" fmla="*/ 47625 h 401002"/>
                    <a:gd name="connsiteX16" fmla="*/ 76200 w 312420"/>
                    <a:gd name="connsiteY16" fmla="*/ 0 h 401002"/>
                    <a:gd name="connsiteX17" fmla="*/ 119063 w 312420"/>
                    <a:gd name="connsiteY17" fmla="*/ 48577 h 401002"/>
                    <a:gd name="connsiteX18" fmla="*/ 107633 w 312420"/>
                    <a:gd name="connsiteY18" fmla="*/ 95250 h 401002"/>
                    <a:gd name="connsiteX19" fmla="*/ 174308 w 312420"/>
                    <a:gd name="connsiteY19" fmla="*/ 120968 h 401002"/>
                    <a:gd name="connsiteX20" fmla="*/ 201930 w 312420"/>
                    <a:gd name="connsiteY20" fmla="*/ 129540 h 401002"/>
                    <a:gd name="connsiteX21" fmla="*/ 210502 w 312420"/>
                    <a:gd name="connsiteY21" fmla="*/ 150495 h 401002"/>
                    <a:gd name="connsiteX22" fmla="*/ 161925 w 312420"/>
                    <a:gd name="connsiteY22" fmla="*/ 297180 h 401002"/>
                    <a:gd name="connsiteX23" fmla="*/ 155258 w 312420"/>
                    <a:gd name="connsiteY23" fmla="*/ 337185 h 401002"/>
                    <a:gd name="connsiteX24" fmla="*/ 177165 w 312420"/>
                    <a:gd name="connsiteY24" fmla="*/ 367665 h 401002"/>
                    <a:gd name="connsiteX25" fmla="*/ 282892 w 312420"/>
                    <a:gd name="connsiteY25" fmla="*/ 232410 h 401002"/>
                    <a:gd name="connsiteX26" fmla="*/ 297180 w 312420"/>
                    <a:gd name="connsiteY26" fmla="*/ 222885 h 401002"/>
                    <a:gd name="connsiteX27" fmla="*/ 303848 w 312420"/>
                    <a:gd name="connsiteY27" fmla="*/ 224790 h 401002"/>
                    <a:gd name="connsiteX28" fmla="*/ 312420 w 312420"/>
                    <a:gd name="connsiteY28" fmla="*/ 240983 h 401002"/>
                    <a:gd name="connsiteX29" fmla="*/ 77152 w 312420"/>
                    <a:gd name="connsiteY29" fmla="*/ 32385 h 401002"/>
                    <a:gd name="connsiteX30" fmla="*/ 62865 w 312420"/>
                    <a:gd name="connsiteY30" fmla="*/ 46673 h 401002"/>
                    <a:gd name="connsiteX31" fmla="*/ 80010 w 312420"/>
                    <a:gd name="connsiteY31" fmla="*/ 80010 h 401002"/>
                    <a:gd name="connsiteX32" fmla="*/ 87630 w 312420"/>
                    <a:gd name="connsiteY32" fmla="*/ 49530 h 401002"/>
                    <a:gd name="connsiteX33" fmla="*/ 77152 w 312420"/>
                    <a:gd name="connsiteY33" fmla="*/ 32385 h 40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12420" h="401002">
                      <a:moveTo>
                        <a:pt x="312420" y="240983"/>
                      </a:moveTo>
                      <a:cubicBezTo>
                        <a:pt x="312420" y="242888"/>
                        <a:pt x="311467" y="245745"/>
                        <a:pt x="310515" y="247650"/>
                      </a:cubicBezTo>
                      <a:cubicBezTo>
                        <a:pt x="262890" y="356235"/>
                        <a:pt x="226695" y="401003"/>
                        <a:pt x="177165" y="401003"/>
                      </a:cubicBezTo>
                      <a:lnTo>
                        <a:pt x="176213" y="401003"/>
                      </a:lnTo>
                      <a:cubicBezTo>
                        <a:pt x="141923" y="401003"/>
                        <a:pt x="123825" y="375285"/>
                        <a:pt x="123825" y="340043"/>
                      </a:cubicBezTo>
                      <a:cubicBezTo>
                        <a:pt x="123825" y="325755"/>
                        <a:pt x="125730" y="310515"/>
                        <a:pt x="131445" y="292418"/>
                      </a:cubicBezTo>
                      <a:cubicBezTo>
                        <a:pt x="137160" y="268605"/>
                        <a:pt x="169545" y="171450"/>
                        <a:pt x="176213" y="155258"/>
                      </a:cubicBezTo>
                      <a:cubicBezTo>
                        <a:pt x="120967" y="137160"/>
                        <a:pt x="112395" y="134302"/>
                        <a:pt x="96202" y="125730"/>
                      </a:cubicBezTo>
                      <a:cubicBezTo>
                        <a:pt x="93345" y="134302"/>
                        <a:pt x="88583" y="144780"/>
                        <a:pt x="29527" y="272415"/>
                      </a:cubicBezTo>
                      <a:cubicBezTo>
                        <a:pt x="26670" y="278130"/>
                        <a:pt x="21908" y="280988"/>
                        <a:pt x="16192" y="280988"/>
                      </a:cubicBezTo>
                      <a:cubicBezTo>
                        <a:pt x="13335" y="280988"/>
                        <a:pt x="11430" y="280035"/>
                        <a:pt x="8573" y="279083"/>
                      </a:cubicBezTo>
                      <a:cubicBezTo>
                        <a:pt x="3810" y="276225"/>
                        <a:pt x="0" y="271463"/>
                        <a:pt x="0" y="264795"/>
                      </a:cubicBezTo>
                      <a:cubicBezTo>
                        <a:pt x="0" y="262890"/>
                        <a:pt x="952" y="260033"/>
                        <a:pt x="1905" y="258127"/>
                      </a:cubicBezTo>
                      <a:lnTo>
                        <a:pt x="60008" y="130493"/>
                      </a:lnTo>
                      <a:lnTo>
                        <a:pt x="68580" y="108585"/>
                      </a:lnTo>
                      <a:cubicBezTo>
                        <a:pt x="46673" y="93345"/>
                        <a:pt x="31433" y="74295"/>
                        <a:pt x="31433" y="47625"/>
                      </a:cubicBezTo>
                      <a:cubicBezTo>
                        <a:pt x="31433" y="18098"/>
                        <a:pt x="52388" y="0"/>
                        <a:pt x="76200" y="0"/>
                      </a:cubicBezTo>
                      <a:cubicBezTo>
                        <a:pt x="102870" y="0"/>
                        <a:pt x="119063" y="19050"/>
                        <a:pt x="119063" y="48577"/>
                      </a:cubicBezTo>
                      <a:cubicBezTo>
                        <a:pt x="119063" y="60008"/>
                        <a:pt x="116205" y="66675"/>
                        <a:pt x="107633" y="95250"/>
                      </a:cubicBezTo>
                      <a:cubicBezTo>
                        <a:pt x="127635" y="105727"/>
                        <a:pt x="153352" y="113348"/>
                        <a:pt x="174308" y="120968"/>
                      </a:cubicBezTo>
                      <a:cubicBezTo>
                        <a:pt x="184785" y="123825"/>
                        <a:pt x="194310" y="126683"/>
                        <a:pt x="201930" y="129540"/>
                      </a:cubicBezTo>
                      <a:cubicBezTo>
                        <a:pt x="209550" y="132398"/>
                        <a:pt x="213360" y="141923"/>
                        <a:pt x="210502" y="150495"/>
                      </a:cubicBezTo>
                      <a:cubicBezTo>
                        <a:pt x="200977" y="174308"/>
                        <a:pt x="165735" y="279083"/>
                        <a:pt x="161925" y="297180"/>
                      </a:cubicBezTo>
                      <a:cubicBezTo>
                        <a:pt x="157163" y="312420"/>
                        <a:pt x="156210" y="324803"/>
                        <a:pt x="155258" y="337185"/>
                      </a:cubicBezTo>
                      <a:cubicBezTo>
                        <a:pt x="155258" y="355283"/>
                        <a:pt x="160973" y="367665"/>
                        <a:pt x="177165" y="367665"/>
                      </a:cubicBezTo>
                      <a:cubicBezTo>
                        <a:pt x="213360" y="367665"/>
                        <a:pt x="240983" y="326708"/>
                        <a:pt x="282892" y="232410"/>
                      </a:cubicBezTo>
                      <a:cubicBezTo>
                        <a:pt x="285750" y="226695"/>
                        <a:pt x="290513" y="222885"/>
                        <a:pt x="297180" y="222885"/>
                      </a:cubicBezTo>
                      <a:cubicBezTo>
                        <a:pt x="299085" y="222885"/>
                        <a:pt x="301942" y="223838"/>
                        <a:pt x="303848" y="224790"/>
                      </a:cubicBezTo>
                      <a:cubicBezTo>
                        <a:pt x="309563" y="230505"/>
                        <a:pt x="312420" y="235268"/>
                        <a:pt x="312420" y="240983"/>
                      </a:cubicBezTo>
                      <a:close/>
                      <a:moveTo>
                        <a:pt x="77152" y="32385"/>
                      </a:moveTo>
                      <a:cubicBezTo>
                        <a:pt x="67627" y="32385"/>
                        <a:pt x="62865" y="38100"/>
                        <a:pt x="62865" y="46673"/>
                      </a:cubicBezTo>
                      <a:cubicBezTo>
                        <a:pt x="62865" y="58102"/>
                        <a:pt x="69533" y="71438"/>
                        <a:pt x="80010" y="80010"/>
                      </a:cubicBezTo>
                      <a:cubicBezTo>
                        <a:pt x="83820" y="69533"/>
                        <a:pt x="87630" y="56198"/>
                        <a:pt x="87630" y="49530"/>
                      </a:cubicBezTo>
                      <a:cubicBezTo>
                        <a:pt x="89535" y="37148"/>
                        <a:pt x="82867" y="32385"/>
                        <a:pt x="77152" y="323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6" name="Freeform: Shape 1045" hidden="1">
                  <a:extLst>
                    <a:ext uri="{FF2B5EF4-FFF2-40B4-BE49-F238E27FC236}">
                      <a16:creationId xmlns:a16="http://schemas.microsoft.com/office/drawing/2014/main" id="{DA5DC7C8-064D-4E00-8ED9-2E623A987960}"/>
                    </a:ext>
                  </a:extLst>
                </p:cNvPr>
                <p:cNvSpPr/>
                <p:nvPr/>
              </p:nvSpPr>
              <p:spPr>
                <a:xfrm>
                  <a:off x="6514694" y="1766308"/>
                  <a:ext cx="188725" cy="432434"/>
                </a:xfrm>
                <a:custGeom>
                  <a:avLst/>
                  <a:gdLst>
                    <a:gd name="connsiteX0" fmla="*/ 188725 w 188725"/>
                    <a:gd name="connsiteY0" fmla="*/ 272415 h 432434"/>
                    <a:gd name="connsiteX1" fmla="*/ 186820 w 188725"/>
                    <a:gd name="connsiteY1" fmla="*/ 279082 h 432434"/>
                    <a:gd name="connsiteX2" fmla="*/ 52518 w 188725"/>
                    <a:gd name="connsiteY2" fmla="*/ 432435 h 432434"/>
                    <a:gd name="connsiteX3" fmla="*/ 130 w 188725"/>
                    <a:gd name="connsiteY3" fmla="*/ 371475 h 432434"/>
                    <a:gd name="connsiteX4" fmla="*/ 86808 w 188725"/>
                    <a:gd name="connsiteY4" fmla="*/ 97155 h 432434"/>
                    <a:gd name="connsiteX5" fmla="*/ 101095 w 188725"/>
                    <a:gd name="connsiteY5" fmla="*/ 86677 h 432434"/>
                    <a:gd name="connsiteX6" fmla="*/ 115383 w 188725"/>
                    <a:gd name="connsiteY6" fmla="*/ 106680 h 432434"/>
                    <a:gd name="connsiteX7" fmla="*/ 31563 w 188725"/>
                    <a:gd name="connsiteY7" fmla="*/ 371475 h 432434"/>
                    <a:gd name="connsiteX8" fmla="*/ 53470 w 188725"/>
                    <a:gd name="connsiteY8" fmla="*/ 401955 h 432434"/>
                    <a:gd name="connsiteX9" fmla="*/ 159198 w 188725"/>
                    <a:gd name="connsiteY9" fmla="*/ 266700 h 432434"/>
                    <a:gd name="connsiteX10" fmla="*/ 173485 w 188725"/>
                    <a:gd name="connsiteY10" fmla="*/ 257175 h 432434"/>
                    <a:gd name="connsiteX11" fmla="*/ 179200 w 188725"/>
                    <a:gd name="connsiteY11" fmla="*/ 259080 h 432434"/>
                    <a:gd name="connsiteX12" fmla="*/ 188725 w 188725"/>
                    <a:gd name="connsiteY12" fmla="*/ 272415 h 432434"/>
                    <a:gd name="connsiteX13" fmla="*/ 104905 w 188725"/>
                    <a:gd name="connsiteY13" fmla="*/ 24765 h 432434"/>
                    <a:gd name="connsiteX14" fmla="*/ 130623 w 188725"/>
                    <a:gd name="connsiteY14" fmla="*/ 0 h 432434"/>
                    <a:gd name="connsiteX15" fmla="*/ 155388 w 188725"/>
                    <a:gd name="connsiteY15" fmla="*/ 24765 h 432434"/>
                    <a:gd name="connsiteX16" fmla="*/ 130623 w 188725"/>
                    <a:gd name="connsiteY16" fmla="*/ 49530 h 432434"/>
                    <a:gd name="connsiteX17" fmla="*/ 104905 w 188725"/>
                    <a:gd name="connsiteY17" fmla="*/ 24765 h 432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88725" h="432434">
                      <a:moveTo>
                        <a:pt x="188725" y="272415"/>
                      </a:moveTo>
                      <a:cubicBezTo>
                        <a:pt x="188725" y="274320"/>
                        <a:pt x="187773" y="277178"/>
                        <a:pt x="186820" y="279082"/>
                      </a:cubicBezTo>
                      <a:cubicBezTo>
                        <a:pt x="151578" y="358140"/>
                        <a:pt x="113478" y="432435"/>
                        <a:pt x="52518" y="432435"/>
                      </a:cubicBezTo>
                      <a:cubicBezTo>
                        <a:pt x="17275" y="432435"/>
                        <a:pt x="-1775" y="404813"/>
                        <a:pt x="130" y="371475"/>
                      </a:cubicBezTo>
                      <a:cubicBezTo>
                        <a:pt x="2035" y="314325"/>
                        <a:pt x="54423" y="180975"/>
                        <a:pt x="86808" y="97155"/>
                      </a:cubicBezTo>
                      <a:cubicBezTo>
                        <a:pt x="88713" y="90488"/>
                        <a:pt x="94428" y="86677"/>
                        <a:pt x="101095" y="86677"/>
                      </a:cubicBezTo>
                      <a:cubicBezTo>
                        <a:pt x="110620" y="86677"/>
                        <a:pt x="120145" y="94297"/>
                        <a:pt x="115383" y="106680"/>
                      </a:cubicBezTo>
                      <a:cubicBezTo>
                        <a:pt x="44898" y="306705"/>
                        <a:pt x="31563" y="340042"/>
                        <a:pt x="31563" y="371475"/>
                      </a:cubicBezTo>
                      <a:cubicBezTo>
                        <a:pt x="31563" y="392430"/>
                        <a:pt x="38230" y="401955"/>
                        <a:pt x="53470" y="401955"/>
                      </a:cubicBezTo>
                      <a:cubicBezTo>
                        <a:pt x="99190" y="401955"/>
                        <a:pt x="132528" y="326707"/>
                        <a:pt x="159198" y="266700"/>
                      </a:cubicBezTo>
                      <a:cubicBezTo>
                        <a:pt x="162055" y="260985"/>
                        <a:pt x="167770" y="257175"/>
                        <a:pt x="173485" y="257175"/>
                      </a:cubicBezTo>
                      <a:cubicBezTo>
                        <a:pt x="175390" y="257175"/>
                        <a:pt x="177295" y="258127"/>
                        <a:pt x="179200" y="259080"/>
                      </a:cubicBezTo>
                      <a:cubicBezTo>
                        <a:pt x="184915" y="260985"/>
                        <a:pt x="188725" y="266700"/>
                        <a:pt x="188725" y="272415"/>
                      </a:cubicBezTo>
                      <a:close/>
                      <a:moveTo>
                        <a:pt x="104905" y="24765"/>
                      </a:moveTo>
                      <a:cubicBezTo>
                        <a:pt x="104905" y="10477"/>
                        <a:pt x="116335" y="0"/>
                        <a:pt x="130623" y="0"/>
                      </a:cubicBezTo>
                      <a:cubicBezTo>
                        <a:pt x="144910" y="0"/>
                        <a:pt x="155388" y="11430"/>
                        <a:pt x="155388" y="24765"/>
                      </a:cubicBezTo>
                      <a:cubicBezTo>
                        <a:pt x="155388" y="38100"/>
                        <a:pt x="143958" y="49530"/>
                        <a:pt x="130623" y="49530"/>
                      </a:cubicBezTo>
                      <a:cubicBezTo>
                        <a:pt x="116335" y="49530"/>
                        <a:pt x="104905" y="38100"/>
                        <a:pt x="104905" y="24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7" name="Freeform: Shape 1046" hidden="1">
                  <a:extLst>
                    <a:ext uri="{FF2B5EF4-FFF2-40B4-BE49-F238E27FC236}">
                      <a16:creationId xmlns:a16="http://schemas.microsoft.com/office/drawing/2014/main" id="{08BB5671-FA47-5D6C-73F3-2851E49E8C5C}"/>
                    </a:ext>
                  </a:extLst>
                </p:cNvPr>
                <p:cNvSpPr/>
                <p:nvPr/>
              </p:nvSpPr>
              <p:spPr>
                <a:xfrm>
                  <a:off x="6657699" y="1800598"/>
                  <a:ext cx="243840" cy="398144"/>
                </a:xfrm>
                <a:custGeom>
                  <a:avLst/>
                  <a:gdLst>
                    <a:gd name="connsiteX0" fmla="*/ 110490 w 243840"/>
                    <a:gd name="connsiteY0" fmla="*/ 398145 h 398144"/>
                    <a:gd name="connsiteX1" fmla="*/ 0 w 243840"/>
                    <a:gd name="connsiteY1" fmla="*/ 291465 h 398144"/>
                    <a:gd name="connsiteX2" fmla="*/ 99060 w 243840"/>
                    <a:gd name="connsiteY2" fmla="*/ 182880 h 398144"/>
                    <a:gd name="connsiteX3" fmla="*/ 169545 w 243840"/>
                    <a:gd name="connsiteY3" fmla="*/ 257175 h 398144"/>
                    <a:gd name="connsiteX4" fmla="*/ 154305 w 243840"/>
                    <a:gd name="connsiteY4" fmla="*/ 272415 h 398144"/>
                    <a:gd name="connsiteX5" fmla="*/ 139065 w 243840"/>
                    <a:gd name="connsiteY5" fmla="*/ 257175 h 398144"/>
                    <a:gd name="connsiteX6" fmla="*/ 100013 w 243840"/>
                    <a:gd name="connsiteY6" fmla="*/ 214313 h 398144"/>
                    <a:gd name="connsiteX7" fmla="*/ 30480 w 243840"/>
                    <a:gd name="connsiteY7" fmla="*/ 292417 h 398144"/>
                    <a:gd name="connsiteX8" fmla="*/ 110490 w 243840"/>
                    <a:gd name="connsiteY8" fmla="*/ 368617 h 398144"/>
                    <a:gd name="connsiteX9" fmla="*/ 213360 w 243840"/>
                    <a:gd name="connsiteY9" fmla="*/ 269557 h 398144"/>
                    <a:gd name="connsiteX10" fmla="*/ 162878 w 243840"/>
                    <a:gd name="connsiteY10" fmla="*/ 148590 h 398144"/>
                    <a:gd name="connsiteX11" fmla="*/ 148590 w 243840"/>
                    <a:gd name="connsiteY11" fmla="*/ 165735 h 398144"/>
                    <a:gd name="connsiteX12" fmla="*/ 137160 w 243840"/>
                    <a:gd name="connsiteY12" fmla="*/ 171450 h 398144"/>
                    <a:gd name="connsiteX13" fmla="*/ 125730 w 243840"/>
                    <a:gd name="connsiteY13" fmla="*/ 167640 h 398144"/>
                    <a:gd name="connsiteX14" fmla="*/ 120967 w 243840"/>
                    <a:gd name="connsiteY14" fmla="*/ 155257 h 398144"/>
                    <a:gd name="connsiteX15" fmla="*/ 124778 w 243840"/>
                    <a:gd name="connsiteY15" fmla="*/ 145732 h 398144"/>
                    <a:gd name="connsiteX16" fmla="*/ 149542 w 243840"/>
                    <a:gd name="connsiteY16" fmla="*/ 119063 h 398144"/>
                    <a:gd name="connsiteX17" fmla="*/ 138113 w 243840"/>
                    <a:gd name="connsiteY17" fmla="*/ 70485 h 398144"/>
                    <a:gd name="connsiteX18" fmla="*/ 191453 w 243840"/>
                    <a:gd name="connsiteY18" fmla="*/ 0 h 398144"/>
                    <a:gd name="connsiteX19" fmla="*/ 226695 w 243840"/>
                    <a:gd name="connsiteY19" fmla="*/ 38100 h 398144"/>
                    <a:gd name="connsiteX20" fmla="*/ 185738 w 243840"/>
                    <a:gd name="connsiteY20" fmla="*/ 124777 h 398144"/>
                    <a:gd name="connsiteX21" fmla="*/ 243840 w 243840"/>
                    <a:gd name="connsiteY21" fmla="*/ 270510 h 398144"/>
                    <a:gd name="connsiteX22" fmla="*/ 110490 w 243840"/>
                    <a:gd name="connsiteY22" fmla="*/ 398145 h 398144"/>
                    <a:gd name="connsiteX23" fmla="*/ 195263 w 243840"/>
                    <a:gd name="connsiteY23" fmla="*/ 36195 h 398144"/>
                    <a:gd name="connsiteX24" fmla="*/ 180023 w 243840"/>
                    <a:gd name="connsiteY24" fmla="*/ 35242 h 398144"/>
                    <a:gd name="connsiteX25" fmla="*/ 168592 w 243840"/>
                    <a:gd name="connsiteY25" fmla="*/ 67627 h 398144"/>
                    <a:gd name="connsiteX26" fmla="*/ 172403 w 243840"/>
                    <a:gd name="connsiteY26" fmla="*/ 91440 h 398144"/>
                    <a:gd name="connsiteX27" fmla="*/ 195263 w 243840"/>
                    <a:gd name="connsiteY27" fmla="*/ 36195 h 398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3840" h="398144">
                      <a:moveTo>
                        <a:pt x="110490" y="398145"/>
                      </a:moveTo>
                      <a:cubicBezTo>
                        <a:pt x="49530" y="398145"/>
                        <a:pt x="0" y="350520"/>
                        <a:pt x="0" y="291465"/>
                      </a:cubicBezTo>
                      <a:cubicBezTo>
                        <a:pt x="4763" y="225742"/>
                        <a:pt x="40958" y="182880"/>
                        <a:pt x="99060" y="182880"/>
                      </a:cubicBezTo>
                      <a:cubicBezTo>
                        <a:pt x="137160" y="182880"/>
                        <a:pt x="167640" y="216217"/>
                        <a:pt x="169545" y="257175"/>
                      </a:cubicBezTo>
                      <a:cubicBezTo>
                        <a:pt x="169545" y="265748"/>
                        <a:pt x="162878" y="272415"/>
                        <a:pt x="154305" y="272415"/>
                      </a:cubicBezTo>
                      <a:cubicBezTo>
                        <a:pt x="145733" y="272415"/>
                        <a:pt x="139065" y="265748"/>
                        <a:pt x="139065" y="257175"/>
                      </a:cubicBezTo>
                      <a:cubicBezTo>
                        <a:pt x="137160" y="232410"/>
                        <a:pt x="119063" y="214313"/>
                        <a:pt x="100013" y="214313"/>
                      </a:cubicBezTo>
                      <a:cubicBezTo>
                        <a:pt x="60008" y="214313"/>
                        <a:pt x="33338" y="247650"/>
                        <a:pt x="30480" y="292417"/>
                      </a:cubicBezTo>
                      <a:cubicBezTo>
                        <a:pt x="30480" y="337185"/>
                        <a:pt x="67628" y="368617"/>
                        <a:pt x="110490" y="368617"/>
                      </a:cubicBezTo>
                      <a:cubicBezTo>
                        <a:pt x="169545" y="368617"/>
                        <a:pt x="212408" y="329565"/>
                        <a:pt x="213360" y="269557"/>
                      </a:cubicBezTo>
                      <a:cubicBezTo>
                        <a:pt x="212408" y="237173"/>
                        <a:pt x="201930" y="216217"/>
                        <a:pt x="162878" y="148590"/>
                      </a:cubicBezTo>
                      <a:cubicBezTo>
                        <a:pt x="158115" y="153352"/>
                        <a:pt x="152400" y="160020"/>
                        <a:pt x="148590" y="165735"/>
                      </a:cubicBezTo>
                      <a:cubicBezTo>
                        <a:pt x="145733" y="169545"/>
                        <a:pt x="140970" y="171450"/>
                        <a:pt x="137160" y="171450"/>
                      </a:cubicBezTo>
                      <a:cubicBezTo>
                        <a:pt x="133350" y="171450"/>
                        <a:pt x="129540" y="170498"/>
                        <a:pt x="125730" y="167640"/>
                      </a:cubicBezTo>
                      <a:cubicBezTo>
                        <a:pt x="121920" y="164782"/>
                        <a:pt x="120967" y="160020"/>
                        <a:pt x="120967" y="155257"/>
                      </a:cubicBezTo>
                      <a:cubicBezTo>
                        <a:pt x="120967" y="152400"/>
                        <a:pt x="122873" y="148590"/>
                        <a:pt x="124778" y="145732"/>
                      </a:cubicBezTo>
                      <a:cubicBezTo>
                        <a:pt x="133350" y="135255"/>
                        <a:pt x="140970" y="127635"/>
                        <a:pt x="149542" y="119063"/>
                      </a:cubicBezTo>
                      <a:cubicBezTo>
                        <a:pt x="142875" y="103823"/>
                        <a:pt x="138113" y="87630"/>
                        <a:pt x="138113" y="70485"/>
                      </a:cubicBezTo>
                      <a:cubicBezTo>
                        <a:pt x="138113" y="32385"/>
                        <a:pt x="161925" y="0"/>
                        <a:pt x="191453" y="0"/>
                      </a:cubicBezTo>
                      <a:cubicBezTo>
                        <a:pt x="212408" y="0"/>
                        <a:pt x="224790" y="17145"/>
                        <a:pt x="226695" y="38100"/>
                      </a:cubicBezTo>
                      <a:cubicBezTo>
                        <a:pt x="226695" y="67627"/>
                        <a:pt x="208598" y="99060"/>
                        <a:pt x="185738" y="124777"/>
                      </a:cubicBezTo>
                      <a:cubicBezTo>
                        <a:pt x="223838" y="195263"/>
                        <a:pt x="243840" y="220980"/>
                        <a:pt x="243840" y="270510"/>
                      </a:cubicBezTo>
                      <a:cubicBezTo>
                        <a:pt x="242888" y="347663"/>
                        <a:pt x="184785" y="398145"/>
                        <a:pt x="110490" y="398145"/>
                      </a:cubicBezTo>
                      <a:close/>
                      <a:moveTo>
                        <a:pt x="195263" y="36195"/>
                      </a:moveTo>
                      <a:cubicBezTo>
                        <a:pt x="195263" y="25717"/>
                        <a:pt x="187642" y="28575"/>
                        <a:pt x="180023" y="35242"/>
                      </a:cubicBezTo>
                      <a:cubicBezTo>
                        <a:pt x="171450" y="43815"/>
                        <a:pt x="168592" y="57150"/>
                        <a:pt x="168592" y="67627"/>
                      </a:cubicBezTo>
                      <a:cubicBezTo>
                        <a:pt x="168592" y="75248"/>
                        <a:pt x="170498" y="82867"/>
                        <a:pt x="172403" y="91440"/>
                      </a:cubicBezTo>
                      <a:cubicBezTo>
                        <a:pt x="184785" y="75248"/>
                        <a:pt x="195263" y="52388"/>
                        <a:pt x="195263" y="36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8" name="Freeform: Shape 1047" hidden="1">
                  <a:extLst>
                    <a:ext uri="{FF2B5EF4-FFF2-40B4-BE49-F238E27FC236}">
                      <a16:creationId xmlns:a16="http://schemas.microsoft.com/office/drawing/2014/main" id="{5FAE0A7B-0C18-9F82-F23D-ABF7DE925B1A}"/>
                    </a:ext>
                  </a:extLst>
                </p:cNvPr>
                <p:cNvSpPr/>
                <p:nvPr/>
              </p:nvSpPr>
              <p:spPr>
                <a:xfrm>
                  <a:off x="6930115" y="1732971"/>
                  <a:ext cx="206692" cy="465772"/>
                </a:xfrm>
                <a:custGeom>
                  <a:avLst/>
                  <a:gdLst>
                    <a:gd name="connsiteX0" fmla="*/ 206692 w 206692"/>
                    <a:gd name="connsiteY0" fmla="*/ 305753 h 465772"/>
                    <a:gd name="connsiteX1" fmla="*/ 204788 w 206692"/>
                    <a:gd name="connsiteY1" fmla="*/ 312420 h 465772"/>
                    <a:gd name="connsiteX2" fmla="*/ 54292 w 206692"/>
                    <a:gd name="connsiteY2" fmla="*/ 465772 h 465772"/>
                    <a:gd name="connsiteX3" fmla="*/ 0 w 206692"/>
                    <a:gd name="connsiteY3" fmla="*/ 404813 h 465772"/>
                    <a:gd name="connsiteX4" fmla="*/ 41910 w 206692"/>
                    <a:gd name="connsiteY4" fmla="*/ 254317 h 465772"/>
                    <a:gd name="connsiteX5" fmla="*/ 79058 w 206692"/>
                    <a:gd name="connsiteY5" fmla="*/ 149542 h 465772"/>
                    <a:gd name="connsiteX6" fmla="*/ 33338 w 206692"/>
                    <a:gd name="connsiteY6" fmla="*/ 149542 h 465772"/>
                    <a:gd name="connsiteX7" fmla="*/ 18097 w 206692"/>
                    <a:gd name="connsiteY7" fmla="*/ 134302 h 465772"/>
                    <a:gd name="connsiteX8" fmla="*/ 33338 w 206692"/>
                    <a:gd name="connsiteY8" fmla="*/ 119063 h 465772"/>
                    <a:gd name="connsiteX9" fmla="*/ 89535 w 206692"/>
                    <a:gd name="connsiteY9" fmla="*/ 119063 h 465772"/>
                    <a:gd name="connsiteX10" fmla="*/ 127635 w 206692"/>
                    <a:gd name="connsiteY10" fmla="*/ 10477 h 465772"/>
                    <a:gd name="connsiteX11" fmla="*/ 141922 w 206692"/>
                    <a:gd name="connsiteY11" fmla="*/ 0 h 465772"/>
                    <a:gd name="connsiteX12" fmla="*/ 156210 w 206692"/>
                    <a:gd name="connsiteY12" fmla="*/ 20002 h 465772"/>
                    <a:gd name="connsiteX13" fmla="*/ 121920 w 206692"/>
                    <a:gd name="connsiteY13" fmla="*/ 119063 h 465772"/>
                    <a:gd name="connsiteX14" fmla="*/ 170497 w 206692"/>
                    <a:gd name="connsiteY14" fmla="*/ 119063 h 465772"/>
                    <a:gd name="connsiteX15" fmla="*/ 185738 w 206692"/>
                    <a:gd name="connsiteY15" fmla="*/ 134302 h 465772"/>
                    <a:gd name="connsiteX16" fmla="*/ 170497 w 206692"/>
                    <a:gd name="connsiteY16" fmla="*/ 149542 h 465772"/>
                    <a:gd name="connsiteX17" fmla="*/ 110490 w 206692"/>
                    <a:gd name="connsiteY17" fmla="*/ 149542 h 465772"/>
                    <a:gd name="connsiteX18" fmla="*/ 69533 w 206692"/>
                    <a:gd name="connsiteY18" fmla="*/ 264795 h 465772"/>
                    <a:gd name="connsiteX19" fmla="*/ 30480 w 206692"/>
                    <a:gd name="connsiteY19" fmla="*/ 404813 h 465772"/>
                    <a:gd name="connsiteX20" fmla="*/ 54292 w 206692"/>
                    <a:gd name="connsiteY20" fmla="*/ 435292 h 465772"/>
                    <a:gd name="connsiteX21" fmla="*/ 176213 w 206692"/>
                    <a:gd name="connsiteY21" fmla="*/ 299085 h 465772"/>
                    <a:gd name="connsiteX22" fmla="*/ 190500 w 206692"/>
                    <a:gd name="connsiteY22" fmla="*/ 290513 h 465772"/>
                    <a:gd name="connsiteX23" fmla="*/ 197167 w 206692"/>
                    <a:gd name="connsiteY23" fmla="*/ 292417 h 465772"/>
                    <a:gd name="connsiteX24" fmla="*/ 206692 w 206692"/>
                    <a:gd name="connsiteY24" fmla="*/ 305753 h 4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06692" h="465772">
                      <a:moveTo>
                        <a:pt x="206692" y="305753"/>
                      </a:moveTo>
                      <a:cubicBezTo>
                        <a:pt x="206692" y="307657"/>
                        <a:pt x="205740" y="310515"/>
                        <a:pt x="204788" y="312420"/>
                      </a:cubicBezTo>
                      <a:cubicBezTo>
                        <a:pt x="161925" y="403860"/>
                        <a:pt x="120967" y="465772"/>
                        <a:pt x="54292" y="465772"/>
                      </a:cubicBezTo>
                      <a:cubicBezTo>
                        <a:pt x="19050" y="465772"/>
                        <a:pt x="0" y="439103"/>
                        <a:pt x="0" y="404813"/>
                      </a:cubicBezTo>
                      <a:cubicBezTo>
                        <a:pt x="0" y="378142"/>
                        <a:pt x="18097" y="314325"/>
                        <a:pt x="41910" y="254317"/>
                      </a:cubicBezTo>
                      <a:lnTo>
                        <a:pt x="79058" y="149542"/>
                      </a:lnTo>
                      <a:lnTo>
                        <a:pt x="33338" y="149542"/>
                      </a:lnTo>
                      <a:cubicBezTo>
                        <a:pt x="24765" y="149542"/>
                        <a:pt x="18097" y="142875"/>
                        <a:pt x="18097" y="134302"/>
                      </a:cubicBezTo>
                      <a:cubicBezTo>
                        <a:pt x="18097" y="126682"/>
                        <a:pt x="24765" y="119063"/>
                        <a:pt x="33338" y="119063"/>
                      </a:cubicBezTo>
                      <a:lnTo>
                        <a:pt x="89535" y="119063"/>
                      </a:lnTo>
                      <a:cubicBezTo>
                        <a:pt x="91440" y="116205"/>
                        <a:pt x="126683" y="13335"/>
                        <a:pt x="127635" y="10477"/>
                      </a:cubicBezTo>
                      <a:cubicBezTo>
                        <a:pt x="129540" y="3810"/>
                        <a:pt x="135255" y="0"/>
                        <a:pt x="141922" y="0"/>
                      </a:cubicBezTo>
                      <a:cubicBezTo>
                        <a:pt x="153352" y="0"/>
                        <a:pt x="160020" y="11430"/>
                        <a:pt x="156210" y="20002"/>
                      </a:cubicBezTo>
                      <a:cubicBezTo>
                        <a:pt x="158115" y="15240"/>
                        <a:pt x="126683" y="104775"/>
                        <a:pt x="121920" y="119063"/>
                      </a:cubicBezTo>
                      <a:lnTo>
                        <a:pt x="170497" y="119063"/>
                      </a:lnTo>
                      <a:cubicBezTo>
                        <a:pt x="179070" y="119063"/>
                        <a:pt x="185738" y="126682"/>
                        <a:pt x="185738" y="134302"/>
                      </a:cubicBezTo>
                      <a:cubicBezTo>
                        <a:pt x="185738" y="142875"/>
                        <a:pt x="179070" y="149542"/>
                        <a:pt x="170497" y="149542"/>
                      </a:cubicBezTo>
                      <a:lnTo>
                        <a:pt x="110490" y="149542"/>
                      </a:lnTo>
                      <a:cubicBezTo>
                        <a:pt x="105727" y="163830"/>
                        <a:pt x="93345" y="197167"/>
                        <a:pt x="69533" y="264795"/>
                      </a:cubicBezTo>
                      <a:cubicBezTo>
                        <a:pt x="40005" y="349567"/>
                        <a:pt x="30480" y="382905"/>
                        <a:pt x="30480" y="404813"/>
                      </a:cubicBezTo>
                      <a:cubicBezTo>
                        <a:pt x="30480" y="424815"/>
                        <a:pt x="39052" y="435292"/>
                        <a:pt x="54292" y="435292"/>
                      </a:cubicBezTo>
                      <a:cubicBezTo>
                        <a:pt x="106680" y="435292"/>
                        <a:pt x="141922" y="374332"/>
                        <a:pt x="176213" y="299085"/>
                      </a:cubicBezTo>
                      <a:cubicBezTo>
                        <a:pt x="179070" y="294322"/>
                        <a:pt x="184785" y="290513"/>
                        <a:pt x="190500" y="290513"/>
                      </a:cubicBezTo>
                      <a:cubicBezTo>
                        <a:pt x="192405" y="290513"/>
                        <a:pt x="195263" y="291465"/>
                        <a:pt x="197167" y="292417"/>
                      </a:cubicBezTo>
                      <a:cubicBezTo>
                        <a:pt x="202883" y="295275"/>
                        <a:pt x="206692" y="300038"/>
                        <a:pt x="206692" y="3057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9" name="Freeform: Shape 1048" hidden="1">
                  <a:extLst>
                    <a:ext uri="{FF2B5EF4-FFF2-40B4-BE49-F238E27FC236}">
                      <a16:creationId xmlns:a16="http://schemas.microsoft.com/office/drawing/2014/main" id="{8A21713C-C64D-15B5-9832-CD23A747EBB1}"/>
                    </a:ext>
                  </a:extLst>
                </p:cNvPr>
                <p:cNvSpPr/>
                <p:nvPr/>
              </p:nvSpPr>
              <p:spPr>
                <a:xfrm>
                  <a:off x="7055006" y="1852033"/>
                  <a:ext cx="533285" cy="349095"/>
                </a:xfrm>
                <a:custGeom>
                  <a:avLst/>
                  <a:gdLst>
                    <a:gd name="connsiteX0" fmla="*/ 530428 w 533285"/>
                    <a:gd name="connsiteY0" fmla="*/ 195263 h 349095"/>
                    <a:gd name="connsiteX1" fmla="*/ 398031 w 533285"/>
                    <a:gd name="connsiteY1" fmla="*/ 346710 h 349095"/>
                    <a:gd name="connsiteX2" fmla="*/ 344691 w 533285"/>
                    <a:gd name="connsiteY2" fmla="*/ 285750 h 349095"/>
                    <a:gd name="connsiteX3" fmla="*/ 401841 w 533285"/>
                    <a:gd name="connsiteY3" fmla="*/ 68580 h 349095"/>
                    <a:gd name="connsiteX4" fmla="*/ 363741 w 533285"/>
                    <a:gd name="connsiteY4" fmla="*/ 30480 h 349095"/>
                    <a:gd name="connsiteX5" fmla="*/ 242773 w 533285"/>
                    <a:gd name="connsiteY5" fmla="*/ 185738 h 349095"/>
                    <a:gd name="connsiteX6" fmla="*/ 193243 w 533285"/>
                    <a:gd name="connsiteY6" fmla="*/ 332422 h 349095"/>
                    <a:gd name="connsiteX7" fmla="*/ 178956 w 533285"/>
                    <a:gd name="connsiteY7" fmla="*/ 342900 h 349095"/>
                    <a:gd name="connsiteX8" fmla="*/ 164668 w 533285"/>
                    <a:gd name="connsiteY8" fmla="*/ 322897 h 349095"/>
                    <a:gd name="connsiteX9" fmla="*/ 214198 w 533285"/>
                    <a:gd name="connsiteY9" fmla="*/ 176213 h 349095"/>
                    <a:gd name="connsiteX10" fmla="*/ 240868 w 533285"/>
                    <a:gd name="connsiteY10" fmla="*/ 73342 h 349095"/>
                    <a:gd name="connsiteX11" fmla="*/ 204673 w 533285"/>
                    <a:gd name="connsiteY11" fmla="*/ 32385 h 349095"/>
                    <a:gd name="connsiteX12" fmla="*/ 140856 w 533285"/>
                    <a:gd name="connsiteY12" fmla="*/ 85725 h 349095"/>
                    <a:gd name="connsiteX13" fmla="*/ 79896 w 533285"/>
                    <a:gd name="connsiteY13" fmla="*/ 197167 h 349095"/>
                    <a:gd name="connsiteX14" fmla="*/ 30366 w 533285"/>
                    <a:gd name="connsiteY14" fmla="*/ 338138 h 349095"/>
                    <a:gd name="connsiteX15" fmla="*/ 10363 w 533285"/>
                    <a:gd name="connsiteY15" fmla="*/ 348615 h 349095"/>
                    <a:gd name="connsiteX16" fmla="*/ 838 w 533285"/>
                    <a:gd name="connsiteY16" fmla="*/ 328613 h 349095"/>
                    <a:gd name="connsiteX17" fmla="*/ 113233 w 533285"/>
                    <a:gd name="connsiteY17" fmla="*/ 12382 h 349095"/>
                    <a:gd name="connsiteX18" fmla="*/ 127521 w 533285"/>
                    <a:gd name="connsiteY18" fmla="*/ 1905 h 349095"/>
                    <a:gd name="connsiteX19" fmla="*/ 141808 w 533285"/>
                    <a:gd name="connsiteY19" fmla="*/ 21907 h 349095"/>
                    <a:gd name="connsiteX20" fmla="*/ 134188 w 533285"/>
                    <a:gd name="connsiteY20" fmla="*/ 41910 h 349095"/>
                    <a:gd name="connsiteX21" fmla="*/ 203721 w 533285"/>
                    <a:gd name="connsiteY21" fmla="*/ 0 h 349095"/>
                    <a:gd name="connsiteX22" fmla="*/ 271348 w 533285"/>
                    <a:gd name="connsiteY22" fmla="*/ 67627 h 349095"/>
                    <a:gd name="connsiteX23" fmla="*/ 364693 w 533285"/>
                    <a:gd name="connsiteY23" fmla="*/ 0 h 349095"/>
                    <a:gd name="connsiteX24" fmla="*/ 433273 w 533285"/>
                    <a:gd name="connsiteY24" fmla="*/ 68580 h 349095"/>
                    <a:gd name="connsiteX25" fmla="*/ 377076 w 533285"/>
                    <a:gd name="connsiteY25" fmla="*/ 285750 h 349095"/>
                    <a:gd name="connsiteX26" fmla="*/ 398983 w 533285"/>
                    <a:gd name="connsiteY26" fmla="*/ 316230 h 349095"/>
                    <a:gd name="connsiteX27" fmla="*/ 503758 w 533285"/>
                    <a:gd name="connsiteY27" fmla="*/ 180975 h 349095"/>
                    <a:gd name="connsiteX28" fmla="*/ 518046 w 533285"/>
                    <a:gd name="connsiteY28" fmla="*/ 171450 h 349095"/>
                    <a:gd name="connsiteX29" fmla="*/ 533286 w 533285"/>
                    <a:gd name="connsiteY29" fmla="*/ 186690 h 349095"/>
                    <a:gd name="connsiteX30" fmla="*/ 530428 w 533285"/>
                    <a:gd name="connsiteY30" fmla="*/ 195263 h 349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533285" h="349095">
                      <a:moveTo>
                        <a:pt x="530428" y="195263"/>
                      </a:moveTo>
                      <a:cubicBezTo>
                        <a:pt x="503758" y="256222"/>
                        <a:pt x="462801" y="346710"/>
                        <a:pt x="398031" y="346710"/>
                      </a:cubicBezTo>
                      <a:cubicBezTo>
                        <a:pt x="361836" y="346710"/>
                        <a:pt x="344691" y="320992"/>
                        <a:pt x="344691" y="285750"/>
                      </a:cubicBezTo>
                      <a:cubicBezTo>
                        <a:pt x="344691" y="219075"/>
                        <a:pt x="401841" y="128588"/>
                        <a:pt x="401841" y="68580"/>
                      </a:cubicBezTo>
                      <a:cubicBezTo>
                        <a:pt x="401841" y="47625"/>
                        <a:pt x="393268" y="30480"/>
                        <a:pt x="363741" y="30480"/>
                      </a:cubicBezTo>
                      <a:cubicBezTo>
                        <a:pt x="320878" y="30480"/>
                        <a:pt x="264681" y="126682"/>
                        <a:pt x="242773" y="185738"/>
                      </a:cubicBezTo>
                      <a:cubicBezTo>
                        <a:pt x="240868" y="190500"/>
                        <a:pt x="192291" y="333375"/>
                        <a:pt x="193243" y="332422"/>
                      </a:cubicBezTo>
                      <a:cubicBezTo>
                        <a:pt x="191338" y="339090"/>
                        <a:pt x="185623" y="342900"/>
                        <a:pt x="178956" y="342900"/>
                      </a:cubicBezTo>
                      <a:cubicBezTo>
                        <a:pt x="167526" y="342900"/>
                        <a:pt x="160858" y="331470"/>
                        <a:pt x="164668" y="322897"/>
                      </a:cubicBezTo>
                      <a:cubicBezTo>
                        <a:pt x="165621" y="320992"/>
                        <a:pt x="213246" y="177165"/>
                        <a:pt x="214198" y="176213"/>
                      </a:cubicBezTo>
                      <a:cubicBezTo>
                        <a:pt x="229438" y="131445"/>
                        <a:pt x="240868" y="99060"/>
                        <a:pt x="240868" y="73342"/>
                      </a:cubicBezTo>
                      <a:cubicBezTo>
                        <a:pt x="240868" y="46672"/>
                        <a:pt x="230391" y="32385"/>
                        <a:pt x="204673" y="32385"/>
                      </a:cubicBezTo>
                      <a:cubicBezTo>
                        <a:pt x="184671" y="32385"/>
                        <a:pt x="161811" y="56197"/>
                        <a:pt x="140856" y="85725"/>
                      </a:cubicBezTo>
                      <a:cubicBezTo>
                        <a:pt x="127521" y="105727"/>
                        <a:pt x="83706" y="185738"/>
                        <a:pt x="79896" y="197167"/>
                      </a:cubicBezTo>
                      <a:lnTo>
                        <a:pt x="30366" y="338138"/>
                      </a:lnTo>
                      <a:cubicBezTo>
                        <a:pt x="27508" y="346710"/>
                        <a:pt x="18936" y="350520"/>
                        <a:pt x="10363" y="348615"/>
                      </a:cubicBezTo>
                      <a:cubicBezTo>
                        <a:pt x="2743" y="345757"/>
                        <a:pt x="-2019" y="337185"/>
                        <a:pt x="838" y="328613"/>
                      </a:cubicBezTo>
                      <a:cubicBezTo>
                        <a:pt x="37986" y="222885"/>
                        <a:pt x="76086" y="118110"/>
                        <a:pt x="113233" y="12382"/>
                      </a:cubicBezTo>
                      <a:cubicBezTo>
                        <a:pt x="115138" y="5715"/>
                        <a:pt x="120853" y="1905"/>
                        <a:pt x="127521" y="1905"/>
                      </a:cubicBezTo>
                      <a:cubicBezTo>
                        <a:pt x="138951" y="1905"/>
                        <a:pt x="145618" y="13335"/>
                        <a:pt x="141808" y="21907"/>
                      </a:cubicBezTo>
                      <a:cubicBezTo>
                        <a:pt x="138951" y="28575"/>
                        <a:pt x="137046" y="34290"/>
                        <a:pt x="134188" y="41910"/>
                      </a:cubicBezTo>
                      <a:cubicBezTo>
                        <a:pt x="155143" y="17145"/>
                        <a:pt x="178956" y="0"/>
                        <a:pt x="203721" y="0"/>
                      </a:cubicBezTo>
                      <a:cubicBezTo>
                        <a:pt x="247536" y="0"/>
                        <a:pt x="271348" y="28575"/>
                        <a:pt x="271348" y="67627"/>
                      </a:cubicBezTo>
                      <a:cubicBezTo>
                        <a:pt x="292303" y="34290"/>
                        <a:pt x="329451" y="0"/>
                        <a:pt x="364693" y="0"/>
                      </a:cubicBezTo>
                      <a:cubicBezTo>
                        <a:pt x="417081" y="0"/>
                        <a:pt x="433273" y="29527"/>
                        <a:pt x="433273" y="68580"/>
                      </a:cubicBezTo>
                      <a:cubicBezTo>
                        <a:pt x="433273" y="139065"/>
                        <a:pt x="377076" y="222885"/>
                        <a:pt x="377076" y="285750"/>
                      </a:cubicBezTo>
                      <a:cubicBezTo>
                        <a:pt x="377076" y="306705"/>
                        <a:pt x="383743" y="316230"/>
                        <a:pt x="398983" y="316230"/>
                      </a:cubicBezTo>
                      <a:cubicBezTo>
                        <a:pt x="435178" y="316230"/>
                        <a:pt x="463753" y="273367"/>
                        <a:pt x="503758" y="180975"/>
                      </a:cubicBezTo>
                      <a:cubicBezTo>
                        <a:pt x="505663" y="175260"/>
                        <a:pt x="512331" y="171450"/>
                        <a:pt x="518046" y="171450"/>
                      </a:cubicBezTo>
                      <a:cubicBezTo>
                        <a:pt x="525666" y="171450"/>
                        <a:pt x="533286" y="179070"/>
                        <a:pt x="533286" y="186690"/>
                      </a:cubicBezTo>
                      <a:cubicBezTo>
                        <a:pt x="533286" y="188595"/>
                        <a:pt x="532333" y="190500"/>
                        <a:pt x="530428" y="1952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0" name="Freeform: Shape 1049" hidden="1">
                  <a:extLst>
                    <a:ext uri="{FF2B5EF4-FFF2-40B4-BE49-F238E27FC236}">
                      <a16:creationId xmlns:a16="http://schemas.microsoft.com/office/drawing/2014/main" id="{22CE606F-4335-489B-45B0-FD15DED7DF12}"/>
                    </a:ext>
                  </a:extLst>
                </p:cNvPr>
                <p:cNvSpPr/>
                <p:nvPr/>
              </p:nvSpPr>
              <p:spPr>
                <a:xfrm>
                  <a:off x="7542572" y="1849176"/>
                  <a:ext cx="340042" cy="349567"/>
                </a:xfrm>
                <a:custGeom>
                  <a:avLst/>
                  <a:gdLst>
                    <a:gd name="connsiteX0" fmla="*/ 340042 w 340042"/>
                    <a:gd name="connsiteY0" fmla="*/ 189548 h 349567"/>
                    <a:gd name="connsiteX1" fmla="*/ 338138 w 340042"/>
                    <a:gd name="connsiteY1" fmla="*/ 196215 h 349567"/>
                    <a:gd name="connsiteX2" fmla="*/ 337185 w 340042"/>
                    <a:gd name="connsiteY2" fmla="*/ 198120 h 349567"/>
                    <a:gd name="connsiteX3" fmla="*/ 203835 w 340042"/>
                    <a:gd name="connsiteY3" fmla="*/ 349567 h 349567"/>
                    <a:gd name="connsiteX4" fmla="*/ 151447 w 340042"/>
                    <a:gd name="connsiteY4" fmla="*/ 288608 h 349567"/>
                    <a:gd name="connsiteX5" fmla="*/ 60007 w 340042"/>
                    <a:gd name="connsiteY5" fmla="*/ 349567 h 349567"/>
                    <a:gd name="connsiteX6" fmla="*/ 0 w 340042"/>
                    <a:gd name="connsiteY6" fmla="*/ 270510 h 349567"/>
                    <a:gd name="connsiteX7" fmla="*/ 161925 w 340042"/>
                    <a:gd name="connsiteY7" fmla="*/ 3810 h 349567"/>
                    <a:gd name="connsiteX8" fmla="*/ 228600 w 340042"/>
                    <a:gd name="connsiteY8" fmla="*/ 42863 h 349567"/>
                    <a:gd name="connsiteX9" fmla="*/ 240982 w 340042"/>
                    <a:gd name="connsiteY9" fmla="*/ 9525 h 349567"/>
                    <a:gd name="connsiteX10" fmla="*/ 255270 w 340042"/>
                    <a:gd name="connsiteY10" fmla="*/ 0 h 349567"/>
                    <a:gd name="connsiteX11" fmla="*/ 269557 w 340042"/>
                    <a:gd name="connsiteY11" fmla="*/ 20002 h 349567"/>
                    <a:gd name="connsiteX12" fmla="*/ 233363 w 340042"/>
                    <a:gd name="connsiteY12" fmla="*/ 118110 h 349567"/>
                    <a:gd name="connsiteX13" fmla="*/ 182880 w 340042"/>
                    <a:gd name="connsiteY13" fmla="*/ 287655 h 349567"/>
                    <a:gd name="connsiteX14" fmla="*/ 204788 w 340042"/>
                    <a:gd name="connsiteY14" fmla="*/ 318135 h 349567"/>
                    <a:gd name="connsiteX15" fmla="*/ 309563 w 340042"/>
                    <a:gd name="connsiteY15" fmla="*/ 184785 h 349567"/>
                    <a:gd name="connsiteX16" fmla="*/ 310515 w 340042"/>
                    <a:gd name="connsiteY16" fmla="*/ 182880 h 349567"/>
                    <a:gd name="connsiteX17" fmla="*/ 324802 w 340042"/>
                    <a:gd name="connsiteY17" fmla="*/ 173355 h 349567"/>
                    <a:gd name="connsiteX18" fmla="*/ 331470 w 340042"/>
                    <a:gd name="connsiteY18" fmla="*/ 175260 h 349567"/>
                    <a:gd name="connsiteX19" fmla="*/ 340042 w 340042"/>
                    <a:gd name="connsiteY19" fmla="*/ 189548 h 349567"/>
                    <a:gd name="connsiteX20" fmla="*/ 191452 w 340042"/>
                    <a:gd name="connsiteY20" fmla="*/ 134302 h 349567"/>
                    <a:gd name="connsiteX21" fmla="*/ 208597 w 340042"/>
                    <a:gd name="connsiteY21" fmla="*/ 87630 h 349567"/>
                    <a:gd name="connsiteX22" fmla="*/ 161925 w 340042"/>
                    <a:gd name="connsiteY22" fmla="*/ 34290 h 349567"/>
                    <a:gd name="connsiteX23" fmla="*/ 31432 w 340042"/>
                    <a:gd name="connsiteY23" fmla="*/ 265748 h 349567"/>
                    <a:gd name="connsiteX24" fmla="*/ 60007 w 340042"/>
                    <a:gd name="connsiteY24" fmla="*/ 319088 h 349567"/>
                    <a:gd name="connsiteX25" fmla="*/ 191452 w 340042"/>
                    <a:gd name="connsiteY25" fmla="*/ 134302 h 349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40042" h="349567">
                      <a:moveTo>
                        <a:pt x="340042" y="189548"/>
                      </a:moveTo>
                      <a:cubicBezTo>
                        <a:pt x="340042" y="191452"/>
                        <a:pt x="339090" y="194310"/>
                        <a:pt x="338138" y="196215"/>
                      </a:cubicBezTo>
                      <a:lnTo>
                        <a:pt x="337185" y="198120"/>
                      </a:lnTo>
                      <a:cubicBezTo>
                        <a:pt x="309563" y="259080"/>
                        <a:pt x="269557" y="349567"/>
                        <a:pt x="203835" y="349567"/>
                      </a:cubicBezTo>
                      <a:cubicBezTo>
                        <a:pt x="168592" y="349567"/>
                        <a:pt x="151447" y="323850"/>
                        <a:pt x="151447" y="288608"/>
                      </a:cubicBezTo>
                      <a:cubicBezTo>
                        <a:pt x="121920" y="329565"/>
                        <a:pt x="91440" y="349567"/>
                        <a:pt x="60007" y="349567"/>
                      </a:cubicBezTo>
                      <a:cubicBezTo>
                        <a:pt x="19050" y="349567"/>
                        <a:pt x="0" y="314325"/>
                        <a:pt x="0" y="270510"/>
                      </a:cubicBezTo>
                      <a:cubicBezTo>
                        <a:pt x="0" y="174308"/>
                        <a:pt x="74295" y="3810"/>
                        <a:pt x="161925" y="3810"/>
                      </a:cubicBezTo>
                      <a:cubicBezTo>
                        <a:pt x="192405" y="3810"/>
                        <a:pt x="215265" y="16192"/>
                        <a:pt x="228600" y="42863"/>
                      </a:cubicBezTo>
                      <a:cubicBezTo>
                        <a:pt x="233363" y="30480"/>
                        <a:pt x="237172" y="19050"/>
                        <a:pt x="240982" y="9525"/>
                      </a:cubicBezTo>
                      <a:cubicBezTo>
                        <a:pt x="242888" y="3810"/>
                        <a:pt x="248602" y="0"/>
                        <a:pt x="255270" y="0"/>
                      </a:cubicBezTo>
                      <a:cubicBezTo>
                        <a:pt x="266700" y="0"/>
                        <a:pt x="272415" y="11430"/>
                        <a:pt x="269557" y="20002"/>
                      </a:cubicBezTo>
                      <a:lnTo>
                        <a:pt x="233363" y="118110"/>
                      </a:lnTo>
                      <a:cubicBezTo>
                        <a:pt x="206692" y="192405"/>
                        <a:pt x="182880" y="255270"/>
                        <a:pt x="182880" y="287655"/>
                      </a:cubicBezTo>
                      <a:cubicBezTo>
                        <a:pt x="182880" y="309563"/>
                        <a:pt x="189547" y="318135"/>
                        <a:pt x="204788" y="318135"/>
                      </a:cubicBezTo>
                      <a:cubicBezTo>
                        <a:pt x="250507" y="318135"/>
                        <a:pt x="284797" y="239077"/>
                        <a:pt x="309563" y="184785"/>
                      </a:cubicBezTo>
                      <a:lnTo>
                        <a:pt x="310515" y="182880"/>
                      </a:lnTo>
                      <a:cubicBezTo>
                        <a:pt x="313372" y="177165"/>
                        <a:pt x="318135" y="173355"/>
                        <a:pt x="324802" y="173355"/>
                      </a:cubicBezTo>
                      <a:cubicBezTo>
                        <a:pt x="326707" y="173355"/>
                        <a:pt x="329565" y="174308"/>
                        <a:pt x="331470" y="175260"/>
                      </a:cubicBezTo>
                      <a:cubicBezTo>
                        <a:pt x="336232" y="179070"/>
                        <a:pt x="340042" y="183833"/>
                        <a:pt x="340042" y="189548"/>
                      </a:cubicBezTo>
                      <a:close/>
                      <a:moveTo>
                        <a:pt x="191452" y="134302"/>
                      </a:moveTo>
                      <a:lnTo>
                        <a:pt x="208597" y="87630"/>
                      </a:lnTo>
                      <a:cubicBezTo>
                        <a:pt x="206692" y="54292"/>
                        <a:pt x="188595" y="34290"/>
                        <a:pt x="161925" y="34290"/>
                      </a:cubicBezTo>
                      <a:cubicBezTo>
                        <a:pt x="94297" y="36195"/>
                        <a:pt x="32385" y="193358"/>
                        <a:pt x="31432" y="265748"/>
                      </a:cubicBezTo>
                      <a:cubicBezTo>
                        <a:pt x="31432" y="298133"/>
                        <a:pt x="38100" y="319088"/>
                        <a:pt x="60007" y="319088"/>
                      </a:cubicBezTo>
                      <a:cubicBezTo>
                        <a:pt x="119063" y="319088"/>
                        <a:pt x="161925" y="209550"/>
                        <a:pt x="191452" y="134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1" name="Freeform: Shape 1050" hidden="1">
                  <a:extLst>
                    <a:ext uri="{FF2B5EF4-FFF2-40B4-BE49-F238E27FC236}">
                      <a16:creationId xmlns:a16="http://schemas.microsoft.com/office/drawing/2014/main" id="{8DDCBA3E-9FE8-643B-6197-45D907EA8D96}"/>
                    </a:ext>
                  </a:extLst>
                </p:cNvPr>
                <p:cNvSpPr/>
                <p:nvPr/>
              </p:nvSpPr>
              <p:spPr>
                <a:xfrm>
                  <a:off x="7836895" y="1800598"/>
                  <a:ext cx="243840" cy="398144"/>
                </a:xfrm>
                <a:custGeom>
                  <a:avLst/>
                  <a:gdLst>
                    <a:gd name="connsiteX0" fmla="*/ 110490 w 243840"/>
                    <a:gd name="connsiteY0" fmla="*/ 398145 h 398144"/>
                    <a:gd name="connsiteX1" fmla="*/ 0 w 243840"/>
                    <a:gd name="connsiteY1" fmla="*/ 291465 h 398144"/>
                    <a:gd name="connsiteX2" fmla="*/ 99060 w 243840"/>
                    <a:gd name="connsiteY2" fmla="*/ 182880 h 398144"/>
                    <a:gd name="connsiteX3" fmla="*/ 169545 w 243840"/>
                    <a:gd name="connsiteY3" fmla="*/ 257175 h 398144"/>
                    <a:gd name="connsiteX4" fmla="*/ 154305 w 243840"/>
                    <a:gd name="connsiteY4" fmla="*/ 272415 h 398144"/>
                    <a:gd name="connsiteX5" fmla="*/ 139065 w 243840"/>
                    <a:gd name="connsiteY5" fmla="*/ 257175 h 398144"/>
                    <a:gd name="connsiteX6" fmla="*/ 100013 w 243840"/>
                    <a:gd name="connsiteY6" fmla="*/ 214313 h 398144"/>
                    <a:gd name="connsiteX7" fmla="*/ 30480 w 243840"/>
                    <a:gd name="connsiteY7" fmla="*/ 292417 h 398144"/>
                    <a:gd name="connsiteX8" fmla="*/ 110490 w 243840"/>
                    <a:gd name="connsiteY8" fmla="*/ 368617 h 398144"/>
                    <a:gd name="connsiteX9" fmla="*/ 213360 w 243840"/>
                    <a:gd name="connsiteY9" fmla="*/ 269557 h 398144"/>
                    <a:gd name="connsiteX10" fmla="*/ 162878 w 243840"/>
                    <a:gd name="connsiteY10" fmla="*/ 148590 h 398144"/>
                    <a:gd name="connsiteX11" fmla="*/ 148590 w 243840"/>
                    <a:gd name="connsiteY11" fmla="*/ 165735 h 398144"/>
                    <a:gd name="connsiteX12" fmla="*/ 137160 w 243840"/>
                    <a:gd name="connsiteY12" fmla="*/ 171450 h 398144"/>
                    <a:gd name="connsiteX13" fmla="*/ 125730 w 243840"/>
                    <a:gd name="connsiteY13" fmla="*/ 167640 h 398144"/>
                    <a:gd name="connsiteX14" fmla="*/ 120967 w 243840"/>
                    <a:gd name="connsiteY14" fmla="*/ 155257 h 398144"/>
                    <a:gd name="connsiteX15" fmla="*/ 124778 w 243840"/>
                    <a:gd name="connsiteY15" fmla="*/ 145732 h 398144"/>
                    <a:gd name="connsiteX16" fmla="*/ 149543 w 243840"/>
                    <a:gd name="connsiteY16" fmla="*/ 119063 h 398144"/>
                    <a:gd name="connsiteX17" fmla="*/ 138113 w 243840"/>
                    <a:gd name="connsiteY17" fmla="*/ 70485 h 398144"/>
                    <a:gd name="connsiteX18" fmla="*/ 191453 w 243840"/>
                    <a:gd name="connsiteY18" fmla="*/ 0 h 398144"/>
                    <a:gd name="connsiteX19" fmla="*/ 226695 w 243840"/>
                    <a:gd name="connsiteY19" fmla="*/ 38100 h 398144"/>
                    <a:gd name="connsiteX20" fmla="*/ 185738 w 243840"/>
                    <a:gd name="connsiteY20" fmla="*/ 124777 h 398144"/>
                    <a:gd name="connsiteX21" fmla="*/ 243840 w 243840"/>
                    <a:gd name="connsiteY21" fmla="*/ 270510 h 398144"/>
                    <a:gd name="connsiteX22" fmla="*/ 110490 w 243840"/>
                    <a:gd name="connsiteY22" fmla="*/ 398145 h 398144"/>
                    <a:gd name="connsiteX23" fmla="*/ 195263 w 243840"/>
                    <a:gd name="connsiteY23" fmla="*/ 36195 h 398144"/>
                    <a:gd name="connsiteX24" fmla="*/ 180022 w 243840"/>
                    <a:gd name="connsiteY24" fmla="*/ 35242 h 398144"/>
                    <a:gd name="connsiteX25" fmla="*/ 168593 w 243840"/>
                    <a:gd name="connsiteY25" fmla="*/ 67627 h 398144"/>
                    <a:gd name="connsiteX26" fmla="*/ 172403 w 243840"/>
                    <a:gd name="connsiteY26" fmla="*/ 91440 h 398144"/>
                    <a:gd name="connsiteX27" fmla="*/ 195263 w 243840"/>
                    <a:gd name="connsiteY27" fmla="*/ 36195 h 398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3840" h="398144">
                      <a:moveTo>
                        <a:pt x="110490" y="398145"/>
                      </a:moveTo>
                      <a:cubicBezTo>
                        <a:pt x="49530" y="398145"/>
                        <a:pt x="0" y="350520"/>
                        <a:pt x="0" y="291465"/>
                      </a:cubicBezTo>
                      <a:cubicBezTo>
                        <a:pt x="4763" y="225742"/>
                        <a:pt x="40958" y="182880"/>
                        <a:pt x="99060" y="182880"/>
                      </a:cubicBezTo>
                      <a:cubicBezTo>
                        <a:pt x="137160" y="182880"/>
                        <a:pt x="167640" y="216217"/>
                        <a:pt x="169545" y="257175"/>
                      </a:cubicBezTo>
                      <a:cubicBezTo>
                        <a:pt x="169545" y="265748"/>
                        <a:pt x="162878" y="272415"/>
                        <a:pt x="154305" y="272415"/>
                      </a:cubicBezTo>
                      <a:cubicBezTo>
                        <a:pt x="145732" y="272415"/>
                        <a:pt x="139065" y="265748"/>
                        <a:pt x="139065" y="257175"/>
                      </a:cubicBezTo>
                      <a:cubicBezTo>
                        <a:pt x="137160" y="232410"/>
                        <a:pt x="119063" y="214313"/>
                        <a:pt x="100013" y="214313"/>
                      </a:cubicBezTo>
                      <a:cubicBezTo>
                        <a:pt x="60008" y="214313"/>
                        <a:pt x="33338" y="247650"/>
                        <a:pt x="30480" y="292417"/>
                      </a:cubicBezTo>
                      <a:cubicBezTo>
                        <a:pt x="30480" y="337185"/>
                        <a:pt x="67628" y="368617"/>
                        <a:pt x="110490" y="368617"/>
                      </a:cubicBezTo>
                      <a:cubicBezTo>
                        <a:pt x="169545" y="368617"/>
                        <a:pt x="212407" y="329565"/>
                        <a:pt x="213360" y="269557"/>
                      </a:cubicBezTo>
                      <a:cubicBezTo>
                        <a:pt x="212407" y="237173"/>
                        <a:pt x="201930" y="216217"/>
                        <a:pt x="162878" y="148590"/>
                      </a:cubicBezTo>
                      <a:cubicBezTo>
                        <a:pt x="158115" y="153352"/>
                        <a:pt x="152400" y="160020"/>
                        <a:pt x="148590" y="165735"/>
                      </a:cubicBezTo>
                      <a:cubicBezTo>
                        <a:pt x="145732" y="169545"/>
                        <a:pt x="140970" y="171450"/>
                        <a:pt x="137160" y="171450"/>
                      </a:cubicBezTo>
                      <a:cubicBezTo>
                        <a:pt x="133350" y="171450"/>
                        <a:pt x="129540" y="170498"/>
                        <a:pt x="125730" y="167640"/>
                      </a:cubicBezTo>
                      <a:cubicBezTo>
                        <a:pt x="121920" y="164782"/>
                        <a:pt x="120967" y="160020"/>
                        <a:pt x="120967" y="155257"/>
                      </a:cubicBezTo>
                      <a:cubicBezTo>
                        <a:pt x="120967" y="152400"/>
                        <a:pt x="122872" y="148590"/>
                        <a:pt x="124778" y="145732"/>
                      </a:cubicBezTo>
                      <a:cubicBezTo>
                        <a:pt x="133350" y="135255"/>
                        <a:pt x="140970" y="127635"/>
                        <a:pt x="149543" y="119063"/>
                      </a:cubicBezTo>
                      <a:cubicBezTo>
                        <a:pt x="142875" y="103823"/>
                        <a:pt x="138113" y="87630"/>
                        <a:pt x="138113" y="70485"/>
                      </a:cubicBezTo>
                      <a:cubicBezTo>
                        <a:pt x="138113" y="32385"/>
                        <a:pt x="161925" y="0"/>
                        <a:pt x="191453" y="0"/>
                      </a:cubicBezTo>
                      <a:cubicBezTo>
                        <a:pt x="212407" y="0"/>
                        <a:pt x="224790" y="17145"/>
                        <a:pt x="226695" y="38100"/>
                      </a:cubicBezTo>
                      <a:cubicBezTo>
                        <a:pt x="226695" y="67627"/>
                        <a:pt x="208597" y="99060"/>
                        <a:pt x="185738" y="124777"/>
                      </a:cubicBezTo>
                      <a:cubicBezTo>
                        <a:pt x="223838" y="195263"/>
                        <a:pt x="243840" y="220980"/>
                        <a:pt x="243840" y="270510"/>
                      </a:cubicBezTo>
                      <a:cubicBezTo>
                        <a:pt x="242888" y="347663"/>
                        <a:pt x="184785" y="398145"/>
                        <a:pt x="110490" y="398145"/>
                      </a:cubicBezTo>
                      <a:close/>
                      <a:moveTo>
                        <a:pt x="195263" y="36195"/>
                      </a:moveTo>
                      <a:cubicBezTo>
                        <a:pt x="195263" y="25717"/>
                        <a:pt x="187643" y="28575"/>
                        <a:pt x="180022" y="35242"/>
                      </a:cubicBezTo>
                      <a:cubicBezTo>
                        <a:pt x="171450" y="43815"/>
                        <a:pt x="168593" y="57150"/>
                        <a:pt x="168593" y="67627"/>
                      </a:cubicBezTo>
                      <a:cubicBezTo>
                        <a:pt x="168593" y="75248"/>
                        <a:pt x="170497" y="82867"/>
                        <a:pt x="172403" y="91440"/>
                      </a:cubicBezTo>
                      <a:cubicBezTo>
                        <a:pt x="184785" y="75248"/>
                        <a:pt x="195263" y="52388"/>
                        <a:pt x="195263" y="36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55" name="Freeform: Shape 1054" hidden="1">
              <a:extLst>
                <a:ext uri="{FF2B5EF4-FFF2-40B4-BE49-F238E27FC236}">
                  <a16:creationId xmlns:a16="http://schemas.microsoft.com/office/drawing/2014/main" id="{43978557-C934-8009-E564-FAA6540B5021}"/>
                </a:ext>
              </a:extLst>
            </p:cNvPr>
            <p:cNvSpPr/>
            <p:nvPr/>
          </p:nvSpPr>
          <p:spPr>
            <a:xfrm>
              <a:off x="6564332" y="2109241"/>
              <a:ext cx="248776" cy="364229"/>
            </a:xfrm>
            <a:custGeom>
              <a:avLst/>
              <a:gdLst>
                <a:gd name="connsiteX0" fmla="*/ 247117 w 248776"/>
                <a:gd name="connsiteY0" fmla="*/ 205026 h 364229"/>
                <a:gd name="connsiteX1" fmla="*/ 179228 w 248776"/>
                <a:gd name="connsiteY1" fmla="*/ 295319 h 364229"/>
                <a:gd name="connsiteX2" fmla="*/ 161577 w 248776"/>
                <a:gd name="connsiteY2" fmla="*/ 309576 h 364229"/>
                <a:gd name="connsiteX3" fmla="*/ 170402 w 248776"/>
                <a:gd name="connsiteY3" fmla="*/ 337410 h 364229"/>
                <a:gd name="connsiteX4" fmla="*/ 174476 w 248776"/>
                <a:gd name="connsiteY4" fmla="*/ 349630 h 364229"/>
                <a:gd name="connsiteX5" fmla="*/ 167008 w 248776"/>
                <a:gd name="connsiteY5" fmla="*/ 363887 h 364229"/>
                <a:gd name="connsiteX6" fmla="*/ 152751 w 248776"/>
                <a:gd name="connsiteY6" fmla="*/ 356419 h 364229"/>
                <a:gd name="connsiteX7" fmla="*/ 149357 w 248776"/>
                <a:gd name="connsiteY7" fmla="*/ 344199 h 364229"/>
                <a:gd name="connsiteX8" fmla="*/ 141889 w 248776"/>
                <a:gd name="connsiteY8" fmla="*/ 321796 h 364229"/>
                <a:gd name="connsiteX9" fmla="*/ 73321 w 248776"/>
                <a:gd name="connsiteY9" fmla="*/ 337410 h 364229"/>
                <a:gd name="connsiteX10" fmla="*/ 0 w 248776"/>
                <a:gd name="connsiteY10" fmla="*/ 264769 h 364229"/>
                <a:gd name="connsiteX11" fmla="*/ 93008 w 248776"/>
                <a:gd name="connsiteY11" fmla="*/ 137815 h 364229"/>
                <a:gd name="connsiteX12" fmla="*/ 86898 w 248776"/>
                <a:gd name="connsiteY12" fmla="*/ 80788 h 364229"/>
                <a:gd name="connsiteX13" fmla="*/ 153430 w 248776"/>
                <a:gd name="connsiteY13" fmla="*/ 0 h 364229"/>
                <a:gd name="connsiteX14" fmla="*/ 204347 w 248776"/>
                <a:gd name="connsiteY14" fmla="*/ 46165 h 364229"/>
                <a:gd name="connsiteX15" fmla="*/ 116770 w 248776"/>
                <a:gd name="connsiteY15" fmla="*/ 147999 h 364229"/>
                <a:gd name="connsiteX16" fmla="*/ 154109 w 248776"/>
                <a:gd name="connsiteY16" fmla="*/ 286493 h 364229"/>
                <a:gd name="connsiteX17" fmla="*/ 164292 w 248776"/>
                <a:gd name="connsiteY17" fmla="*/ 278347 h 364229"/>
                <a:gd name="connsiteX18" fmla="*/ 228108 w 248776"/>
                <a:gd name="connsiteY18" fmla="*/ 192806 h 364229"/>
                <a:gd name="connsiteX19" fmla="*/ 243044 w 248776"/>
                <a:gd name="connsiteY19" fmla="*/ 189411 h 364229"/>
                <a:gd name="connsiteX20" fmla="*/ 247117 w 248776"/>
                <a:gd name="connsiteY20" fmla="*/ 205026 h 364229"/>
                <a:gd name="connsiteX21" fmla="*/ 98440 w 248776"/>
                <a:gd name="connsiteY21" fmla="*/ 162256 h 364229"/>
                <a:gd name="connsiteX22" fmla="*/ 22404 w 248776"/>
                <a:gd name="connsiteY22" fmla="*/ 264769 h 364229"/>
                <a:gd name="connsiteX23" fmla="*/ 73999 w 248776"/>
                <a:gd name="connsiteY23" fmla="*/ 315007 h 364229"/>
                <a:gd name="connsiteX24" fmla="*/ 135779 w 248776"/>
                <a:gd name="connsiteY24" fmla="*/ 300071 h 364229"/>
                <a:gd name="connsiteX25" fmla="*/ 98440 w 248776"/>
                <a:gd name="connsiteY25" fmla="*/ 162256 h 364229"/>
                <a:gd name="connsiteX26" fmla="*/ 113375 w 248776"/>
                <a:gd name="connsiteY26" fmla="*/ 126953 h 364229"/>
                <a:gd name="connsiteX27" fmla="*/ 183301 w 248776"/>
                <a:gd name="connsiteY27" fmla="*/ 46844 h 364229"/>
                <a:gd name="connsiteX28" fmla="*/ 154109 w 248776"/>
                <a:gd name="connsiteY28" fmla="*/ 23082 h 364229"/>
                <a:gd name="connsiteX29" fmla="*/ 109981 w 248776"/>
                <a:gd name="connsiteY29" fmla="*/ 82825 h 364229"/>
                <a:gd name="connsiteX30" fmla="*/ 113375 w 248776"/>
                <a:gd name="connsiteY30" fmla="*/ 126953 h 36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8776" h="364229">
                  <a:moveTo>
                    <a:pt x="247117" y="205026"/>
                  </a:moveTo>
                  <a:cubicBezTo>
                    <a:pt x="227429" y="237613"/>
                    <a:pt x="206384" y="270200"/>
                    <a:pt x="179228" y="295319"/>
                  </a:cubicBezTo>
                  <a:cubicBezTo>
                    <a:pt x="173797" y="300750"/>
                    <a:pt x="167687" y="305502"/>
                    <a:pt x="161577" y="309576"/>
                  </a:cubicBezTo>
                  <a:lnTo>
                    <a:pt x="170402" y="337410"/>
                  </a:lnTo>
                  <a:lnTo>
                    <a:pt x="174476" y="349630"/>
                  </a:lnTo>
                  <a:cubicBezTo>
                    <a:pt x="175833" y="355062"/>
                    <a:pt x="173118" y="361851"/>
                    <a:pt x="167008" y="363887"/>
                  </a:cubicBezTo>
                  <a:cubicBezTo>
                    <a:pt x="161577" y="365245"/>
                    <a:pt x="154788" y="362529"/>
                    <a:pt x="152751" y="356419"/>
                  </a:cubicBezTo>
                  <a:lnTo>
                    <a:pt x="149357" y="344199"/>
                  </a:lnTo>
                  <a:lnTo>
                    <a:pt x="141889" y="321796"/>
                  </a:lnTo>
                  <a:cubicBezTo>
                    <a:pt x="119485" y="333337"/>
                    <a:pt x="97761" y="338089"/>
                    <a:pt x="73321" y="337410"/>
                  </a:cubicBezTo>
                  <a:cubicBezTo>
                    <a:pt x="28514" y="337410"/>
                    <a:pt x="0" y="309576"/>
                    <a:pt x="0" y="264769"/>
                  </a:cubicBezTo>
                  <a:cubicBezTo>
                    <a:pt x="1358" y="218604"/>
                    <a:pt x="27835" y="185338"/>
                    <a:pt x="93008" y="137815"/>
                  </a:cubicBezTo>
                  <a:cubicBezTo>
                    <a:pt x="89614" y="116770"/>
                    <a:pt x="86898" y="97082"/>
                    <a:pt x="86898" y="80788"/>
                  </a:cubicBezTo>
                  <a:cubicBezTo>
                    <a:pt x="86898" y="34624"/>
                    <a:pt x="114054" y="0"/>
                    <a:pt x="153430" y="0"/>
                  </a:cubicBezTo>
                  <a:cubicBezTo>
                    <a:pt x="181265" y="0"/>
                    <a:pt x="204347" y="17651"/>
                    <a:pt x="204347" y="46165"/>
                  </a:cubicBezTo>
                  <a:cubicBezTo>
                    <a:pt x="204347" y="79431"/>
                    <a:pt x="180586" y="103192"/>
                    <a:pt x="116770" y="147999"/>
                  </a:cubicBezTo>
                  <a:cubicBezTo>
                    <a:pt x="125595" y="192806"/>
                    <a:pt x="140531" y="244402"/>
                    <a:pt x="154109" y="286493"/>
                  </a:cubicBezTo>
                  <a:cubicBezTo>
                    <a:pt x="157503" y="283778"/>
                    <a:pt x="160898" y="281062"/>
                    <a:pt x="164292" y="278347"/>
                  </a:cubicBezTo>
                  <a:cubicBezTo>
                    <a:pt x="188732" y="254585"/>
                    <a:pt x="209099" y="223356"/>
                    <a:pt x="228108" y="192806"/>
                  </a:cubicBezTo>
                  <a:cubicBezTo>
                    <a:pt x="231503" y="187375"/>
                    <a:pt x="238292" y="186017"/>
                    <a:pt x="243044" y="189411"/>
                  </a:cubicBezTo>
                  <a:cubicBezTo>
                    <a:pt x="248475" y="192806"/>
                    <a:pt x="250512" y="199595"/>
                    <a:pt x="247117" y="205026"/>
                  </a:cubicBezTo>
                  <a:close/>
                  <a:moveTo>
                    <a:pt x="98440" y="162256"/>
                  </a:moveTo>
                  <a:cubicBezTo>
                    <a:pt x="43449" y="202310"/>
                    <a:pt x="23082" y="230145"/>
                    <a:pt x="22404" y="264769"/>
                  </a:cubicBezTo>
                  <a:cubicBezTo>
                    <a:pt x="22404" y="298034"/>
                    <a:pt x="43449" y="315007"/>
                    <a:pt x="73999" y="315007"/>
                  </a:cubicBezTo>
                  <a:cubicBezTo>
                    <a:pt x="97082" y="315007"/>
                    <a:pt x="116091" y="310255"/>
                    <a:pt x="135779" y="300071"/>
                  </a:cubicBezTo>
                  <a:cubicBezTo>
                    <a:pt x="122880" y="259337"/>
                    <a:pt x="107944" y="208420"/>
                    <a:pt x="98440" y="162256"/>
                  </a:cubicBezTo>
                  <a:close/>
                  <a:moveTo>
                    <a:pt x="113375" y="126953"/>
                  </a:moveTo>
                  <a:cubicBezTo>
                    <a:pt x="143247" y="105907"/>
                    <a:pt x="183301" y="75357"/>
                    <a:pt x="183301" y="46844"/>
                  </a:cubicBezTo>
                  <a:cubicBezTo>
                    <a:pt x="183301" y="32587"/>
                    <a:pt x="170402" y="23082"/>
                    <a:pt x="154109" y="23082"/>
                  </a:cubicBezTo>
                  <a:cubicBezTo>
                    <a:pt x="125595" y="23082"/>
                    <a:pt x="109981" y="49559"/>
                    <a:pt x="109981" y="82825"/>
                  </a:cubicBezTo>
                  <a:cubicBezTo>
                    <a:pt x="109302" y="94366"/>
                    <a:pt x="110660" y="109302"/>
                    <a:pt x="113375" y="126953"/>
                  </a:cubicBezTo>
                  <a:close/>
                </a:path>
              </a:pathLst>
            </a:custGeom>
            <a:solidFill>
              <a:srgbClr val="FFFFFF"/>
            </a:solidFill>
            <a:ln w="6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6" name="Graphic 1052" hidden="1">
              <a:extLst>
                <a:ext uri="{FF2B5EF4-FFF2-40B4-BE49-F238E27FC236}">
                  <a16:creationId xmlns:a16="http://schemas.microsoft.com/office/drawing/2014/main" id="{12C79D20-10E8-4921-3F9F-C33748A17917}"/>
                </a:ext>
              </a:extLst>
            </p:cNvPr>
            <p:cNvGrpSpPr/>
            <p:nvPr/>
          </p:nvGrpSpPr>
          <p:grpSpPr>
            <a:xfrm>
              <a:off x="5536926" y="2635636"/>
              <a:ext cx="3980316" cy="648534"/>
              <a:chOff x="5022565" y="2978957"/>
              <a:chExt cx="3391752" cy="552636"/>
            </a:xfrm>
            <a:solidFill>
              <a:srgbClr val="FFFFFF"/>
            </a:solidFill>
          </p:grpSpPr>
          <p:sp>
            <p:nvSpPr>
              <p:cNvPr id="1057" name="Freeform: Shape 1056" hidden="1">
                <a:extLst>
                  <a:ext uri="{FF2B5EF4-FFF2-40B4-BE49-F238E27FC236}">
                    <a16:creationId xmlns:a16="http://schemas.microsoft.com/office/drawing/2014/main" id="{EB912BF8-57B4-8D90-44CB-5F7A93477D01}"/>
                  </a:ext>
                </a:extLst>
              </p:cNvPr>
              <p:cNvSpPr/>
              <p:nvPr/>
            </p:nvSpPr>
            <p:spPr>
              <a:xfrm>
                <a:off x="5022565" y="2997966"/>
                <a:ext cx="472656" cy="496950"/>
              </a:xfrm>
              <a:custGeom>
                <a:avLst/>
                <a:gdLst>
                  <a:gd name="connsiteX0" fmla="*/ 471831 w 472656"/>
                  <a:gd name="connsiteY0" fmla="*/ 27835 h 496950"/>
                  <a:gd name="connsiteX1" fmla="*/ 444675 w 472656"/>
                  <a:gd name="connsiteY1" fmla="*/ 105229 h 496950"/>
                  <a:gd name="connsiteX2" fmla="*/ 388327 w 472656"/>
                  <a:gd name="connsiteY2" fmla="*/ 266126 h 496950"/>
                  <a:gd name="connsiteX3" fmla="*/ 338089 w 472656"/>
                  <a:gd name="connsiteY3" fmla="*/ 428382 h 496950"/>
                  <a:gd name="connsiteX4" fmla="*/ 373392 w 472656"/>
                  <a:gd name="connsiteY4" fmla="*/ 474547 h 496950"/>
                  <a:gd name="connsiteX5" fmla="*/ 384254 w 472656"/>
                  <a:gd name="connsiteY5" fmla="*/ 486088 h 496950"/>
                  <a:gd name="connsiteX6" fmla="*/ 372713 w 472656"/>
                  <a:gd name="connsiteY6" fmla="*/ 496950 h 496950"/>
                  <a:gd name="connsiteX7" fmla="*/ 315686 w 472656"/>
                  <a:gd name="connsiteY7" fmla="*/ 428382 h 496950"/>
                  <a:gd name="connsiteX8" fmla="*/ 366603 w 472656"/>
                  <a:gd name="connsiteY8" fmla="*/ 259337 h 496950"/>
                  <a:gd name="connsiteX9" fmla="*/ 375428 w 472656"/>
                  <a:gd name="connsiteY9" fmla="*/ 234897 h 496950"/>
                  <a:gd name="connsiteX10" fmla="*/ 241686 w 472656"/>
                  <a:gd name="connsiteY10" fmla="*/ 234897 h 496950"/>
                  <a:gd name="connsiteX11" fmla="*/ 234897 w 472656"/>
                  <a:gd name="connsiteY11" fmla="*/ 255943 h 496950"/>
                  <a:gd name="connsiteX12" fmla="*/ 90293 w 472656"/>
                  <a:gd name="connsiteY12" fmla="*/ 416162 h 496950"/>
                  <a:gd name="connsiteX13" fmla="*/ 0 w 472656"/>
                  <a:gd name="connsiteY13" fmla="*/ 322475 h 496950"/>
                  <a:gd name="connsiteX14" fmla="*/ 112696 w 472656"/>
                  <a:gd name="connsiteY14" fmla="*/ 211815 h 496950"/>
                  <a:gd name="connsiteX15" fmla="*/ 123559 w 472656"/>
                  <a:gd name="connsiteY15" fmla="*/ 222677 h 496950"/>
                  <a:gd name="connsiteX16" fmla="*/ 112696 w 472656"/>
                  <a:gd name="connsiteY16" fmla="*/ 234218 h 496950"/>
                  <a:gd name="connsiteX17" fmla="*/ 21725 w 472656"/>
                  <a:gd name="connsiteY17" fmla="*/ 323153 h 496950"/>
                  <a:gd name="connsiteX18" fmla="*/ 90293 w 472656"/>
                  <a:gd name="connsiteY18" fmla="*/ 394437 h 496950"/>
                  <a:gd name="connsiteX19" fmla="*/ 212494 w 472656"/>
                  <a:gd name="connsiteY19" fmla="*/ 249154 h 496950"/>
                  <a:gd name="connsiteX20" fmla="*/ 217246 w 472656"/>
                  <a:gd name="connsiteY20" fmla="*/ 234897 h 496950"/>
                  <a:gd name="connsiteX21" fmla="*/ 195521 w 472656"/>
                  <a:gd name="connsiteY21" fmla="*/ 234897 h 496950"/>
                  <a:gd name="connsiteX22" fmla="*/ 184659 w 472656"/>
                  <a:gd name="connsiteY22" fmla="*/ 224035 h 496950"/>
                  <a:gd name="connsiteX23" fmla="*/ 195521 w 472656"/>
                  <a:gd name="connsiteY23" fmla="*/ 212494 h 496950"/>
                  <a:gd name="connsiteX24" fmla="*/ 224714 w 472656"/>
                  <a:gd name="connsiteY24" fmla="*/ 212494 h 496950"/>
                  <a:gd name="connsiteX25" fmla="*/ 233539 w 472656"/>
                  <a:gd name="connsiteY25" fmla="*/ 185338 h 496950"/>
                  <a:gd name="connsiteX26" fmla="*/ 280383 w 472656"/>
                  <a:gd name="connsiteY26" fmla="*/ 63137 h 496950"/>
                  <a:gd name="connsiteX27" fmla="*/ 281741 w 472656"/>
                  <a:gd name="connsiteY27" fmla="*/ 59743 h 496950"/>
                  <a:gd name="connsiteX28" fmla="*/ 219962 w 472656"/>
                  <a:gd name="connsiteY28" fmla="*/ 42770 h 496950"/>
                  <a:gd name="connsiteX29" fmla="*/ 120164 w 472656"/>
                  <a:gd name="connsiteY29" fmla="*/ 22403 h 496950"/>
                  <a:gd name="connsiteX30" fmla="*/ 51596 w 472656"/>
                  <a:gd name="connsiteY30" fmla="*/ 90972 h 496950"/>
                  <a:gd name="connsiteX31" fmla="*/ 112017 w 472656"/>
                  <a:gd name="connsiteY31" fmla="*/ 146641 h 496950"/>
                  <a:gd name="connsiteX32" fmla="*/ 159540 w 472656"/>
                  <a:gd name="connsiteY32" fmla="*/ 135779 h 496950"/>
                  <a:gd name="connsiteX33" fmla="*/ 164971 w 472656"/>
                  <a:gd name="connsiteY33" fmla="*/ 134421 h 496950"/>
                  <a:gd name="connsiteX34" fmla="*/ 175155 w 472656"/>
                  <a:gd name="connsiteY34" fmla="*/ 145283 h 496950"/>
                  <a:gd name="connsiteX35" fmla="*/ 169045 w 472656"/>
                  <a:gd name="connsiteY35" fmla="*/ 155467 h 496950"/>
                  <a:gd name="connsiteX36" fmla="*/ 112017 w 472656"/>
                  <a:gd name="connsiteY36" fmla="*/ 168366 h 496950"/>
                  <a:gd name="connsiteX37" fmla="*/ 29871 w 472656"/>
                  <a:gd name="connsiteY37" fmla="*/ 92330 h 496950"/>
                  <a:gd name="connsiteX38" fmla="*/ 120164 w 472656"/>
                  <a:gd name="connsiteY38" fmla="*/ 0 h 496950"/>
                  <a:gd name="connsiteX39" fmla="*/ 226750 w 472656"/>
                  <a:gd name="connsiteY39" fmla="*/ 21046 h 496950"/>
                  <a:gd name="connsiteX40" fmla="*/ 296677 w 472656"/>
                  <a:gd name="connsiteY40" fmla="*/ 40055 h 496950"/>
                  <a:gd name="connsiteX41" fmla="*/ 329942 w 472656"/>
                  <a:gd name="connsiteY41" fmla="*/ 14936 h 496950"/>
                  <a:gd name="connsiteX42" fmla="*/ 335373 w 472656"/>
                  <a:gd name="connsiteY42" fmla="*/ 13578 h 496950"/>
                  <a:gd name="connsiteX43" fmla="*/ 346236 w 472656"/>
                  <a:gd name="connsiteY43" fmla="*/ 24440 h 496950"/>
                  <a:gd name="connsiteX44" fmla="*/ 340126 w 472656"/>
                  <a:gd name="connsiteY44" fmla="*/ 34624 h 496950"/>
                  <a:gd name="connsiteX45" fmla="*/ 300071 w 472656"/>
                  <a:gd name="connsiteY45" fmla="*/ 73999 h 496950"/>
                  <a:gd name="connsiteX46" fmla="*/ 254585 w 472656"/>
                  <a:gd name="connsiteY46" fmla="*/ 192127 h 496950"/>
                  <a:gd name="connsiteX47" fmla="*/ 248475 w 472656"/>
                  <a:gd name="connsiteY47" fmla="*/ 212494 h 496950"/>
                  <a:gd name="connsiteX48" fmla="*/ 383575 w 472656"/>
                  <a:gd name="connsiteY48" fmla="*/ 212494 h 496950"/>
                  <a:gd name="connsiteX49" fmla="*/ 423630 w 472656"/>
                  <a:gd name="connsiteY49" fmla="*/ 98440 h 496950"/>
                  <a:gd name="connsiteX50" fmla="*/ 450785 w 472656"/>
                  <a:gd name="connsiteY50" fmla="*/ 21046 h 496950"/>
                  <a:gd name="connsiteX51" fmla="*/ 460969 w 472656"/>
                  <a:gd name="connsiteY51" fmla="*/ 14257 h 496950"/>
                  <a:gd name="connsiteX52" fmla="*/ 471831 w 472656"/>
                  <a:gd name="connsiteY52" fmla="*/ 27835 h 4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72656" h="496950">
                    <a:moveTo>
                      <a:pt x="471831" y="27835"/>
                    </a:moveTo>
                    <a:lnTo>
                      <a:pt x="444675" y="105229"/>
                    </a:lnTo>
                    <a:cubicBezTo>
                      <a:pt x="421593" y="171081"/>
                      <a:pt x="391722" y="256622"/>
                      <a:pt x="388327" y="266126"/>
                    </a:cubicBezTo>
                    <a:cubicBezTo>
                      <a:pt x="354382" y="358456"/>
                      <a:pt x="339447" y="401226"/>
                      <a:pt x="338089" y="428382"/>
                    </a:cubicBezTo>
                    <a:cubicBezTo>
                      <a:pt x="336731" y="454180"/>
                      <a:pt x="346915" y="474547"/>
                      <a:pt x="373392" y="474547"/>
                    </a:cubicBezTo>
                    <a:cubicBezTo>
                      <a:pt x="378823" y="474547"/>
                      <a:pt x="384254" y="479978"/>
                      <a:pt x="384254" y="486088"/>
                    </a:cubicBezTo>
                    <a:cubicBezTo>
                      <a:pt x="383575" y="491519"/>
                      <a:pt x="378823" y="496950"/>
                      <a:pt x="372713" y="496950"/>
                    </a:cubicBezTo>
                    <a:cubicBezTo>
                      <a:pt x="332658" y="495593"/>
                      <a:pt x="315686" y="466400"/>
                      <a:pt x="315686" y="428382"/>
                    </a:cubicBezTo>
                    <a:cubicBezTo>
                      <a:pt x="315686" y="397153"/>
                      <a:pt x="334695" y="344199"/>
                      <a:pt x="366603" y="259337"/>
                    </a:cubicBezTo>
                    <a:lnTo>
                      <a:pt x="375428" y="234897"/>
                    </a:lnTo>
                    <a:lnTo>
                      <a:pt x="241686" y="234897"/>
                    </a:lnTo>
                    <a:cubicBezTo>
                      <a:pt x="238971" y="242365"/>
                      <a:pt x="236934" y="249154"/>
                      <a:pt x="234897" y="255943"/>
                    </a:cubicBezTo>
                    <a:cubicBezTo>
                      <a:pt x="208420" y="338089"/>
                      <a:pt x="181943" y="416162"/>
                      <a:pt x="90293" y="416162"/>
                    </a:cubicBezTo>
                    <a:cubicBezTo>
                      <a:pt x="31908" y="416162"/>
                      <a:pt x="0" y="375428"/>
                      <a:pt x="0" y="322475"/>
                    </a:cubicBezTo>
                    <a:cubicBezTo>
                      <a:pt x="0" y="259337"/>
                      <a:pt x="54990" y="213173"/>
                      <a:pt x="112696" y="211815"/>
                    </a:cubicBezTo>
                    <a:cubicBezTo>
                      <a:pt x="118806" y="211815"/>
                      <a:pt x="123559" y="217246"/>
                      <a:pt x="123559" y="222677"/>
                    </a:cubicBezTo>
                    <a:cubicBezTo>
                      <a:pt x="123559" y="228787"/>
                      <a:pt x="118806" y="234218"/>
                      <a:pt x="112696" y="234218"/>
                    </a:cubicBezTo>
                    <a:cubicBezTo>
                      <a:pt x="66532" y="234218"/>
                      <a:pt x="21725" y="272236"/>
                      <a:pt x="21725" y="323153"/>
                    </a:cubicBezTo>
                    <a:cubicBezTo>
                      <a:pt x="21725" y="364566"/>
                      <a:pt x="45486" y="394437"/>
                      <a:pt x="90293" y="394437"/>
                    </a:cubicBezTo>
                    <a:cubicBezTo>
                      <a:pt x="165650" y="394437"/>
                      <a:pt x="188732" y="323153"/>
                      <a:pt x="212494" y="249154"/>
                    </a:cubicBezTo>
                    <a:cubicBezTo>
                      <a:pt x="213851" y="244402"/>
                      <a:pt x="215888" y="238971"/>
                      <a:pt x="217246" y="234897"/>
                    </a:cubicBezTo>
                    <a:lnTo>
                      <a:pt x="195521" y="234897"/>
                    </a:lnTo>
                    <a:cubicBezTo>
                      <a:pt x="189411" y="234897"/>
                      <a:pt x="184659" y="229466"/>
                      <a:pt x="184659" y="224035"/>
                    </a:cubicBezTo>
                    <a:cubicBezTo>
                      <a:pt x="184659" y="217925"/>
                      <a:pt x="189411" y="212494"/>
                      <a:pt x="195521" y="212494"/>
                    </a:cubicBezTo>
                    <a:lnTo>
                      <a:pt x="224714" y="212494"/>
                    </a:lnTo>
                    <a:lnTo>
                      <a:pt x="233539" y="185338"/>
                    </a:lnTo>
                    <a:cubicBezTo>
                      <a:pt x="245759" y="147999"/>
                      <a:pt x="260016" y="100476"/>
                      <a:pt x="280383" y="63137"/>
                    </a:cubicBezTo>
                    <a:lnTo>
                      <a:pt x="281741" y="59743"/>
                    </a:lnTo>
                    <a:cubicBezTo>
                      <a:pt x="259337" y="54312"/>
                      <a:pt x="238971" y="48201"/>
                      <a:pt x="219962" y="42770"/>
                    </a:cubicBezTo>
                    <a:cubicBezTo>
                      <a:pt x="186696" y="32587"/>
                      <a:pt x="155467" y="22403"/>
                      <a:pt x="120164" y="22403"/>
                    </a:cubicBezTo>
                    <a:cubicBezTo>
                      <a:pt x="85541" y="22403"/>
                      <a:pt x="51596" y="56348"/>
                      <a:pt x="51596" y="90972"/>
                    </a:cubicBezTo>
                    <a:cubicBezTo>
                      <a:pt x="51596" y="129669"/>
                      <a:pt x="76715" y="146641"/>
                      <a:pt x="112017" y="146641"/>
                    </a:cubicBezTo>
                    <a:cubicBezTo>
                      <a:pt x="126953" y="146641"/>
                      <a:pt x="143925" y="142568"/>
                      <a:pt x="159540" y="135779"/>
                    </a:cubicBezTo>
                    <a:cubicBezTo>
                      <a:pt x="160898" y="135100"/>
                      <a:pt x="162934" y="134421"/>
                      <a:pt x="164971" y="134421"/>
                    </a:cubicBezTo>
                    <a:cubicBezTo>
                      <a:pt x="172439" y="134421"/>
                      <a:pt x="175155" y="141210"/>
                      <a:pt x="175155" y="145283"/>
                    </a:cubicBezTo>
                    <a:cubicBezTo>
                      <a:pt x="175155" y="149357"/>
                      <a:pt x="173118" y="153430"/>
                      <a:pt x="169045" y="155467"/>
                    </a:cubicBezTo>
                    <a:cubicBezTo>
                      <a:pt x="150714" y="163613"/>
                      <a:pt x="130348" y="168366"/>
                      <a:pt x="112017" y="168366"/>
                    </a:cubicBezTo>
                    <a:cubicBezTo>
                      <a:pt x="61779" y="168366"/>
                      <a:pt x="29871" y="137815"/>
                      <a:pt x="29871" y="92330"/>
                    </a:cubicBezTo>
                    <a:cubicBezTo>
                      <a:pt x="29871" y="42091"/>
                      <a:pt x="73999" y="0"/>
                      <a:pt x="120164" y="0"/>
                    </a:cubicBezTo>
                    <a:cubicBezTo>
                      <a:pt x="158861" y="0"/>
                      <a:pt x="190769" y="10183"/>
                      <a:pt x="226750" y="21046"/>
                    </a:cubicBezTo>
                    <a:cubicBezTo>
                      <a:pt x="247796" y="27835"/>
                      <a:pt x="270879" y="35302"/>
                      <a:pt x="296677" y="40055"/>
                    </a:cubicBezTo>
                    <a:cubicBezTo>
                      <a:pt x="308897" y="28514"/>
                      <a:pt x="318401" y="21046"/>
                      <a:pt x="329942" y="14936"/>
                    </a:cubicBezTo>
                    <a:cubicBezTo>
                      <a:pt x="331300" y="13578"/>
                      <a:pt x="333337" y="13578"/>
                      <a:pt x="335373" y="13578"/>
                    </a:cubicBezTo>
                    <a:cubicBezTo>
                      <a:pt x="343520" y="13578"/>
                      <a:pt x="346236" y="20367"/>
                      <a:pt x="346236" y="24440"/>
                    </a:cubicBezTo>
                    <a:cubicBezTo>
                      <a:pt x="346236" y="28514"/>
                      <a:pt x="344199" y="32587"/>
                      <a:pt x="340126" y="34624"/>
                    </a:cubicBezTo>
                    <a:cubicBezTo>
                      <a:pt x="323153" y="44128"/>
                      <a:pt x="307539" y="57706"/>
                      <a:pt x="300071" y="73999"/>
                    </a:cubicBezTo>
                    <a:cubicBezTo>
                      <a:pt x="281062" y="108623"/>
                      <a:pt x="266805" y="155467"/>
                      <a:pt x="254585" y="192127"/>
                    </a:cubicBezTo>
                    <a:lnTo>
                      <a:pt x="248475" y="212494"/>
                    </a:lnTo>
                    <a:lnTo>
                      <a:pt x="383575" y="212494"/>
                    </a:lnTo>
                    <a:cubicBezTo>
                      <a:pt x="395116" y="179907"/>
                      <a:pt x="410052" y="135779"/>
                      <a:pt x="423630" y="98440"/>
                    </a:cubicBezTo>
                    <a:cubicBezTo>
                      <a:pt x="437886" y="57706"/>
                      <a:pt x="449428" y="24440"/>
                      <a:pt x="450785" y="21046"/>
                    </a:cubicBezTo>
                    <a:cubicBezTo>
                      <a:pt x="452143" y="16972"/>
                      <a:pt x="456217" y="14257"/>
                      <a:pt x="460969" y="14257"/>
                    </a:cubicBezTo>
                    <a:cubicBezTo>
                      <a:pt x="470473" y="12899"/>
                      <a:pt x="474547" y="21046"/>
                      <a:pt x="471831" y="278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8" name="Freeform: Shape 1057" hidden="1">
                <a:extLst>
                  <a:ext uri="{FF2B5EF4-FFF2-40B4-BE49-F238E27FC236}">
                    <a16:creationId xmlns:a16="http://schemas.microsoft.com/office/drawing/2014/main" id="{080B0801-E3CA-B2A3-DFFD-68871E64E2D8}"/>
                  </a:ext>
                </a:extLst>
              </p:cNvPr>
              <p:cNvSpPr/>
              <p:nvPr/>
            </p:nvSpPr>
            <p:spPr>
              <a:xfrm>
                <a:off x="5443479" y="3135103"/>
                <a:ext cx="242364" cy="249154"/>
              </a:xfrm>
              <a:custGeom>
                <a:avLst/>
                <a:gdLst>
                  <a:gd name="connsiteX0" fmla="*/ 242365 w 242364"/>
                  <a:gd name="connsiteY0" fmla="*/ 135100 h 249154"/>
                  <a:gd name="connsiteX1" fmla="*/ 241007 w 242364"/>
                  <a:gd name="connsiteY1" fmla="*/ 139852 h 249154"/>
                  <a:gd name="connsiteX2" fmla="*/ 240328 w 242364"/>
                  <a:gd name="connsiteY2" fmla="*/ 141210 h 249154"/>
                  <a:gd name="connsiteX3" fmla="*/ 145283 w 242364"/>
                  <a:gd name="connsiteY3" fmla="*/ 249154 h 249154"/>
                  <a:gd name="connsiteX4" fmla="*/ 107944 w 242364"/>
                  <a:gd name="connsiteY4" fmla="*/ 205705 h 249154"/>
                  <a:gd name="connsiteX5" fmla="*/ 42770 w 242364"/>
                  <a:gd name="connsiteY5" fmla="*/ 249154 h 249154"/>
                  <a:gd name="connsiteX6" fmla="*/ 0 w 242364"/>
                  <a:gd name="connsiteY6" fmla="*/ 192806 h 249154"/>
                  <a:gd name="connsiteX7" fmla="*/ 115412 w 242364"/>
                  <a:gd name="connsiteY7" fmla="*/ 2716 h 249154"/>
                  <a:gd name="connsiteX8" fmla="*/ 162934 w 242364"/>
                  <a:gd name="connsiteY8" fmla="*/ 30550 h 249154"/>
                  <a:gd name="connsiteX9" fmla="*/ 171760 w 242364"/>
                  <a:gd name="connsiteY9" fmla="*/ 6789 h 249154"/>
                  <a:gd name="connsiteX10" fmla="*/ 181943 w 242364"/>
                  <a:gd name="connsiteY10" fmla="*/ 0 h 249154"/>
                  <a:gd name="connsiteX11" fmla="*/ 192127 w 242364"/>
                  <a:gd name="connsiteY11" fmla="*/ 14257 h 249154"/>
                  <a:gd name="connsiteX12" fmla="*/ 166329 w 242364"/>
                  <a:gd name="connsiteY12" fmla="*/ 84862 h 249154"/>
                  <a:gd name="connsiteX13" fmla="*/ 130348 w 242364"/>
                  <a:gd name="connsiteY13" fmla="*/ 205705 h 249154"/>
                  <a:gd name="connsiteX14" fmla="*/ 145962 w 242364"/>
                  <a:gd name="connsiteY14" fmla="*/ 227429 h 249154"/>
                  <a:gd name="connsiteX15" fmla="*/ 220640 w 242364"/>
                  <a:gd name="connsiteY15" fmla="*/ 132384 h 249154"/>
                  <a:gd name="connsiteX16" fmla="*/ 221319 w 242364"/>
                  <a:gd name="connsiteY16" fmla="*/ 131027 h 249154"/>
                  <a:gd name="connsiteX17" fmla="*/ 231503 w 242364"/>
                  <a:gd name="connsiteY17" fmla="*/ 124238 h 249154"/>
                  <a:gd name="connsiteX18" fmla="*/ 236255 w 242364"/>
                  <a:gd name="connsiteY18" fmla="*/ 125595 h 249154"/>
                  <a:gd name="connsiteX19" fmla="*/ 242365 w 242364"/>
                  <a:gd name="connsiteY19" fmla="*/ 135100 h 249154"/>
                  <a:gd name="connsiteX20" fmla="*/ 137136 w 242364"/>
                  <a:gd name="connsiteY20" fmla="*/ 96403 h 249154"/>
                  <a:gd name="connsiteX21" fmla="*/ 149357 w 242364"/>
                  <a:gd name="connsiteY21" fmla="*/ 63137 h 249154"/>
                  <a:gd name="connsiteX22" fmla="*/ 116091 w 242364"/>
                  <a:gd name="connsiteY22" fmla="*/ 25119 h 249154"/>
                  <a:gd name="connsiteX23" fmla="*/ 23082 w 242364"/>
                  <a:gd name="connsiteY23" fmla="*/ 190090 h 249154"/>
                  <a:gd name="connsiteX24" fmla="*/ 43449 w 242364"/>
                  <a:gd name="connsiteY24" fmla="*/ 228108 h 249154"/>
                  <a:gd name="connsiteX25" fmla="*/ 137136 w 242364"/>
                  <a:gd name="connsiteY25" fmla="*/ 96403 h 24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2364" h="249154">
                    <a:moveTo>
                      <a:pt x="242365" y="135100"/>
                    </a:moveTo>
                    <a:cubicBezTo>
                      <a:pt x="242365" y="136458"/>
                      <a:pt x="241686" y="138494"/>
                      <a:pt x="241007" y="139852"/>
                    </a:cubicBezTo>
                    <a:lnTo>
                      <a:pt x="240328" y="141210"/>
                    </a:lnTo>
                    <a:cubicBezTo>
                      <a:pt x="220640" y="184659"/>
                      <a:pt x="192127" y="249154"/>
                      <a:pt x="145283" y="249154"/>
                    </a:cubicBezTo>
                    <a:cubicBezTo>
                      <a:pt x="120164" y="249154"/>
                      <a:pt x="107944" y="230824"/>
                      <a:pt x="107944" y="205705"/>
                    </a:cubicBezTo>
                    <a:cubicBezTo>
                      <a:pt x="86898" y="234897"/>
                      <a:pt x="65174" y="249154"/>
                      <a:pt x="42770" y="249154"/>
                    </a:cubicBezTo>
                    <a:cubicBezTo>
                      <a:pt x="13578" y="249154"/>
                      <a:pt x="0" y="224035"/>
                      <a:pt x="0" y="192806"/>
                    </a:cubicBezTo>
                    <a:cubicBezTo>
                      <a:pt x="0" y="124238"/>
                      <a:pt x="52954" y="2716"/>
                      <a:pt x="115412" y="2716"/>
                    </a:cubicBezTo>
                    <a:cubicBezTo>
                      <a:pt x="137136" y="2716"/>
                      <a:pt x="153430" y="11541"/>
                      <a:pt x="162934" y="30550"/>
                    </a:cubicBezTo>
                    <a:cubicBezTo>
                      <a:pt x="166329" y="21725"/>
                      <a:pt x="169045" y="13578"/>
                      <a:pt x="171760" y="6789"/>
                    </a:cubicBezTo>
                    <a:cubicBezTo>
                      <a:pt x="173118" y="2716"/>
                      <a:pt x="177191" y="0"/>
                      <a:pt x="181943" y="0"/>
                    </a:cubicBezTo>
                    <a:cubicBezTo>
                      <a:pt x="190090" y="0"/>
                      <a:pt x="194164" y="8147"/>
                      <a:pt x="192127" y="14257"/>
                    </a:cubicBezTo>
                    <a:lnTo>
                      <a:pt x="166329" y="84862"/>
                    </a:lnTo>
                    <a:cubicBezTo>
                      <a:pt x="147320" y="137816"/>
                      <a:pt x="130348" y="182622"/>
                      <a:pt x="130348" y="205705"/>
                    </a:cubicBezTo>
                    <a:cubicBezTo>
                      <a:pt x="130348" y="221319"/>
                      <a:pt x="135100" y="227429"/>
                      <a:pt x="145962" y="227429"/>
                    </a:cubicBezTo>
                    <a:cubicBezTo>
                      <a:pt x="178549" y="227429"/>
                      <a:pt x="202989" y="171081"/>
                      <a:pt x="220640" y="132384"/>
                    </a:cubicBezTo>
                    <a:lnTo>
                      <a:pt x="221319" y="131027"/>
                    </a:lnTo>
                    <a:cubicBezTo>
                      <a:pt x="223356" y="126953"/>
                      <a:pt x="226750" y="124238"/>
                      <a:pt x="231503" y="124238"/>
                    </a:cubicBezTo>
                    <a:cubicBezTo>
                      <a:pt x="232860" y="124238"/>
                      <a:pt x="234897" y="124917"/>
                      <a:pt x="236255" y="125595"/>
                    </a:cubicBezTo>
                    <a:cubicBezTo>
                      <a:pt x="240328" y="127632"/>
                      <a:pt x="242365" y="131027"/>
                      <a:pt x="242365" y="135100"/>
                    </a:cubicBezTo>
                    <a:close/>
                    <a:moveTo>
                      <a:pt x="137136" y="96403"/>
                    </a:moveTo>
                    <a:lnTo>
                      <a:pt x="149357" y="63137"/>
                    </a:lnTo>
                    <a:cubicBezTo>
                      <a:pt x="147999" y="39376"/>
                      <a:pt x="135100" y="25119"/>
                      <a:pt x="116091" y="25119"/>
                    </a:cubicBezTo>
                    <a:cubicBezTo>
                      <a:pt x="67889" y="26477"/>
                      <a:pt x="23761" y="138494"/>
                      <a:pt x="23082" y="190090"/>
                    </a:cubicBezTo>
                    <a:cubicBezTo>
                      <a:pt x="23082" y="213173"/>
                      <a:pt x="27835" y="228108"/>
                      <a:pt x="43449" y="228108"/>
                    </a:cubicBezTo>
                    <a:cubicBezTo>
                      <a:pt x="85541" y="227429"/>
                      <a:pt x="116091" y="149357"/>
                      <a:pt x="137136" y="964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9" name="Freeform: Shape 1058" hidden="1">
                <a:extLst>
                  <a:ext uri="{FF2B5EF4-FFF2-40B4-BE49-F238E27FC236}">
                    <a16:creationId xmlns:a16="http://schemas.microsoft.com/office/drawing/2014/main" id="{42AEA07B-1B61-233B-4B39-6B71D511AF2B}"/>
                  </a:ext>
                </a:extLst>
              </p:cNvPr>
              <p:cNvSpPr/>
              <p:nvPr/>
            </p:nvSpPr>
            <p:spPr>
              <a:xfrm>
                <a:off x="5579169" y="3137139"/>
                <a:ext cx="304911" cy="374749"/>
              </a:xfrm>
              <a:custGeom>
                <a:avLst/>
                <a:gdLst>
                  <a:gd name="connsiteX0" fmla="*/ 304911 w 304911"/>
                  <a:gd name="connsiteY0" fmla="*/ 133063 h 374749"/>
                  <a:gd name="connsiteX1" fmla="*/ 303554 w 304911"/>
                  <a:gd name="connsiteY1" fmla="*/ 137137 h 374749"/>
                  <a:gd name="connsiteX2" fmla="*/ 222765 w 304911"/>
                  <a:gd name="connsiteY2" fmla="*/ 213852 h 374749"/>
                  <a:gd name="connsiteX3" fmla="*/ 186784 w 304911"/>
                  <a:gd name="connsiteY3" fmla="*/ 200274 h 374749"/>
                  <a:gd name="connsiteX4" fmla="*/ 108711 w 304911"/>
                  <a:gd name="connsiteY4" fmla="*/ 248475 h 374749"/>
                  <a:gd name="connsiteX5" fmla="*/ 71372 w 304911"/>
                  <a:gd name="connsiteY5" fmla="*/ 226751 h 374749"/>
                  <a:gd name="connsiteX6" fmla="*/ 21134 w 304911"/>
                  <a:gd name="connsiteY6" fmla="*/ 367282 h 374749"/>
                  <a:gd name="connsiteX7" fmla="*/ 10951 w 304911"/>
                  <a:gd name="connsiteY7" fmla="*/ 374749 h 374749"/>
                  <a:gd name="connsiteX8" fmla="*/ 767 w 304911"/>
                  <a:gd name="connsiteY8" fmla="*/ 360493 h 374749"/>
                  <a:gd name="connsiteX9" fmla="*/ 59152 w 304911"/>
                  <a:gd name="connsiteY9" fmla="*/ 197558 h 374749"/>
                  <a:gd name="connsiteX10" fmla="*/ 125005 w 304911"/>
                  <a:gd name="connsiteY10" fmla="*/ 16293 h 374749"/>
                  <a:gd name="connsiteX11" fmla="*/ 128399 w 304911"/>
                  <a:gd name="connsiteY11" fmla="*/ 8147 h 374749"/>
                  <a:gd name="connsiteX12" fmla="*/ 138583 w 304911"/>
                  <a:gd name="connsiteY12" fmla="*/ 679 h 374749"/>
                  <a:gd name="connsiteX13" fmla="*/ 148766 w 304911"/>
                  <a:gd name="connsiteY13" fmla="*/ 14936 h 374749"/>
                  <a:gd name="connsiteX14" fmla="*/ 144693 w 304911"/>
                  <a:gd name="connsiteY14" fmla="*/ 25798 h 374749"/>
                  <a:gd name="connsiteX15" fmla="*/ 194931 w 304911"/>
                  <a:gd name="connsiteY15" fmla="*/ 0 h 374749"/>
                  <a:gd name="connsiteX16" fmla="*/ 238380 w 304911"/>
                  <a:gd name="connsiteY16" fmla="*/ 59743 h 374749"/>
                  <a:gd name="connsiteX17" fmla="*/ 198325 w 304911"/>
                  <a:gd name="connsiteY17" fmla="*/ 181944 h 374749"/>
                  <a:gd name="connsiteX18" fmla="*/ 222765 w 304911"/>
                  <a:gd name="connsiteY18" fmla="*/ 192127 h 374749"/>
                  <a:gd name="connsiteX19" fmla="*/ 282508 w 304911"/>
                  <a:gd name="connsiteY19" fmla="*/ 128990 h 374749"/>
                  <a:gd name="connsiteX20" fmla="*/ 292691 w 304911"/>
                  <a:gd name="connsiteY20" fmla="*/ 122201 h 374749"/>
                  <a:gd name="connsiteX21" fmla="*/ 297444 w 304911"/>
                  <a:gd name="connsiteY21" fmla="*/ 123559 h 374749"/>
                  <a:gd name="connsiteX22" fmla="*/ 304911 w 304911"/>
                  <a:gd name="connsiteY22" fmla="*/ 133063 h 374749"/>
                  <a:gd name="connsiteX23" fmla="*/ 194252 w 304911"/>
                  <a:gd name="connsiteY23" fmla="*/ 136458 h 374749"/>
                  <a:gd name="connsiteX24" fmla="*/ 191536 w 304911"/>
                  <a:gd name="connsiteY24" fmla="*/ 150036 h 374749"/>
                  <a:gd name="connsiteX25" fmla="*/ 217334 w 304911"/>
                  <a:gd name="connsiteY25" fmla="*/ 58385 h 374749"/>
                  <a:gd name="connsiteX26" fmla="*/ 196967 w 304911"/>
                  <a:gd name="connsiteY26" fmla="*/ 21725 h 374749"/>
                  <a:gd name="connsiteX27" fmla="*/ 101922 w 304911"/>
                  <a:gd name="connsiteY27" fmla="*/ 154109 h 374749"/>
                  <a:gd name="connsiteX28" fmla="*/ 90381 w 304911"/>
                  <a:gd name="connsiteY28" fmla="*/ 200274 h 374749"/>
                  <a:gd name="connsiteX29" fmla="*/ 110069 w 304911"/>
                  <a:gd name="connsiteY29" fmla="*/ 227429 h 374749"/>
                  <a:gd name="connsiteX30" fmla="*/ 173885 w 304911"/>
                  <a:gd name="connsiteY30" fmla="*/ 181265 h 374749"/>
                  <a:gd name="connsiteX31" fmla="*/ 172527 w 304911"/>
                  <a:gd name="connsiteY31" fmla="*/ 131027 h 374749"/>
                  <a:gd name="connsiteX32" fmla="*/ 182711 w 304911"/>
                  <a:gd name="connsiteY32" fmla="*/ 122880 h 374749"/>
                  <a:gd name="connsiteX33" fmla="*/ 194252 w 304911"/>
                  <a:gd name="connsiteY33" fmla="*/ 136458 h 37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04911" h="374749">
                    <a:moveTo>
                      <a:pt x="304911" y="133063"/>
                    </a:moveTo>
                    <a:cubicBezTo>
                      <a:pt x="304911" y="134421"/>
                      <a:pt x="304233" y="135779"/>
                      <a:pt x="303554" y="137137"/>
                    </a:cubicBezTo>
                    <a:cubicBezTo>
                      <a:pt x="292691" y="175834"/>
                      <a:pt x="258747" y="213852"/>
                      <a:pt x="222765" y="213852"/>
                    </a:cubicBezTo>
                    <a:cubicBezTo>
                      <a:pt x="207830" y="213852"/>
                      <a:pt x="194931" y="208420"/>
                      <a:pt x="186784" y="200274"/>
                    </a:cubicBezTo>
                    <a:cubicBezTo>
                      <a:pt x="165738" y="228787"/>
                      <a:pt x="138583" y="249833"/>
                      <a:pt x="108711" y="248475"/>
                    </a:cubicBezTo>
                    <a:cubicBezTo>
                      <a:pt x="89023" y="247117"/>
                      <a:pt x="76803" y="240328"/>
                      <a:pt x="71372" y="226751"/>
                    </a:cubicBezTo>
                    <a:cubicBezTo>
                      <a:pt x="47611" y="291924"/>
                      <a:pt x="26565" y="350988"/>
                      <a:pt x="21134" y="367282"/>
                    </a:cubicBezTo>
                    <a:cubicBezTo>
                      <a:pt x="19776" y="372034"/>
                      <a:pt x="15703" y="374749"/>
                      <a:pt x="10951" y="374749"/>
                    </a:cubicBezTo>
                    <a:cubicBezTo>
                      <a:pt x="2804" y="374749"/>
                      <a:pt x="-1948" y="366603"/>
                      <a:pt x="767" y="360493"/>
                    </a:cubicBezTo>
                    <a:lnTo>
                      <a:pt x="59152" y="197558"/>
                    </a:lnTo>
                    <a:cubicBezTo>
                      <a:pt x="89023" y="116091"/>
                      <a:pt x="118895" y="32587"/>
                      <a:pt x="125005" y="16293"/>
                    </a:cubicBezTo>
                    <a:lnTo>
                      <a:pt x="128399" y="8147"/>
                    </a:lnTo>
                    <a:cubicBezTo>
                      <a:pt x="129757" y="3394"/>
                      <a:pt x="133830" y="679"/>
                      <a:pt x="138583" y="679"/>
                    </a:cubicBezTo>
                    <a:cubicBezTo>
                      <a:pt x="146729" y="679"/>
                      <a:pt x="151481" y="8826"/>
                      <a:pt x="148766" y="14936"/>
                    </a:cubicBezTo>
                    <a:lnTo>
                      <a:pt x="144693" y="25798"/>
                    </a:lnTo>
                    <a:cubicBezTo>
                      <a:pt x="158949" y="10862"/>
                      <a:pt x="175922" y="0"/>
                      <a:pt x="194931" y="0"/>
                    </a:cubicBezTo>
                    <a:cubicBezTo>
                      <a:pt x="227518" y="0"/>
                      <a:pt x="238380" y="27156"/>
                      <a:pt x="238380" y="59743"/>
                    </a:cubicBezTo>
                    <a:cubicBezTo>
                      <a:pt x="238380" y="95724"/>
                      <a:pt x="217334" y="154109"/>
                      <a:pt x="198325" y="181944"/>
                    </a:cubicBezTo>
                    <a:cubicBezTo>
                      <a:pt x="204435" y="188733"/>
                      <a:pt x="213261" y="192127"/>
                      <a:pt x="222765" y="192127"/>
                    </a:cubicBezTo>
                    <a:cubicBezTo>
                      <a:pt x="250600" y="192127"/>
                      <a:pt x="274361" y="158182"/>
                      <a:pt x="282508" y="128990"/>
                    </a:cubicBezTo>
                    <a:cubicBezTo>
                      <a:pt x="284545" y="124916"/>
                      <a:pt x="287939" y="122201"/>
                      <a:pt x="292691" y="122201"/>
                    </a:cubicBezTo>
                    <a:cubicBezTo>
                      <a:pt x="294049" y="122201"/>
                      <a:pt x="296086" y="122880"/>
                      <a:pt x="297444" y="123559"/>
                    </a:cubicBezTo>
                    <a:cubicBezTo>
                      <a:pt x="302196" y="124916"/>
                      <a:pt x="304911" y="128990"/>
                      <a:pt x="304911" y="133063"/>
                    </a:cubicBezTo>
                    <a:close/>
                    <a:moveTo>
                      <a:pt x="194252" y="136458"/>
                    </a:moveTo>
                    <a:cubicBezTo>
                      <a:pt x="192894" y="141210"/>
                      <a:pt x="192215" y="145962"/>
                      <a:pt x="191536" y="150036"/>
                    </a:cubicBezTo>
                    <a:cubicBezTo>
                      <a:pt x="206472" y="118128"/>
                      <a:pt x="217334" y="84183"/>
                      <a:pt x="217334" y="58385"/>
                    </a:cubicBezTo>
                    <a:cubicBezTo>
                      <a:pt x="217334" y="36660"/>
                      <a:pt x="212582" y="21725"/>
                      <a:pt x="196967" y="21725"/>
                    </a:cubicBezTo>
                    <a:cubicBezTo>
                      <a:pt x="154197" y="21725"/>
                      <a:pt x="122289" y="101155"/>
                      <a:pt x="101922" y="154109"/>
                    </a:cubicBezTo>
                    <a:cubicBezTo>
                      <a:pt x="93776" y="175834"/>
                      <a:pt x="90381" y="182622"/>
                      <a:pt x="90381" y="200274"/>
                    </a:cubicBezTo>
                    <a:cubicBezTo>
                      <a:pt x="90381" y="218604"/>
                      <a:pt x="95812" y="226751"/>
                      <a:pt x="110069" y="227429"/>
                    </a:cubicBezTo>
                    <a:cubicBezTo>
                      <a:pt x="133830" y="228108"/>
                      <a:pt x="156234" y="208420"/>
                      <a:pt x="173885" y="181265"/>
                    </a:cubicBezTo>
                    <a:cubicBezTo>
                      <a:pt x="167096" y="165650"/>
                      <a:pt x="168454" y="145283"/>
                      <a:pt x="172527" y="131027"/>
                    </a:cubicBezTo>
                    <a:cubicBezTo>
                      <a:pt x="173885" y="125595"/>
                      <a:pt x="177958" y="122880"/>
                      <a:pt x="182711" y="122880"/>
                    </a:cubicBezTo>
                    <a:cubicBezTo>
                      <a:pt x="190178" y="122201"/>
                      <a:pt x="195610" y="128990"/>
                      <a:pt x="194252" y="136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0" name="Freeform: Shape 1059" hidden="1">
                <a:extLst>
                  <a:ext uri="{FF2B5EF4-FFF2-40B4-BE49-F238E27FC236}">
                    <a16:creationId xmlns:a16="http://schemas.microsoft.com/office/drawing/2014/main" id="{9BB8526E-4DC4-E06B-94CD-D3386C64822C}"/>
                  </a:ext>
                </a:extLst>
              </p:cNvPr>
              <p:cNvSpPr/>
              <p:nvPr/>
            </p:nvSpPr>
            <p:spPr>
              <a:xfrm>
                <a:off x="5777406" y="3137139"/>
                <a:ext cx="304911" cy="374749"/>
              </a:xfrm>
              <a:custGeom>
                <a:avLst/>
                <a:gdLst>
                  <a:gd name="connsiteX0" fmla="*/ 304911 w 304911"/>
                  <a:gd name="connsiteY0" fmla="*/ 133063 h 374749"/>
                  <a:gd name="connsiteX1" fmla="*/ 303554 w 304911"/>
                  <a:gd name="connsiteY1" fmla="*/ 137137 h 374749"/>
                  <a:gd name="connsiteX2" fmla="*/ 222765 w 304911"/>
                  <a:gd name="connsiteY2" fmla="*/ 213852 h 374749"/>
                  <a:gd name="connsiteX3" fmla="*/ 186784 w 304911"/>
                  <a:gd name="connsiteY3" fmla="*/ 200274 h 374749"/>
                  <a:gd name="connsiteX4" fmla="*/ 108711 w 304911"/>
                  <a:gd name="connsiteY4" fmla="*/ 248475 h 374749"/>
                  <a:gd name="connsiteX5" fmla="*/ 71372 w 304911"/>
                  <a:gd name="connsiteY5" fmla="*/ 226751 h 374749"/>
                  <a:gd name="connsiteX6" fmla="*/ 21134 w 304911"/>
                  <a:gd name="connsiteY6" fmla="*/ 367282 h 374749"/>
                  <a:gd name="connsiteX7" fmla="*/ 10951 w 304911"/>
                  <a:gd name="connsiteY7" fmla="*/ 374749 h 374749"/>
                  <a:gd name="connsiteX8" fmla="*/ 767 w 304911"/>
                  <a:gd name="connsiteY8" fmla="*/ 360493 h 374749"/>
                  <a:gd name="connsiteX9" fmla="*/ 59152 w 304911"/>
                  <a:gd name="connsiteY9" fmla="*/ 197558 h 374749"/>
                  <a:gd name="connsiteX10" fmla="*/ 125005 w 304911"/>
                  <a:gd name="connsiteY10" fmla="*/ 16293 h 374749"/>
                  <a:gd name="connsiteX11" fmla="*/ 128399 w 304911"/>
                  <a:gd name="connsiteY11" fmla="*/ 8147 h 374749"/>
                  <a:gd name="connsiteX12" fmla="*/ 138583 w 304911"/>
                  <a:gd name="connsiteY12" fmla="*/ 679 h 374749"/>
                  <a:gd name="connsiteX13" fmla="*/ 148766 w 304911"/>
                  <a:gd name="connsiteY13" fmla="*/ 14936 h 374749"/>
                  <a:gd name="connsiteX14" fmla="*/ 144693 w 304911"/>
                  <a:gd name="connsiteY14" fmla="*/ 25798 h 374749"/>
                  <a:gd name="connsiteX15" fmla="*/ 194931 w 304911"/>
                  <a:gd name="connsiteY15" fmla="*/ 0 h 374749"/>
                  <a:gd name="connsiteX16" fmla="*/ 238380 w 304911"/>
                  <a:gd name="connsiteY16" fmla="*/ 59743 h 374749"/>
                  <a:gd name="connsiteX17" fmla="*/ 198325 w 304911"/>
                  <a:gd name="connsiteY17" fmla="*/ 181944 h 374749"/>
                  <a:gd name="connsiteX18" fmla="*/ 222765 w 304911"/>
                  <a:gd name="connsiteY18" fmla="*/ 192127 h 374749"/>
                  <a:gd name="connsiteX19" fmla="*/ 282508 w 304911"/>
                  <a:gd name="connsiteY19" fmla="*/ 128990 h 374749"/>
                  <a:gd name="connsiteX20" fmla="*/ 292691 w 304911"/>
                  <a:gd name="connsiteY20" fmla="*/ 122201 h 374749"/>
                  <a:gd name="connsiteX21" fmla="*/ 297444 w 304911"/>
                  <a:gd name="connsiteY21" fmla="*/ 123559 h 374749"/>
                  <a:gd name="connsiteX22" fmla="*/ 304911 w 304911"/>
                  <a:gd name="connsiteY22" fmla="*/ 133063 h 374749"/>
                  <a:gd name="connsiteX23" fmla="*/ 193573 w 304911"/>
                  <a:gd name="connsiteY23" fmla="*/ 136458 h 374749"/>
                  <a:gd name="connsiteX24" fmla="*/ 190857 w 304911"/>
                  <a:gd name="connsiteY24" fmla="*/ 150036 h 374749"/>
                  <a:gd name="connsiteX25" fmla="*/ 216655 w 304911"/>
                  <a:gd name="connsiteY25" fmla="*/ 58385 h 374749"/>
                  <a:gd name="connsiteX26" fmla="*/ 196288 w 304911"/>
                  <a:gd name="connsiteY26" fmla="*/ 21725 h 374749"/>
                  <a:gd name="connsiteX27" fmla="*/ 101243 w 304911"/>
                  <a:gd name="connsiteY27" fmla="*/ 154109 h 374749"/>
                  <a:gd name="connsiteX28" fmla="*/ 89702 w 304911"/>
                  <a:gd name="connsiteY28" fmla="*/ 200274 h 374749"/>
                  <a:gd name="connsiteX29" fmla="*/ 109390 w 304911"/>
                  <a:gd name="connsiteY29" fmla="*/ 227429 h 374749"/>
                  <a:gd name="connsiteX30" fmla="*/ 173206 w 304911"/>
                  <a:gd name="connsiteY30" fmla="*/ 181265 h 374749"/>
                  <a:gd name="connsiteX31" fmla="*/ 171848 w 304911"/>
                  <a:gd name="connsiteY31" fmla="*/ 131027 h 374749"/>
                  <a:gd name="connsiteX32" fmla="*/ 182032 w 304911"/>
                  <a:gd name="connsiteY32" fmla="*/ 122880 h 374749"/>
                  <a:gd name="connsiteX33" fmla="*/ 193573 w 304911"/>
                  <a:gd name="connsiteY33" fmla="*/ 136458 h 37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04911" h="374749">
                    <a:moveTo>
                      <a:pt x="304911" y="133063"/>
                    </a:moveTo>
                    <a:cubicBezTo>
                      <a:pt x="304911" y="134421"/>
                      <a:pt x="304233" y="135779"/>
                      <a:pt x="303554" y="137137"/>
                    </a:cubicBezTo>
                    <a:cubicBezTo>
                      <a:pt x="292691" y="175834"/>
                      <a:pt x="258747" y="213852"/>
                      <a:pt x="222765" y="213852"/>
                    </a:cubicBezTo>
                    <a:cubicBezTo>
                      <a:pt x="207830" y="213852"/>
                      <a:pt x="194931" y="208420"/>
                      <a:pt x="186784" y="200274"/>
                    </a:cubicBezTo>
                    <a:cubicBezTo>
                      <a:pt x="165738" y="228787"/>
                      <a:pt x="138583" y="249833"/>
                      <a:pt x="108711" y="248475"/>
                    </a:cubicBezTo>
                    <a:cubicBezTo>
                      <a:pt x="89023" y="247117"/>
                      <a:pt x="76803" y="240328"/>
                      <a:pt x="71372" y="226751"/>
                    </a:cubicBezTo>
                    <a:cubicBezTo>
                      <a:pt x="47611" y="291924"/>
                      <a:pt x="26565" y="350988"/>
                      <a:pt x="21134" y="367282"/>
                    </a:cubicBezTo>
                    <a:cubicBezTo>
                      <a:pt x="19776" y="372034"/>
                      <a:pt x="15703" y="374749"/>
                      <a:pt x="10951" y="374749"/>
                    </a:cubicBezTo>
                    <a:cubicBezTo>
                      <a:pt x="2804" y="374749"/>
                      <a:pt x="-1948" y="366603"/>
                      <a:pt x="767" y="360493"/>
                    </a:cubicBezTo>
                    <a:lnTo>
                      <a:pt x="59152" y="197558"/>
                    </a:lnTo>
                    <a:cubicBezTo>
                      <a:pt x="89023" y="116091"/>
                      <a:pt x="118895" y="32587"/>
                      <a:pt x="125005" y="16293"/>
                    </a:cubicBezTo>
                    <a:lnTo>
                      <a:pt x="128399" y="8147"/>
                    </a:lnTo>
                    <a:cubicBezTo>
                      <a:pt x="129757" y="3394"/>
                      <a:pt x="133830" y="679"/>
                      <a:pt x="138583" y="679"/>
                    </a:cubicBezTo>
                    <a:cubicBezTo>
                      <a:pt x="146729" y="679"/>
                      <a:pt x="151481" y="8826"/>
                      <a:pt x="148766" y="14936"/>
                    </a:cubicBezTo>
                    <a:lnTo>
                      <a:pt x="144693" y="25798"/>
                    </a:lnTo>
                    <a:cubicBezTo>
                      <a:pt x="158949" y="10862"/>
                      <a:pt x="175922" y="0"/>
                      <a:pt x="194931" y="0"/>
                    </a:cubicBezTo>
                    <a:cubicBezTo>
                      <a:pt x="227518" y="0"/>
                      <a:pt x="238380" y="27156"/>
                      <a:pt x="238380" y="59743"/>
                    </a:cubicBezTo>
                    <a:cubicBezTo>
                      <a:pt x="238380" y="95724"/>
                      <a:pt x="217334" y="154109"/>
                      <a:pt x="198325" y="181944"/>
                    </a:cubicBezTo>
                    <a:cubicBezTo>
                      <a:pt x="204435" y="188733"/>
                      <a:pt x="213261" y="192127"/>
                      <a:pt x="222765" y="192127"/>
                    </a:cubicBezTo>
                    <a:cubicBezTo>
                      <a:pt x="250600" y="192127"/>
                      <a:pt x="274361" y="158182"/>
                      <a:pt x="282508" y="128990"/>
                    </a:cubicBezTo>
                    <a:cubicBezTo>
                      <a:pt x="284545" y="124916"/>
                      <a:pt x="287939" y="122201"/>
                      <a:pt x="292691" y="122201"/>
                    </a:cubicBezTo>
                    <a:cubicBezTo>
                      <a:pt x="294049" y="122201"/>
                      <a:pt x="296086" y="122880"/>
                      <a:pt x="297444" y="123559"/>
                    </a:cubicBezTo>
                    <a:cubicBezTo>
                      <a:pt x="302196" y="124916"/>
                      <a:pt x="304911" y="128990"/>
                      <a:pt x="304911" y="133063"/>
                    </a:cubicBezTo>
                    <a:close/>
                    <a:moveTo>
                      <a:pt x="193573" y="136458"/>
                    </a:moveTo>
                    <a:cubicBezTo>
                      <a:pt x="192215" y="141210"/>
                      <a:pt x="191536" y="145962"/>
                      <a:pt x="190857" y="150036"/>
                    </a:cubicBezTo>
                    <a:cubicBezTo>
                      <a:pt x="205793" y="118128"/>
                      <a:pt x="216655" y="84183"/>
                      <a:pt x="216655" y="58385"/>
                    </a:cubicBezTo>
                    <a:cubicBezTo>
                      <a:pt x="216655" y="36660"/>
                      <a:pt x="211903" y="21725"/>
                      <a:pt x="196288" y="21725"/>
                    </a:cubicBezTo>
                    <a:cubicBezTo>
                      <a:pt x="153518" y="21725"/>
                      <a:pt x="121610" y="101155"/>
                      <a:pt x="101243" y="154109"/>
                    </a:cubicBezTo>
                    <a:cubicBezTo>
                      <a:pt x="93097" y="175834"/>
                      <a:pt x="89702" y="182622"/>
                      <a:pt x="89702" y="200274"/>
                    </a:cubicBezTo>
                    <a:cubicBezTo>
                      <a:pt x="89702" y="218604"/>
                      <a:pt x="95133" y="226751"/>
                      <a:pt x="109390" y="227429"/>
                    </a:cubicBezTo>
                    <a:cubicBezTo>
                      <a:pt x="133151" y="228108"/>
                      <a:pt x="155555" y="208420"/>
                      <a:pt x="173206" y="181265"/>
                    </a:cubicBezTo>
                    <a:cubicBezTo>
                      <a:pt x="166417" y="165650"/>
                      <a:pt x="167775" y="145283"/>
                      <a:pt x="171848" y="131027"/>
                    </a:cubicBezTo>
                    <a:cubicBezTo>
                      <a:pt x="173206" y="125595"/>
                      <a:pt x="177279" y="122880"/>
                      <a:pt x="182032" y="122880"/>
                    </a:cubicBezTo>
                    <a:cubicBezTo>
                      <a:pt x="190178" y="122201"/>
                      <a:pt x="195610" y="128990"/>
                      <a:pt x="193573" y="136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1" name="Freeform: Shape 1060" hidden="1">
                <a:extLst>
                  <a:ext uri="{FF2B5EF4-FFF2-40B4-BE49-F238E27FC236}">
                    <a16:creationId xmlns:a16="http://schemas.microsoft.com/office/drawing/2014/main" id="{0F0EBD3C-768D-F776-CC2C-6F7BE0C1F1EE}"/>
                  </a:ext>
                </a:extLst>
              </p:cNvPr>
              <p:cNvSpPr/>
              <p:nvPr/>
            </p:nvSpPr>
            <p:spPr>
              <a:xfrm>
                <a:off x="5997456" y="3135781"/>
                <a:ext cx="299392" cy="395132"/>
              </a:xfrm>
              <a:custGeom>
                <a:avLst/>
                <a:gdLst>
                  <a:gd name="connsiteX0" fmla="*/ 299392 w 299392"/>
                  <a:gd name="connsiteY0" fmla="*/ 135100 h 395132"/>
                  <a:gd name="connsiteX1" fmla="*/ 298034 w 299392"/>
                  <a:gd name="connsiteY1" fmla="*/ 139852 h 395132"/>
                  <a:gd name="connsiteX2" fmla="*/ 146641 w 299392"/>
                  <a:gd name="connsiteY2" fmla="*/ 286493 h 395132"/>
                  <a:gd name="connsiteX3" fmla="*/ 51596 w 299392"/>
                  <a:gd name="connsiteY3" fmla="*/ 395116 h 395132"/>
                  <a:gd name="connsiteX4" fmla="*/ 0 w 299392"/>
                  <a:gd name="connsiteY4" fmla="*/ 344878 h 395132"/>
                  <a:gd name="connsiteX5" fmla="*/ 88256 w 299392"/>
                  <a:gd name="connsiteY5" fmla="*/ 276310 h 395132"/>
                  <a:gd name="connsiteX6" fmla="*/ 129669 w 299392"/>
                  <a:gd name="connsiteY6" fmla="*/ 268163 h 395132"/>
                  <a:gd name="connsiteX7" fmla="*/ 142568 w 299392"/>
                  <a:gd name="connsiteY7" fmla="*/ 230824 h 395132"/>
                  <a:gd name="connsiteX8" fmla="*/ 103192 w 299392"/>
                  <a:gd name="connsiteY8" fmla="*/ 248475 h 395132"/>
                  <a:gd name="connsiteX9" fmla="*/ 46165 w 299392"/>
                  <a:gd name="connsiteY9" fmla="*/ 192806 h 395132"/>
                  <a:gd name="connsiteX10" fmla="*/ 79431 w 299392"/>
                  <a:gd name="connsiteY10" fmla="*/ 86898 h 395132"/>
                  <a:gd name="connsiteX11" fmla="*/ 108623 w 299392"/>
                  <a:gd name="connsiteY11" fmla="*/ 7468 h 395132"/>
                  <a:gd name="connsiteX12" fmla="*/ 118806 w 299392"/>
                  <a:gd name="connsiteY12" fmla="*/ 679 h 395132"/>
                  <a:gd name="connsiteX13" fmla="*/ 128990 w 299392"/>
                  <a:gd name="connsiteY13" fmla="*/ 14936 h 395132"/>
                  <a:gd name="connsiteX14" fmla="*/ 100476 w 299392"/>
                  <a:gd name="connsiteY14" fmla="*/ 94366 h 395132"/>
                  <a:gd name="connsiteX15" fmla="*/ 68568 w 299392"/>
                  <a:gd name="connsiteY15" fmla="*/ 192127 h 395132"/>
                  <a:gd name="connsiteX16" fmla="*/ 103192 w 299392"/>
                  <a:gd name="connsiteY16" fmla="*/ 226072 h 395132"/>
                  <a:gd name="connsiteX17" fmla="*/ 185338 w 299392"/>
                  <a:gd name="connsiteY17" fmla="*/ 110660 h 395132"/>
                  <a:gd name="connsiteX18" fmla="*/ 224035 w 299392"/>
                  <a:gd name="connsiteY18" fmla="*/ 7468 h 395132"/>
                  <a:gd name="connsiteX19" fmla="*/ 234218 w 299392"/>
                  <a:gd name="connsiteY19" fmla="*/ 0 h 395132"/>
                  <a:gd name="connsiteX20" fmla="*/ 245081 w 299392"/>
                  <a:gd name="connsiteY20" fmla="*/ 14936 h 395132"/>
                  <a:gd name="connsiteX21" fmla="*/ 205705 w 299392"/>
                  <a:gd name="connsiteY21" fmla="*/ 117449 h 395132"/>
                  <a:gd name="connsiteX22" fmla="*/ 164292 w 299392"/>
                  <a:gd name="connsiteY22" fmla="*/ 236255 h 395132"/>
                  <a:gd name="connsiteX23" fmla="*/ 156146 w 299392"/>
                  <a:gd name="connsiteY23" fmla="*/ 259338 h 395132"/>
                  <a:gd name="connsiteX24" fmla="*/ 278346 w 299392"/>
                  <a:gd name="connsiteY24" fmla="*/ 129669 h 395132"/>
                  <a:gd name="connsiteX25" fmla="*/ 288530 w 299392"/>
                  <a:gd name="connsiteY25" fmla="*/ 122880 h 395132"/>
                  <a:gd name="connsiteX26" fmla="*/ 293282 w 299392"/>
                  <a:gd name="connsiteY26" fmla="*/ 124238 h 395132"/>
                  <a:gd name="connsiteX27" fmla="*/ 299392 w 299392"/>
                  <a:gd name="connsiteY27" fmla="*/ 135100 h 395132"/>
                  <a:gd name="connsiteX28" fmla="*/ 121522 w 299392"/>
                  <a:gd name="connsiteY28" fmla="*/ 293282 h 395132"/>
                  <a:gd name="connsiteX29" fmla="*/ 93008 w 299392"/>
                  <a:gd name="connsiteY29" fmla="*/ 298713 h 395132"/>
                  <a:gd name="connsiteX30" fmla="*/ 22404 w 299392"/>
                  <a:gd name="connsiteY30" fmla="*/ 344878 h 395132"/>
                  <a:gd name="connsiteX31" fmla="*/ 52275 w 299392"/>
                  <a:gd name="connsiteY31" fmla="*/ 374071 h 395132"/>
                  <a:gd name="connsiteX32" fmla="*/ 121522 w 299392"/>
                  <a:gd name="connsiteY32" fmla="*/ 293282 h 39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392" h="395132">
                    <a:moveTo>
                      <a:pt x="299392" y="135100"/>
                    </a:moveTo>
                    <a:cubicBezTo>
                      <a:pt x="299392" y="136458"/>
                      <a:pt x="298713" y="138494"/>
                      <a:pt x="298034" y="139852"/>
                    </a:cubicBezTo>
                    <a:cubicBezTo>
                      <a:pt x="265447" y="215888"/>
                      <a:pt x="222677" y="264090"/>
                      <a:pt x="146641" y="286493"/>
                    </a:cubicBezTo>
                    <a:cubicBezTo>
                      <a:pt x="121522" y="357777"/>
                      <a:pt x="89614" y="395116"/>
                      <a:pt x="51596" y="395116"/>
                    </a:cubicBezTo>
                    <a:cubicBezTo>
                      <a:pt x="20367" y="395795"/>
                      <a:pt x="0" y="375428"/>
                      <a:pt x="0" y="344878"/>
                    </a:cubicBezTo>
                    <a:cubicBezTo>
                      <a:pt x="0" y="312291"/>
                      <a:pt x="25798" y="287851"/>
                      <a:pt x="88256" y="276310"/>
                    </a:cubicBezTo>
                    <a:cubicBezTo>
                      <a:pt x="101155" y="274273"/>
                      <a:pt x="115412" y="271558"/>
                      <a:pt x="129669" y="268163"/>
                    </a:cubicBezTo>
                    <a:lnTo>
                      <a:pt x="142568" y="230824"/>
                    </a:lnTo>
                    <a:cubicBezTo>
                      <a:pt x="130348" y="242365"/>
                      <a:pt x="117449" y="248475"/>
                      <a:pt x="103192" y="248475"/>
                    </a:cubicBezTo>
                    <a:cubicBezTo>
                      <a:pt x="59064" y="248475"/>
                      <a:pt x="46165" y="218604"/>
                      <a:pt x="46165" y="192806"/>
                    </a:cubicBezTo>
                    <a:cubicBezTo>
                      <a:pt x="47523" y="169045"/>
                      <a:pt x="59064" y="139852"/>
                      <a:pt x="79431" y="86898"/>
                    </a:cubicBezTo>
                    <a:lnTo>
                      <a:pt x="108623" y="7468"/>
                    </a:lnTo>
                    <a:cubicBezTo>
                      <a:pt x="109981" y="3394"/>
                      <a:pt x="114054" y="679"/>
                      <a:pt x="118806" y="679"/>
                    </a:cubicBezTo>
                    <a:cubicBezTo>
                      <a:pt x="127632" y="679"/>
                      <a:pt x="131705" y="8826"/>
                      <a:pt x="128990" y="14936"/>
                    </a:cubicBezTo>
                    <a:lnTo>
                      <a:pt x="100476" y="94366"/>
                    </a:lnTo>
                    <a:cubicBezTo>
                      <a:pt x="77394" y="157503"/>
                      <a:pt x="68568" y="173797"/>
                      <a:pt x="68568" y="192127"/>
                    </a:cubicBezTo>
                    <a:cubicBezTo>
                      <a:pt x="68568" y="207063"/>
                      <a:pt x="73321" y="226072"/>
                      <a:pt x="103192" y="226072"/>
                    </a:cubicBezTo>
                    <a:cubicBezTo>
                      <a:pt x="131026" y="226072"/>
                      <a:pt x="164292" y="171081"/>
                      <a:pt x="185338" y="110660"/>
                    </a:cubicBezTo>
                    <a:cubicBezTo>
                      <a:pt x="192127" y="90293"/>
                      <a:pt x="188732" y="99797"/>
                      <a:pt x="224035" y="7468"/>
                    </a:cubicBezTo>
                    <a:cubicBezTo>
                      <a:pt x="225393" y="3394"/>
                      <a:pt x="229466" y="0"/>
                      <a:pt x="234218" y="0"/>
                    </a:cubicBezTo>
                    <a:cubicBezTo>
                      <a:pt x="240328" y="0"/>
                      <a:pt x="247796" y="7468"/>
                      <a:pt x="245081" y="14936"/>
                    </a:cubicBezTo>
                    <a:cubicBezTo>
                      <a:pt x="236934" y="35981"/>
                      <a:pt x="222677" y="71963"/>
                      <a:pt x="205705" y="117449"/>
                    </a:cubicBezTo>
                    <a:lnTo>
                      <a:pt x="164292" y="236255"/>
                    </a:lnTo>
                    <a:lnTo>
                      <a:pt x="156146" y="259338"/>
                    </a:lnTo>
                    <a:cubicBezTo>
                      <a:pt x="215888" y="238971"/>
                      <a:pt x="252548" y="190769"/>
                      <a:pt x="278346" y="129669"/>
                    </a:cubicBezTo>
                    <a:cubicBezTo>
                      <a:pt x="280383" y="125595"/>
                      <a:pt x="283778" y="122880"/>
                      <a:pt x="288530" y="122880"/>
                    </a:cubicBezTo>
                    <a:cubicBezTo>
                      <a:pt x="289888" y="122880"/>
                      <a:pt x="291924" y="123559"/>
                      <a:pt x="293282" y="124238"/>
                    </a:cubicBezTo>
                    <a:cubicBezTo>
                      <a:pt x="296676" y="127632"/>
                      <a:pt x="299392" y="131027"/>
                      <a:pt x="299392" y="135100"/>
                    </a:cubicBezTo>
                    <a:close/>
                    <a:moveTo>
                      <a:pt x="121522" y="293282"/>
                    </a:moveTo>
                    <a:cubicBezTo>
                      <a:pt x="111339" y="295319"/>
                      <a:pt x="102513" y="297356"/>
                      <a:pt x="93008" y="298713"/>
                    </a:cubicBezTo>
                    <a:cubicBezTo>
                      <a:pt x="44807" y="306860"/>
                      <a:pt x="24440" y="320438"/>
                      <a:pt x="22404" y="344878"/>
                    </a:cubicBezTo>
                    <a:cubicBezTo>
                      <a:pt x="22404" y="363208"/>
                      <a:pt x="34624" y="374750"/>
                      <a:pt x="52275" y="374071"/>
                    </a:cubicBezTo>
                    <a:cubicBezTo>
                      <a:pt x="80109" y="373392"/>
                      <a:pt x="103871" y="345557"/>
                      <a:pt x="121522" y="2932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2" name="Freeform: Shape 1061" hidden="1">
                <a:extLst>
                  <a:ext uri="{FF2B5EF4-FFF2-40B4-BE49-F238E27FC236}">
                    <a16:creationId xmlns:a16="http://schemas.microsoft.com/office/drawing/2014/main" id="{80E68F58-7B46-2C12-1C08-A63724631A3C}"/>
                  </a:ext>
                </a:extLst>
              </p:cNvPr>
              <p:cNvSpPr/>
              <p:nvPr/>
            </p:nvSpPr>
            <p:spPr>
              <a:xfrm>
                <a:off x="6421343" y="2978957"/>
                <a:ext cx="419328" cy="509849"/>
              </a:xfrm>
              <a:custGeom>
                <a:avLst/>
                <a:gdLst>
                  <a:gd name="connsiteX0" fmla="*/ 11962 w 419328"/>
                  <a:gd name="connsiteY0" fmla="*/ 20367 h 509849"/>
                  <a:gd name="connsiteX1" fmla="*/ 22146 w 419328"/>
                  <a:gd name="connsiteY1" fmla="*/ 30550 h 509849"/>
                  <a:gd name="connsiteX2" fmla="*/ 83246 w 419328"/>
                  <a:gd name="connsiteY2" fmla="*/ 90972 h 509849"/>
                  <a:gd name="connsiteX3" fmla="*/ 226493 w 419328"/>
                  <a:gd name="connsiteY3" fmla="*/ 20367 h 509849"/>
                  <a:gd name="connsiteX4" fmla="*/ 252291 w 419328"/>
                  <a:gd name="connsiteY4" fmla="*/ 1358 h 509849"/>
                  <a:gd name="connsiteX5" fmla="*/ 257722 w 419328"/>
                  <a:gd name="connsiteY5" fmla="*/ 0 h 509849"/>
                  <a:gd name="connsiteX6" fmla="*/ 265869 w 419328"/>
                  <a:gd name="connsiteY6" fmla="*/ 4073 h 509849"/>
                  <a:gd name="connsiteX7" fmla="*/ 267226 w 419328"/>
                  <a:gd name="connsiteY7" fmla="*/ 13578 h 509849"/>
                  <a:gd name="connsiteX8" fmla="*/ 236676 w 419328"/>
                  <a:gd name="connsiteY8" fmla="*/ 105907 h 509849"/>
                  <a:gd name="connsiteX9" fmla="*/ 355483 w 419328"/>
                  <a:gd name="connsiteY9" fmla="*/ 20367 h 509849"/>
                  <a:gd name="connsiteX10" fmla="*/ 419299 w 419328"/>
                  <a:gd name="connsiteY10" fmla="*/ 86220 h 509849"/>
                  <a:gd name="connsiteX11" fmla="*/ 381960 w 419328"/>
                  <a:gd name="connsiteY11" fmla="*/ 238292 h 509849"/>
                  <a:gd name="connsiteX12" fmla="*/ 316107 w 419328"/>
                  <a:gd name="connsiteY12" fmla="*/ 441960 h 509849"/>
                  <a:gd name="connsiteX13" fmla="*/ 351409 w 419328"/>
                  <a:gd name="connsiteY13" fmla="*/ 489483 h 509849"/>
                  <a:gd name="connsiteX14" fmla="*/ 361593 w 419328"/>
                  <a:gd name="connsiteY14" fmla="*/ 499666 h 509849"/>
                  <a:gd name="connsiteX15" fmla="*/ 351409 w 419328"/>
                  <a:gd name="connsiteY15" fmla="*/ 509849 h 509849"/>
                  <a:gd name="connsiteX16" fmla="*/ 295061 w 419328"/>
                  <a:gd name="connsiteY16" fmla="*/ 441960 h 509849"/>
                  <a:gd name="connsiteX17" fmla="*/ 361593 w 419328"/>
                  <a:gd name="connsiteY17" fmla="*/ 231503 h 509849"/>
                  <a:gd name="connsiteX18" fmla="*/ 398932 w 419328"/>
                  <a:gd name="connsiteY18" fmla="*/ 86220 h 509849"/>
                  <a:gd name="connsiteX19" fmla="*/ 355483 w 419328"/>
                  <a:gd name="connsiteY19" fmla="*/ 41413 h 509849"/>
                  <a:gd name="connsiteX20" fmla="*/ 214952 w 419328"/>
                  <a:gd name="connsiteY20" fmla="*/ 172439 h 509849"/>
                  <a:gd name="connsiteX21" fmla="*/ 99540 w 419328"/>
                  <a:gd name="connsiteY21" fmla="*/ 405300 h 509849"/>
                  <a:gd name="connsiteX22" fmla="*/ 73063 w 419328"/>
                  <a:gd name="connsiteY22" fmla="*/ 373392 h 509849"/>
                  <a:gd name="connsiteX23" fmla="*/ 142310 w 419328"/>
                  <a:gd name="connsiteY23" fmla="*/ 244402 h 509849"/>
                  <a:gd name="connsiteX24" fmla="*/ 195943 w 419328"/>
                  <a:gd name="connsiteY24" fmla="*/ 162935 h 509849"/>
                  <a:gd name="connsiteX25" fmla="*/ 237355 w 419328"/>
                  <a:gd name="connsiteY25" fmla="*/ 36660 h 509849"/>
                  <a:gd name="connsiteX26" fmla="*/ 81888 w 419328"/>
                  <a:gd name="connsiteY26" fmla="*/ 111339 h 509849"/>
                  <a:gd name="connsiteX27" fmla="*/ 421 w 419328"/>
                  <a:gd name="connsiteY27" fmla="*/ 29871 h 509849"/>
                  <a:gd name="connsiteX28" fmla="*/ 11962 w 419328"/>
                  <a:gd name="connsiteY28" fmla="*/ 20367 h 509849"/>
                  <a:gd name="connsiteX29" fmla="*/ 160640 w 419328"/>
                  <a:gd name="connsiteY29" fmla="*/ 257301 h 509849"/>
                  <a:gd name="connsiteX30" fmla="*/ 94787 w 419328"/>
                  <a:gd name="connsiteY30" fmla="*/ 374749 h 509849"/>
                  <a:gd name="connsiteX31" fmla="*/ 101576 w 419328"/>
                  <a:gd name="connsiteY31" fmla="*/ 384933 h 509849"/>
                  <a:gd name="connsiteX32" fmla="*/ 172181 w 419328"/>
                  <a:gd name="connsiteY32" fmla="*/ 241686 h 509849"/>
                  <a:gd name="connsiteX33" fmla="*/ 160640 w 419328"/>
                  <a:gd name="connsiteY33" fmla="*/ 257301 h 50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19328" h="509849">
                    <a:moveTo>
                      <a:pt x="11962" y="20367"/>
                    </a:moveTo>
                    <a:cubicBezTo>
                      <a:pt x="17394" y="20367"/>
                      <a:pt x="22146" y="23761"/>
                      <a:pt x="22146" y="30550"/>
                    </a:cubicBezTo>
                    <a:cubicBezTo>
                      <a:pt x="22146" y="71963"/>
                      <a:pt x="41834" y="90972"/>
                      <a:pt x="83246" y="90972"/>
                    </a:cubicBezTo>
                    <a:cubicBezTo>
                      <a:pt x="129411" y="90972"/>
                      <a:pt x="190511" y="45486"/>
                      <a:pt x="226493" y="20367"/>
                    </a:cubicBezTo>
                    <a:cubicBezTo>
                      <a:pt x="235997" y="12899"/>
                      <a:pt x="244823" y="6789"/>
                      <a:pt x="252291" y="1358"/>
                    </a:cubicBezTo>
                    <a:cubicBezTo>
                      <a:pt x="253649" y="0"/>
                      <a:pt x="255685" y="0"/>
                      <a:pt x="257722" y="0"/>
                    </a:cubicBezTo>
                    <a:cubicBezTo>
                      <a:pt x="261116" y="0"/>
                      <a:pt x="263832" y="1358"/>
                      <a:pt x="265869" y="4073"/>
                    </a:cubicBezTo>
                    <a:cubicBezTo>
                      <a:pt x="267905" y="7468"/>
                      <a:pt x="268584" y="10183"/>
                      <a:pt x="267226" y="13578"/>
                    </a:cubicBezTo>
                    <a:lnTo>
                      <a:pt x="236676" y="105907"/>
                    </a:lnTo>
                    <a:cubicBezTo>
                      <a:pt x="274694" y="57027"/>
                      <a:pt x="309318" y="20367"/>
                      <a:pt x="355483" y="20367"/>
                    </a:cubicBezTo>
                    <a:cubicBezTo>
                      <a:pt x="403005" y="20367"/>
                      <a:pt x="419299" y="46165"/>
                      <a:pt x="419299" y="86220"/>
                    </a:cubicBezTo>
                    <a:cubicBezTo>
                      <a:pt x="419977" y="118806"/>
                      <a:pt x="409115" y="156825"/>
                      <a:pt x="381960" y="238292"/>
                    </a:cubicBezTo>
                    <a:cubicBezTo>
                      <a:pt x="358877" y="306860"/>
                      <a:pt x="316786" y="418199"/>
                      <a:pt x="316107" y="441960"/>
                    </a:cubicBezTo>
                    <a:cubicBezTo>
                      <a:pt x="316107" y="473868"/>
                      <a:pt x="326969" y="488125"/>
                      <a:pt x="351409" y="489483"/>
                    </a:cubicBezTo>
                    <a:cubicBezTo>
                      <a:pt x="356840" y="489483"/>
                      <a:pt x="361593" y="494235"/>
                      <a:pt x="361593" y="499666"/>
                    </a:cubicBezTo>
                    <a:cubicBezTo>
                      <a:pt x="361593" y="505097"/>
                      <a:pt x="356840" y="509849"/>
                      <a:pt x="351409" y="509849"/>
                    </a:cubicBezTo>
                    <a:cubicBezTo>
                      <a:pt x="314070" y="509849"/>
                      <a:pt x="295061" y="484051"/>
                      <a:pt x="295061" y="441960"/>
                    </a:cubicBezTo>
                    <a:cubicBezTo>
                      <a:pt x="295740" y="414125"/>
                      <a:pt x="327648" y="331979"/>
                      <a:pt x="361593" y="231503"/>
                    </a:cubicBezTo>
                    <a:cubicBezTo>
                      <a:pt x="388748" y="150714"/>
                      <a:pt x="398932" y="114054"/>
                      <a:pt x="398932" y="86220"/>
                    </a:cubicBezTo>
                    <a:cubicBezTo>
                      <a:pt x="398253" y="59064"/>
                      <a:pt x="387391" y="41413"/>
                      <a:pt x="355483" y="41413"/>
                    </a:cubicBezTo>
                    <a:cubicBezTo>
                      <a:pt x="305244" y="41413"/>
                      <a:pt x="255685" y="111339"/>
                      <a:pt x="214952" y="172439"/>
                    </a:cubicBezTo>
                    <a:cubicBezTo>
                      <a:pt x="155209" y="355740"/>
                      <a:pt x="147062" y="405300"/>
                      <a:pt x="99540" y="405300"/>
                    </a:cubicBezTo>
                    <a:cubicBezTo>
                      <a:pt x="81210" y="405300"/>
                      <a:pt x="73063" y="393080"/>
                      <a:pt x="73063" y="373392"/>
                    </a:cubicBezTo>
                    <a:cubicBezTo>
                      <a:pt x="73063" y="335374"/>
                      <a:pt x="127374" y="266126"/>
                      <a:pt x="142310" y="244402"/>
                    </a:cubicBezTo>
                    <a:lnTo>
                      <a:pt x="195943" y="162935"/>
                    </a:lnTo>
                    <a:lnTo>
                      <a:pt x="237355" y="36660"/>
                    </a:lnTo>
                    <a:cubicBezTo>
                      <a:pt x="193906" y="67211"/>
                      <a:pt x="133484" y="111339"/>
                      <a:pt x="81888" y="111339"/>
                    </a:cubicBezTo>
                    <a:cubicBezTo>
                      <a:pt x="31650" y="111339"/>
                      <a:pt x="-4331" y="78752"/>
                      <a:pt x="421" y="29871"/>
                    </a:cubicBezTo>
                    <a:cubicBezTo>
                      <a:pt x="2458" y="23761"/>
                      <a:pt x="7210" y="20367"/>
                      <a:pt x="11962" y="20367"/>
                    </a:cubicBezTo>
                    <a:close/>
                    <a:moveTo>
                      <a:pt x="160640" y="257301"/>
                    </a:moveTo>
                    <a:cubicBezTo>
                      <a:pt x="145704" y="277668"/>
                      <a:pt x="96145" y="343520"/>
                      <a:pt x="94787" y="374749"/>
                    </a:cubicBezTo>
                    <a:cubicBezTo>
                      <a:pt x="94787" y="381538"/>
                      <a:pt x="96824" y="384933"/>
                      <a:pt x="101576" y="384933"/>
                    </a:cubicBezTo>
                    <a:cubicBezTo>
                      <a:pt x="125338" y="384933"/>
                      <a:pt x="134842" y="360493"/>
                      <a:pt x="172181" y="241686"/>
                    </a:cubicBezTo>
                    <a:cubicBezTo>
                      <a:pt x="169466" y="245760"/>
                      <a:pt x="166750" y="249154"/>
                      <a:pt x="160640" y="2573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3" name="Freeform: Shape 1062" hidden="1">
                <a:extLst>
                  <a:ext uri="{FF2B5EF4-FFF2-40B4-BE49-F238E27FC236}">
                    <a16:creationId xmlns:a16="http://schemas.microsoft.com/office/drawing/2014/main" id="{5F646ED6-F8F8-D4C0-B73F-4E95344E3F27}"/>
                  </a:ext>
                </a:extLst>
              </p:cNvPr>
              <p:cNvSpPr/>
              <p:nvPr/>
            </p:nvSpPr>
            <p:spPr>
              <a:xfrm>
                <a:off x="6821620" y="3137818"/>
                <a:ext cx="196213" cy="246438"/>
              </a:xfrm>
              <a:custGeom>
                <a:avLst/>
                <a:gdLst>
                  <a:gd name="connsiteX0" fmla="*/ 196213 w 196213"/>
                  <a:gd name="connsiteY0" fmla="*/ 133063 h 246438"/>
                  <a:gd name="connsiteX1" fmla="*/ 194856 w 196213"/>
                  <a:gd name="connsiteY1" fmla="*/ 137137 h 246438"/>
                  <a:gd name="connsiteX2" fmla="*/ 68581 w 196213"/>
                  <a:gd name="connsiteY2" fmla="*/ 246438 h 246438"/>
                  <a:gd name="connsiteX3" fmla="*/ 13 w 196213"/>
                  <a:gd name="connsiteY3" fmla="*/ 175155 h 246438"/>
                  <a:gd name="connsiteX4" fmla="*/ 118819 w 196213"/>
                  <a:gd name="connsiteY4" fmla="*/ 0 h 246438"/>
                  <a:gd name="connsiteX5" fmla="*/ 162948 w 196213"/>
                  <a:gd name="connsiteY5" fmla="*/ 38697 h 246438"/>
                  <a:gd name="connsiteX6" fmla="*/ 27169 w 196213"/>
                  <a:gd name="connsiteY6" fmla="*/ 141210 h 246438"/>
                  <a:gd name="connsiteX7" fmla="*/ 21738 w 196213"/>
                  <a:gd name="connsiteY7" fmla="*/ 175834 h 246438"/>
                  <a:gd name="connsiteX8" fmla="*/ 68581 w 196213"/>
                  <a:gd name="connsiteY8" fmla="*/ 224714 h 246438"/>
                  <a:gd name="connsiteX9" fmla="*/ 173810 w 196213"/>
                  <a:gd name="connsiteY9" fmla="*/ 128311 h 246438"/>
                  <a:gd name="connsiteX10" fmla="*/ 188067 w 196213"/>
                  <a:gd name="connsiteY10" fmla="*/ 122880 h 246438"/>
                  <a:gd name="connsiteX11" fmla="*/ 196213 w 196213"/>
                  <a:gd name="connsiteY11" fmla="*/ 133063 h 246438"/>
                  <a:gd name="connsiteX12" fmla="*/ 142581 w 196213"/>
                  <a:gd name="connsiteY12" fmla="*/ 38697 h 246438"/>
                  <a:gd name="connsiteX13" fmla="*/ 120177 w 196213"/>
                  <a:gd name="connsiteY13" fmla="*/ 21725 h 246438"/>
                  <a:gd name="connsiteX14" fmla="*/ 37352 w 196213"/>
                  <a:gd name="connsiteY14" fmla="*/ 116091 h 246438"/>
                  <a:gd name="connsiteX15" fmla="*/ 142581 w 196213"/>
                  <a:gd name="connsiteY15" fmla="*/ 38697 h 24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6213" h="246438">
                    <a:moveTo>
                      <a:pt x="196213" y="133063"/>
                    </a:moveTo>
                    <a:cubicBezTo>
                      <a:pt x="196213" y="134421"/>
                      <a:pt x="195535" y="135779"/>
                      <a:pt x="194856" y="137137"/>
                    </a:cubicBezTo>
                    <a:cubicBezTo>
                      <a:pt x="160911" y="212494"/>
                      <a:pt x="121535" y="246438"/>
                      <a:pt x="68581" y="246438"/>
                    </a:cubicBezTo>
                    <a:cubicBezTo>
                      <a:pt x="25132" y="246438"/>
                      <a:pt x="-666" y="217925"/>
                      <a:pt x="13" y="175155"/>
                    </a:cubicBezTo>
                    <a:cubicBezTo>
                      <a:pt x="3408" y="108623"/>
                      <a:pt x="57040" y="0"/>
                      <a:pt x="118819" y="0"/>
                    </a:cubicBezTo>
                    <a:cubicBezTo>
                      <a:pt x="144618" y="0"/>
                      <a:pt x="162948" y="13578"/>
                      <a:pt x="162948" y="38697"/>
                    </a:cubicBezTo>
                    <a:cubicBezTo>
                      <a:pt x="162948" y="93687"/>
                      <a:pt x="85554" y="127632"/>
                      <a:pt x="27169" y="141210"/>
                    </a:cubicBezTo>
                    <a:cubicBezTo>
                      <a:pt x="23774" y="154788"/>
                      <a:pt x="21738" y="164971"/>
                      <a:pt x="21738" y="175834"/>
                    </a:cubicBezTo>
                    <a:cubicBezTo>
                      <a:pt x="20380" y="205705"/>
                      <a:pt x="37352" y="224035"/>
                      <a:pt x="68581" y="224714"/>
                    </a:cubicBezTo>
                    <a:cubicBezTo>
                      <a:pt x="111352" y="226072"/>
                      <a:pt x="144618" y="195521"/>
                      <a:pt x="173810" y="128311"/>
                    </a:cubicBezTo>
                    <a:cubicBezTo>
                      <a:pt x="176525" y="122880"/>
                      <a:pt x="182635" y="120164"/>
                      <a:pt x="188067" y="122880"/>
                    </a:cubicBezTo>
                    <a:cubicBezTo>
                      <a:pt x="194177" y="124917"/>
                      <a:pt x="196213" y="128990"/>
                      <a:pt x="196213" y="133063"/>
                    </a:cubicBezTo>
                    <a:close/>
                    <a:moveTo>
                      <a:pt x="142581" y="38697"/>
                    </a:moveTo>
                    <a:cubicBezTo>
                      <a:pt x="142581" y="24440"/>
                      <a:pt x="131718" y="21725"/>
                      <a:pt x="120177" y="21725"/>
                    </a:cubicBezTo>
                    <a:cubicBezTo>
                      <a:pt x="84196" y="21725"/>
                      <a:pt x="54325" y="76036"/>
                      <a:pt x="37352" y="116091"/>
                    </a:cubicBezTo>
                    <a:cubicBezTo>
                      <a:pt x="80123" y="103192"/>
                      <a:pt x="142581" y="77394"/>
                      <a:pt x="142581" y="386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4" name="Freeform: Shape 1063" hidden="1">
                <a:extLst>
                  <a:ext uri="{FF2B5EF4-FFF2-40B4-BE49-F238E27FC236}">
                    <a16:creationId xmlns:a16="http://schemas.microsoft.com/office/drawing/2014/main" id="{D315213F-C379-8CD4-9B81-75C48A8379CA}"/>
                  </a:ext>
                </a:extLst>
              </p:cNvPr>
              <p:cNvSpPr/>
              <p:nvPr/>
            </p:nvSpPr>
            <p:spPr>
              <a:xfrm>
                <a:off x="6979136" y="3136460"/>
                <a:ext cx="312969" cy="248475"/>
              </a:xfrm>
              <a:custGeom>
                <a:avLst/>
                <a:gdLst>
                  <a:gd name="connsiteX0" fmla="*/ 312291 w 312969"/>
                  <a:gd name="connsiteY0" fmla="*/ 138494 h 248475"/>
                  <a:gd name="connsiteX1" fmla="*/ 231503 w 312969"/>
                  <a:gd name="connsiteY1" fmla="*/ 215209 h 248475"/>
                  <a:gd name="connsiteX2" fmla="*/ 194842 w 312969"/>
                  <a:gd name="connsiteY2" fmla="*/ 200953 h 248475"/>
                  <a:gd name="connsiteX3" fmla="*/ 131705 w 312969"/>
                  <a:gd name="connsiteY3" fmla="*/ 248475 h 248475"/>
                  <a:gd name="connsiteX4" fmla="*/ 94366 w 312969"/>
                  <a:gd name="connsiteY4" fmla="*/ 211136 h 248475"/>
                  <a:gd name="connsiteX5" fmla="*/ 37339 w 312969"/>
                  <a:gd name="connsiteY5" fmla="*/ 248475 h 248475"/>
                  <a:gd name="connsiteX6" fmla="*/ 0 w 312969"/>
                  <a:gd name="connsiteY6" fmla="*/ 205026 h 248475"/>
                  <a:gd name="connsiteX7" fmla="*/ 62458 w 312969"/>
                  <a:gd name="connsiteY7" fmla="*/ 8147 h 248475"/>
                  <a:gd name="connsiteX8" fmla="*/ 72641 w 312969"/>
                  <a:gd name="connsiteY8" fmla="*/ 1358 h 248475"/>
                  <a:gd name="connsiteX9" fmla="*/ 82825 w 312969"/>
                  <a:gd name="connsiteY9" fmla="*/ 15615 h 248475"/>
                  <a:gd name="connsiteX10" fmla="*/ 21724 w 312969"/>
                  <a:gd name="connsiteY10" fmla="*/ 205026 h 248475"/>
                  <a:gd name="connsiteX11" fmla="*/ 37339 w 312969"/>
                  <a:gd name="connsiteY11" fmla="*/ 226751 h 248475"/>
                  <a:gd name="connsiteX12" fmla="*/ 112696 w 312969"/>
                  <a:gd name="connsiteY12" fmla="*/ 129669 h 248475"/>
                  <a:gd name="connsiteX13" fmla="*/ 156824 w 312969"/>
                  <a:gd name="connsiteY13" fmla="*/ 7468 h 248475"/>
                  <a:gd name="connsiteX14" fmla="*/ 167008 w 312969"/>
                  <a:gd name="connsiteY14" fmla="*/ 679 h 248475"/>
                  <a:gd name="connsiteX15" fmla="*/ 177870 w 312969"/>
                  <a:gd name="connsiteY15" fmla="*/ 14936 h 248475"/>
                  <a:gd name="connsiteX16" fmla="*/ 116770 w 312969"/>
                  <a:gd name="connsiteY16" fmla="*/ 204347 h 248475"/>
                  <a:gd name="connsiteX17" fmla="*/ 132384 w 312969"/>
                  <a:gd name="connsiteY17" fmla="*/ 226072 h 248475"/>
                  <a:gd name="connsiteX18" fmla="*/ 181943 w 312969"/>
                  <a:gd name="connsiteY18" fmla="*/ 180586 h 248475"/>
                  <a:gd name="connsiteX19" fmla="*/ 181264 w 312969"/>
                  <a:gd name="connsiteY19" fmla="*/ 131027 h 248475"/>
                  <a:gd name="connsiteX20" fmla="*/ 191448 w 312969"/>
                  <a:gd name="connsiteY20" fmla="*/ 122880 h 248475"/>
                  <a:gd name="connsiteX21" fmla="*/ 202310 w 312969"/>
                  <a:gd name="connsiteY21" fmla="*/ 137137 h 248475"/>
                  <a:gd name="connsiteX22" fmla="*/ 199595 w 312969"/>
                  <a:gd name="connsiteY22" fmla="*/ 149357 h 248475"/>
                  <a:gd name="connsiteX23" fmla="*/ 272236 w 312969"/>
                  <a:gd name="connsiteY23" fmla="*/ 6110 h 248475"/>
                  <a:gd name="connsiteX24" fmla="*/ 282420 w 312969"/>
                  <a:gd name="connsiteY24" fmla="*/ 0 h 248475"/>
                  <a:gd name="connsiteX25" fmla="*/ 292603 w 312969"/>
                  <a:gd name="connsiteY25" fmla="*/ 10862 h 248475"/>
                  <a:gd name="connsiteX26" fmla="*/ 291245 w 312969"/>
                  <a:gd name="connsiteY26" fmla="*/ 16293 h 248475"/>
                  <a:gd name="connsiteX27" fmla="*/ 206384 w 312969"/>
                  <a:gd name="connsiteY27" fmla="*/ 181944 h 248475"/>
                  <a:gd name="connsiteX28" fmla="*/ 230824 w 312969"/>
                  <a:gd name="connsiteY28" fmla="*/ 192806 h 248475"/>
                  <a:gd name="connsiteX29" fmla="*/ 291245 w 312969"/>
                  <a:gd name="connsiteY29" fmla="*/ 129669 h 248475"/>
                  <a:gd name="connsiteX30" fmla="*/ 301429 w 312969"/>
                  <a:gd name="connsiteY30" fmla="*/ 122880 h 248475"/>
                  <a:gd name="connsiteX31" fmla="*/ 312970 w 312969"/>
                  <a:gd name="connsiteY31" fmla="*/ 133742 h 248475"/>
                  <a:gd name="connsiteX32" fmla="*/ 312291 w 312969"/>
                  <a:gd name="connsiteY32" fmla="*/ 138494 h 2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12969" h="248475">
                    <a:moveTo>
                      <a:pt x="312291" y="138494"/>
                    </a:moveTo>
                    <a:cubicBezTo>
                      <a:pt x="298034" y="178549"/>
                      <a:pt x="268842" y="215209"/>
                      <a:pt x="231503" y="215209"/>
                    </a:cubicBezTo>
                    <a:cubicBezTo>
                      <a:pt x="215888" y="215209"/>
                      <a:pt x="203668" y="209778"/>
                      <a:pt x="194842" y="200953"/>
                    </a:cubicBezTo>
                    <a:cubicBezTo>
                      <a:pt x="175154" y="228787"/>
                      <a:pt x="156146" y="248475"/>
                      <a:pt x="131705" y="248475"/>
                    </a:cubicBezTo>
                    <a:cubicBezTo>
                      <a:pt x="107944" y="248475"/>
                      <a:pt x="97082" y="234218"/>
                      <a:pt x="94366" y="211136"/>
                    </a:cubicBezTo>
                    <a:cubicBezTo>
                      <a:pt x="79430" y="232182"/>
                      <a:pt x="60421" y="248475"/>
                      <a:pt x="37339" y="248475"/>
                    </a:cubicBezTo>
                    <a:cubicBezTo>
                      <a:pt x="12220" y="248475"/>
                      <a:pt x="0" y="230145"/>
                      <a:pt x="0" y="205026"/>
                    </a:cubicBezTo>
                    <a:cubicBezTo>
                      <a:pt x="0" y="179228"/>
                      <a:pt x="17651" y="126953"/>
                      <a:pt x="62458" y="8147"/>
                    </a:cubicBezTo>
                    <a:cubicBezTo>
                      <a:pt x="63816" y="4073"/>
                      <a:pt x="67889" y="1358"/>
                      <a:pt x="72641" y="1358"/>
                    </a:cubicBezTo>
                    <a:cubicBezTo>
                      <a:pt x="81467" y="1358"/>
                      <a:pt x="85541" y="9505"/>
                      <a:pt x="82825" y="15615"/>
                    </a:cubicBezTo>
                    <a:cubicBezTo>
                      <a:pt x="31908" y="156146"/>
                      <a:pt x="21724" y="184659"/>
                      <a:pt x="21724" y="205026"/>
                    </a:cubicBezTo>
                    <a:cubicBezTo>
                      <a:pt x="21724" y="220641"/>
                      <a:pt x="26477" y="226751"/>
                      <a:pt x="37339" y="226751"/>
                    </a:cubicBezTo>
                    <a:cubicBezTo>
                      <a:pt x="62458" y="226751"/>
                      <a:pt x="84183" y="200274"/>
                      <a:pt x="112696" y="129669"/>
                    </a:cubicBezTo>
                    <a:cubicBezTo>
                      <a:pt x="122201" y="105908"/>
                      <a:pt x="151393" y="23761"/>
                      <a:pt x="156824" y="7468"/>
                    </a:cubicBezTo>
                    <a:cubicBezTo>
                      <a:pt x="158182" y="3394"/>
                      <a:pt x="162256" y="679"/>
                      <a:pt x="167008" y="679"/>
                    </a:cubicBezTo>
                    <a:cubicBezTo>
                      <a:pt x="175154" y="679"/>
                      <a:pt x="180586" y="8826"/>
                      <a:pt x="177870" y="14936"/>
                    </a:cubicBezTo>
                    <a:cubicBezTo>
                      <a:pt x="145283" y="101834"/>
                      <a:pt x="116770" y="177870"/>
                      <a:pt x="116770" y="204347"/>
                    </a:cubicBezTo>
                    <a:cubicBezTo>
                      <a:pt x="116770" y="221319"/>
                      <a:pt x="122201" y="226072"/>
                      <a:pt x="132384" y="226072"/>
                    </a:cubicBezTo>
                    <a:cubicBezTo>
                      <a:pt x="149357" y="226072"/>
                      <a:pt x="158182" y="213852"/>
                      <a:pt x="181943" y="180586"/>
                    </a:cubicBezTo>
                    <a:cubicBezTo>
                      <a:pt x="176512" y="164971"/>
                      <a:pt x="177191" y="145962"/>
                      <a:pt x="181264" y="131027"/>
                    </a:cubicBezTo>
                    <a:cubicBezTo>
                      <a:pt x="182622" y="125595"/>
                      <a:pt x="186696" y="122880"/>
                      <a:pt x="191448" y="122880"/>
                    </a:cubicBezTo>
                    <a:cubicBezTo>
                      <a:pt x="198916" y="122880"/>
                      <a:pt x="204347" y="129669"/>
                      <a:pt x="202310" y="137137"/>
                    </a:cubicBezTo>
                    <a:cubicBezTo>
                      <a:pt x="200953" y="141210"/>
                      <a:pt x="200274" y="145962"/>
                      <a:pt x="199595" y="149357"/>
                    </a:cubicBezTo>
                    <a:cubicBezTo>
                      <a:pt x="215209" y="119485"/>
                      <a:pt x="255943" y="40055"/>
                      <a:pt x="272236" y="6110"/>
                    </a:cubicBezTo>
                    <a:cubicBezTo>
                      <a:pt x="274273" y="2716"/>
                      <a:pt x="278346" y="0"/>
                      <a:pt x="282420" y="0"/>
                    </a:cubicBezTo>
                    <a:cubicBezTo>
                      <a:pt x="287851" y="0"/>
                      <a:pt x="292603" y="5431"/>
                      <a:pt x="292603" y="10862"/>
                    </a:cubicBezTo>
                    <a:cubicBezTo>
                      <a:pt x="292603" y="12899"/>
                      <a:pt x="291924" y="14257"/>
                      <a:pt x="291245" y="16293"/>
                    </a:cubicBezTo>
                    <a:cubicBezTo>
                      <a:pt x="268163" y="63137"/>
                      <a:pt x="224714" y="150036"/>
                      <a:pt x="206384" y="181944"/>
                    </a:cubicBezTo>
                    <a:cubicBezTo>
                      <a:pt x="211815" y="188733"/>
                      <a:pt x="221319" y="192806"/>
                      <a:pt x="230824" y="192806"/>
                    </a:cubicBezTo>
                    <a:cubicBezTo>
                      <a:pt x="257980" y="192806"/>
                      <a:pt x="274273" y="168366"/>
                      <a:pt x="291245" y="129669"/>
                    </a:cubicBezTo>
                    <a:cubicBezTo>
                      <a:pt x="293282" y="125595"/>
                      <a:pt x="296676" y="122880"/>
                      <a:pt x="301429" y="122880"/>
                    </a:cubicBezTo>
                    <a:cubicBezTo>
                      <a:pt x="306860" y="122880"/>
                      <a:pt x="312970" y="127632"/>
                      <a:pt x="312970" y="133742"/>
                    </a:cubicBezTo>
                    <a:cubicBezTo>
                      <a:pt x="312970" y="135779"/>
                      <a:pt x="312291" y="136458"/>
                      <a:pt x="312291" y="1384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Freeform: Shape 1064" hidden="1">
                <a:extLst>
                  <a:ext uri="{FF2B5EF4-FFF2-40B4-BE49-F238E27FC236}">
                    <a16:creationId xmlns:a16="http://schemas.microsoft.com/office/drawing/2014/main" id="{6FB1DE8F-AAF3-EF42-BD88-0973988014EF}"/>
                  </a:ext>
                </a:extLst>
              </p:cNvPr>
              <p:cNvSpPr/>
              <p:nvPr/>
            </p:nvSpPr>
            <p:spPr>
              <a:xfrm>
                <a:off x="7417701" y="2978957"/>
                <a:ext cx="429060" cy="552636"/>
              </a:xfrm>
              <a:custGeom>
                <a:avLst/>
                <a:gdLst>
                  <a:gd name="connsiteX0" fmla="*/ 279025 w 429060"/>
                  <a:gd name="connsiteY0" fmla="*/ 0 h 552636"/>
                  <a:gd name="connsiteX1" fmla="*/ 309575 w 429060"/>
                  <a:gd name="connsiteY1" fmla="*/ 27835 h 552636"/>
                  <a:gd name="connsiteX2" fmla="*/ 234897 w 429060"/>
                  <a:gd name="connsiteY2" fmla="*/ 82146 h 552636"/>
                  <a:gd name="connsiteX3" fmla="*/ 167008 w 429060"/>
                  <a:gd name="connsiteY3" fmla="*/ 321117 h 552636"/>
                  <a:gd name="connsiteX4" fmla="*/ 202989 w 429060"/>
                  <a:gd name="connsiteY4" fmla="*/ 367961 h 552636"/>
                  <a:gd name="connsiteX5" fmla="*/ 280383 w 429060"/>
                  <a:gd name="connsiteY5" fmla="*/ 317722 h 552636"/>
                  <a:gd name="connsiteX6" fmla="*/ 353025 w 429060"/>
                  <a:gd name="connsiteY6" fmla="*/ 164292 h 552636"/>
                  <a:gd name="connsiteX7" fmla="*/ 404620 w 429060"/>
                  <a:gd name="connsiteY7" fmla="*/ 23761 h 552636"/>
                  <a:gd name="connsiteX8" fmla="*/ 414804 w 429060"/>
                  <a:gd name="connsiteY8" fmla="*/ 16293 h 552636"/>
                  <a:gd name="connsiteX9" fmla="*/ 424987 w 429060"/>
                  <a:gd name="connsiteY9" fmla="*/ 26477 h 552636"/>
                  <a:gd name="connsiteX10" fmla="*/ 424309 w 429060"/>
                  <a:gd name="connsiteY10" fmla="*/ 30550 h 552636"/>
                  <a:gd name="connsiteX11" fmla="*/ 373391 w 429060"/>
                  <a:gd name="connsiteY11" fmla="*/ 171081 h 552636"/>
                  <a:gd name="connsiteX12" fmla="*/ 293282 w 429060"/>
                  <a:gd name="connsiteY12" fmla="*/ 394437 h 552636"/>
                  <a:gd name="connsiteX13" fmla="*/ 285135 w 429060"/>
                  <a:gd name="connsiteY13" fmla="*/ 417520 h 552636"/>
                  <a:gd name="connsiteX14" fmla="*/ 407336 w 429060"/>
                  <a:gd name="connsiteY14" fmla="*/ 287851 h 552636"/>
                  <a:gd name="connsiteX15" fmla="*/ 417520 w 429060"/>
                  <a:gd name="connsiteY15" fmla="*/ 281062 h 552636"/>
                  <a:gd name="connsiteX16" fmla="*/ 422272 w 429060"/>
                  <a:gd name="connsiteY16" fmla="*/ 282420 h 552636"/>
                  <a:gd name="connsiteX17" fmla="*/ 429061 w 429060"/>
                  <a:gd name="connsiteY17" fmla="*/ 292603 h 552636"/>
                  <a:gd name="connsiteX18" fmla="*/ 427703 w 429060"/>
                  <a:gd name="connsiteY18" fmla="*/ 297356 h 552636"/>
                  <a:gd name="connsiteX19" fmla="*/ 276310 w 429060"/>
                  <a:gd name="connsiteY19" fmla="*/ 443997 h 552636"/>
                  <a:gd name="connsiteX20" fmla="*/ 181264 w 429060"/>
                  <a:gd name="connsiteY20" fmla="*/ 552620 h 552636"/>
                  <a:gd name="connsiteX21" fmla="*/ 129669 w 429060"/>
                  <a:gd name="connsiteY21" fmla="*/ 502382 h 552636"/>
                  <a:gd name="connsiteX22" fmla="*/ 217925 w 429060"/>
                  <a:gd name="connsiteY22" fmla="*/ 433813 h 552636"/>
                  <a:gd name="connsiteX23" fmla="*/ 259337 w 429060"/>
                  <a:gd name="connsiteY23" fmla="*/ 425667 h 552636"/>
                  <a:gd name="connsiteX24" fmla="*/ 287851 w 429060"/>
                  <a:gd name="connsiteY24" fmla="*/ 343520 h 552636"/>
                  <a:gd name="connsiteX25" fmla="*/ 202989 w 429060"/>
                  <a:gd name="connsiteY25" fmla="*/ 389685 h 552636"/>
                  <a:gd name="connsiteX26" fmla="*/ 144604 w 429060"/>
                  <a:gd name="connsiteY26" fmla="*/ 321117 h 552636"/>
                  <a:gd name="connsiteX27" fmla="*/ 209099 w 429060"/>
                  <a:gd name="connsiteY27" fmla="*/ 86898 h 552636"/>
                  <a:gd name="connsiteX28" fmla="*/ 176512 w 429060"/>
                  <a:gd name="connsiteY28" fmla="*/ 92330 h 552636"/>
                  <a:gd name="connsiteX29" fmla="*/ 21724 w 429060"/>
                  <a:gd name="connsiteY29" fmla="*/ 177870 h 552636"/>
                  <a:gd name="connsiteX30" fmla="*/ 63137 w 429060"/>
                  <a:gd name="connsiteY30" fmla="*/ 224714 h 552636"/>
                  <a:gd name="connsiteX31" fmla="*/ 73999 w 429060"/>
                  <a:gd name="connsiteY31" fmla="*/ 235576 h 552636"/>
                  <a:gd name="connsiteX32" fmla="*/ 62458 w 429060"/>
                  <a:gd name="connsiteY32" fmla="*/ 246439 h 552636"/>
                  <a:gd name="connsiteX33" fmla="*/ 0 w 429060"/>
                  <a:gd name="connsiteY33" fmla="*/ 176512 h 552636"/>
                  <a:gd name="connsiteX34" fmla="*/ 173118 w 429060"/>
                  <a:gd name="connsiteY34" fmla="*/ 70605 h 552636"/>
                  <a:gd name="connsiteX35" fmla="*/ 217925 w 429060"/>
                  <a:gd name="connsiteY35" fmla="*/ 63137 h 552636"/>
                  <a:gd name="connsiteX36" fmla="*/ 279025 w 429060"/>
                  <a:gd name="connsiteY36" fmla="*/ 0 h 552636"/>
                  <a:gd name="connsiteX37" fmla="*/ 222677 w 429060"/>
                  <a:gd name="connsiteY37" fmla="*/ 455538 h 552636"/>
                  <a:gd name="connsiteX38" fmla="*/ 152072 w 429060"/>
                  <a:gd name="connsiteY38" fmla="*/ 501703 h 552636"/>
                  <a:gd name="connsiteX39" fmla="*/ 181943 w 429060"/>
                  <a:gd name="connsiteY39" fmla="*/ 530895 h 552636"/>
                  <a:gd name="connsiteX40" fmla="*/ 251191 w 429060"/>
                  <a:gd name="connsiteY40" fmla="*/ 450107 h 552636"/>
                  <a:gd name="connsiteX41" fmla="*/ 222677 w 429060"/>
                  <a:gd name="connsiteY41" fmla="*/ 455538 h 552636"/>
                  <a:gd name="connsiteX42" fmla="*/ 286493 w 429060"/>
                  <a:gd name="connsiteY42" fmla="*/ 27835 h 552636"/>
                  <a:gd name="connsiteX43" fmla="*/ 279025 w 429060"/>
                  <a:gd name="connsiteY43" fmla="*/ 20367 h 552636"/>
                  <a:gd name="connsiteX44" fmla="*/ 245759 w 429060"/>
                  <a:gd name="connsiteY44" fmla="*/ 55669 h 552636"/>
                  <a:gd name="connsiteX45" fmla="*/ 286493 w 429060"/>
                  <a:gd name="connsiteY45" fmla="*/ 27835 h 55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29060" h="552636">
                    <a:moveTo>
                      <a:pt x="279025" y="0"/>
                    </a:moveTo>
                    <a:cubicBezTo>
                      <a:pt x="297355" y="0"/>
                      <a:pt x="309575" y="11541"/>
                      <a:pt x="309575" y="27835"/>
                    </a:cubicBezTo>
                    <a:cubicBezTo>
                      <a:pt x="309575" y="52275"/>
                      <a:pt x="272236" y="71963"/>
                      <a:pt x="234897" y="82146"/>
                    </a:cubicBezTo>
                    <a:cubicBezTo>
                      <a:pt x="204347" y="156146"/>
                      <a:pt x="167008" y="287851"/>
                      <a:pt x="167008" y="321117"/>
                    </a:cubicBezTo>
                    <a:cubicBezTo>
                      <a:pt x="167008" y="353025"/>
                      <a:pt x="178549" y="367961"/>
                      <a:pt x="202989" y="367961"/>
                    </a:cubicBezTo>
                    <a:cubicBezTo>
                      <a:pt x="234218" y="367961"/>
                      <a:pt x="259337" y="346915"/>
                      <a:pt x="280383" y="317722"/>
                    </a:cubicBezTo>
                    <a:cubicBezTo>
                      <a:pt x="308218" y="279025"/>
                      <a:pt x="312970" y="264090"/>
                      <a:pt x="353025" y="164292"/>
                    </a:cubicBezTo>
                    <a:cubicBezTo>
                      <a:pt x="368639" y="122201"/>
                      <a:pt x="386290" y="72642"/>
                      <a:pt x="404620" y="23761"/>
                    </a:cubicBezTo>
                    <a:cubicBezTo>
                      <a:pt x="405978" y="19009"/>
                      <a:pt x="410052" y="16293"/>
                      <a:pt x="414804" y="16293"/>
                    </a:cubicBezTo>
                    <a:cubicBezTo>
                      <a:pt x="421593" y="16293"/>
                      <a:pt x="424987" y="21725"/>
                      <a:pt x="424987" y="26477"/>
                    </a:cubicBezTo>
                    <a:cubicBezTo>
                      <a:pt x="424987" y="27835"/>
                      <a:pt x="424987" y="29192"/>
                      <a:pt x="424309" y="30550"/>
                    </a:cubicBezTo>
                    <a:lnTo>
                      <a:pt x="373391" y="171081"/>
                    </a:lnTo>
                    <a:cubicBezTo>
                      <a:pt x="372034" y="174476"/>
                      <a:pt x="302786" y="369318"/>
                      <a:pt x="293282" y="394437"/>
                    </a:cubicBezTo>
                    <a:lnTo>
                      <a:pt x="285135" y="417520"/>
                    </a:lnTo>
                    <a:cubicBezTo>
                      <a:pt x="344878" y="397153"/>
                      <a:pt x="381538" y="348951"/>
                      <a:pt x="407336" y="287851"/>
                    </a:cubicBezTo>
                    <a:cubicBezTo>
                      <a:pt x="409373" y="283778"/>
                      <a:pt x="412767" y="281062"/>
                      <a:pt x="417520" y="281062"/>
                    </a:cubicBezTo>
                    <a:cubicBezTo>
                      <a:pt x="418877" y="281062"/>
                      <a:pt x="420914" y="281741"/>
                      <a:pt x="422272" y="282420"/>
                    </a:cubicBezTo>
                    <a:cubicBezTo>
                      <a:pt x="426345" y="284457"/>
                      <a:pt x="429061" y="287851"/>
                      <a:pt x="429061" y="292603"/>
                    </a:cubicBezTo>
                    <a:cubicBezTo>
                      <a:pt x="429061" y="293961"/>
                      <a:pt x="428382" y="295998"/>
                      <a:pt x="427703" y="297356"/>
                    </a:cubicBezTo>
                    <a:cubicBezTo>
                      <a:pt x="395116" y="373392"/>
                      <a:pt x="352346" y="421593"/>
                      <a:pt x="276310" y="443997"/>
                    </a:cubicBezTo>
                    <a:cubicBezTo>
                      <a:pt x="251191" y="515281"/>
                      <a:pt x="219283" y="552620"/>
                      <a:pt x="181264" y="552620"/>
                    </a:cubicBezTo>
                    <a:cubicBezTo>
                      <a:pt x="150035" y="553299"/>
                      <a:pt x="129669" y="532932"/>
                      <a:pt x="129669" y="502382"/>
                    </a:cubicBezTo>
                    <a:cubicBezTo>
                      <a:pt x="129669" y="469795"/>
                      <a:pt x="155467" y="445355"/>
                      <a:pt x="217925" y="433813"/>
                    </a:cubicBezTo>
                    <a:cubicBezTo>
                      <a:pt x="230824" y="431777"/>
                      <a:pt x="245080" y="429061"/>
                      <a:pt x="259337" y="425667"/>
                    </a:cubicBezTo>
                    <a:cubicBezTo>
                      <a:pt x="272236" y="389006"/>
                      <a:pt x="280383" y="364566"/>
                      <a:pt x="287851" y="343520"/>
                    </a:cubicBezTo>
                    <a:cubicBezTo>
                      <a:pt x="264769" y="371355"/>
                      <a:pt x="237613" y="389685"/>
                      <a:pt x="202989" y="389685"/>
                    </a:cubicBezTo>
                    <a:cubicBezTo>
                      <a:pt x="164971" y="389685"/>
                      <a:pt x="144604" y="361851"/>
                      <a:pt x="144604" y="321117"/>
                    </a:cubicBezTo>
                    <a:cubicBezTo>
                      <a:pt x="145283" y="287851"/>
                      <a:pt x="175833" y="178549"/>
                      <a:pt x="209099" y="86898"/>
                    </a:cubicBezTo>
                    <a:cubicBezTo>
                      <a:pt x="198916" y="88935"/>
                      <a:pt x="188053" y="90293"/>
                      <a:pt x="176512" y="92330"/>
                    </a:cubicBezTo>
                    <a:cubicBezTo>
                      <a:pt x="110660" y="102513"/>
                      <a:pt x="21724" y="115412"/>
                      <a:pt x="21724" y="177870"/>
                    </a:cubicBezTo>
                    <a:cubicBezTo>
                      <a:pt x="21724" y="205705"/>
                      <a:pt x="40055" y="224714"/>
                      <a:pt x="63137" y="224714"/>
                    </a:cubicBezTo>
                    <a:cubicBezTo>
                      <a:pt x="69247" y="224714"/>
                      <a:pt x="73999" y="229466"/>
                      <a:pt x="73999" y="235576"/>
                    </a:cubicBezTo>
                    <a:cubicBezTo>
                      <a:pt x="73999" y="241686"/>
                      <a:pt x="69926" y="246439"/>
                      <a:pt x="62458" y="246439"/>
                    </a:cubicBezTo>
                    <a:cubicBezTo>
                      <a:pt x="25798" y="246439"/>
                      <a:pt x="0" y="215888"/>
                      <a:pt x="0" y="176512"/>
                    </a:cubicBezTo>
                    <a:cubicBezTo>
                      <a:pt x="0" y="97761"/>
                      <a:pt x="97761" y="82146"/>
                      <a:pt x="173118" y="70605"/>
                    </a:cubicBezTo>
                    <a:lnTo>
                      <a:pt x="217925" y="63137"/>
                    </a:lnTo>
                    <a:cubicBezTo>
                      <a:pt x="230145" y="33266"/>
                      <a:pt x="252548" y="0"/>
                      <a:pt x="279025" y="0"/>
                    </a:cubicBezTo>
                    <a:close/>
                    <a:moveTo>
                      <a:pt x="222677" y="455538"/>
                    </a:moveTo>
                    <a:cubicBezTo>
                      <a:pt x="174476" y="463685"/>
                      <a:pt x="154109" y="477263"/>
                      <a:pt x="152072" y="501703"/>
                    </a:cubicBezTo>
                    <a:cubicBezTo>
                      <a:pt x="152072" y="520033"/>
                      <a:pt x="164292" y="531574"/>
                      <a:pt x="181943" y="530895"/>
                    </a:cubicBezTo>
                    <a:cubicBezTo>
                      <a:pt x="209778" y="530216"/>
                      <a:pt x="234218" y="503060"/>
                      <a:pt x="251191" y="450107"/>
                    </a:cubicBezTo>
                    <a:cubicBezTo>
                      <a:pt x="241686" y="452143"/>
                      <a:pt x="232181" y="454180"/>
                      <a:pt x="222677" y="455538"/>
                    </a:cubicBezTo>
                    <a:close/>
                    <a:moveTo>
                      <a:pt x="286493" y="27835"/>
                    </a:moveTo>
                    <a:cubicBezTo>
                      <a:pt x="286493" y="23761"/>
                      <a:pt x="283099" y="20367"/>
                      <a:pt x="279025" y="20367"/>
                    </a:cubicBezTo>
                    <a:cubicBezTo>
                      <a:pt x="267484" y="20367"/>
                      <a:pt x="253906" y="38018"/>
                      <a:pt x="245759" y="55669"/>
                    </a:cubicBezTo>
                    <a:cubicBezTo>
                      <a:pt x="267484" y="51596"/>
                      <a:pt x="286493" y="35981"/>
                      <a:pt x="286493" y="278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6" name="Freeform: Shape 1065" hidden="1">
                <a:extLst>
                  <a:ext uri="{FF2B5EF4-FFF2-40B4-BE49-F238E27FC236}">
                    <a16:creationId xmlns:a16="http://schemas.microsoft.com/office/drawing/2014/main" id="{47BC09F7-B312-3904-AF3A-B8CA281C959D}"/>
                  </a:ext>
                </a:extLst>
              </p:cNvPr>
              <p:cNvSpPr/>
              <p:nvPr/>
            </p:nvSpPr>
            <p:spPr>
              <a:xfrm>
                <a:off x="7816199" y="3138497"/>
                <a:ext cx="196213" cy="245759"/>
              </a:xfrm>
              <a:custGeom>
                <a:avLst/>
                <a:gdLst>
                  <a:gd name="connsiteX0" fmla="*/ 196213 w 196213"/>
                  <a:gd name="connsiteY0" fmla="*/ 132384 h 245759"/>
                  <a:gd name="connsiteX1" fmla="*/ 194856 w 196213"/>
                  <a:gd name="connsiteY1" fmla="*/ 136458 h 245759"/>
                  <a:gd name="connsiteX2" fmla="*/ 68581 w 196213"/>
                  <a:gd name="connsiteY2" fmla="*/ 245760 h 245759"/>
                  <a:gd name="connsiteX3" fmla="*/ 13 w 196213"/>
                  <a:gd name="connsiteY3" fmla="*/ 174476 h 245759"/>
                  <a:gd name="connsiteX4" fmla="*/ 119498 w 196213"/>
                  <a:gd name="connsiteY4" fmla="*/ 0 h 245759"/>
                  <a:gd name="connsiteX5" fmla="*/ 163626 w 196213"/>
                  <a:gd name="connsiteY5" fmla="*/ 38697 h 245759"/>
                  <a:gd name="connsiteX6" fmla="*/ 27848 w 196213"/>
                  <a:gd name="connsiteY6" fmla="*/ 141210 h 245759"/>
                  <a:gd name="connsiteX7" fmla="*/ 22417 w 196213"/>
                  <a:gd name="connsiteY7" fmla="*/ 175834 h 245759"/>
                  <a:gd name="connsiteX8" fmla="*/ 69260 w 196213"/>
                  <a:gd name="connsiteY8" fmla="*/ 224714 h 245759"/>
                  <a:gd name="connsiteX9" fmla="*/ 174489 w 196213"/>
                  <a:gd name="connsiteY9" fmla="*/ 128311 h 245759"/>
                  <a:gd name="connsiteX10" fmla="*/ 188746 w 196213"/>
                  <a:gd name="connsiteY10" fmla="*/ 122880 h 245759"/>
                  <a:gd name="connsiteX11" fmla="*/ 196213 w 196213"/>
                  <a:gd name="connsiteY11" fmla="*/ 132384 h 245759"/>
                  <a:gd name="connsiteX12" fmla="*/ 141902 w 196213"/>
                  <a:gd name="connsiteY12" fmla="*/ 38018 h 245759"/>
                  <a:gd name="connsiteX13" fmla="*/ 119498 w 196213"/>
                  <a:gd name="connsiteY13" fmla="*/ 21046 h 245759"/>
                  <a:gd name="connsiteX14" fmla="*/ 36673 w 196213"/>
                  <a:gd name="connsiteY14" fmla="*/ 115412 h 245759"/>
                  <a:gd name="connsiteX15" fmla="*/ 141902 w 196213"/>
                  <a:gd name="connsiteY15" fmla="*/ 38018 h 245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6213" h="245759">
                    <a:moveTo>
                      <a:pt x="196213" y="132384"/>
                    </a:moveTo>
                    <a:cubicBezTo>
                      <a:pt x="196213" y="133742"/>
                      <a:pt x="195535" y="135100"/>
                      <a:pt x="194856" y="136458"/>
                    </a:cubicBezTo>
                    <a:cubicBezTo>
                      <a:pt x="160911" y="211815"/>
                      <a:pt x="121535" y="245760"/>
                      <a:pt x="68581" y="245760"/>
                    </a:cubicBezTo>
                    <a:cubicBezTo>
                      <a:pt x="25132" y="245760"/>
                      <a:pt x="-666" y="217246"/>
                      <a:pt x="13" y="174476"/>
                    </a:cubicBezTo>
                    <a:cubicBezTo>
                      <a:pt x="4086" y="107944"/>
                      <a:pt x="58398" y="0"/>
                      <a:pt x="119498" y="0"/>
                    </a:cubicBezTo>
                    <a:cubicBezTo>
                      <a:pt x="145296" y="0"/>
                      <a:pt x="163626" y="13578"/>
                      <a:pt x="163626" y="38697"/>
                    </a:cubicBezTo>
                    <a:cubicBezTo>
                      <a:pt x="163626" y="93687"/>
                      <a:pt x="86233" y="127632"/>
                      <a:pt x="27848" y="141210"/>
                    </a:cubicBezTo>
                    <a:cubicBezTo>
                      <a:pt x="24453" y="154788"/>
                      <a:pt x="22417" y="164971"/>
                      <a:pt x="22417" y="175834"/>
                    </a:cubicBezTo>
                    <a:cubicBezTo>
                      <a:pt x="21059" y="205705"/>
                      <a:pt x="38031" y="224035"/>
                      <a:pt x="69260" y="224714"/>
                    </a:cubicBezTo>
                    <a:cubicBezTo>
                      <a:pt x="112031" y="226072"/>
                      <a:pt x="145296" y="195521"/>
                      <a:pt x="174489" y="128311"/>
                    </a:cubicBezTo>
                    <a:cubicBezTo>
                      <a:pt x="177204" y="122880"/>
                      <a:pt x="183314" y="120164"/>
                      <a:pt x="188746" y="122880"/>
                    </a:cubicBezTo>
                    <a:cubicBezTo>
                      <a:pt x="193498" y="124238"/>
                      <a:pt x="196213" y="128311"/>
                      <a:pt x="196213" y="132384"/>
                    </a:cubicBezTo>
                    <a:close/>
                    <a:moveTo>
                      <a:pt x="141902" y="38018"/>
                    </a:moveTo>
                    <a:cubicBezTo>
                      <a:pt x="141902" y="23761"/>
                      <a:pt x="131040" y="21046"/>
                      <a:pt x="119498" y="21046"/>
                    </a:cubicBezTo>
                    <a:cubicBezTo>
                      <a:pt x="83517" y="21046"/>
                      <a:pt x="53646" y="75357"/>
                      <a:pt x="36673" y="115412"/>
                    </a:cubicBezTo>
                    <a:cubicBezTo>
                      <a:pt x="80123" y="102513"/>
                      <a:pt x="141902" y="76715"/>
                      <a:pt x="141902" y="380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7" name="Freeform: Shape 1066" hidden="1">
                <a:extLst>
                  <a:ext uri="{FF2B5EF4-FFF2-40B4-BE49-F238E27FC236}">
                    <a16:creationId xmlns:a16="http://schemas.microsoft.com/office/drawing/2014/main" id="{079156AB-0976-A435-02F4-E71086006A0D}"/>
                  </a:ext>
                </a:extLst>
              </p:cNvPr>
              <p:cNvSpPr/>
              <p:nvPr/>
            </p:nvSpPr>
            <p:spPr>
              <a:xfrm>
                <a:off x="7979825" y="3135103"/>
                <a:ext cx="242365" cy="249154"/>
              </a:xfrm>
              <a:custGeom>
                <a:avLst/>
                <a:gdLst>
                  <a:gd name="connsiteX0" fmla="*/ 242365 w 242365"/>
                  <a:gd name="connsiteY0" fmla="*/ 135100 h 249154"/>
                  <a:gd name="connsiteX1" fmla="*/ 241007 w 242365"/>
                  <a:gd name="connsiteY1" fmla="*/ 139852 h 249154"/>
                  <a:gd name="connsiteX2" fmla="*/ 240328 w 242365"/>
                  <a:gd name="connsiteY2" fmla="*/ 141210 h 249154"/>
                  <a:gd name="connsiteX3" fmla="*/ 145283 w 242365"/>
                  <a:gd name="connsiteY3" fmla="*/ 249154 h 249154"/>
                  <a:gd name="connsiteX4" fmla="*/ 107944 w 242365"/>
                  <a:gd name="connsiteY4" fmla="*/ 205705 h 249154"/>
                  <a:gd name="connsiteX5" fmla="*/ 42770 w 242365"/>
                  <a:gd name="connsiteY5" fmla="*/ 249154 h 249154"/>
                  <a:gd name="connsiteX6" fmla="*/ 0 w 242365"/>
                  <a:gd name="connsiteY6" fmla="*/ 192806 h 249154"/>
                  <a:gd name="connsiteX7" fmla="*/ 115412 w 242365"/>
                  <a:gd name="connsiteY7" fmla="*/ 2716 h 249154"/>
                  <a:gd name="connsiteX8" fmla="*/ 162934 w 242365"/>
                  <a:gd name="connsiteY8" fmla="*/ 30550 h 249154"/>
                  <a:gd name="connsiteX9" fmla="*/ 171760 w 242365"/>
                  <a:gd name="connsiteY9" fmla="*/ 6789 h 249154"/>
                  <a:gd name="connsiteX10" fmla="*/ 181943 w 242365"/>
                  <a:gd name="connsiteY10" fmla="*/ 0 h 249154"/>
                  <a:gd name="connsiteX11" fmla="*/ 192127 w 242365"/>
                  <a:gd name="connsiteY11" fmla="*/ 14257 h 249154"/>
                  <a:gd name="connsiteX12" fmla="*/ 166329 w 242365"/>
                  <a:gd name="connsiteY12" fmla="*/ 84862 h 249154"/>
                  <a:gd name="connsiteX13" fmla="*/ 130348 w 242365"/>
                  <a:gd name="connsiteY13" fmla="*/ 205705 h 249154"/>
                  <a:gd name="connsiteX14" fmla="*/ 145962 w 242365"/>
                  <a:gd name="connsiteY14" fmla="*/ 227429 h 249154"/>
                  <a:gd name="connsiteX15" fmla="*/ 220640 w 242365"/>
                  <a:gd name="connsiteY15" fmla="*/ 132384 h 249154"/>
                  <a:gd name="connsiteX16" fmla="*/ 221319 w 242365"/>
                  <a:gd name="connsiteY16" fmla="*/ 131027 h 249154"/>
                  <a:gd name="connsiteX17" fmla="*/ 231503 w 242365"/>
                  <a:gd name="connsiteY17" fmla="*/ 124238 h 249154"/>
                  <a:gd name="connsiteX18" fmla="*/ 236255 w 242365"/>
                  <a:gd name="connsiteY18" fmla="*/ 125595 h 249154"/>
                  <a:gd name="connsiteX19" fmla="*/ 242365 w 242365"/>
                  <a:gd name="connsiteY19" fmla="*/ 135100 h 249154"/>
                  <a:gd name="connsiteX20" fmla="*/ 136458 w 242365"/>
                  <a:gd name="connsiteY20" fmla="*/ 96403 h 249154"/>
                  <a:gd name="connsiteX21" fmla="*/ 148678 w 242365"/>
                  <a:gd name="connsiteY21" fmla="*/ 63137 h 249154"/>
                  <a:gd name="connsiteX22" fmla="*/ 115412 w 242365"/>
                  <a:gd name="connsiteY22" fmla="*/ 25119 h 249154"/>
                  <a:gd name="connsiteX23" fmla="*/ 22403 w 242365"/>
                  <a:gd name="connsiteY23" fmla="*/ 190090 h 249154"/>
                  <a:gd name="connsiteX24" fmla="*/ 42770 w 242365"/>
                  <a:gd name="connsiteY24" fmla="*/ 228108 h 249154"/>
                  <a:gd name="connsiteX25" fmla="*/ 136458 w 242365"/>
                  <a:gd name="connsiteY25" fmla="*/ 96403 h 24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2365" h="249154">
                    <a:moveTo>
                      <a:pt x="242365" y="135100"/>
                    </a:moveTo>
                    <a:cubicBezTo>
                      <a:pt x="242365" y="136458"/>
                      <a:pt x="241686" y="138494"/>
                      <a:pt x="241007" y="139852"/>
                    </a:cubicBezTo>
                    <a:lnTo>
                      <a:pt x="240328" y="141210"/>
                    </a:lnTo>
                    <a:cubicBezTo>
                      <a:pt x="220640" y="184659"/>
                      <a:pt x="192127" y="249154"/>
                      <a:pt x="145283" y="249154"/>
                    </a:cubicBezTo>
                    <a:cubicBezTo>
                      <a:pt x="120164" y="249154"/>
                      <a:pt x="107944" y="230824"/>
                      <a:pt x="107944" y="205705"/>
                    </a:cubicBezTo>
                    <a:cubicBezTo>
                      <a:pt x="86898" y="234897"/>
                      <a:pt x="65174" y="249154"/>
                      <a:pt x="42770" y="249154"/>
                    </a:cubicBezTo>
                    <a:cubicBezTo>
                      <a:pt x="13578" y="249154"/>
                      <a:pt x="0" y="224035"/>
                      <a:pt x="0" y="192806"/>
                    </a:cubicBezTo>
                    <a:cubicBezTo>
                      <a:pt x="0" y="124238"/>
                      <a:pt x="52954" y="2716"/>
                      <a:pt x="115412" y="2716"/>
                    </a:cubicBezTo>
                    <a:cubicBezTo>
                      <a:pt x="137137" y="2716"/>
                      <a:pt x="153430" y="11541"/>
                      <a:pt x="162934" y="30550"/>
                    </a:cubicBezTo>
                    <a:cubicBezTo>
                      <a:pt x="166329" y="21725"/>
                      <a:pt x="169044" y="13578"/>
                      <a:pt x="171760" y="6789"/>
                    </a:cubicBezTo>
                    <a:cubicBezTo>
                      <a:pt x="173118" y="2716"/>
                      <a:pt x="177191" y="0"/>
                      <a:pt x="181943" y="0"/>
                    </a:cubicBezTo>
                    <a:cubicBezTo>
                      <a:pt x="190090" y="0"/>
                      <a:pt x="194164" y="8147"/>
                      <a:pt x="192127" y="14257"/>
                    </a:cubicBezTo>
                    <a:lnTo>
                      <a:pt x="166329" y="84862"/>
                    </a:lnTo>
                    <a:cubicBezTo>
                      <a:pt x="147320" y="137816"/>
                      <a:pt x="130348" y="182622"/>
                      <a:pt x="130348" y="205705"/>
                    </a:cubicBezTo>
                    <a:cubicBezTo>
                      <a:pt x="130348" y="221319"/>
                      <a:pt x="135100" y="227429"/>
                      <a:pt x="145962" y="227429"/>
                    </a:cubicBezTo>
                    <a:cubicBezTo>
                      <a:pt x="178549" y="227429"/>
                      <a:pt x="202989" y="171081"/>
                      <a:pt x="220640" y="132384"/>
                    </a:cubicBezTo>
                    <a:lnTo>
                      <a:pt x="221319" y="131027"/>
                    </a:lnTo>
                    <a:cubicBezTo>
                      <a:pt x="223356" y="126953"/>
                      <a:pt x="226750" y="124238"/>
                      <a:pt x="231503" y="124238"/>
                    </a:cubicBezTo>
                    <a:cubicBezTo>
                      <a:pt x="232860" y="124238"/>
                      <a:pt x="234897" y="124917"/>
                      <a:pt x="236255" y="125595"/>
                    </a:cubicBezTo>
                    <a:cubicBezTo>
                      <a:pt x="239649" y="127632"/>
                      <a:pt x="242365" y="131027"/>
                      <a:pt x="242365" y="135100"/>
                    </a:cubicBezTo>
                    <a:close/>
                    <a:moveTo>
                      <a:pt x="136458" y="96403"/>
                    </a:moveTo>
                    <a:lnTo>
                      <a:pt x="148678" y="63137"/>
                    </a:lnTo>
                    <a:cubicBezTo>
                      <a:pt x="147320" y="39376"/>
                      <a:pt x="134421" y="25119"/>
                      <a:pt x="115412" y="25119"/>
                    </a:cubicBezTo>
                    <a:cubicBezTo>
                      <a:pt x="67210" y="26477"/>
                      <a:pt x="23082" y="138494"/>
                      <a:pt x="22403" y="190090"/>
                    </a:cubicBezTo>
                    <a:cubicBezTo>
                      <a:pt x="22403" y="213173"/>
                      <a:pt x="27156" y="228108"/>
                      <a:pt x="42770" y="228108"/>
                    </a:cubicBezTo>
                    <a:cubicBezTo>
                      <a:pt x="84862" y="227429"/>
                      <a:pt x="116091" y="149357"/>
                      <a:pt x="136458" y="964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8" name="Freeform: Shape 1067" hidden="1">
                <a:extLst>
                  <a:ext uri="{FF2B5EF4-FFF2-40B4-BE49-F238E27FC236}">
                    <a16:creationId xmlns:a16="http://schemas.microsoft.com/office/drawing/2014/main" id="{43978CEC-2C21-051C-8AC9-CE5CF4DCD32B}"/>
                  </a:ext>
                </a:extLst>
              </p:cNvPr>
              <p:cNvSpPr/>
              <p:nvPr/>
            </p:nvSpPr>
            <p:spPr>
              <a:xfrm>
                <a:off x="8191640" y="3098442"/>
                <a:ext cx="222677" cy="285814"/>
              </a:xfrm>
              <a:custGeom>
                <a:avLst/>
                <a:gdLst>
                  <a:gd name="connsiteX0" fmla="*/ 222677 w 222677"/>
                  <a:gd name="connsiteY0" fmla="*/ 171760 h 285814"/>
                  <a:gd name="connsiteX1" fmla="*/ 221319 w 222677"/>
                  <a:gd name="connsiteY1" fmla="*/ 176512 h 285814"/>
                  <a:gd name="connsiteX2" fmla="*/ 126274 w 222677"/>
                  <a:gd name="connsiteY2" fmla="*/ 285814 h 285814"/>
                  <a:gd name="connsiteX3" fmla="*/ 125595 w 222677"/>
                  <a:gd name="connsiteY3" fmla="*/ 285814 h 285814"/>
                  <a:gd name="connsiteX4" fmla="*/ 88256 w 222677"/>
                  <a:gd name="connsiteY4" fmla="*/ 242365 h 285814"/>
                  <a:gd name="connsiteX5" fmla="*/ 93687 w 222677"/>
                  <a:gd name="connsiteY5" fmla="*/ 208420 h 285814"/>
                  <a:gd name="connsiteX6" fmla="*/ 125595 w 222677"/>
                  <a:gd name="connsiteY6" fmla="*/ 110660 h 285814"/>
                  <a:gd name="connsiteX7" fmla="*/ 68568 w 222677"/>
                  <a:gd name="connsiteY7" fmla="*/ 89614 h 285814"/>
                  <a:gd name="connsiteX8" fmla="*/ 21046 w 222677"/>
                  <a:gd name="connsiteY8" fmla="*/ 194164 h 285814"/>
                  <a:gd name="connsiteX9" fmla="*/ 11541 w 222677"/>
                  <a:gd name="connsiteY9" fmla="*/ 200274 h 285814"/>
                  <a:gd name="connsiteX10" fmla="*/ 6110 w 222677"/>
                  <a:gd name="connsiteY10" fmla="*/ 198916 h 285814"/>
                  <a:gd name="connsiteX11" fmla="*/ 0 w 222677"/>
                  <a:gd name="connsiteY11" fmla="*/ 188733 h 285814"/>
                  <a:gd name="connsiteX12" fmla="*/ 1358 w 222677"/>
                  <a:gd name="connsiteY12" fmla="*/ 183980 h 285814"/>
                  <a:gd name="connsiteX13" fmla="*/ 42770 w 222677"/>
                  <a:gd name="connsiteY13" fmla="*/ 93009 h 285814"/>
                  <a:gd name="connsiteX14" fmla="*/ 48880 w 222677"/>
                  <a:gd name="connsiteY14" fmla="*/ 77394 h 285814"/>
                  <a:gd name="connsiteX15" fmla="*/ 22403 w 222677"/>
                  <a:gd name="connsiteY15" fmla="*/ 33945 h 285814"/>
                  <a:gd name="connsiteX16" fmla="*/ 54311 w 222677"/>
                  <a:gd name="connsiteY16" fmla="*/ 0 h 285814"/>
                  <a:gd name="connsiteX17" fmla="*/ 84862 w 222677"/>
                  <a:gd name="connsiteY17" fmla="*/ 34624 h 285814"/>
                  <a:gd name="connsiteX18" fmla="*/ 76715 w 222677"/>
                  <a:gd name="connsiteY18" fmla="*/ 67889 h 285814"/>
                  <a:gd name="connsiteX19" fmla="*/ 124237 w 222677"/>
                  <a:gd name="connsiteY19" fmla="*/ 86220 h 285814"/>
                  <a:gd name="connsiteX20" fmla="*/ 143925 w 222677"/>
                  <a:gd name="connsiteY20" fmla="*/ 92330 h 285814"/>
                  <a:gd name="connsiteX21" fmla="*/ 150035 w 222677"/>
                  <a:gd name="connsiteY21" fmla="*/ 107265 h 285814"/>
                  <a:gd name="connsiteX22" fmla="*/ 115412 w 222677"/>
                  <a:gd name="connsiteY22" fmla="*/ 211815 h 285814"/>
                  <a:gd name="connsiteX23" fmla="*/ 110660 w 222677"/>
                  <a:gd name="connsiteY23" fmla="*/ 240328 h 285814"/>
                  <a:gd name="connsiteX24" fmla="*/ 126274 w 222677"/>
                  <a:gd name="connsiteY24" fmla="*/ 262053 h 285814"/>
                  <a:gd name="connsiteX25" fmla="*/ 201631 w 222677"/>
                  <a:gd name="connsiteY25" fmla="*/ 165650 h 285814"/>
                  <a:gd name="connsiteX26" fmla="*/ 211815 w 222677"/>
                  <a:gd name="connsiteY26" fmla="*/ 158861 h 285814"/>
                  <a:gd name="connsiteX27" fmla="*/ 216567 w 222677"/>
                  <a:gd name="connsiteY27" fmla="*/ 160219 h 285814"/>
                  <a:gd name="connsiteX28" fmla="*/ 222677 w 222677"/>
                  <a:gd name="connsiteY28" fmla="*/ 171760 h 285814"/>
                  <a:gd name="connsiteX29" fmla="*/ 54990 w 222677"/>
                  <a:gd name="connsiteY29" fmla="*/ 23761 h 285814"/>
                  <a:gd name="connsiteX30" fmla="*/ 44807 w 222677"/>
                  <a:gd name="connsiteY30" fmla="*/ 33945 h 285814"/>
                  <a:gd name="connsiteX31" fmla="*/ 57027 w 222677"/>
                  <a:gd name="connsiteY31" fmla="*/ 57706 h 285814"/>
                  <a:gd name="connsiteX32" fmla="*/ 62458 w 222677"/>
                  <a:gd name="connsiteY32" fmla="*/ 35981 h 285814"/>
                  <a:gd name="connsiteX33" fmla="*/ 54990 w 222677"/>
                  <a:gd name="connsiteY33" fmla="*/ 23761 h 28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2677" h="285814">
                    <a:moveTo>
                      <a:pt x="222677" y="171760"/>
                    </a:moveTo>
                    <a:cubicBezTo>
                      <a:pt x="222677" y="173118"/>
                      <a:pt x="221998" y="175155"/>
                      <a:pt x="221319" y="176512"/>
                    </a:cubicBezTo>
                    <a:cubicBezTo>
                      <a:pt x="187374" y="253906"/>
                      <a:pt x="161577" y="285814"/>
                      <a:pt x="126274" y="285814"/>
                    </a:cubicBezTo>
                    <a:lnTo>
                      <a:pt x="125595" y="285814"/>
                    </a:lnTo>
                    <a:cubicBezTo>
                      <a:pt x="101155" y="285814"/>
                      <a:pt x="88256" y="267484"/>
                      <a:pt x="88256" y="242365"/>
                    </a:cubicBezTo>
                    <a:cubicBezTo>
                      <a:pt x="88256" y="232182"/>
                      <a:pt x="89614" y="221319"/>
                      <a:pt x="93687" y="208420"/>
                    </a:cubicBezTo>
                    <a:cubicBezTo>
                      <a:pt x="97761" y="191448"/>
                      <a:pt x="120843" y="122201"/>
                      <a:pt x="125595" y="110660"/>
                    </a:cubicBezTo>
                    <a:cubicBezTo>
                      <a:pt x="86219" y="97761"/>
                      <a:pt x="80109" y="95724"/>
                      <a:pt x="68568" y="89614"/>
                    </a:cubicBezTo>
                    <a:cubicBezTo>
                      <a:pt x="66531" y="95724"/>
                      <a:pt x="63137" y="103192"/>
                      <a:pt x="21046" y="194164"/>
                    </a:cubicBezTo>
                    <a:cubicBezTo>
                      <a:pt x="19009" y="198237"/>
                      <a:pt x="15614" y="200274"/>
                      <a:pt x="11541" y="200274"/>
                    </a:cubicBezTo>
                    <a:cubicBezTo>
                      <a:pt x="9504" y="200274"/>
                      <a:pt x="8147" y="199595"/>
                      <a:pt x="6110" y="198916"/>
                    </a:cubicBezTo>
                    <a:cubicBezTo>
                      <a:pt x="2716" y="196879"/>
                      <a:pt x="0" y="193485"/>
                      <a:pt x="0" y="188733"/>
                    </a:cubicBezTo>
                    <a:cubicBezTo>
                      <a:pt x="0" y="187375"/>
                      <a:pt x="679" y="185338"/>
                      <a:pt x="1358" y="183980"/>
                    </a:cubicBezTo>
                    <a:lnTo>
                      <a:pt x="42770" y="93009"/>
                    </a:lnTo>
                    <a:lnTo>
                      <a:pt x="48880" y="77394"/>
                    </a:lnTo>
                    <a:cubicBezTo>
                      <a:pt x="33266" y="66532"/>
                      <a:pt x="22403" y="52954"/>
                      <a:pt x="22403" y="33945"/>
                    </a:cubicBezTo>
                    <a:cubicBezTo>
                      <a:pt x="22403" y="12899"/>
                      <a:pt x="37339" y="0"/>
                      <a:pt x="54311" y="0"/>
                    </a:cubicBezTo>
                    <a:cubicBezTo>
                      <a:pt x="73320" y="0"/>
                      <a:pt x="84862" y="13578"/>
                      <a:pt x="84862" y="34624"/>
                    </a:cubicBezTo>
                    <a:cubicBezTo>
                      <a:pt x="84862" y="42770"/>
                      <a:pt x="82825" y="47523"/>
                      <a:pt x="76715" y="67889"/>
                    </a:cubicBezTo>
                    <a:cubicBezTo>
                      <a:pt x="90972" y="75357"/>
                      <a:pt x="109302" y="80788"/>
                      <a:pt x="124237" y="86220"/>
                    </a:cubicBezTo>
                    <a:cubicBezTo>
                      <a:pt x="131705" y="88256"/>
                      <a:pt x="138494" y="90293"/>
                      <a:pt x="143925" y="92330"/>
                    </a:cubicBezTo>
                    <a:cubicBezTo>
                      <a:pt x="149357" y="94366"/>
                      <a:pt x="152072" y="101155"/>
                      <a:pt x="150035" y="107265"/>
                    </a:cubicBezTo>
                    <a:cubicBezTo>
                      <a:pt x="143246" y="124238"/>
                      <a:pt x="118127" y="198916"/>
                      <a:pt x="115412" y="211815"/>
                    </a:cubicBezTo>
                    <a:cubicBezTo>
                      <a:pt x="112017" y="222677"/>
                      <a:pt x="111339" y="231503"/>
                      <a:pt x="110660" y="240328"/>
                    </a:cubicBezTo>
                    <a:cubicBezTo>
                      <a:pt x="110660" y="253227"/>
                      <a:pt x="114733" y="262053"/>
                      <a:pt x="126274" y="262053"/>
                    </a:cubicBezTo>
                    <a:cubicBezTo>
                      <a:pt x="152072" y="262053"/>
                      <a:pt x="171760" y="232861"/>
                      <a:pt x="201631" y="165650"/>
                    </a:cubicBezTo>
                    <a:cubicBezTo>
                      <a:pt x="203668" y="161577"/>
                      <a:pt x="207063" y="158861"/>
                      <a:pt x="211815" y="158861"/>
                    </a:cubicBezTo>
                    <a:cubicBezTo>
                      <a:pt x="213173" y="158861"/>
                      <a:pt x="215209" y="159540"/>
                      <a:pt x="216567" y="160219"/>
                    </a:cubicBezTo>
                    <a:cubicBezTo>
                      <a:pt x="219961" y="164292"/>
                      <a:pt x="222677" y="167687"/>
                      <a:pt x="222677" y="171760"/>
                    </a:cubicBezTo>
                    <a:close/>
                    <a:moveTo>
                      <a:pt x="54990" y="23761"/>
                    </a:moveTo>
                    <a:cubicBezTo>
                      <a:pt x="48201" y="23761"/>
                      <a:pt x="44807" y="27835"/>
                      <a:pt x="44807" y="33945"/>
                    </a:cubicBezTo>
                    <a:cubicBezTo>
                      <a:pt x="44807" y="42091"/>
                      <a:pt x="49559" y="51596"/>
                      <a:pt x="57027" y="57706"/>
                    </a:cubicBezTo>
                    <a:cubicBezTo>
                      <a:pt x="59743" y="50238"/>
                      <a:pt x="62458" y="40734"/>
                      <a:pt x="62458" y="35981"/>
                    </a:cubicBezTo>
                    <a:cubicBezTo>
                      <a:pt x="63137" y="26477"/>
                      <a:pt x="59064" y="23761"/>
                      <a:pt x="54990" y="23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80" name="Graphic 1078">
            <a:extLst>
              <a:ext uri="{FF2B5EF4-FFF2-40B4-BE49-F238E27FC236}">
                <a16:creationId xmlns:a16="http://schemas.microsoft.com/office/drawing/2014/main" id="{CD03BBC4-FE59-F00E-760B-9D8FE17CE04C}"/>
              </a:ext>
            </a:extLst>
          </p:cNvPr>
          <p:cNvGrpSpPr/>
          <p:nvPr/>
        </p:nvGrpSpPr>
        <p:grpSpPr>
          <a:xfrm>
            <a:off x="5298384" y="696175"/>
            <a:ext cx="2792856" cy="1801842"/>
            <a:chOff x="4994054" y="907373"/>
            <a:chExt cx="3617118" cy="2333624"/>
          </a:xfrm>
          <a:solidFill>
            <a:srgbClr val="FFFFFF"/>
          </a:solidFill>
        </p:grpSpPr>
        <p:grpSp>
          <p:nvGrpSpPr>
            <p:cNvPr id="1081" name="Graphic 1078">
              <a:extLst>
                <a:ext uri="{FF2B5EF4-FFF2-40B4-BE49-F238E27FC236}">
                  <a16:creationId xmlns:a16="http://schemas.microsoft.com/office/drawing/2014/main" id="{30012D3B-E431-CDFD-4DC4-2C92F39094D3}"/>
                </a:ext>
              </a:extLst>
            </p:cNvPr>
            <p:cNvGrpSpPr/>
            <p:nvPr/>
          </p:nvGrpSpPr>
          <p:grpSpPr>
            <a:xfrm>
              <a:off x="5655245" y="907373"/>
              <a:ext cx="2295782" cy="1087973"/>
              <a:chOff x="5655245" y="907373"/>
              <a:chExt cx="2295782" cy="1087973"/>
            </a:xfrm>
            <a:solidFill>
              <a:srgbClr val="FFFFFF"/>
            </a:solidFill>
          </p:grpSpPr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C7C5C597-E217-FD5A-DE72-07D5E0051C20}"/>
                  </a:ext>
                </a:extLst>
              </p:cNvPr>
              <p:cNvSpPr/>
              <p:nvPr/>
            </p:nvSpPr>
            <p:spPr>
              <a:xfrm>
                <a:off x="5655245" y="907373"/>
                <a:ext cx="693780" cy="788386"/>
              </a:xfrm>
              <a:custGeom>
                <a:avLst/>
                <a:gdLst>
                  <a:gd name="connsiteX0" fmla="*/ 28382 w 693780"/>
                  <a:gd name="connsiteY0" fmla="*/ 359504 h 788386"/>
                  <a:gd name="connsiteX1" fmla="*/ 22075 w 693780"/>
                  <a:gd name="connsiteY1" fmla="*/ 157677 h 788386"/>
                  <a:gd name="connsiteX2" fmla="*/ 12614 w 693780"/>
                  <a:gd name="connsiteY2" fmla="*/ 81992 h 788386"/>
                  <a:gd name="connsiteX3" fmla="*/ 3153 w 693780"/>
                  <a:gd name="connsiteY3" fmla="*/ 50457 h 788386"/>
                  <a:gd name="connsiteX4" fmla="*/ 75685 w 693780"/>
                  <a:gd name="connsiteY4" fmla="*/ 12614 h 788386"/>
                  <a:gd name="connsiteX5" fmla="*/ 186059 w 693780"/>
                  <a:gd name="connsiteY5" fmla="*/ 0 h 788386"/>
                  <a:gd name="connsiteX6" fmla="*/ 227055 w 693780"/>
                  <a:gd name="connsiteY6" fmla="*/ 18921 h 788386"/>
                  <a:gd name="connsiteX7" fmla="*/ 340583 w 693780"/>
                  <a:gd name="connsiteY7" fmla="*/ 438343 h 788386"/>
                  <a:gd name="connsiteX8" fmla="*/ 353197 w 693780"/>
                  <a:gd name="connsiteY8" fmla="*/ 450957 h 788386"/>
                  <a:gd name="connsiteX9" fmla="*/ 362658 w 693780"/>
                  <a:gd name="connsiteY9" fmla="*/ 441497 h 788386"/>
                  <a:gd name="connsiteX10" fmla="*/ 488800 w 693780"/>
                  <a:gd name="connsiteY10" fmla="*/ 40996 h 788386"/>
                  <a:gd name="connsiteX11" fmla="*/ 510875 w 693780"/>
                  <a:gd name="connsiteY11" fmla="*/ 22075 h 788386"/>
                  <a:gd name="connsiteX12" fmla="*/ 570792 w 693780"/>
                  <a:gd name="connsiteY12" fmla="*/ 9461 h 788386"/>
                  <a:gd name="connsiteX13" fmla="*/ 652784 w 693780"/>
                  <a:gd name="connsiteY13" fmla="*/ 0 h 788386"/>
                  <a:gd name="connsiteX14" fmla="*/ 693780 w 693780"/>
                  <a:gd name="connsiteY14" fmla="*/ 15768 h 788386"/>
                  <a:gd name="connsiteX15" fmla="*/ 690627 w 693780"/>
                  <a:gd name="connsiteY15" fmla="*/ 31535 h 788386"/>
                  <a:gd name="connsiteX16" fmla="*/ 684320 w 693780"/>
                  <a:gd name="connsiteY16" fmla="*/ 69378 h 788386"/>
                  <a:gd name="connsiteX17" fmla="*/ 678013 w 693780"/>
                  <a:gd name="connsiteY17" fmla="*/ 126142 h 788386"/>
                  <a:gd name="connsiteX18" fmla="*/ 665398 w 693780"/>
                  <a:gd name="connsiteY18" fmla="*/ 296433 h 788386"/>
                  <a:gd name="connsiteX19" fmla="*/ 662245 w 693780"/>
                  <a:gd name="connsiteY19" fmla="*/ 488800 h 788386"/>
                  <a:gd name="connsiteX20" fmla="*/ 665398 w 693780"/>
                  <a:gd name="connsiteY20" fmla="*/ 602328 h 788386"/>
                  <a:gd name="connsiteX21" fmla="*/ 674859 w 693780"/>
                  <a:gd name="connsiteY21" fmla="*/ 712702 h 788386"/>
                  <a:gd name="connsiteX22" fmla="*/ 684320 w 693780"/>
                  <a:gd name="connsiteY22" fmla="*/ 750544 h 788386"/>
                  <a:gd name="connsiteX23" fmla="*/ 678013 w 693780"/>
                  <a:gd name="connsiteY23" fmla="*/ 763159 h 788386"/>
                  <a:gd name="connsiteX24" fmla="*/ 577099 w 693780"/>
                  <a:gd name="connsiteY24" fmla="*/ 788387 h 788386"/>
                  <a:gd name="connsiteX25" fmla="*/ 529796 w 693780"/>
                  <a:gd name="connsiteY25" fmla="*/ 760005 h 788386"/>
                  <a:gd name="connsiteX26" fmla="*/ 526642 w 693780"/>
                  <a:gd name="connsiteY26" fmla="*/ 712702 h 788386"/>
                  <a:gd name="connsiteX27" fmla="*/ 532950 w 693780"/>
                  <a:gd name="connsiteY27" fmla="*/ 510875 h 788386"/>
                  <a:gd name="connsiteX28" fmla="*/ 539257 w 693780"/>
                  <a:gd name="connsiteY28" fmla="*/ 264898 h 788386"/>
                  <a:gd name="connsiteX29" fmla="*/ 529796 w 693780"/>
                  <a:gd name="connsiteY29" fmla="*/ 189213 h 788386"/>
                  <a:gd name="connsiteX30" fmla="*/ 529796 w 693780"/>
                  <a:gd name="connsiteY30" fmla="*/ 189213 h 788386"/>
                  <a:gd name="connsiteX31" fmla="*/ 526642 w 693780"/>
                  <a:gd name="connsiteY31" fmla="*/ 192366 h 788386"/>
                  <a:gd name="connsiteX32" fmla="*/ 510875 w 693780"/>
                  <a:gd name="connsiteY32" fmla="*/ 227055 h 788386"/>
                  <a:gd name="connsiteX33" fmla="*/ 457264 w 693780"/>
                  <a:gd name="connsiteY33" fmla="*/ 384733 h 788386"/>
                  <a:gd name="connsiteX34" fmla="*/ 384733 w 693780"/>
                  <a:gd name="connsiteY34" fmla="*/ 621249 h 788386"/>
                  <a:gd name="connsiteX35" fmla="*/ 350044 w 693780"/>
                  <a:gd name="connsiteY35" fmla="*/ 741084 h 788386"/>
                  <a:gd name="connsiteX36" fmla="*/ 305894 w 693780"/>
                  <a:gd name="connsiteY36" fmla="*/ 769466 h 788386"/>
                  <a:gd name="connsiteX37" fmla="*/ 280666 w 693780"/>
                  <a:gd name="connsiteY37" fmla="*/ 756851 h 788386"/>
                  <a:gd name="connsiteX38" fmla="*/ 157677 w 693780"/>
                  <a:gd name="connsiteY38" fmla="*/ 302741 h 788386"/>
                  <a:gd name="connsiteX39" fmla="*/ 126142 w 693780"/>
                  <a:gd name="connsiteY39" fmla="*/ 204981 h 788386"/>
                  <a:gd name="connsiteX40" fmla="*/ 122988 w 693780"/>
                  <a:gd name="connsiteY40" fmla="*/ 198673 h 788386"/>
                  <a:gd name="connsiteX41" fmla="*/ 116681 w 693780"/>
                  <a:gd name="connsiteY41" fmla="*/ 204981 h 788386"/>
                  <a:gd name="connsiteX42" fmla="*/ 110374 w 693780"/>
                  <a:gd name="connsiteY42" fmla="*/ 479339 h 788386"/>
                  <a:gd name="connsiteX43" fmla="*/ 126142 w 693780"/>
                  <a:gd name="connsiteY43" fmla="*/ 737930 h 788386"/>
                  <a:gd name="connsiteX44" fmla="*/ 126142 w 693780"/>
                  <a:gd name="connsiteY44" fmla="*/ 744237 h 788386"/>
                  <a:gd name="connsiteX45" fmla="*/ 91453 w 693780"/>
                  <a:gd name="connsiteY45" fmla="*/ 775773 h 788386"/>
                  <a:gd name="connsiteX46" fmla="*/ 28382 w 693780"/>
                  <a:gd name="connsiteY46" fmla="*/ 785233 h 788386"/>
                  <a:gd name="connsiteX47" fmla="*/ 0 w 693780"/>
                  <a:gd name="connsiteY47" fmla="*/ 772619 h 788386"/>
                  <a:gd name="connsiteX48" fmla="*/ 6307 w 693780"/>
                  <a:gd name="connsiteY48" fmla="*/ 756851 h 788386"/>
                  <a:gd name="connsiteX49" fmla="*/ 28382 w 693780"/>
                  <a:gd name="connsiteY49" fmla="*/ 599174 h 788386"/>
                  <a:gd name="connsiteX50" fmla="*/ 28382 w 693780"/>
                  <a:gd name="connsiteY50" fmla="*/ 359504 h 78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93780" h="788386">
                    <a:moveTo>
                      <a:pt x="28382" y="359504"/>
                    </a:moveTo>
                    <a:lnTo>
                      <a:pt x="22075" y="157677"/>
                    </a:lnTo>
                    <a:cubicBezTo>
                      <a:pt x="22075" y="126142"/>
                      <a:pt x="18921" y="100914"/>
                      <a:pt x="12614" y="81992"/>
                    </a:cubicBezTo>
                    <a:cubicBezTo>
                      <a:pt x="6307" y="63071"/>
                      <a:pt x="3153" y="53610"/>
                      <a:pt x="3153" y="50457"/>
                    </a:cubicBezTo>
                    <a:cubicBezTo>
                      <a:pt x="3153" y="34689"/>
                      <a:pt x="28382" y="22075"/>
                      <a:pt x="75685" y="12614"/>
                    </a:cubicBezTo>
                    <a:cubicBezTo>
                      <a:pt x="122988" y="6307"/>
                      <a:pt x="160831" y="0"/>
                      <a:pt x="186059" y="0"/>
                    </a:cubicBezTo>
                    <a:cubicBezTo>
                      <a:pt x="211288" y="0"/>
                      <a:pt x="223902" y="6307"/>
                      <a:pt x="227055" y="18921"/>
                    </a:cubicBezTo>
                    <a:cubicBezTo>
                      <a:pt x="271205" y="220748"/>
                      <a:pt x="309048" y="359504"/>
                      <a:pt x="340583" y="438343"/>
                    </a:cubicBezTo>
                    <a:cubicBezTo>
                      <a:pt x="343737" y="447804"/>
                      <a:pt x="346890" y="450957"/>
                      <a:pt x="353197" y="450957"/>
                    </a:cubicBezTo>
                    <a:cubicBezTo>
                      <a:pt x="359504" y="450957"/>
                      <a:pt x="359504" y="447804"/>
                      <a:pt x="362658" y="441497"/>
                    </a:cubicBezTo>
                    <a:cubicBezTo>
                      <a:pt x="409961" y="305894"/>
                      <a:pt x="454111" y="173445"/>
                      <a:pt x="488800" y="40996"/>
                    </a:cubicBezTo>
                    <a:cubicBezTo>
                      <a:pt x="491953" y="31535"/>
                      <a:pt x="498260" y="25228"/>
                      <a:pt x="510875" y="22075"/>
                    </a:cubicBezTo>
                    <a:cubicBezTo>
                      <a:pt x="523489" y="18921"/>
                      <a:pt x="542410" y="12614"/>
                      <a:pt x="570792" y="9461"/>
                    </a:cubicBezTo>
                    <a:cubicBezTo>
                      <a:pt x="596020" y="3154"/>
                      <a:pt x="624402" y="0"/>
                      <a:pt x="652784" y="0"/>
                    </a:cubicBezTo>
                    <a:cubicBezTo>
                      <a:pt x="681166" y="0"/>
                      <a:pt x="693780" y="6307"/>
                      <a:pt x="693780" y="15768"/>
                    </a:cubicBezTo>
                    <a:cubicBezTo>
                      <a:pt x="693780" y="15768"/>
                      <a:pt x="693780" y="22075"/>
                      <a:pt x="690627" y="31535"/>
                    </a:cubicBezTo>
                    <a:cubicBezTo>
                      <a:pt x="687473" y="40996"/>
                      <a:pt x="687473" y="53610"/>
                      <a:pt x="684320" y="69378"/>
                    </a:cubicBezTo>
                    <a:cubicBezTo>
                      <a:pt x="684320" y="88299"/>
                      <a:pt x="681166" y="104067"/>
                      <a:pt x="678013" y="126142"/>
                    </a:cubicBezTo>
                    <a:cubicBezTo>
                      <a:pt x="671706" y="176599"/>
                      <a:pt x="668552" y="233363"/>
                      <a:pt x="665398" y="296433"/>
                    </a:cubicBezTo>
                    <a:cubicBezTo>
                      <a:pt x="662245" y="359504"/>
                      <a:pt x="662245" y="425729"/>
                      <a:pt x="662245" y="488800"/>
                    </a:cubicBezTo>
                    <a:lnTo>
                      <a:pt x="665398" y="602328"/>
                    </a:lnTo>
                    <a:cubicBezTo>
                      <a:pt x="665398" y="652784"/>
                      <a:pt x="668552" y="690627"/>
                      <a:pt x="674859" y="712702"/>
                    </a:cubicBezTo>
                    <a:cubicBezTo>
                      <a:pt x="681166" y="734777"/>
                      <a:pt x="684320" y="747391"/>
                      <a:pt x="684320" y="750544"/>
                    </a:cubicBezTo>
                    <a:cubicBezTo>
                      <a:pt x="684320" y="753698"/>
                      <a:pt x="681166" y="756851"/>
                      <a:pt x="678013" y="763159"/>
                    </a:cubicBezTo>
                    <a:cubicBezTo>
                      <a:pt x="655938" y="782080"/>
                      <a:pt x="621249" y="788387"/>
                      <a:pt x="577099" y="788387"/>
                    </a:cubicBezTo>
                    <a:cubicBezTo>
                      <a:pt x="548717" y="788387"/>
                      <a:pt x="532950" y="778926"/>
                      <a:pt x="529796" y="760005"/>
                    </a:cubicBezTo>
                    <a:cubicBezTo>
                      <a:pt x="526642" y="750544"/>
                      <a:pt x="526642" y="734777"/>
                      <a:pt x="526642" y="712702"/>
                    </a:cubicBezTo>
                    <a:cubicBezTo>
                      <a:pt x="526642" y="690627"/>
                      <a:pt x="529796" y="624402"/>
                      <a:pt x="532950" y="510875"/>
                    </a:cubicBezTo>
                    <a:cubicBezTo>
                      <a:pt x="536103" y="397347"/>
                      <a:pt x="539257" y="315355"/>
                      <a:pt x="539257" y="264898"/>
                    </a:cubicBezTo>
                    <a:cubicBezTo>
                      <a:pt x="539257" y="214441"/>
                      <a:pt x="536103" y="189213"/>
                      <a:pt x="529796" y="189213"/>
                    </a:cubicBezTo>
                    <a:cubicBezTo>
                      <a:pt x="529796" y="189213"/>
                      <a:pt x="529796" y="189213"/>
                      <a:pt x="529796" y="189213"/>
                    </a:cubicBezTo>
                    <a:cubicBezTo>
                      <a:pt x="529796" y="189213"/>
                      <a:pt x="529796" y="189213"/>
                      <a:pt x="526642" y="192366"/>
                    </a:cubicBezTo>
                    <a:cubicBezTo>
                      <a:pt x="523489" y="192366"/>
                      <a:pt x="520335" y="204981"/>
                      <a:pt x="510875" y="227055"/>
                    </a:cubicBezTo>
                    <a:cubicBezTo>
                      <a:pt x="501414" y="249130"/>
                      <a:pt x="485646" y="302741"/>
                      <a:pt x="457264" y="384733"/>
                    </a:cubicBezTo>
                    <a:cubicBezTo>
                      <a:pt x="432036" y="469879"/>
                      <a:pt x="406808" y="548717"/>
                      <a:pt x="384733" y="621249"/>
                    </a:cubicBezTo>
                    <a:cubicBezTo>
                      <a:pt x="362658" y="693780"/>
                      <a:pt x="350044" y="734777"/>
                      <a:pt x="350044" y="741084"/>
                    </a:cubicBezTo>
                    <a:cubicBezTo>
                      <a:pt x="340583" y="760005"/>
                      <a:pt x="327969" y="769466"/>
                      <a:pt x="305894" y="769466"/>
                    </a:cubicBezTo>
                    <a:cubicBezTo>
                      <a:pt x="296433" y="769466"/>
                      <a:pt x="286973" y="766312"/>
                      <a:pt x="280666" y="756851"/>
                    </a:cubicBezTo>
                    <a:cubicBezTo>
                      <a:pt x="258591" y="649631"/>
                      <a:pt x="217595" y="498260"/>
                      <a:pt x="157677" y="302741"/>
                    </a:cubicBezTo>
                    <a:lnTo>
                      <a:pt x="126142" y="204981"/>
                    </a:lnTo>
                    <a:cubicBezTo>
                      <a:pt x="126142" y="201827"/>
                      <a:pt x="122988" y="198673"/>
                      <a:pt x="122988" y="198673"/>
                    </a:cubicBezTo>
                    <a:cubicBezTo>
                      <a:pt x="119835" y="198673"/>
                      <a:pt x="116681" y="201827"/>
                      <a:pt x="116681" y="204981"/>
                    </a:cubicBezTo>
                    <a:cubicBezTo>
                      <a:pt x="110374" y="252284"/>
                      <a:pt x="110374" y="343737"/>
                      <a:pt x="110374" y="479339"/>
                    </a:cubicBezTo>
                    <a:cubicBezTo>
                      <a:pt x="110374" y="614942"/>
                      <a:pt x="116681" y="703241"/>
                      <a:pt x="126142" y="737930"/>
                    </a:cubicBezTo>
                    <a:cubicBezTo>
                      <a:pt x="126142" y="737930"/>
                      <a:pt x="126142" y="741084"/>
                      <a:pt x="126142" y="744237"/>
                    </a:cubicBezTo>
                    <a:cubicBezTo>
                      <a:pt x="126142" y="760005"/>
                      <a:pt x="113528" y="769466"/>
                      <a:pt x="91453" y="775773"/>
                    </a:cubicBezTo>
                    <a:cubicBezTo>
                      <a:pt x="69378" y="782080"/>
                      <a:pt x="47303" y="785233"/>
                      <a:pt x="28382" y="785233"/>
                    </a:cubicBezTo>
                    <a:cubicBezTo>
                      <a:pt x="9461" y="785233"/>
                      <a:pt x="0" y="782080"/>
                      <a:pt x="0" y="772619"/>
                    </a:cubicBezTo>
                    <a:cubicBezTo>
                      <a:pt x="0" y="772619"/>
                      <a:pt x="3153" y="766312"/>
                      <a:pt x="6307" y="756851"/>
                    </a:cubicBezTo>
                    <a:cubicBezTo>
                      <a:pt x="15768" y="719009"/>
                      <a:pt x="25228" y="668552"/>
                      <a:pt x="28382" y="599174"/>
                    </a:cubicBezTo>
                    <a:cubicBezTo>
                      <a:pt x="28382" y="529796"/>
                      <a:pt x="28382" y="447804"/>
                      <a:pt x="28382" y="3595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67C31BBA-48CD-F2CB-40ED-BC26D98549F5}"/>
                  </a:ext>
                </a:extLst>
              </p:cNvPr>
              <p:cNvSpPr/>
              <p:nvPr/>
            </p:nvSpPr>
            <p:spPr>
              <a:xfrm>
                <a:off x="6396328" y="1194345"/>
                <a:ext cx="359504" cy="507721"/>
              </a:xfrm>
              <a:custGeom>
                <a:avLst/>
                <a:gdLst>
                  <a:gd name="connsiteX0" fmla="*/ 343737 w 359504"/>
                  <a:gd name="connsiteY0" fmla="*/ 359504 h 507721"/>
                  <a:gd name="connsiteX1" fmla="*/ 327969 w 359504"/>
                  <a:gd name="connsiteY1" fmla="*/ 432036 h 507721"/>
                  <a:gd name="connsiteX2" fmla="*/ 290126 w 359504"/>
                  <a:gd name="connsiteY2" fmla="*/ 476186 h 507721"/>
                  <a:gd name="connsiteX3" fmla="*/ 242823 w 359504"/>
                  <a:gd name="connsiteY3" fmla="*/ 498260 h 507721"/>
                  <a:gd name="connsiteX4" fmla="*/ 176599 w 359504"/>
                  <a:gd name="connsiteY4" fmla="*/ 507721 h 507721"/>
                  <a:gd name="connsiteX5" fmla="*/ 44150 w 359504"/>
                  <a:gd name="connsiteY5" fmla="*/ 441497 h 507721"/>
                  <a:gd name="connsiteX6" fmla="*/ 0 w 359504"/>
                  <a:gd name="connsiteY6" fmla="*/ 268052 h 507721"/>
                  <a:gd name="connsiteX7" fmla="*/ 53610 w 359504"/>
                  <a:gd name="connsiteY7" fmla="*/ 81992 h 507721"/>
                  <a:gd name="connsiteX8" fmla="*/ 214441 w 359504"/>
                  <a:gd name="connsiteY8" fmla="*/ 0 h 507721"/>
                  <a:gd name="connsiteX9" fmla="*/ 346890 w 359504"/>
                  <a:gd name="connsiteY9" fmla="*/ 66224 h 507721"/>
                  <a:gd name="connsiteX10" fmla="*/ 359504 w 359504"/>
                  <a:gd name="connsiteY10" fmla="*/ 113528 h 507721"/>
                  <a:gd name="connsiteX11" fmla="*/ 356351 w 359504"/>
                  <a:gd name="connsiteY11" fmla="*/ 151370 h 507721"/>
                  <a:gd name="connsiteX12" fmla="*/ 340583 w 359504"/>
                  <a:gd name="connsiteY12" fmla="*/ 192366 h 507721"/>
                  <a:gd name="connsiteX13" fmla="*/ 305894 w 359504"/>
                  <a:gd name="connsiteY13" fmla="*/ 239670 h 507721"/>
                  <a:gd name="connsiteX14" fmla="*/ 239670 w 359504"/>
                  <a:gd name="connsiteY14" fmla="*/ 280666 h 507721"/>
                  <a:gd name="connsiteX15" fmla="*/ 132449 w 359504"/>
                  <a:gd name="connsiteY15" fmla="*/ 305894 h 507721"/>
                  <a:gd name="connsiteX16" fmla="*/ 122988 w 359504"/>
                  <a:gd name="connsiteY16" fmla="*/ 312201 h 507721"/>
                  <a:gd name="connsiteX17" fmla="*/ 129295 w 359504"/>
                  <a:gd name="connsiteY17" fmla="*/ 340583 h 507721"/>
                  <a:gd name="connsiteX18" fmla="*/ 145063 w 359504"/>
                  <a:gd name="connsiteY18" fmla="*/ 372119 h 507721"/>
                  <a:gd name="connsiteX19" fmla="*/ 214441 w 359504"/>
                  <a:gd name="connsiteY19" fmla="*/ 403654 h 507721"/>
                  <a:gd name="connsiteX20" fmla="*/ 293280 w 359504"/>
                  <a:gd name="connsiteY20" fmla="*/ 372119 h 507721"/>
                  <a:gd name="connsiteX21" fmla="*/ 321662 w 359504"/>
                  <a:gd name="connsiteY21" fmla="*/ 331122 h 507721"/>
                  <a:gd name="connsiteX22" fmla="*/ 334276 w 359504"/>
                  <a:gd name="connsiteY22" fmla="*/ 321662 h 507721"/>
                  <a:gd name="connsiteX23" fmla="*/ 346890 w 359504"/>
                  <a:gd name="connsiteY23" fmla="*/ 334276 h 507721"/>
                  <a:gd name="connsiteX24" fmla="*/ 343737 w 359504"/>
                  <a:gd name="connsiteY24" fmla="*/ 359504 h 507721"/>
                  <a:gd name="connsiteX25" fmla="*/ 110374 w 359504"/>
                  <a:gd name="connsiteY25" fmla="*/ 217595 h 507721"/>
                  <a:gd name="connsiteX26" fmla="*/ 110374 w 359504"/>
                  <a:gd name="connsiteY26" fmla="*/ 242823 h 507721"/>
                  <a:gd name="connsiteX27" fmla="*/ 119835 w 359504"/>
                  <a:gd name="connsiteY27" fmla="*/ 249130 h 507721"/>
                  <a:gd name="connsiteX28" fmla="*/ 179752 w 359504"/>
                  <a:gd name="connsiteY28" fmla="*/ 230209 h 507721"/>
                  <a:gd name="connsiteX29" fmla="*/ 217595 w 359504"/>
                  <a:gd name="connsiteY29" fmla="*/ 198673 h 507721"/>
                  <a:gd name="connsiteX30" fmla="*/ 245977 w 359504"/>
                  <a:gd name="connsiteY30" fmla="*/ 129295 h 507721"/>
                  <a:gd name="connsiteX31" fmla="*/ 245977 w 359504"/>
                  <a:gd name="connsiteY31" fmla="*/ 116681 h 507721"/>
                  <a:gd name="connsiteX32" fmla="*/ 198673 w 359504"/>
                  <a:gd name="connsiteY32" fmla="*/ 59917 h 507721"/>
                  <a:gd name="connsiteX33" fmla="*/ 141910 w 359504"/>
                  <a:gd name="connsiteY33" fmla="*/ 91453 h 507721"/>
                  <a:gd name="connsiteX34" fmla="*/ 110374 w 359504"/>
                  <a:gd name="connsiteY34" fmla="*/ 217595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59504" h="507721">
                    <a:moveTo>
                      <a:pt x="343737" y="359504"/>
                    </a:moveTo>
                    <a:cubicBezTo>
                      <a:pt x="343737" y="387886"/>
                      <a:pt x="337429" y="409961"/>
                      <a:pt x="327969" y="432036"/>
                    </a:cubicBezTo>
                    <a:cubicBezTo>
                      <a:pt x="315355" y="450957"/>
                      <a:pt x="305894" y="466725"/>
                      <a:pt x="290126" y="476186"/>
                    </a:cubicBezTo>
                    <a:cubicBezTo>
                      <a:pt x="277512" y="485646"/>
                      <a:pt x="258591" y="491953"/>
                      <a:pt x="242823" y="498260"/>
                    </a:cubicBezTo>
                    <a:cubicBezTo>
                      <a:pt x="220748" y="504568"/>
                      <a:pt x="195520" y="507721"/>
                      <a:pt x="176599" y="507721"/>
                    </a:cubicBezTo>
                    <a:cubicBezTo>
                      <a:pt x="116681" y="507721"/>
                      <a:pt x="72532" y="485646"/>
                      <a:pt x="44150" y="441497"/>
                    </a:cubicBezTo>
                    <a:cubicBezTo>
                      <a:pt x="15768" y="397347"/>
                      <a:pt x="0" y="340583"/>
                      <a:pt x="0" y="268052"/>
                    </a:cubicBezTo>
                    <a:cubicBezTo>
                      <a:pt x="0" y="198673"/>
                      <a:pt x="18921" y="135603"/>
                      <a:pt x="53610" y="81992"/>
                    </a:cubicBezTo>
                    <a:cubicBezTo>
                      <a:pt x="88299" y="28382"/>
                      <a:pt x="141910" y="0"/>
                      <a:pt x="214441" y="0"/>
                    </a:cubicBezTo>
                    <a:cubicBezTo>
                      <a:pt x="277512" y="0"/>
                      <a:pt x="321662" y="22075"/>
                      <a:pt x="346890" y="66224"/>
                    </a:cubicBezTo>
                    <a:cubicBezTo>
                      <a:pt x="356351" y="81992"/>
                      <a:pt x="359504" y="100914"/>
                      <a:pt x="359504" y="113528"/>
                    </a:cubicBezTo>
                    <a:cubicBezTo>
                      <a:pt x="359504" y="129295"/>
                      <a:pt x="359504" y="141910"/>
                      <a:pt x="356351" y="151370"/>
                    </a:cubicBezTo>
                    <a:cubicBezTo>
                      <a:pt x="356351" y="160831"/>
                      <a:pt x="350044" y="173445"/>
                      <a:pt x="340583" y="192366"/>
                    </a:cubicBezTo>
                    <a:cubicBezTo>
                      <a:pt x="331122" y="211288"/>
                      <a:pt x="321662" y="227055"/>
                      <a:pt x="305894" y="239670"/>
                    </a:cubicBezTo>
                    <a:cubicBezTo>
                      <a:pt x="290126" y="255437"/>
                      <a:pt x="268052" y="268052"/>
                      <a:pt x="239670" y="280666"/>
                    </a:cubicBezTo>
                    <a:cubicBezTo>
                      <a:pt x="208134" y="293280"/>
                      <a:pt x="173445" y="302741"/>
                      <a:pt x="132449" y="305894"/>
                    </a:cubicBezTo>
                    <a:cubicBezTo>
                      <a:pt x="126142" y="305894"/>
                      <a:pt x="122988" y="309048"/>
                      <a:pt x="122988" y="312201"/>
                    </a:cubicBezTo>
                    <a:cubicBezTo>
                      <a:pt x="122988" y="318508"/>
                      <a:pt x="126142" y="327969"/>
                      <a:pt x="129295" y="340583"/>
                    </a:cubicBezTo>
                    <a:cubicBezTo>
                      <a:pt x="132449" y="353197"/>
                      <a:pt x="138756" y="362658"/>
                      <a:pt x="145063" y="372119"/>
                    </a:cubicBezTo>
                    <a:cubicBezTo>
                      <a:pt x="160831" y="391040"/>
                      <a:pt x="182906" y="403654"/>
                      <a:pt x="214441" y="403654"/>
                    </a:cubicBezTo>
                    <a:cubicBezTo>
                      <a:pt x="245977" y="403654"/>
                      <a:pt x="271205" y="394193"/>
                      <a:pt x="293280" y="372119"/>
                    </a:cubicBezTo>
                    <a:cubicBezTo>
                      <a:pt x="305894" y="362658"/>
                      <a:pt x="315355" y="346890"/>
                      <a:pt x="321662" y="331122"/>
                    </a:cubicBezTo>
                    <a:cubicBezTo>
                      <a:pt x="324815" y="324815"/>
                      <a:pt x="327969" y="321662"/>
                      <a:pt x="334276" y="321662"/>
                    </a:cubicBezTo>
                    <a:cubicBezTo>
                      <a:pt x="337429" y="321662"/>
                      <a:pt x="343737" y="324815"/>
                      <a:pt x="346890" y="334276"/>
                    </a:cubicBezTo>
                    <a:cubicBezTo>
                      <a:pt x="343737" y="350044"/>
                      <a:pt x="343737" y="356351"/>
                      <a:pt x="343737" y="359504"/>
                    </a:cubicBezTo>
                    <a:close/>
                    <a:moveTo>
                      <a:pt x="110374" y="217595"/>
                    </a:moveTo>
                    <a:lnTo>
                      <a:pt x="110374" y="242823"/>
                    </a:lnTo>
                    <a:cubicBezTo>
                      <a:pt x="110374" y="245977"/>
                      <a:pt x="113528" y="249130"/>
                      <a:pt x="119835" y="249130"/>
                    </a:cubicBezTo>
                    <a:cubicBezTo>
                      <a:pt x="141910" y="245977"/>
                      <a:pt x="163984" y="239670"/>
                      <a:pt x="179752" y="230209"/>
                    </a:cubicBezTo>
                    <a:cubicBezTo>
                      <a:pt x="195520" y="220748"/>
                      <a:pt x="211288" y="211288"/>
                      <a:pt x="217595" y="198673"/>
                    </a:cubicBezTo>
                    <a:cubicBezTo>
                      <a:pt x="233363" y="173445"/>
                      <a:pt x="242823" y="148217"/>
                      <a:pt x="245977" y="129295"/>
                    </a:cubicBezTo>
                    <a:lnTo>
                      <a:pt x="245977" y="116681"/>
                    </a:lnTo>
                    <a:cubicBezTo>
                      <a:pt x="245977" y="78839"/>
                      <a:pt x="230209" y="59917"/>
                      <a:pt x="198673" y="59917"/>
                    </a:cubicBezTo>
                    <a:cubicBezTo>
                      <a:pt x="176599" y="59917"/>
                      <a:pt x="157677" y="69378"/>
                      <a:pt x="141910" y="91453"/>
                    </a:cubicBezTo>
                    <a:cubicBezTo>
                      <a:pt x="122988" y="122988"/>
                      <a:pt x="110374" y="163984"/>
                      <a:pt x="110374" y="2175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3009C2D0-0F93-5846-CBE6-09333558251C}"/>
                  </a:ext>
                </a:extLst>
              </p:cNvPr>
              <p:cNvSpPr/>
              <p:nvPr/>
            </p:nvSpPr>
            <p:spPr>
              <a:xfrm>
                <a:off x="6784215" y="1191192"/>
                <a:ext cx="337429" cy="507721"/>
              </a:xfrm>
              <a:custGeom>
                <a:avLst/>
                <a:gdLst>
                  <a:gd name="connsiteX0" fmla="*/ 331122 w 337429"/>
                  <a:gd name="connsiteY0" fmla="*/ 204981 h 507721"/>
                  <a:gd name="connsiteX1" fmla="*/ 334276 w 337429"/>
                  <a:gd name="connsiteY1" fmla="*/ 242823 h 507721"/>
                  <a:gd name="connsiteX2" fmla="*/ 296433 w 337429"/>
                  <a:gd name="connsiteY2" fmla="*/ 261744 h 507721"/>
                  <a:gd name="connsiteX3" fmla="*/ 217595 w 337429"/>
                  <a:gd name="connsiteY3" fmla="*/ 201827 h 507721"/>
                  <a:gd name="connsiteX4" fmla="*/ 223902 w 337429"/>
                  <a:gd name="connsiteY4" fmla="*/ 163984 h 507721"/>
                  <a:gd name="connsiteX5" fmla="*/ 230209 w 337429"/>
                  <a:gd name="connsiteY5" fmla="*/ 119835 h 507721"/>
                  <a:gd name="connsiteX6" fmla="*/ 220748 w 337429"/>
                  <a:gd name="connsiteY6" fmla="*/ 88299 h 507721"/>
                  <a:gd name="connsiteX7" fmla="*/ 189213 w 337429"/>
                  <a:gd name="connsiteY7" fmla="*/ 75685 h 507721"/>
                  <a:gd name="connsiteX8" fmla="*/ 154524 w 337429"/>
                  <a:gd name="connsiteY8" fmla="*/ 91453 h 507721"/>
                  <a:gd name="connsiteX9" fmla="*/ 135602 w 337429"/>
                  <a:gd name="connsiteY9" fmla="*/ 119835 h 507721"/>
                  <a:gd name="connsiteX10" fmla="*/ 132449 w 337429"/>
                  <a:gd name="connsiteY10" fmla="*/ 135603 h 507721"/>
                  <a:gd name="connsiteX11" fmla="*/ 126142 w 337429"/>
                  <a:gd name="connsiteY11" fmla="*/ 245977 h 507721"/>
                  <a:gd name="connsiteX12" fmla="*/ 129295 w 337429"/>
                  <a:gd name="connsiteY12" fmla="*/ 368965 h 507721"/>
                  <a:gd name="connsiteX13" fmla="*/ 132449 w 337429"/>
                  <a:gd name="connsiteY13" fmla="*/ 428882 h 507721"/>
                  <a:gd name="connsiteX14" fmla="*/ 135602 w 337429"/>
                  <a:gd name="connsiteY14" fmla="*/ 447804 h 507721"/>
                  <a:gd name="connsiteX15" fmla="*/ 100913 w 337429"/>
                  <a:gd name="connsiteY15" fmla="*/ 491953 h 507721"/>
                  <a:gd name="connsiteX16" fmla="*/ 34689 w 337429"/>
                  <a:gd name="connsiteY16" fmla="*/ 507721 h 507721"/>
                  <a:gd name="connsiteX17" fmla="*/ 0 w 337429"/>
                  <a:gd name="connsiteY17" fmla="*/ 495107 h 507721"/>
                  <a:gd name="connsiteX18" fmla="*/ 6307 w 337429"/>
                  <a:gd name="connsiteY18" fmla="*/ 460418 h 507721"/>
                  <a:gd name="connsiteX19" fmla="*/ 22075 w 337429"/>
                  <a:gd name="connsiteY19" fmla="*/ 217595 h 507721"/>
                  <a:gd name="connsiteX20" fmla="*/ 12614 w 337429"/>
                  <a:gd name="connsiteY20" fmla="*/ 12614 h 507721"/>
                  <a:gd name="connsiteX21" fmla="*/ 34689 w 337429"/>
                  <a:gd name="connsiteY21" fmla="*/ 0 h 507721"/>
                  <a:gd name="connsiteX22" fmla="*/ 113528 w 337429"/>
                  <a:gd name="connsiteY22" fmla="*/ 40996 h 507721"/>
                  <a:gd name="connsiteX23" fmla="*/ 116681 w 337429"/>
                  <a:gd name="connsiteY23" fmla="*/ 44150 h 507721"/>
                  <a:gd name="connsiteX24" fmla="*/ 132449 w 337429"/>
                  <a:gd name="connsiteY24" fmla="*/ 34689 h 507721"/>
                  <a:gd name="connsiteX25" fmla="*/ 217595 w 337429"/>
                  <a:gd name="connsiteY25" fmla="*/ 6307 h 507721"/>
                  <a:gd name="connsiteX26" fmla="*/ 277512 w 337429"/>
                  <a:gd name="connsiteY26" fmla="*/ 18921 h 507721"/>
                  <a:gd name="connsiteX27" fmla="*/ 337429 w 337429"/>
                  <a:gd name="connsiteY27" fmla="*/ 122988 h 507721"/>
                  <a:gd name="connsiteX28" fmla="*/ 331122 w 337429"/>
                  <a:gd name="connsiteY28" fmla="*/ 204981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7429" h="507721">
                    <a:moveTo>
                      <a:pt x="331122" y="204981"/>
                    </a:moveTo>
                    <a:lnTo>
                      <a:pt x="334276" y="242823"/>
                    </a:lnTo>
                    <a:cubicBezTo>
                      <a:pt x="334276" y="255437"/>
                      <a:pt x="321662" y="261744"/>
                      <a:pt x="296433" y="261744"/>
                    </a:cubicBezTo>
                    <a:cubicBezTo>
                      <a:pt x="242823" y="261744"/>
                      <a:pt x="217595" y="242823"/>
                      <a:pt x="217595" y="201827"/>
                    </a:cubicBezTo>
                    <a:cubicBezTo>
                      <a:pt x="217595" y="192366"/>
                      <a:pt x="220748" y="179752"/>
                      <a:pt x="223902" y="163984"/>
                    </a:cubicBezTo>
                    <a:cubicBezTo>
                      <a:pt x="230209" y="148217"/>
                      <a:pt x="230209" y="132449"/>
                      <a:pt x="230209" y="119835"/>
                    </a:cubicBezTo>
                    <a:cubicBezTo>
                      <a:pt x="230209" y="107221"/>
                      <a:pt x="227055" y="97760"/>
                      <a:pt x="220748" y="88299"/>
                    </a:cubicBezTo>
                    <a:cubicBezTo>
                      <a:pt x="214441" y="78839"/>
                      <a:pt x="201827" y="75685"/>
                      <a:pt x="189213" y="75685"/>
                    </a:cubicBezTo>
                    <a:cubicBezTo>
                      <a:pt x="176599" y="75685"/>
                      <a:pt x="163984" y="81992"/>
                      <a:pt x="154524" y="91453"/>
                    </a:cubicBezTo>
                    <a:cubicBezTo>
                      <a:pt x="145063" y="100914"/>
                      <a:pt x="138756" y="110374"/>
                      <a:pt x="135602" y="119835"/>
                    </a:cubicBezTo>
                    <a:lnTo>
                      <a:pt x="132449" y="135603"/>
                    </a:lnTo>
                    <a:cubicBezTo>
                      <a:pt x="129295" y="157677"/>
                      <a:pt x="126142" y="195520"/>
                      <a:pt x="126142" y="245977"/>
                    </a:cubicBezTo>
                    <a:cubicBezTo>
                      <a:pt x="126142" y="296433"/>
                      <a:pt x="126142" y="337430"/>
                      <a:pt x="129295" y="368965"/>
                    </a:cubicBezTo>
                    <a:cubicBezTo>
                      <a:pt x="129295" y="397347"/>
                      <a:pt x="132449" y="419422"/>
                      <a:pt x="132449" y="428882"/>
                    </a:cubicBezTo>
                    <a:cubicBezTo>
                      <a:pt x="132449" y="441497"/>
                      <a:pt x="135602" y="447804"/>
                      <a:pt x="135602" y="447804"/>
                    </a:cubicBezTo>
                    <a:cubicBezTo>
                      <a:pt x="135602" y="466725"/>
                      <a:pt x="122988" y="479339"/>
                      <a:pt x="100913" y="491953"/>
                    </a:cubicBezTo>
                    <a:cubicBezTo>
                      <a:pt x="78839" y="504568"/>
                      <a:pt x="56764" y="507721"/>
                      <a:pt x="34689" y="507721"/>
                    </a:cubicBezTo>
                    <a:cubicBezTo>
                      <a:pt x="12614" y="507721"/>
                      <a:pt x="0" y="504568"/>
                      <a:pt x="0" y="495107"/>
                    </a:cubicBezTo>
                    <a:lnTo>
                      <a:pt x="6307" y="460418"/>
                    </a:lnTo>
                    <a:cubicBezTo>
                      <a:pt x="15768" y="397347"/>
                      <a:pt x="22075" y="318508"/>
                      <a:pt x="22075" y="217595"/>
                    </a:cubicBezTo>
                    <a:cubicBezTo>
                      <a:pt x="22075" y="116681"/>
                      <a:pt x="18921" y="50457"/>
                      <a:pt x="12614" y="12614"/>
                    </a:cubicBezTo>
                    <a:cubicBezTo>
                      <a:pt x="12614" y="3154"/>
                      <a:pt x="18921" y="0"/>
                      <a:pt x="34689" y="0"/>
                    </a:cubicBezTo>
                    <a:cubicBezTo>
                      <a:pt x="72531" y="0"/>
                      <a:pt x="97760" y="12614"/>
                      <a:pt x="113528" y="40996"/>
                    </a:cubicBezTo>
                    <a:cubicBezTo>
                      <a:pt x="113528" y="44150"/>
                      <a:pt x="116681" y="44150"/>
                      <a:pt x="116681" y="44150"/>
                    </a:cubicBezTo>
                    <a:cubicBezTo>
                      <a:pt x="119835" y="44150"/>
                      <a:pt x="122988" y="40996"/>
                      <a:pt x="132449" y="34689"/>
                    </a:cubicBezTo>
                    <a:cubicBezTo>
                      <a:pt x="154524" y="15768"/>
                      <a:pt x="182906" y="6307"/>
                      <a:pt x="217595" y="6307"/>
                    </a:cubicBezTo>
                    <a:cubicBezTo>
                      <a:pt x="236516" y="6307"/>
                      <a:pt x="258591" y="9461"/>
                      <a:pt x="277512" y="18921"/>
                    </a:cubicBezTo>
                    <a:cubicBezTo>
                      <a:pt x="318508" y="34689"/>
                      <a:pt x="337429" y="69378"/>
                      <a:pt x="337429" y="122988"/>
                    </a:cubicBezTo>
                    <a:lnTo>
                      <a:pt x="331122" y="204981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3CF104D1-6DE9-C915-EEE3-2475129A1715}"/>
                  </a:ext>
                </a:extLst>
              </p:cNvPr>
              <p:cNvSpPr/>
              <p:nvPr/>
            </p:nvSpPr>
            <p:spPr>
              <a:xfrm>
                <a:off x="7165794" y="1191192"/>
                <a:ext cx="337429" cy="507721"/>
              </a:xfrm>
              <a:custGeom>
                <a:avLst/>
                <a:gdLst>
                  <a:gd name="connsiteX0" fmla="*/ 331122 w 337429"/>
                  <a:gd name="connsiteY0" fmla="*/ 204981 h 507721"/>
                  <a:gd name="connsiteX1" fmla="*/ 334276 w 337429"/>
                  <a:gd name="connsiteY1" fmla="*/ 242823 h 507721"/>
                  <a:gd name="connsiteX2" fmla="*/ 296433 w 337429"/>
                  <a:gd name="connsiteY2" fmla="*/ 261744 h 507721"/>
                  <a:gd name="connsiteX3" fmla="*/ 217595 w 337429"/>
                  <a:gd name="connsiteY3" fmla="*/ 201827 h 507721"/>
                  <a:gd name="connsiteX4" fmla="*/ 223902 w 337429"/>
                  <a:gd name="connsiteY4" fmla="*/ 163984 h 507721"/>
                  <a:gd name="connsiteX5" fmla="*/ 230209 w 337429"/>
                  <a:gd name="connsiteY5" fmla="*/ 119835 h 507721"/>
                  <a:gd name="connsiteX6" fmla="*/ 220748 w 337429"/>
                  <a:gd name="connsiteY6" fmla="*/ 88299 h 507721"/>
                  <a:gd name="connsiteX7" fmla="*/ 189213 w 337429"/>
                  <a:gd name="connsiteY7" fmla="*/ 75685 h 507721"/>
                  <a:gd name="connsiteX8" fmla="*/ 154524 w 337429"/>
                  <a:gd name="connsiteY8" fmla="*/ 91453 h 507721"/>
                  <a:gd name="connsiteX9" fmla="*/ 135602 w 337429"/>
                  <a:gd name="connsiteY9" fmla="*/ 119835 h 507721"/>
                  <a:gd name="connsiteX10" fmla="*/ 132449 w 337429"/>
                  <a:gd name="connsiteY10" fmla="*/ 135603 h 507721"/>
                  <a:gd name="connsiteX11" fmla="*/ 126142 w 337429"/>
                  <a:gd name="connsiteY11" fmla="*/ 245977 h 507721"/>
                  <a:gd name="connsiteX12" fmla="*/ 129295 w 337429"/>
                  <a:gd name="connsiteY12" fmla="*/ 368965 h 507721"/>
                  <a:gd name="connsiteX13" fmla="*/ 132449 w 337429"/>
                  <a:gd name="connsiteY13" fmla="*/ 428882 h 507721"/>
                  <a:gd name="connsiteX14" fmla="*/ 135602 w 337429"/>
                  <a:gd name="connsiteY14" fmla="*/ 447804 h 507721"/>
                  <a:gd name="connsiteX15" fmla="*/ 100913 w 337429"/>
                  <a:gd name="connsiteY15" fmla="*/ 491953 h 507721"/>
                  <a:gd name="connsiteX16" fmla="*/ 34689 w 337429"/>
                  <a:gd name="connsiteY16" fmla="*/ 507721 h 507721"/>
                  <a:gd name="connsiteX17" fmla="*/ 0 w 337429"/>
                  <a:gd name="connsiteY17" fmla="*/ 495107 h 507721"/>
                  <a:gd name="connsiteX18" fmla="*/ 6307 w 337429"/>
                  <a:gd name="connsiteY18" fmla="*/ 460418 h 507721"/>
                  <a:gd name="connsiteX19" fmla="*/ 22075 w 337429"/>
                  <a:gd name="connsiteY19" fmla="*/ 217595 h 507721"/>
                  <a:gd name="connsiteX20" fmla="*/ 12614 w 337429"/>
                  <a:gd name="connsiteY20" fmla="*/ 12614 h 507721"/>
                  <a:gd name="connsiteX21" fmla="*/ 34689 w 337429"/>
                  <a:gd name="connsiteY21" fmla="*/ 0 h 507721"/>
                  <a:gd name="connsiteX22" fmla="*/ 113528 w 337429"/>
                  <a:gd name="connsiteY22" fmla="*/ 40996 h 507721"/>
                  <a:gd name="connsiteX23" fmla="*/ 116681 w 337429"/>
                  <a:gd name="connsiteY23" fmla="*/ 44150 h 507721"/>
                  <a:gd name="connsiteX24" fmla="*/ 132449 w 337429"/>
                  <a:gd name="connsiteY24" fmla="*/ 34689 h 507721"/>
                  <a:gd name="connsiteX25" fmla="*/ 217595 w 337429"/>
                  <a:gd name="connsiteY25" fmla="*/ 6307 h 507721"/>
                  <a:gd name="connsiteX26" fmla="*/ 277512 w 337429"/>
                  <a:gd name="connsiteY26" fmla="*/ 18921 h 507721"/>
                  <a:gd name="connsiteX27" fmla="*/ 337429 w 337429"/>
                  <a:gd name="connsiteY27" fmla="*/ 122988 h 507721"/>
                  <a:gd name="connsiteX28" fmla="*/ 331122 w 337429"/>
                  <a:gd name="connsiteY28" fmla="*/ 204981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7429" h="507721">
                    <a:moveTo>
                      <a:pt x="331122" y="204981"/>
                    </a:moveTo>
                    <a:lnTo>
                      <a:pt x="334276" y="242823"/>
                    </a:lnTo>
                    <a:cubicBezTo>
                      <a:pt x="334276" y="255437"/>
                      <a:pt x="321662" y="261744"/>
                      <a:pt x="296433" y="261744"/>
                    </a:cubicBezTo>
                    <a:cubicBezTo>
                      <a:pt x="242823" y="261744"/>
                      <a:pt x="217595" y="242823"/>
                      <a:pt x="217595" y="201827"/>
                    </a:cubicBezTo>
                    <a:cubicBezTo>
                      <a:pt x="217595" y="192366"/>
                      <a:pt x="220748" y="179752"/>
                      <a:pt x="223902" y="163984"/>
                    </a:cubicBezTo>
                    <a:cubicBezTo>
                      <a:pt x="230209" y="148217"/>
                      <a:pt x="230209" y="132449"/>
                      <a:pt x="230209" y="119835"/>
                    </a:cubicBezTo>
                    <a:cubicBezTo>
                      <a:pt x="230209" y="107221"/>
                      <a:pt x="227055" y="97760"/>
                      <a:pt x="220748" y="88299"/>
                    </a:cubicBezTo>
                    <a:cubicBezTo>
                      <a:pt x="214441" y="78839"/>
                      <a:pt x="201827" y="75685"/>
                      <a:pt x="189213" y="75685"/>
                    </a:cubicBezTo>
                    <a:cubicBezTo>
                      <a:pt x="176599" y="75685"/>
                      <a:pt x="163984" y="81992"/>
                      <a:pt x="154524" y="91453"/>
                    </a:cubicBezTo>
                    <a:cubicBezTo>
                      <a:pt x="145063" y="100914"/>
                      <a:pt x="138756" y="110374"/>
                      <a:pt x="135602" y="119835"/>
                    </a:cubicBezTo>
                    <a:lnTo>
                      <a:pt x="132449" y="135603"/>
                    </a:lnTo>
                    <a:cubicBezTo>
                      <a:pt x="129295" y="157677"/>
                      <a:pt x="126142" y="195520"/>
                      <a:pt x="126142" y="245977"/>
                    </a:cubicBezTo>
                    <a:cubicBezTo>
                      <a:pt x="126142" y="296433"/>
                      <a:pt x="126142" y="337430"/>
                      <a:pt x="129295" y="368965"/>
                    </a:cubicBezTo>
                    <a:cubicBezTo>
                      <a:pt x="129295" y="397347"/>
                      <a:pt x="132449" y="419422"/>
                      <a:pt x="132449" y="428882"/>
                    </a:cubicBezTo>
                    <a:cubicBezTo>
                      <a:pt x="132449" y="441497"/>
                      <a:pt x="135602" y="447804"/>
                      <a:pt x="135602" y="447804"/>
                    </a:cubicBezTo>
                    <a:cubicBezTo>
                      <a:pt x="135602" y="466725"/>
                      <a:pt x="122988" y="479339"/>
                      <a:pt x="100913" y="491953"/>
                    </a:cubicBezTo>
                    <a:cubicBezTo>
                      <a:pt x="78839" y="504568"/>
                      <a:pt x="56764" y="507721"/>
                      <a:pt x="34689" y="507721"/>
                    </a:cubicBezTo>
                    <a:cubicBezTo>
                      <a:pt x="12614" y="507721"/>
                      <a:pt x="0" y="504568"/>
                      <a:pt x="0" y="495107"/>
                    </a:cubicBezTo>
                    <a:lnTo>
                      <a:pt x="6307" y="460418"/>
                    </a:lnTo>
                    <a:cubicBezTo>
                      <a:pt x="15768" y="397347"/>
                      <a:pt x="22075" y="318508"/>
                      <a:pt x="22075" y="217595"/>
                    </a:cubicBezTo>
                    <a:cubicBezTo>
                      <a:pt x="22075" y="116681"/>
                      <a:pt x="18921" y="50457"/>
                      <a:pt x="12614" y="12614"/>
                    </a:cubicBezTo>
                    <a:cubicBezTo>
                      <a:pt x="12614" y="3154"/>
                      <a:pt x="18921" y="0"/>
                      <a:pt x="34689" y="0"/>
                    </a:cubicBezTo>
                    <a:cubicBezTo>
                      <a:pt x="72531" y="0"/>
                      <a:pt x="97760" y="12614"/>
                      <a:pt x="113528" y="40996"/>
                    </a:cubicBezTo>
                    <a:cubicBezTo>
                      <a:pt x="113528" y="44150"/>
                      <a:pt x="116681" y="44150"/>
                      <a:pt x="116681" y="44150"/>
                    </a:cubicBezTo>
                    <a:cubicBezTo>
                      <a:pt x="119835" y="44150"/>
                      <a:pt x="122988" y="40996"/>
                      <a:pt x="132449" y="34689"/>
                    </a:cubicBezTo>
                    <a:cubicBezTo>
                      <a:pt x="154524" y="15768"/>
                      <a:pt x="182906" y="6307"/>
                      <a:pt x="217595" y="6307"/>
                    </a:cubicBezTo>
                    <a:cubicBezTo>
                      <a:pt x="236516" y="6307"/>
                      <a:pt x="258591" y="9461"/>
                      <a:pt x="277512" y="18921"/>
                    </a:cubicBezTo>
                    <a:cubicBezTo>
                      <a:pt x="318508" y="34689"/>
                      <a:pt x="337429" y="69378"/>
                      <a:pt x="337429" y="122988"/>
                    </a:cubicBezTo>
                    <a:lnTo>
                      <a:pt x="331122" y="204981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9ED4DEF1-F050-C358-AE91-56DD4DFFD670}"/>
                  </a:ext>
                </a:extLst>
              </p:cNvPr>
              <p:cNvSpPr/>
              <p:nvPr/>
            </p:nvSpPr>
            <p:spPr>
              <a:xfrm>
                <a:off x="7500070" y="1194345"/>
                <a:ext cx="450957" cy="801001"/>
              </a:xfrm>
              <a:custGeom>
                <a:avLst/>
                <a:gdLst>
                  <a:gd name="connsiteX0" fmla="*/ 239670 w 450957"/>
                  <a:gd name="connsiteY0" fmla="*/ 788387 h 801001"/>
                  <a:gd name="connsiteX1" fmla="*/ 227055 w 450957"/>
                  <a:gd name="connsiteY1" fmla="*/ 801001 h 801001"/>
                  <a:gd name="connsiteX2" fmla="*/ 227055 w 450957"/>
                  <a:gd name="connsiteY2" fmla="*/ 801001 h 801001"/>
                  <a:gd name="connsiteX3" fmla="*/ 148217 w 450957"/>
                  <a:gd name="connsiteY3" fmla="*/ 775773 h 801001"/>
                  <a:gd name="connsiteX4" fmla="*/ 104067 w 450957"/>
                  <a:gd name="connsiteY4" fmla="*/ 719009 h 801001"/>
                  <a:gd name="connsiteX5" fmla="*/ 145063 w 450957"/>
                  <a:gd name="connsiteY5" fmla="*/ 605481 h 801001"/>
                  <a:gd name="connsiteX6" fmla="*/ 186059 w 450957"/>
                  <a:gd name="connsiteY6" fmla="*/ 498260 h 801001"/>
                  <a:gd name="connsiteX7" fmla="*/ 157677 w 450957"/>
                  <a:gd name="connsiteY7" fmla="*/ 394193 h 801001"/>
                  <a:gd name="connsiteX8" fmla="*/ 100913 w 450957"/>
                  <a:gd name="connsiteY8" fmla="*/ 236516 h 801001"/>
                  <a:gd name="connsiteX9" fmla="*/ 56764 w 450957"/>
                  <a:gd name="connsiteY9" fmla="*/ 129295 h 801001"/>
                  <a:gd name="connsiteX10" fmla="*/ 22075 w 450957"/>
                  <a:gd name="connsiteY10" fmla="*/ 75685 h 801001"/>
                  <a:gd name="connsiteX11" fmla="*/ 12614 w 450957"/>
                  <a:gd name="connsiteY11" fmla="*/ 69378 h 801001"/>
                  <a:gd name="connsiteX12" fmla="*/ 0 w 450957"/>
                  <a:gd name="connsiteY12" fmla="*/ 56764 h 801001"/>
                  <a:gd name="connsiteX13" fmla="*/ 47303 w 450957"/>
                  <a:gd name="connsiteY13" fmla="*/ 25228 h 801001"/>
                  <a:gd name="connsiteX14" fmla="*/ 129295 w 450957"/>
                  <a:gd name="connsiteY14" fmla="*/ 9461 h 801001"/>
                  <a:gd name="connsiteX15" fmla="*/ 154524 w 450957"/>
                  <a:gd name="connsiteY15" fmla="*/ 34689 h 801001"/>
                  <a:gd name="connsiteX16" fmla="*/ 195520 w 450957"/>
                  <a:gd name="connsiteY16" fmla="*/ 173445 h 801001"/>
                  <a:gd name="connsiteX17" fmla="*/ 264898 w 450957"/>
                  <a:gd name="connsiteY17" fmla="*/ 356351 h 801001"/>
                  <a:gd name="connsiteX18" fmla="*/ 302740 w 450957"/>
                  <a:gd name="connsiteY18" fmla="*/ 280666 h 801001"/>
                  <a:gd name="connsiteX19" fmla="*/ 331122 w 450957"/>
                  <a:gd name="connsiteY19" fmla="*/ 160831 h 801001"/>
                  <a:gd name="connsiteX20" fmla="*/ 283819 w 450957"/>
                  <a:gd name="connsiteY20" fmla="*/ 66224 h 801001"/>
                  <a:gd name="connsiteX21" fmla="*/ 274359 w 450957"/>
                  <a:gd name="connsiteY21" fmla="*/ 56764 h 801001"/>
                  <a:gd name="connsiteX22" fmla="*/ 324815 w 450957"/>
                  <a:gd name="connsiteY22" fmla="*/ 18921 h 801001"/>
                  <a:gd name="connsiteX23" fmla="*/ 416268 w 450957"/>
                  <a:gd name="connsiteY23" fmla="*/ 0 h 801001"/>
                  <a:gd name="connsiteX24" fmla="*/ 450957 w 450957"/>
                  <a:gd name="connsiteY24" fmla="*/ 47303 h 801001"/>
                  <a:gd name="connsiteX25" fmla="*/ 435190 w 450957"/>
                  <a:gd name="connsiteY25" fmla="*/ 129295 h 801001"/>
                  <a:gd name="connsiteX26" fmla="*/ 406808 w 450957"/>
                  <a:gd name="connsiteY26" fmla="*/ 204981 h 801001"/>
                  <a:gd name="connsiteX27" fmla="*/ 343737 w 450957"/>
                  <a:gd name="connsiteY27" fmla="*/ 331122 h 801001"/>
                  <a:gd name="connsiteX28" fmla="*/ 258591 w 450957"/>
                  <a:gd name="connsiteY28" fmla="*/ 504568 h 801001"/>
                  <a:gd name="connsiteX29" fmla="*/ 220748 w 450957"/>
                  <a:gd name="connsiteY29" fmla="*/ 687473 h 801001"/>
                  <a:gd name="connsiteX30" fmla="*/ 230209 w 450957"/>
                  <a:gd name="connsiteY30" fmla="*/ 760005 h 801001"/>
                  <a:gd name="connsiteX31" fmla="*/ 239670 w 450957"/>
                  <a:gd name="connsiteY31" fmla="*/ 788387 h 80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50957" h="801001">
                    <a:moveTo>
                      <a:pt x="239670" y="788387"/>
                    </a:moveTo>
                    <a:cubicBezTo>
                      <a:pt x="239670" y="797848"/>
                      <a:pt x="236516" y="801001"/>
                      <a:pt x="227055" y="801001"/>
                    </a:cubicBezTo>
                    <a:lnTo>
                      <a:pt x="227055" y="801001"/>
                    </a:lnTo>
                    <a:cubicBezTo>
                      <a:pt x="204981" y="801001"/>
                      <a:pt x="176599" y="791540"/>
                      <a:pt x="148217" y="775773"/>
                    </a:cubicBezTo>
                    <a:cubicBezTo>
                      <a:pt x="119835" y="760005"/>
                      <a:pt x="104067" y="741084"/>
                      <a:pt x="104067" y="719009"/>
                    </a:cubicBezTo>
                    <a:cubicBezTo>
                      <a:pt x="104067" y="696934"/>
                      <a:pt x="116681" y="659091"/>
                      <a:pt x="145063" y="605481"/>
                    </a:cubicBezTo>
                    <a:cubicBezTo>
                      <a:pt x="173445" y="551871"/>
                      <a:pt x="186059" y="517182"/>
                      <a:pt x="186059" y="498260"/>
                    </a:cubicBezTo>
                    <a:cubicBezTo>
                      <a:pt x="186059" y="479339"/>
                      <a:pt x="176599" y="444650"/>
                      <a:pt x="157677" y="394193"/>
                    </a:cubicBezTo>
                    <a:cubicBezTo>
                      <a:pt x="132449" y="327969"/>
                      <a:pt x="116681" y="277512"/>
                      <a:pt x="100913" y="236516"/>
                    </a:cubicBezTo>
                    <a:cubicBezTo>
                      <a:pt x="88299" y="195520"/>
                      <a:pt x="72532" y="160831"/>
                      <a:pt x="56764" y="129295"/>
                    </a:cubicBezTo>
                    <a:cubicBezTo>
                      <a:pt x="40996" y="97760"/>
                      <a:pt x="28382" y="78839"/>
                      <a:pt x="22075" y="75685"/>
                    </a:cubicBezTo>
                    <a:lnTo>
                      <a:pt x="12614" y="69378"/>
                    </a:lnTo>
                    <a:cubicBezTo>
                      <a:pt x="6307" y="66224"/>
                      <a:pt x="0" y="59917"/>
                      <a:pt x="0" y="56764"/>
                    </a:cubicBezTo>
                    <a:cubicBezTo>
                      <a:pt x="0" y="47303"/>
                      <a:pt x="15768" y="37843"/>
                      <a:pt x="47303" y="25228"/>
                    </a:cubicBezTo>
                    <a:cubicBezTo>
                      <a:pt x="78839" y="15768"/>
                      <a:pt x="107221" y="9461"/>
                      <a:pt x="129295" y="9461"/>
                    </a:cubicBezTo>
                    <a:cubicBezTo>
                      <a:pt x="138756" y="9461"/>
                      <a:pt x="148217" y="18921"/>
                      <a:pt x="154524" y="34689"/>
                    </a:cubicBezTo>
                    <a:cubicBezTo>
                      <a:pt x="167138" y="69378"/>
                      <a:pt x="182906" y="113528"/>
                      <a:pt x="195520" y="173445"/>
                    </a:cubicBezTo>
                    <a:cubicBezTo>
                      <a:pt x="233363" y="296433"/>
                      <a:pt x="255437" y="356351"/>
                      <a:pt x="264898" y="356351"/>
                    </a:cubicBezTo>
                    <a:cubicBezTo>
                      <a:pt x="271205" y="356351"/>
                      <a:pt x="283819" y="331122"/>
                      <a:pt x="302740" y="280666"/>
                    </a:cubicBezTo>
                    <a:cubicBezTo>
                      <a:pt x="321662" y="230209"/>
                      <a:pt x="331122" y="189213"/>
                      <a:pt x="331122" y="160831"/>
                    </a:cubicBezTo>
                    <a:cubicBezTo>
                      <a:pt x="331122" y="107221"/>
                      <a:pt x="315355" y="75685"/>
                      <a:pt x="283819" y="66224"/>
                    </a:cubicBezTo>
                    <a:cubicBezTo>
                      <a:pt x="277512" y="66224"/>
                      <a:pt x="274359" y="59917"/>
                      <a:pt x="274359" y="56764"/>
                    </a:cubicBezTo>
                    <a:cubicBezTo>
                      <a:pt x="274359" y="44150"/>
                      <a:pt x="290126" y="31535"/>
                      <a:pt x="324815" y="18921"/>
                    </a:cubicBezTo>
                    <a:cubicBezTo>
                      <a:pt x="359504" y="6307"/>
                      <a:pt x="387886" y="0"/>
                      <a:pt x="416268" y="0"/>
                    </a:cubicBezTo>
                    <a:cubicBezTo>
                      <a:pt x="438343" y="0"/>
                      <a:pt x="450957" y="15768"/>
                      <a:pt x="450957" y="47303"/>
                    </a:cubicBezTo>
                    <a:cubicBezTo>
                      <a:pt x="450957" y="69378"/>
                      <a:pt x="444650" y="97760"/>
                      <a:pt x="435190" y="129295"/>
                    </a:cubicBezTo>
                    <a:cubicBezTo>
                      <a:pt x="425729" y="160831"/>
                      <a:pt x="416268" y="186059"/>
                      <a:pt x="406808" y="204981"/>
                    </a:cubicBezTo>
                    <a:cubicBezTo>
                      <a:pt x="397347" y="223902"/>
                      <a:pt x="378426" y="264898"/>
                      <a:pt x="343737" y="331122"/>
                    </a:cubicBezTo>
                    <a:cubicBezTo>
                      <a:pt x="309048" y="397347"/>
                      <a:pt x="280666" y="454111"/>
                      <a:pt x="258591" y="504568"/>
                    </a:cubicBezTo>
                    <a:cubicBezTo>
                      <a:pt x="233363" y="564485"/>
                      <a:pt x="220748" y="624402"/>
                      <a:pt x="220748" y="687473"/>
                    </a:cubicBezTo>
                    <a:cubicBezTo>
                      <a:pt x="220748" y="719009"/>
                      <a:pt x="223902" y="744237"/>
                      <a:pt x="230209" y="760005"/>
                    </a:cubicBezTo>
                    <a:cubicBezTo>
                      <a:pt x="236516" y="775773"/>
                      <a:pt x="239670" y="785233"/>
                      <a:pt x="239670" y="7883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" name="Graphic 1078">
              <a:extLst>
                <a:ext uri="{FF2B5EF4-FFF2-40B4-BE49-F238E27FC236}">
                  <a16:creationId xmlns:a16="http://schemas.microsoft.com/office/drawing/2014/main" id="{557905A9-0568-91AB-944A-8331823C0436}"/>
                </a:ext>
              </a:extLst>
            </p:cNvPr>
            <p:cNvGrpSpPr/>
            <p:nvPr/>
          </p:nvGrpSpPr>
          <p:grpSpPr>
            <a:xfrm>
              <a:off x="4994054" y="1859744"/>
              <a:ext cx="3617118" cy="794693"/>
              <a:chOff x="4994054" y="1859744"/>
              <a:chExt cx="3617118" cy="794693"/>
            </a:xfrm>
            <a:solidFill>
              <a:srgbClr val="FFFFFF"/>
            </a:solidFill>
          </p:grpSpPr>
          <p:sp>
            <p:nvSpPr>
              <p:cNvPr id="2176" name="Freeform: Shape 2175">
                <a:extLst>
                  <a:ext uri="{FF2B5EF4-FFF2-40B4-BE49-F238E27FC236}">
                    <a16:creationId xmlns:a16="http://schemas.microsoft.com/office/drawing/2014/main" id="{E47203D1-ADFA-849B-2CA4-AF0486DA64B7}"/>
                  </a:ext>
                </a:extLst>
              </p:cNvPr>
              <p:cNvSpPr/>
              <p:nvPr/>
            </p:nvSpPr>
            <p:spPr>
              <a:xfrm>
                <a:off x="4994054" y="1859744"/>
                <a:ext cx="495106" cy="787652"/>
              </a:xfrm>
              <a:custGeom>
                <a:avLst/>
                <a:gdLst>
                  <a:gd name="connsiteX0" fmla="*/ 466725 w 495106"/>
                  <a:gd name="connsiteY0" fmla="*/ 520335 h 787652"/>
                  <a:gd name="connsiteX1" fmla="*/ 485646 w 495106"/>
                  <a:gd name="connsiteY1" fmla="*/ 570792 h 787652"/>
                  <a:gd name="connsiteX2" fmla="*/ 466725 w 495106"/>
                  <a:gd name="connsiteY2" fmla="*/ 662245 h 787652"/>
                  <a:gd name="connsiteX3" fmla="*/ 419422 w 495106"/>
                  <a:gd name="connsiteY3" fmla="*/ 725316 h 787652"/>
                  <a:gd name="connsiteX4" fmla="*/ 356351 w 495106"/>
                  <a:gd name="connsiteY4" fmla="*/ 763159 h 787652"/>
                  <a:gd name="connsiteX5" fmla="*/ 141910 w 495106"/>
                  <a:gd name="connsiteY5" fmla="*/ 760005 h 787652"/>
                  <a:gd name="connsiteX6" fmla="*/ 63071 w 495106"/>
                  <a:gd name="connsiteY6" fmla="*/ 696934 h 787652"/>
                  <a:gd name="connsiteX7" fmla="*/ 18921 w 495106"/>
                  <a:gd name="connsiteY7" fmla="*/ 608635 h 787652"/>
                  <a:gd name="connsiteX8" fmla="*/ 0 w 495106"/>
                  <a:gd name="connsiteY8" fmla="*/ 447804 h 787652"/>
                  <a:gd name="connsiteX9" fmla="*/ 15768 w 495106"/>
                  <a:gd name="connsiteY9" fmla="*/ 290126 h 787652"/>
                  <a:gd name="connsiteX10" fmla="*/ 66224 w 495106"/>
                  <a:gd name="connsiteY10" fmla="*/ 148217 h 787652"/>
                  <a:gd name="connsiteX11" fmla="*/ 160831 w 495106"/>
                  <a:gd name="connsiteY11" fmla="*/ 40996 h 787652"/>
                  <a:gd name="connsiteX12" fmla="*/ 302741 w 495106"/>
                  <a:gd name="connsiteY12" fmla="*/ 0 h 787652"/>
                  <a:gd name="connsiteX13" fmla="*/ 375272 w 495106"/>
                  <a:gd name="connsiteY13" fmla="*/ 12614 h 787652"/>
                  <a:gd name="connsiteX14" fmla="*/ 435190 w 495106"/>
                  <a:gd name="connsiteY14" fmla="*/ 40996 h 787652"/>
                  <a:gd name="connsiteX15" fmla="*/ 476186 w 495106"/>
                  <a:gd name="connsiteY15" fmla="*/ 91453 h 787652"/>
                  <a:gd name="connsiteX16" fmla="*/ 495107 w 495106"/>
                  <a:gd name="connsiteY16" fmla="*/ 173445 h 787652"/>
                  <a:gd name="connsiteX17" fmla="*/ 473032 w 495106"/>
                  <a:gd name="connsiteY17" fmla="*/ 261744 h 787652"/>
                  <a:gd name="connsiteX18" fmla="*/ 438343 w 495106"/>
                  <a:gd name="connsiteY18" fmla="*/ 293280 h 787652"/>
                  <a:gd name="connsiteX19" fmla="*/ 381579 w 495106"/>
                  <a:gd name="connsiteY19" fmla="*/ 309048 h 787652"/>
                  <a:gd name="connsiteX20" fmla="*/ 312201 w 495106"/>
                  <a:gd name="connsiteY20" fmla="*/ 264898 h 787652"/>
                  <a:gd name="connsiteX21" fmla="*/ 302741 w 495106"/>
                  <a:gd name="connsiteY21" fmla="*/ 227055 h 787652"/>
                  <a:gd name="connsiteX22" fmla="*/ 315355 w 495106"/>
                  <a:gd name="connsiteY22" fmla="*/ 204981 h 787652"/>
                  <a:gd name="connsiteX23" fmla="*/ 343737 w 495106"/>
                  <a:gd name="connsiteY23" fmla="*/ 182906 h 787652"/>
                  <a:gd name="connsiteX24" fmla="*/ 356351 w 495106"/>
                  <a:gd name="connsiteY24" fmla="*/ 138756 h 787652"/>
                  <a:gd name="connsiteX25" fmla="*/ 346890 w 495106"/>
                  <a:gd name="connsiteY25" fmla="*/ 104067 h 787652"/>
                  <a:gd name="connsiteX26" fmla="*/ 286973 w 495106"/>
                  <a:gd name="connsiteY26" fmla="*/ 78839 h 787652"/>
                  <a:gd name="connsiteX27" fmla="*/ 217595 w 495106"/>
                  <a:gd name="connsiteY27" fmla="*/ 113528 h 787652"/>
                  <a:gd name="connsiteX28" fmla="*/ 170292 w 495106"/>
                  <a:gd name="connsiteY28" fmla="*/ 201827 h 787652"/>
                  <a:gd name="connsiteX29" fmla="*/ 138756 w 495106"/>
                  <a:gd name="connsiteY29" fmla="*/ 400501 h 787652"/>
                  <a:gd name="connsiteX30" fmla="*/ 163984 w 495106"/>
                  <a:gd name="connsiteY30" fmla="*/ 545564 h 787652"/>
                  <a:gd name="connsiteX31" fmla="*/ 239670 w 495106"/>
                  <a:gd name="connsiteY31" fmla="*/ 637017 h 787652"/>
                  <a:gd name="connsiteX32" fmla="*/ 305894 w 495106"/>
                  <a:gd name="connsiteY32" fmla="*/ 649631 h 787652"/>
                  <a:gd name="connsiteX33" fmla="*/ 419422 w 495106"/>
                  <a:gd name="connsiteY33" fmla="*/ 592867 h 787652"/>
                  <a:gd name="connsiteX34" fmla="*/ 454111 w 495106"/>
                  <a:gd name="connsiteY34" fmla="*/ 539257 h 787652"/>
                  <a:gd name="connsiteX35" fmla="*/ 466725 w 495106"/>
                  <a:gd name="connsiteY35" fmla="*/ 520335 h 78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95106" h="787652">
                    <a:moveTo>
                      <a:pt x="466725" y="520335"/>
                    </a:moveTo>
                    <a:cubicBezTo>
                      <a:pt x="479339" y="520335"/>
                      <a:pt x="485646" y="536103"/>
                      <a:pt x="485646" y="570792"/>
                    </a:cubicBezTo>
                    <a:cubicBezTo>
                      <a:pt x="485646" y="605481"/>
                      <a:pt x="479339" y="637017"/>
                      <a:pt x="466725" y="662245"/>
                    </a:cubicBezTo>
                    <a:cubicBezTo>
                      <a:pt x="454111" y="690627"/>
                      <a:pt x="438343" y="709548"/>
                      <a:pt x="419422" y="725316"/>
                    </a:cubicBezTo>
                    <a:cubicBezTo>
                      <a:pt x="400500" y="741084"/>
                      <a:pt x="381579" y="753698"/>
                      <a:pt x="356351" y="763159"/>
                    </a:cubicBezTo>
                    <a:cubicBezTo>
                      <a:pt x="280666" y="797847"/>
                      <a:pt x="208134" y="794694"/>
                      <a:pt x="141910" y="760005"/>
                    </a:cubicBezTo>
                    <a:cubicBezTo>
                      <a:pt x="107221" y="741084"/>
                      <a:pt x="81992" y="722162"/>
                      <a:pt x="63071" y="696934"/>
                    </a:cubicBezTo>
                    <a:cubicBezTo>
                      <a:pt x="44150" y="671706"/>
                      <a:pt x="31535" y="643324"/>
                      <a:pt x="18921" y="608635"/>
                    </a:cubicBezTo>
                    <a:cubicBezTo>
                      <a:pt x="9461" y="558178"/>
                      <a:pt x="0" y="504568"/>
                      <a:pt x="0" y="447804"/>
                    </a:cubicBezTo>
                    <a:cubicBezTo>
                      <a:pt x="0" y="391040"/>
                      <a:pt x="6307" y="337430"/>
                      <a:pt x="15768" y="290126"/>
                    </a:cubicBezTo>
                    <a:cubicBezTo>
                      <a:pt x="25228" y="239670"/>
                      <a:pt x="44150" y="192366"/>
                      <a:pt x="66224" y="148217"/>
                    </a:cubicBezTo>
                    <a:cubicBezTo>
                      <a:pt x="88299" y="104067"/>
                      <a:pt x="119835" y="66224"/>
                      <a:pt x="160831" y="40996"/>
                    </a:cubicBezTo>
                    <a:cubicBezTo>
                      <a:pt x="201827" y="12614"/>
                      <a:pt x="249130" y="0"/>
                      <a:pt x="302741" y="0"/>
                    </a:cubicBezTo>
                    <a:cubicBezTo>
                      <a:pt x="324815" y="0"/>
                      <a:pt x="350044" y="3153"/>
                      <a:pt x="375272" y="12614"/>
                    </a:cubicBezTo>
                    <a:cubicBezTo>
                      <a:pt x="400500" y="18921"/>
                      <a:pt x="419422" y="28382"/>
                      <a:pt x="435190" y="40996"/>
                    </a:cubicBezTo>
                    <a:cubicBezTo>
                      <a:pt x="450957" y="53610"/>
                      <a:pt x="463571" y="69378"/>
                      <a:pt x="476186" y="91453"/>
                    </a:cubicBezTo>
                    <a:cubicBezTo>
                      <a:pt x="488800" y="113528"/>
                      <a:pt x="495107" y="141910"/>
                      <a:pt x="495107" y="173445"/>
                    </a:cubicBezTo>
                    <a:cubicBezTo>
                      <a:pt x="495107" y="204981"/>
                      <a:pt x="488800" y="236516"/>
                      <a:pt x="473032" y="261744"/>
                    </a:cubicBezTo>
                    <a:cubicBezTo>
                      <a:pt x="466725" y="274359"/>
                      <a:pt x="454111" y="283819"/>
                      <a:pt x="438343" y="293280"/>
                    </a:cubicBezTo>
                    <a:cubicBezTo>
                      <a:pt x="422575" y="302741"/>
                      <a:pt x="403654" y="309048"/>
                      <a:pt x="381579" y="309048"/>
                    </a:cubicBezTo>
                    <a:cubicBezTo>
                      <a:pt x="350044" y="309048"/>
                      <a:pt x="324815" y="293280"/>
                      <a:pt x="312201" y="264898"/>
                    </a:cubicBezTo>
                    <a:cubicBezTo>
                      <a:pt x="305894" y="252284"/>
                      <a:pt x="302741" y="239670"/>
                      <a:pt x="302741" y="227055"/>
                    </a:cubicBezTo>
                    <a:cubicBezTo>
                      <a:pt x="302741" y="214441"/>
                      <a:pt x="305894" y="204981"/>
                      <a:pt x="315355" y="204981"/>
                    </a:cubicBezTo>
                    <a:cubicBezTo>
                      <a:pt x="324815" y="201827"/>
                      <a:pt x="334276" y="195520"/>
                      <a:pt x="343737" y="182906"/>
                    </a:cubicBezTo>
                    <a:cubicBezTo>
                      <a:pt x="353197" y="170291"/>
                      <a:pt x="356351" y="154524"/>
                      <a:pt x="356351" y="138756"/>
                    </a:cubicBezTo>
                    <a:cubicBezTo>
                      <a:pt x="356351" y="126142"/>
                      <a:pt x="353197" y="113528"/>
                      <a:pt x="346890" y="104067"/>
                    </a:cubicBezTo>
                    <a:cubicBezTo>
                      <a:pt x="334276" y="85146"/>
                      <a:pt x="312201" y="78839"/>
                      <a:pt x="286973" y="78839"/>
                    </a:cubicBezTo>
                    <a:cubicBezTo>
                      <a:pt x="261744" y="78839"/>
                      <a:pt x="236516" y="91453"/>
                      <a:pt x="217595" y="113528"/>
                    </a:cubicBezTo>
                    <a:cubicBezTo>
                      <a:pt x="195520" y="138756"/>
                      <a:pt x="179752" y="167138"/>
                      <a:pt x="170292" y="201827"/>
                    </a:cubicBezTo>
                    <a:cubicBezTo>
                      <a:pt x="148217" y="274359"/>
                      <a:pt x="138756" y="340583"/>
                      <a:pt x="138756" y="400501"/>
                    </a:cubicBezTo>
                    <a:cubicBezTo>
                      <a:pt x="138756" y="460418"/>
                      <a:pt x="148217" y="507721"/>
                      <a:pt x="163984" y="545564"/>
                    </a:cubicBezTo>
                    <a:cubicBezTo>
                      <a:pt x="182906" y="589713"/>
                      <a:pt x="208134" y="621249"/>
                      <a:pt x="239670" y="637017"/>
                    </a:cubicBezTo>
                    <a:cubicBezTo>
                      <a:pt x="258591" y="646477"/>
                      <a:pt x="280666" y="649631"/>
                      <a:pt x="305894" y="649631"/>
                    </a:cubicBezTo>
                    <a:cubicBezTo>
                      <a:pt x="346890" y="649631"/>
                      <a:pt x="384733" y="630709"/>
                      <a:pt x="419422" y="592867"/>
                    </a:cubicBezTo>
                    <a:cubicBezTo>
                      <a:pt x="435190" y="577099"/>
                      <a:pt x="444650" y="561331"/>
                      <a:pt x="454111" y="539257"/>
                    </a:cubicBezTo>
                    <a:cubicBezTo>
                      <a:pt x="457264" y="523489"/>
                      <a:pt x="460418" y="520335"/>
                      <a:pt x="466725" y="5203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7" name="Freeform: Shape 2176">
                <a:extLst>
                  <a:ext uri="{FF2B5EF4-FFF2-40B4-BE49-F238E27FC236}">
                    <a16:creationId xmlns:a16="http://schemas.microsoft.com/office/drawing/2014/main" id="{55E9F485-7EE7-F365-A597-0A22826B894D}"/>
                  </a:ext>
                </a:extLst>
              </p:cNvPr>
              <p:cNvSpPr/>
              <p:nvPr/>
            </p:nvSpPr>
            <p:spPr>
              <a:xfrm>
                <a:off x="5523849" y="1872358"/>
                <a:ext cx="425728" cy="769465"/>
              </a:xfrm>
              <a:custGeom>
                <a:avLst/>
                <a:gdLst>
                  <a:gd name="connsiteX0" fmla="*/ 154524 w 425728"/>
                  <a:gd name="connsiteY0" fmla="*/ 176599 h 769465"/>
                  <a:gd name="connsiteX1" fmla="*/ 154524 w 425728"/>
                  <a:gd name="connsiteY1" fmla="*/ 280666 h 769465"/>
                  <a:gd name="connsiteX2" fmla="*/ 157677 w 425728"/>
                  <a:gd name="connsiteY2" fmla="*/ 286973 h 769465"/>
                  <a:gd name="connsiteX3" fmla="*/ 167138 w 425728"/>
                  <a:gd name="connsiteY3" fmla="*/ 283819 h 769465"/>
                  <a:gd name="connsiteX4" fmla="*/ 252284 w 425728"/>
                  <a:gd name="connsiteY4" fmla="*/ 264898 h 769465"/>
                  <a:gd name="connsiteX5" fmla="*/ 387886 w 425728"/>
                  <a:gd name="connsiteY5" fmla="*/ 331122 h 769465"/>
                  <a:gd name="connsiteX6" fmla="*/ 400501 w 425728"/>
                  <a:gd name="connsiteY6" fmla="*/ 397347 h 769465"/>
                  <a:gd name="connsiteX7" fmla="*/ 394193 w 425728"/>
                  <a:gd name="connsiteY7" fmla="*/ 510875 h 769465"/>
                  <a:gd name="connsiteX8" fmla="*/ 387886 w 425728"/>
                  <a:gd name="connsiteY8" fmla="*/ 611788 h 769465"/>
                  <a:gd name="connsiteX9" fmla="*/ 419422 w 425728"/>
                  <a:gd name="connsiteY9" fmla="*/ 750544 h 769465"/>
                  <a:gd name="connsiteX10" fmla="*/ 425729 w 425728"/>
                  <a:gd name="connsiteY10" fmla="*/ 760005 h 769465"/>
                  <a:gd name="connsiteX11" fmla="*/ 378426 w 425728"/>
                  <a:gd name="connsiteY11" fmla="*/ 769466 h 769465"/>
                  <a:gd name="connsiteX12" fmla="*/ 255437 w 425728"/>
                  <a:gd name="connsiteY12" fmla="*/ 652784 h 769465"/>
                  <a:gd name="connsiteX13" fmla="*/ 277512 w 425728"/>
                  <a:gd name="connsiteY13" fmla="*/ 526642 h 769465"/>
                  <a:gd name="connsiteX14" fmla="*/ 299587 w 425728"/>
                  <a:gd name="connsiteY14" fmla="*/ 406808 h 769465"/>
                  <a:gd name="connsiteX15" fmla="*/ 280666 w 425728"/>
                  <a:gd name="connsiteY15" fmla="*/ 346890 h 769465"/>
                  <a:gd name="connsiteX16" fmla="*/ 230209 w 425728"/>
                  <a:gd name="connsiteY16" fmla="*/ 324815 h 769465"/>
                  <a:gd name="connsiteX17" fmla="*/ 179752 w 425728"/>
                  <a:gd name="connsiteY17" fmla="*/ 337430 h 769465"/>
                  <a:gd name="connsiteX18" fmla="*/ 157677 w 425728"/>
                  <a:gd name="connsiteY18" fmla="*/ 365812 h 769465"/>
                  <a:gd name="connsiteX19" fmla="*/ 154524 w 425728"/>
                  <a:gd name="connsiteY19" fmla="*/ 378426 h 769465"/>
                  <a:gd name="connsiteX20" fmla="*/ 154524 w 425728"/>
                  <a:gd name="connsiteY20" fmla="*/ 507721 h 769465"/>
                  <a:gd name="connsiteX21" fmla="*/ 160831 w 425728"/>
                  <a:gd name="connsiteY21" fmla="*/ 649631 h 769465"/>
                  <a:gd name="connsiteX22" fmla="*/ 167138 w 425728"/>
                  <a:gd name="connsiteY22" fmla="*/ 687473 h 769465"/>
                  <a:gd name="connsiteX23" fmla="*/ 126142 w 425728"/>
                  <a:gd name="connsiteY23" fmla="*/ 744237 h 769465"/>
                  <a:gd name="connsiteX24" fmla="*/ 44150 w 425728"/>
                  <a:gd name="connsiteY24" fmla="*/ 769466 h 769465"/>
                  <a:gd name="connsiteX25" fmla="*/ 28382 w 425728"/>
                  <a:gd name="connsiteY25" fmla="*/ 753698 h 769465"/>
                  <a:gd name="connsiteX26" fmla="*/ 31535 w 425728"/>
                  <a:gd name="connsiteY26" fmla="*/ 734777 h 769465"/>
                  <a:gd name="connsiteX27" fmla="*/ 53610 w 425728"/>
                  <a:gd name="connsiteY27" fmla="*/ 343737 h 769465"/>
                  <a:gd name="connsiteX28" fmla="*/ 47303 w 425728"/>
                  <a:gd name="connsiteY28" fmla="*/ 179752 h 769465"/>
                  <a:gd name="connsiteX29" fmla="*/ 47303 w 425728"/>
                  <a:gd name="connsiteY29" fmla="*/ 154524 h 769465"/>
                  <a:gd name="connsiteX30" fmla="*/ 34689 w 425728"/>
                  <a:gd name="connsiteY30" fmla="*/ 104067 h 769465"/>
                  <a:gd name="connsiteX31" fmla="*/ 15768 w 425728"/>
                  <a:gd name="connsiteY31" fmla="*/ 75685 h 769465"/>
                  <a:gd name="connsiteX32" fmla="*/ 6307 w 425728"/>
                  <a:gd name="connsiteY32" fmla="*/ 69378 h 769465"/>
                  <a:gd name="connsiteX33" fmla="*/ 0 w 425728"/>
                  <a:gd name="connsiteY33" fmla="*/ 59917 h 769465"/>
                  <a:gd name="connsiteX34" fmla="*/ 50457 w 425728"/>
                  <a:gd name="connsiteY34" fmla="*/ 22075 h 769465"/>
                  <a:gd name="connsiteX35" fmla="*/ 129295 w 425728"/>
                  <a:gd name="connsiteY35" fmla="*/ 0 h 769465"/>
                  <a:gd name="connsiteX36" fmla="*/ 157677 w 425728"/>
                  <a:gd name="connsiteY36" fmla="*/ 12614 h 769465"/>
                  <a:gd name="connsiteX37" fmla="*/ 154524 w 425728"/>
                  <a:gd name="connsiteY37" fmla="*/ 176599 h 769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5728" h="769465">
                    <a:moveTo>
                      <a:pt x="154524" y="176599"/>
                    </a:moveTo>
                    <a:lnTo>
                      <a:pt x="154524" y="280666"/>
                    </a:lnTo>
                    <a:cubicBezTo>
                      <a:pt x="154524" y="283819"/>
                      <a:pt x="154524" y="286973"/>
                      <a:pt x="157677" y="286973"/>
                    </a:cubicBezTo>
                    <a:cubicBezTo>
                      <a:pt x="160831" y="286973"/>
                      <a:pt x="163984" y="286973"/>
                      <a:pt x="167138" y="283819"/>
                    </a:cubicBezTo>
                    <a:cubicBezTo>
                      <a:pt x="186059" y="271205"/>
                      <a:pt x="214441" y="264898"/>
                      <a:pt x="252284" y="264898"/>
                    </a:cubicBezTo>
                    <a:cubicBezTo>
                      <a:pt x="318508" y="264898"/>
                      <a:pt x="362658" y="286973"/>
                      <a:pt x="387886" y="331122"/>
                    </a:cubicBezTo>
                    <a:cubicBezTo>
                      <a:pt x="397347" y="346890"/>
                      <a:pt x="400501" y="368965"/>
                      <a:pt x="400501" y="397347"/>
                    </a:cubicBezTo>
                    <a:cubicBezTo>
                      <a:pt x="400501" y="425729"/>
                      <a:pt x="397347" y="463571"/>
                      <a:pt x="394193" y="510875"/>
                    </a:cubicBezTo>
                    <a:cubicBezTo>
                      <a:pt x="391040" y="558178"/>
                      <a:pt x="387886" y="592867"/>
                      <a:pt x="387886" y="611788"/>
                    </a:cubicBezTo>
                    <a:cubicBezTo>
                      <a:pt x="387886" y="681166"/>
                      <a:pt x="397347" y="728469"/>
                      <a:pt x="419422" y="750544"/>
                    </a:cubicBezTo>
                    <a:cubicBezTo>
                      <a:pt x="422575" y="753698"/>
                      <a:pt x="425729" y="756851"/>
                      <a:pt x="425729" y="760005"/>
                    </a:cubicBezTo>
                    <a:cubicBezTo>
                      <a:pt x="425729" y="766312"/>
                      <a:pt x="409961" y="769466"/>
                      <a:pt x="378426" y="769466"/>
                    </a:cubicBezTo>
                    <a:cubicBezTo>
                      <a:pt x="296433" y="769466"/>
                      <a:pt x="255437" y="731623"/>
                      <a:pt x="255437" y="652784"/>
                    </a:cubicBezTo>
                    <a:cubicBezTo>
                      <a:pt x="255437" y="624402"/>
                      <a:pt x="261744" y="580253"/>
                      <a:pt x="277512" y="526642"/>
                    </a:cubicBezTo>
                    <a:cubicBezTo>
                      <a:pt x="293280" y="473032"/>
                      <a:pt x="299587" y="432036"/>
                      <a:pt x="299587" y="406808"/>
                    </a:cubicBezTo>
                    <a:cubicBezTo>
                      <a:pt x="299587" y="381579"/>
                      <a:pt x="293280" y="362658"/>
                      <a:pt x="280666" y="346890"/>
                    </a:cubicBezTo>
                    <a:cubicBezTo>
                      <a:pt x="268052" y="334276"/>
                      <a:pt x="252284" y="324815"/>
                      <a:pt x="230209" y="324815"/>
                    </a:cubicBezTo>
                    <a:cubicBezTo>
                      <a:pt x="208134" y="324815"/>
                      <a:pt x="192366" y="331122"/>
                      <a:pt x="179752" y="337430"/>
                    </a:cubicBezTo>
                    <a:cubicBezTo>
                      <a:pt x="167138" y="346890"/>
                      <a:pt x="160831" y="356351"/>
                      <a:pt x="157677" y="365812"/>
                    </a:cubicBezTo>
                    <a:lnTo>
                      <a:pt x="154524" y="378426"/>
                    </a:lnTo>
                    <a:cubicBezTo>
                      <a:pt x="154524" y="391040"/>
                      <a:pt x="154524" y="435190"/>
                      <a:pt x="154524" y="507721"/>
                    </a:cubicBezTo>
                    <a:cubicBezTo>
                      <a:pt x="154524" y="580253"/>
                      <a:pt x="157677" y="627556"/>
                      <a:pt x="160831" y="649631"/>
                    </a:cubicBezTo>
                    <a:cubicBezTo>
                      <a:pt x="163984" y="671706"/>
                      <a:pt x="167138" y="684320"/>
                      <a:pt x="167138" y="687473"/>
                    </a:cubicBezTo>
                    <a:cubicBezTo>
                      <a:pt x="167138" y="709548"/>
                      <a:pt x="154524" y="725316"/>
                      <a:pt x="126142" y="744237"/>
                    </a:cubicBezTo>
                    <a:cubicBezTo>
                      <a:pt x="97760" y="760005"/>
                      <a:pt x="69378" y="769466"/>
                      <a:pt x="44150" y="769466"/>
                    </a:cubicBezTo>
                    <a:cubicBezTo>
                      <a:pt x="34689" y="769466"/>
                      <a:pt x="28382" y="763158"/>
                      <a:pt x="28382" y="753698"/>
                    </a:cubicBezTo>
                    <a:lnTo>
                      <a:pt x="31535" y="734777"/>
                    </a:lnTo>
                    <a:cubicBezTo>
                      <a:pt x="47303" y="614942"/>
                      <a:pt x="53610" y="485646"/>
                      <a:pt x="53610" y="343737"/>
                    </a:cubicBezTo>
                    <a:cubicBezTo>
                      <a:pt x="53610" y="290126"/>
                      <a:pt x="50457" y="233362"/>
                      <a:pt x="47303" y="179752"/>
                    </a:cubicBezTo>
                    <a:lnTo>
                      <a:pt x="47303" y="154524"/>
                    </a:lnTo>
                    <a:cubicBezTo>
                      <a:pt x="47303" y="135603"/>
                      <a:pt x="40996" y="116681"/>
                      <a:pt x="34689" y="104067"/>
                    </a:cubicBezTo>
                    <a:cubicBezTo>
                      <a:pt x="28382" y="91453"/>
                      <a:pt x="22075" y="81992"/>
                      <a:pt x="15768" y="75685"/>
                    </a:cubicBezTo>
                    <a:lnTo>
                      <a:pt x="6307" y="69378"/>
                    </a:lnTo>
                    <a:cubicBezTo>
                      <a:pt x="0" y="66225"/>
                      <a:pt x="0" y="63071"/>
                      <a:pt x="0" y="59917"/>
                    </a:cubicBezTo>
                    <a:cubicBezTo>
                      <a:pt x="0" y="50457"/>
                      <a:pt x="15768" y="37843"/>
                      <a:pt x="50457" y="22075"/>
                    </a:cubicBezTo>
                    <a:cubicBezTo>
                      <a:pt x="85146" y="6307"/>
                      <a:pt x="110374" y="0"/>
                      <a:pt x="129295" y="0"/>
                    </a:cubicBezTo>
                    <a:cubicBezTo>
                      <a:pt x="148217" y="0"/>
                      <a:pt x="157677" y="3154"/>
                      <a:pt x="157677" y="12614"/>
                    </a:cubicBezTo>
                    <a:cubicBezTo>
                      <a:pt x="154524" y="53610"/>
                      <a:pt x="154524" y="107221"/>
                      <a:pt x="154524" y="1765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8" name="Freeform: Shape 2177">
                <a:extLst>
                  <a:ext uri="{FF2B5EF4-FFF2-40B4-BE49-F238E27FC236}">
                    <a16:creationId xmlns:a16="http://schemas.microsoft.com/office/drawing/2014/main" id="{4D904166-7853-E2D1-6DBE-9662797C31B6}"/>
                  </a:ext>
                </a:extLst>
              </p:cNvPr>
              <p:cNvSpPr/>
              <p:nvPr/>
            </p:nvSpPr>
            <p:spPr>
              <a:xfrm>
                <a:off x="5977960" y="2134102"/>
                <a:ext cx="334275" cy="507721"/>
              </a:xfrm>
              <a:custGeom>
                <a:avLst/>
                <a:gdLst>
                  <a:gd name="connsiteX0" fmla="*/ 331122 w 334275"/>
                  <a:gd name="connsiteY0" fmla="*/ 204981 h 507721"/>
                  <a:gd name="connsiteX1" fmla="*/ 334276 w 334275"/>
                  <a:gd name="connsiteY1" fmla="*/ 242823 h 507721"/>
                  <a:gd name="connsiteX2" fmla="*/ 296433 w 334275"/>
                  <a:gd name="connsiteY2" fmla="*/ 261744 h 507721"/>
                  <a:gd name="connsiteX3" fmla="*/ 217595 w 334275"/>
                  <a:gd name="connsiteY3" fmla="*/ 201827 h 507721"/>
                  <a:gd name="connsiteX4" fmla="*/ 223902 w 334275"/>
                  <a:gd name="connsiteY4" fmla="*/ 163984 h 507721"/>
                  <a:gd name="connsiteX5" fmla="*/ 230209 w 334275"/>
                  <a:gd name="connsiteY5" fmla="*/ 119835 h 507721"/>
                  <a:gd name="connsiteX6" fmla="*/ 220748 w 334275"/>
                  <a:gd name="connsiteY6" fmla="*/ 88299 h 507721"/>
                  <a:gd name="connsiteX7" fmla="*/ 189213 w 334275"/>
                  <a:gd name="connsiteY7" fmla="*/ 75685 h 507721"/>
                  <a:gd name="connsiteX8" fmla="*/ 154524 w 334275"/>
                  <a:gd name="connsiteY8" fmla="*/ 91453 h 507721"/>
                  <a:gd name="connsiteX9" fmla="*/ 135603 w 334275"/>
                  <a:gd name="connsiteY9" fmla="*/ 119835 h 507721"/>
                  <a:gd name="connsiteX10" fmla="*/ 132449 w 334275"/>
                  <a:gd name="connsiteY10" fmla="*/ 135603 h 507721"/>
                  <a:gd name="connsiteX11" fmla="*/ 126142 w 334275"/>
                  <a:gd name="connsiteY11" fmla="*/ 245977 h 507721"/>
                  <a:gd name="connsiteX12" fmla="*/ 129295 w 334275"/>
                  <a:gd name="connsiteY12" fmla="*/ 368965 h 507721"/>
                  <a:gd name="connsiteX13" fmla="*/ 132449 w 334275"/>
                  <a:gd name="connsiteY13" fmla="*/ 428882 h 507721"/>
                  <a:gd name="connsiteX14" fmla="*/ 135603 w 334275"/>
                  <a:gd name="connsiteY14" fmla="*/ 447804 h 507721"/>
                  <a:gd name="connsiteX15" fmla="*/ 100914 w 334275"/>
                  <a:gd name="connsiteY15" fmla="*/ 491953 h 507721"/>
                  <a:gd name="connsiteX16" fmla="*/ 34689 w 334275"/>
                  <a:gd name="connsiteY16" fmla="*/ 507721 h 507721"/>
                  <a:gd name="connsiteX17" fmla="*/ 0 w 334275"/>
                  <a:gd name="connsiteY17" fmla="*/ 495107 h 507721"/>
                  <a:gd name="connsiteX18" fmla="*/ 6307 w 334275"/>
                  <a:gd name="connsiteY18" fmla="*/ 460418 h 507721"/>
                  <a:gd name="connsiteX19" fmla="*/ 22075 w 334275"/>
                  <a:gd name="connsiteY19" fmla="*/ 217595 h 507721"/>
                  <a:gd name="connsiteX20" fmla="*/ 12614 w 334275"/>
                  <a:gd name="connsiteY20" fmla="*/ 12614 h 507721"/>
                  <a:gd name="connsiteX21" fmla="*/ 34689 w 334275"/>
                  <a:gd name="connsiteY21" fmla="*/ 0 h 507721"/>
                  <a:gd name="connsiteX22" fmla="*/ 110374 w 334275"/>
                  <a:gd name="connsiteY22" fmla="*/ 40996 h 507721"/>
                  <a:gd name="connsiteX23" fmla="*/ 113528 w 334275"/>
                  <a:gd name="connsiteY23" fmla="*/ 44150 h 507721"/>
                  <a:gd name="connsiteX24" fmla="*/ 129295 w 334275"/>
                  <a:gd name="connsiteY24" fmla="*/ 34689 h 507721"/>
                  <a:gd name="connsiteX25" fmla="*/ 214441 w 334275"/>
                  <a:gd name="connsiteY25" fmla="*/ 6307 h 507721"/>
                  <a:gd name="connsiteX26" fmla="*/ 274359 w 334275"/>
                  <a:gd name="connsiteY26" fmla="*/ 18921 h 507721"/>
                  <a:gd name="connsiteX27" fmla="*/ 334276 w 334275"/>
                  <a:gd name="connsiteY27" fmla="*/ 122988 h 507721"/>
                  <a:gd name="connsiteX28" fmla="*/ 331122 w 334275"/>
                  <a:gd name="connsiteY28" fmla="*/ 204981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4275" h="507721">
                    <a:moveTo>
                      <a:pt x="331122" y="204981"/>
                    </a:moveTo>
                    <a:lnTo>
                      <a:pt x="334276" y="242823"/>
                    </a:lnTo>
                    <a:cubicBezTo>
                      <a:pt x="334276" y="255437"/>
                      <a:pt x="321662" y="261744"/>
                      <a:pt x="296433" y="261744"/>
                    </a:cubicBezTo>
                    <a:cubicBezTo>
                      <a:pt x="242823" y="261744"/>
                      <a:pt x="217595" y="242823"/>
                      <a:pt x="217595" y="201827"/>
                    </a:cubicBezTo>
                    <a:cubicBezTo>
                      <a:pt x="217595" y="192366"/>
                      <a:pt x="220748" y="179752"/>
                      <a:pt x="223902" y="163984"/>
                    </a:cubicBezTo>
                    <a:cubicBezTo>
                      <a:pt x="230209" y="148217"/>
                      <a:pt x="230209" y="132449"/>
                      <a:pt x="230209" y="119835"/>
                    </a:cubicBezTo>
                    <a:cubicBezTo>
                      <a:pt x="230209" y="107221"/>
                      <a:pt x="227055" y="97760"/>
                      <a:pt x="220748" y="88299"/>
                    </a:cubicBezTo>
                    <a:cubicBezTo>
                      <a:pt x="214441" y="78839"/>
                      <a:pt x="201827" y="75685"/>
                      <a:pt x="189213" y="75685"/>
                    </a:cubicBezTo>
                    <a:cubicBezTo>
                      <a:pt x="176599" y="75685"/>
                      <a:pt x="163984" y="81992"/>
                      <a:pt x="154524" y="91453"/>
                    </a:cubicBezTo>
                    <a:cubicBezTo>
                      <a:pt x="145063" y="100913"/>
                      <a:pt x="138756" y="110374"/>
                      <a:pt x="135603" y="119835"/>
                    </a:cubicBezTo>
                    <a:lnTo>
                      <a:pt x="132449" y="135603"/>
                    </a:lnTo>
                    <a:cubicBezTo>
                      <a:pt x="129295" y="157677"/>
                      <a:pt x="126142" y="195520"/>
                      <a:pt x="126142" y="245977"/>
                    </a:cubicBezTo>
                    <a:cubicBezTo>
                      <a:pt x="126142" y="296433"/>
                      <a:pt x="126142" y="337429"/>
                      <a:pt x="129295" y="368965"/>
                    </a:cubicBezTo>
                    <a:cubicBezTo>
                      <a:pt x="129295" y="397347"/>
                      <a:pt x="132449" y="419422"/>
                      <a:pt x="132449" y="428882"/>
                    </a:cubicBezTo>
                    <a:cubicBezTo>
                      <a:pt x="132449" y="441497"/>
                      <a:pt x="135603" y="447804"/>
                      <a:pt x="135603" y="447804"/>
                    </a:cubicBezTo>
                    <a:cubicBezTo>
                      <a:pt x="135603" y="466725"/>
                      <a:pt x="122988" y="479339"/>
                      <a:pt x="100914" y="491953"/>
                    </a:cubicBezTo>
                    <a:cubicBezTo>
                      <a:pt x="78839" y="504568"/>
                      <a:pt x="56764" y="507721"/>
                      <a:pt x="34689" y="507721"/>
                    </a:cubicBezTo>
                    <a:cubicBezTo>
                      <a:pt x="12614" y="507721"/>
                      <a:pt x="0" y="504568"/>
                      <a:pt x="0" y="495107"/>
                    </a:cubicBezTo>
                    <a:lnTo>
                      <a:pt x="6307" y="460418"/>
                    </a:lnTo>
                    <a:cubicBezTo>
                      <a:pt x="15768" y="397347"/>
                      <a:pt x="22075" y="318508"/>
                      <a:pt x="22075" y="217595"/>
                    </a:cubicBezTo>
                    <a:cubicBezTo>
                      <a:pt x="22075" y="116681"/>
                      <a:pt x="18921" y="50457"/>
                      <a:pt x="12614" y="12614"/>
                    </a:cubicBezTo>
                    <a:cubicBezTo>
                      <a:pt x="12614" y="3153"/>
                      <a:pt x="18921" y="0"/>
                      <a:pt x="34689" y="0"/>
                    </a:cubicBezTo>
                    <a:cubicBezTo>
                      <a:pt x="72532" y="0"/>
                      <a:pt x="97760" y="12614"/>
                      <a:pt x="110374" y="40996"/>
                    </a:cubicBezTo>
                    <a:cubicBezTo>
                      <a:pt x="110374" y="44150"/>
                      <a:pt x="113528" y="44150"/>
                      <a:pt x="113528" y="44150"/>
                    </a:cubicBezTo>
                    <a:cubicBezTo>
                      <a:pt x="116681" y="44150"/>
                      <a:pt x="119835" y="40996"/>
                      <a:pt x="129295" y="34689"/>
                    </a:cubicBezTo>
                    <a:cubicBezTo>
                      <a:pt x="151370" y="15768"/>
                      <a:pt x="179752" y="6307"/>
                      <a:pt x="214441" y="6307"/>
                    </a:cubicBezTo>
                    <a:cubicBezTo>
                      <a:pt x="233362" y="6307"/>
                      <a:pt x="255437" y="9461"/>
                      <a:pt x="274359" y="18921"/>
                    </a:cubicBezTo>
                    <a:cubicBezTo>
                      <a:pt x="315355" y="34689"/>
                      <a:pt x="334276" y="69378"/>
                      <a:pt x="334276" y="122988"/>
                    </a:cubicBezTo>
                    <a:lnTo>
                      <a:pt x="331122" y="204981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9" name="Freeform: Shape 2178">
                <a:extLst>
                  <a:ext uri="{FF2B5EF4-FFF2-40B4-BE49-F238E27FC236}">
                    <a16:creationId xmlns:a16="http://schemas.microsoft.com/office/drawing/2014/main" id="{D6AB6796-0BC4-8273-FF73-D9A6EF0D1A30}"/>
                  </a:ext>
                </a:extLst>
              </p:cNvPr>
              <p:cNvSpPr/>
              <p:nvPr/>
            </p:nvSpPr>
            <p:spPr>
              <a:xfrm>
                <a:off x="6359539" y="1948043"/>
                <a:ext cx="163984" cy="700087"/>
              </a:xfrm>
              <a:custGeom>
                <a:avLst/>
                <a:gdLst>
                  <a:gd name="connsiteX0" fmla="*/ 28382 w 163984"/>
                  <a:gd name="connsiteY0" fmla="*/ 646477 h 700087"/>
                  <a:gd name="connsiteX1" fmla="*/ 40996 w 163984"/>
                  <a:gd name="connsiteY1" fmla="*/ 397347 h 700087"/>
                  <a:gd name="connsiteX2" fmla="*/ 22075 w 163984"/>
                  <a:gd name="connsiteY2" fmla="*/ 277512 h 700087"/>
                  <a:gd name="connsiteX3" fmla="*/ 6307 w 163984"/>
                  <a:gd name="connsiteY3" fmla="*/ 261744 h 700087"/>
                  <a:gd name="connsiteX4" fmla="*/ 0 w 163984"/>
                  <a:gd name="connsiteY4" fmla="*/ 252284 h 700087"/>
                  <a:gd name="connsiteX5" fmla="*/ 53610 w 163984"/>
                  <a:gd name="connsiteY5" fmla="*/ 214441 h 700087"/>
                  <a:gd name="connsiteX6" fmla="*/ 132449 w 163984"/>
                  <a:gd name="connsiteY6" fmla="*/ 195520 h 700087"/>
                  <a:gd name="connsiteX7" fmla="*/ 157677 w 163984"/>
                  <a:gd name="connsiteY7" fmla="*/ 208134 h 700087"/>
                  <a:gd name="connsiteX8" fmla="*/ 151370 w 163984"/>
                  <a:gd name="connsiteY8" fmla="*/ 331122 h 700087"/>
                  <a:gd name="connsiteX9" fmla="*/ 148217 w 163984"/>
                  <a:gd name="connsiteY9" fmla="*/ 539257 h 700087"/>
                  <a:gd name="connsiteX10" fmla="*/ 160831 w 163984"/>
                  <a:gd name="connsiteY10" fmla="*/ 678013 h 700087"/>
                  <a:gd name="connsiteX11" fmla="*/ 163984 w 163984"/>
                  <a:gd name="connsiteY11" fmla="*/ 687473 h 700087"/>
                  <a:gd name="connsiteX12" fmla="*/ 122988 w 163984"/>
                  <a:gd name="connsiteY12" fmla="*/ 700088 h 700087"/>
                  <a:gd name="connsiteX13" fmla="*/ 37843 w 163984"/>
                  <a:gd name="connsiteY13" fmla="*/ 678013 h 700087"/>
                  <a:gd name="connsiteX14" fmla="*/ 28382 w 163984"/>
                  <a:gd name="connsiteY14" fmla="*/ 646477 h 700087"/>
                  <a:gd name="connsiteX15" fmla="*/ 113528 w 163984"/>
                  <a:gd name="connsiteY15" fmla="*/ 104067 h 700087"/>
                  <a:gd name="connsiteX16" fmla="*/ 88299 w 163984"/>
                  <a:gd name="connsiteY16" fmla="*/ 104067 h 700087"/>
                  <a:gd name="connsiteX17" fmla="*/ 50457 w 163984"/>
                  <a:gd name="connsiteY17" fmla="*/ 116681 h 700087"/>
                  <a:gd name="connsiteX18" fmla="*/ 44150 w 163984"/>
                  <a:gd name="connsiteY18" fmla="*/ 119835 h 700087"/>
                  <a:gd name="connsiteX19" fmla="*/ 31535 w 163984"/>
                  <a:gd name="connsiteY19" fmla="*/ 72532 h 700087"/>
                  <a:gd name="connsiteX20" fmla="*/ 47303 w 163984"/>
                  <a:gd name="connsiteY20" fmla="*/ 12614 h 700087"/>
                  <a:gd name="connsiteX21" fmla="*/ 97760 w 163984"/>
                  <a:gd name="connsiteY21" fmla="*/ 0 h 700087"/>
                  <a:gd name="connsiteX22" fmla="*/ 145063 w 163984"/>
                  <a:gd name="connsiteY22" fmla="*/ 12614 h 700087"/>
                  <a:gd name="connsiteX23" fmla="*/ 157677 w 163984"/>
                  <a:gd name="connsiteY23" fmla="*/ 53610 h 700087"/>
                  <a:gd name="connsiteX24" fmla="*/ 148217 w 163984"/>
                  <a:gd name="connsiteY24" fmla="*/ 94606 h 700087"/>
                  <a:gd name="connsiteX25" fmla="*/ 113528 w 163984"/>
                  <a:gd name="connsiteY25" fmla="*/ 10406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3984" h="700087">
                    <a:moveTo>
                      <a:pt x="28382" y="646477"/>
                    </a:moveTo>
                    <a:lnTo>
                      <a:pt x="40996" y="397347"/>
                    </a:lnTo>
                    <a:cubicBezTo>
                      <a:pt x="40996" y="337430"/>
                      <a:pt x="34689" y="296434"/>
                      <a:pt x="22075" y="277512"/>
                    </a:cubicBezTo>
                    <a:cubicBezTo>
                      <a:pt x="18921" y="271205"/>
                      <a:pt x="12614" y="264898"/>
                      <a:pt x="6307" y="261744"/>
                    </a:cubicBezTo>
                    <a:cubicBezTo>
                      <a:pt x="3154" y="261744"/>
                      <a:pt x="0" y="258591"/>
                      <a:pt x="0" y="252284"/>
                    </a:cubicBezTo>
                    <a:cubicBezTo>
                      <a:pt x="0" y="239670"/>
                      <a:pt x="18921" y="227055"/>
                      <a:pt x="53610" y="214441"/>
                    </a:cubicBezTo>
                    <a:cubicBezTo>
                      <a:pt x="91453" y="201827"/>
                      <a:pt x="116681" y="195520"/>
                      <a:pt x="132449" y="195520"/>
                    </a:cubicBezTo>
                    <a:cubicBezTo>
                      <a:pt x="148217" y="195520"/>
                      <a:pt x="157677" y="198673"/>
                      <a:pt x="157677" y="208134"/>
                    </a:cubicBezTo>
                    <a:cubicBezTo>
                      <a:pt x="157677" y="223902"/>
                      <a:pt x="154524" y="261744"/>
                      <a:pt x="151370" y="331122"/>
                    </a:cubicBezTo>
                    <a:cubicBezTo>
                      <a:pt x="148217" y="400501"/>
                      <a:pt x="148217" y="466725"/>
                      <a:pt x="148217" y="539257"/>
                    </a:cubicBezTo>
                    <a:cubicBezTo>
                      <a:pt x="148217" y="611788"/>
                      <a:pt x="151370" y="659091"/>
                      <a:pt x="160831" y="678013"/>
                    </a:cubicBezTo>
                    <a:cubicBezTo>
                      <a:pt x="163984" y="681166"/>
                      <a:pt x="163984" y="684320"/>
                      <a:pt x="163984" y="687473"/>
                    </a:cubicBezTo>
                    <a:cubicBezTo>
                      <a:pt x="163984" y="696934"/>
                      <a:pt x="151370" y="700088"/>
                      <a:pt x="122988" y="700088"/>
                    </a:cubicBezTo>
                    <a:cubicBezTo>
                      <a:pt x="94606" y="700088"/>
                      <a:pt x="69378" y="693780"/>
                      <a:pt x="37843" y="678013"/>
                    </a:cubicBezTo>
                    <a:cubicBezTo>
                      <a:pt x="31535" y="674859"/>
                      <a:pt x="28382" y="665398"/>
                      <a:pt x="28382" y="646477"/>
                    </a:cubicBezTo>
                    <a:close/>
                    <a:moveTo>
                      <a:pt x="113528" y="104067"/>
                    </a:moveTo>
                    <a:lnTo>
                      <a:pt x="88299" y="104067"/>
                    </a:lnTo>
                    <a:cubicBezTo>
                      <a:pt x="69378" y="104067"/>
                      <a:pt x="56764" y="107221"/>
                      <a:pt x="50457" y="116681"/>
                    </a:cubicBezTo>
                    <a:cubicBezTo>
                      <a:pt x="50457" y="119835"/>
                      <a:pt x="47303" y="119835"/>
                      <a:pt x="44150" y="119835"/>
                    </a:cubicBezTo>
                    <a:cubicBezTo>
                      <a:pt x="34689" y="119835"/>
                      <a:pt x="31535" y="104067"/>
                      <a:pt x="31535" y="72532"/>
                    </a:cubicBezTo>
                    <a:cubicBezTo>
                      <a:pt x="31535" y="40996"/>
                      <a:pt x="37843" y="22075"/>
                      <a:pt x="47303" y="12614"/>
                    </a:cubicBezTo>
                    <a:cubicBezTo>
                      <a:pt x="56764" y="3153"/>
                      <a:pt x="72532" y="0"/>
                      <a:pt x="97760" y="0"/>
                    </a:cubicBezTo>
                    <a:cubicBezTo>
                      <a:pt x="122988" y="0"/>
                      <a:pt x="138756" y="3153"/>
                      <a:pt x="145063" y="12614"/>
                    </a:cubicBezTo>
                    <a:cubicBezTo>
                      <a:pt x="154524" y="22075"/>
                      <a:pt x="157677" y="34689"/>
                      <a:pt x="157677" y="53610"/>
                    </a:cubicBezTo>
                    <a:cubicBezTo>
                      <a:pt x="157677" y="72532"/>
                      <a:pt x="154524" y="85146"/>
                      <a:pt x="148217" y="94606"/>
                    </a:cubicBezTo>
                    <a:cubicBezTo>
                      <a:pt x="141910" y="100914"/>
                      <a:pt x="129296" y="104067"/>
                      <a:pt x="113528" y="1040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0" name="Freeform: Shape 2179">
                <a:extLst>
                  <a:ext uri="{FF2B5EF4-FFF2-40B4-BE49-F238E27FC236}">
                    <a16:creationId xmlns:a16="http://schemas.microsoft.com/office/drawing/2014/main" id="{8AE7E0C8-066B-CE3F-E10A-87B68F519DDE}"/>
                  </a:ext>
                </a:extLst>
              </p:cNvPr>
              <p:cNvSpPr/>
              <p:nvPr/>
            </p:nvSpPr>
            <p:spPr>
              <a:xfrm>
                <a:off x="6564520" y="2134102"/>
                <a:ext cx="350043" cy="514028"/>
              </a:xfrm>
              <a:custGeom>
                <a:avLst/>
                <a:gdLst>
                  <a:gd name="connsiteX0" fmla="*/ 350044 w 350043"/>
                  <a:gd name="connsiteY0" fmla="*/ 343737 h 514028"/>
                  <a:gd name="connsiteX1" fmla="*/ 331122 w 350043"/>
                  <a:gd name="connsiteY1" fmla="*/ 425729 h 514028"/>
                  <a:gd name="connsiteX2" fmla="*/ 290126 w 350043"/>
                  <a:gd name="connsiteY2" fmla="*/ 476186 h 514028"/>
                  <a:gd name="connsiteX3" fmla="*/ 236516 w 350043"/>
                  <a:gd name="connsiteY3" fmla="*/ 501414 h 514028"/>
                  <a:gd name="connsiteX4" fmla="*/ 163984 w 350043"/>
                  <a:gd name="connsiteY4" fmla="*/ 514028 h 514028"/>
                  <a:gd name="connsiteX5" fmla="*/ 47303 w 350043"/>
                  <a:gd name="connsiteY5" fmla="*/ 485646 h 514028"/>
                  <a:gd name="connsiteX6" fmla="*/ 0 w 350043"/>
                  <a:gd name="connsiteY6" fmla="*/ 397347 h 514028"/>
                  <a:gd name="connsiteX7" fmla="*/ 18921 w 350043"/>
                  <a:gd name="connsiteY7" fmla="*/ 340583 h 514028"/>
                  <a:gd name="connsiteX8" fmla="*/ 91453 w 350043"/>
                  <a:gd name="connsiteY8" fmla="*/ 305894 h 514028"/>
                  <a:gd name="connsiteX9" fmla="*/ 104067 w 350043"/>
                  <a:gd name="connsiteY9" fmla="*/ 318508 h 514028"/>
                  <a:gd name="connsiteX10" fmla="*/ 97760 w 350043"/>
                  <a:gd name="connsiteY10" fmla="*/ 334276 h 514028"/>
                  <a:gd name="connsiteX11" fmla="*/ 91453 w 350043"/>
                  <a:gd name="connsiteY11" fmla="*/ 372119 h 514028"/>
                  <a:gd name="connsiteX12" fmla="*/ 110374 w 350043"/>
                  <a:gd name="connsiteY12" fmla="*/ 413115 h 514028"/>
                  <a:gd name="connsiteX13" fmla="*/ 154524 w 350043"/>
                  <a:gd name="connsiteY13" fmla="*/ 432036 h 514028"/>
                  <a:gd name="connsiteX14" fmla="*/ 198673 w 350043"/>
                  <a:gd name="connsiteY14" fmla="*/ 422575 h 514028"/>
                  <a:gd name="connsiteX15" fmla="*/ 220748 w 350043"/>
                  <a:gd name="connsiteY15" fmla="*/ 400500 h 514028"/>
                  <a:gd name="connsiteX16" fmla="*/ 230209 w 350043"/>
                  <a:gd name="connsiteY16" fmla="*/ 362658 h 514028"/>
                  <a:gd name="connsiteX17" fmla="*/ 198673 w 350043"/>
                  <a:gd name="connsiteY17" fmla="*/ 309048 h 514028"/>
                  <a:gd name="connsiteX18" fmla="*/ 129296 w 350043"/>
                  <a:gd name="connsiteY18" fmla="*/ 274359 h 514028"/>
                  <a:gd name="connsiteX19" fmla="*/ 59917 w 350043"/>
                  <a:gd name="connsiteY19" fmla="*/ 230209 h 514028"/>
                  <a:gd name="connsiteX20" fmla="*/ 28382 w 350043"/>
                  <a:gd name="connsiteY20" fmla="*/ 154524 h 514028"/>
                  <a:gd name="connsiteX21" fmla="*/ 75685 w 350043"/>
                  <a:gd name="connsiteY21" fmla="*/ 37842 h 514028"/>
                  <a:gd name="connsiteX22" fmla="*/ 208134 w 350043"/>
                  <a:gd name="connsiteY22" fmla="*/ 0 h 514028"/>
                  <a:gd name="connsiteX23" fmla="*/ 283819 w 350043"/>
                  <a:gd name="connsiteY23" fmla="*/ 9461 h 514028"/>
                  <a:gd name="connsiteX24" fmla="*/ 324815 w 350043"/>
                  <a:gd name="connsiteY24" fmla="*/ 44150 h 514028"/>
                  <a:gd name="connsiteX25" fmla="*/ 315355 w 350043"/>
                  <a:gd name="connsiteY25" fmla="*/ 88299 h 514028"/>
                  <a:gd name="connsiteX26" fmla="*/ 296433 w 350043"/>
                  <a:gd name="connsiteY26" fmla="*/ 107221 h 514028"/>
                  <a:gd name="connsiteX27" fmla="*/ 286973 w 350043"/>
                  <a:gd name="connsiteY27" fmla="*/ 100913 h 514028"/>
                  <a:gd name="connsiteX28" fmla="*/ 280666 w 350043"/>
                  <a:gd name="connsiteY28" fmla="*/ 88299 h 514028"/>
                  <a:gd name="connsiteX29" fmla="*/ 255437 w 350043"/>
                  <a:gd name="connsiteY29" fmla="*/ 72532 h 514028"/>
                  <a:gd name="connsiteX30" fmla="*/ 220748 w 350043"/>
                  <a:gd name="connsiteY30" fmla="*/ 63071 h 514028"/>
                  <a:gd name="connsiteX31" fmla="*/ 201827 w 350043"/>
                  <a:gd name="connsiteY31" fmla="*/ 63071 h 514028"/>
                  <a:gd name="connsiteX32" fmla="*/ 186059 w 350043"/>
                  <a:gd name="connsiteY32" fmla="*/ 66224 h 514028"/>
                  <a:gd name="connsiteX33" fmla="*/ 163984 w 350043"/>
                  <a:gd name="connsiteY33" fmla="*/ 75685 h 514028"/>
                  <a:gd name="connsiteX34" fmla="*/ 138756 w 350043"/>
                  <a:gd name="connsiteY34" fmla="*/ 116681 h 514028"/>
                  <a:gd name="connsiteX35" fmla="*/ 145063 w 350043"/>
                  <a:gd name="connsiteY35" fmla="*/ 141910 h 514028"/>
                  <a:gd name="connsiteX36" fmla="*/ 157677 w 350043"/>
                  <a:gd name="connsiteY36" fmla="*/ 154524 h 514028"/>
                  <a:gd name="connsiteX37" fmla="*/ 173445 w 350043"/>
                  <a:gd name="connsiteY37" fmla="*/ 163984 h 514028"/>
                  <a:gd name="connsiteX38" fmla="*/ 189213 w 350043"/>
                  <a:gd name="connsiteY38" fmla="*/ 173445 h 514028"/>
                  <a:gd name="connsiteX39" fmla="*/ 208134 w 350043"/>
                  <a:gd name="connsiteY39" fmla="*/ 182906 h 514028"/>
                  <a:gd name="connsiteX40" fmla="*/ 227055 w 350043"/>
                  <a:gd name="connsiteY40" fmla="*/ 192366 h 514028"/>
                  <a:gd name="connsiteX41" fmla="*/ 350044 w 350043"/>
                  <a:gd name="connsiteY41" fmla="*/ 343737 h 51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50043" h="514028">
                    <a:moveTo>
                      <a:pt x="350044" y="343737"/>
                    </a:moveTo>
                    <a:cubicBezTo>
                      <a:pt x="350044" y="375272"/>
                      <a:pt x="343737" y="400500"/>
                      <a:pt x="331122" y="425729"/>
                    </a:cubicBezTo>
                    <a:cubicBezTo>
                      <a:pt x="318508" y="447804"/>
                      <a:pt x="305894" y="466725"/>
                      <a:pt x="290126" y="476186"/>
                    </a:cubicBezTo>
                    <a:cubicBezTo>
                      <a:pt x="274359" y="485646"/>
                      <a:pt x="258591" y="495107"/>
                      <a:pt x="236516" y="501414"/>
                    </a:cubicBezTo>
                    <a:cubicBezTo>
                      <a:pt x="208134" y="510875"/>
                      <a:pt x="186059" y="514028"/>
                      <a:pt x="163984" y="514028"/>
                    </a:cubicBezTo>
                    <a:cubicBezTo>
                      <a:pt x="116681" y="514028"/>
                      <a:pt x="78839" y="504568"/>
                      <a:pt x="47303" y="485646"/>
                    </a:cubicBezTo>
                    <a:cubicBezTo>
                      <a:pt x="15768" y="466725"/>
                      <a:pt x="0" y="438343"/>
                      <a:pt x="0" y="397347"/>
                    </a:cubicBezTo>
                    <a:cubicBezTo>
                      <a:pt x="0" y="372119"/>
                      <a:pt x="6307" y="353197"/>
                      <a:pt x="18921" y="340583"/>
                    </a:cubicBezTo>
                    <a:cubicBezTo>
                      <a:pt x="37843" y="318508"/>
                      <a:pt x="63071" y="305894"/>
                      <a:pt x="91453" y="305894"/>
                    </a:cubicBezTo>
                    <a:cubicBezTo>
                      <a:pt x="100914" y="305894"/>
                      <a:pt x="104067" y="309048"/>
                      <a:pt x="104067" y="318508"/>
                    </a:cubicBezTo>
                    <a:cubicBezTo>
                      <a:pt x="104067" y="318508"/>
                      <a:pt x="100914" y="324815"/>
                      <a:pt x="97760" y="334276"/>
                    </a:cubicBezTo>
                    <a:cubicBezTo>
                      <a:pt x="94606" y="343737"/>
                      <a:pt x="91453" y="356351"/>
                      <a:pt x="91453" y="372119"/>
                    </a:cubicBezTo>
                    <a:cubicBezTo>
                      <a:pt x="91453" y="387886"/>
                      <a:pt x="97760" y="400500"/>
                      <a:pt x="110374" y="413115"/>
                    </a:cubicBezTo>
                    <a:cubicBezTo>
                      <a:pt x="122988" y="425729"/>
                      <a:pt x="138756" y="432036"/>
                      <a:pt x="154524" y="432036"/>
                    </a:cubicBezTo>
                    <a:cubicBezTo>
                      <a:pt x="173445" y="432036"/>
                      <a:pt x="186059" y="428882"/>
                      <a:pt x="198673" y="422575"/>
                    </a:cubicBezTo>
                    <a:cubicBezTo>
                      <a:pt x="208134" y="416268"/>
                      <a:pt x="217595" y="409961"/>
                      <a:pt x="220748" y="400500"/>
                    </a:cubicBezTo>
                    <a:cubicBezTo>
                      <a:pt x="227055" y="387886"/>
                      <a:pt x="230209" y="375272"/>
                      <a:pt x="230209" y="362658"/>
                    </a:cubicBezTo>
                    <a:cubicBezTo>
                      <a:pt x="230209" y="340583"/>
                      <a:pt x="220748" y="324815"/>
                      <a:pt x="198673" y="309048"/>
                    </a:cubicBezTo>
                    <a:cubicBezTo>
                      <a:pt x="176599" y="293280"/>
                      <a:pt x="154524" y="280666"/>
                      <a:pt x="129296" y="274359"/>
                    </a:cubicBezTo>
                    <a:cubicBezTo>
                      <a:pt x="104067" y="264898"/>
                      <a:pt x="81992" y="252284"/>
                      <a:pt x="59917" y="230209"/>
                    </a:cubicBezTo>
                    <a:cubicBezTo>
                      <a:pt x="37843" y="211288"/>
                      <a:pt x="28382" y="186059"/>
                      <a:pt x="28382" y="154524"/>
                    </a:cubicBezTo>
                    <a:cubicBezTo>
                      <a:pt x="28382" y="104067"/>
                      <a:pt x="44150" y="63071"/>
                      <a:pt x="75685" y="37842"/>
                    </a:cubicBezTo>
                    <a:cubicBezTo>
                      <a:pt x="107221" y="12614"/>
                      <a:pt x="151370" y="0"/>
                      <a:pt x="208134" y="0"/>
                    </a:cubicBezTo>
                    <a:cubicBezTo>
                      <a:pt x="233363" y="0"/>
                      <a:pt x="258591" y="3153"/>
                      <a:pt x="283819" y="9461"/>
                    </a:cubicBezTo>
                    <a:cubicBezTo>
                      <a:pt x="312201" y="15768"/>
                      <a:pt x="324815" y="28382"/>
                      <a:pt x="324815" y="44150"/>
                    </a:cubicBezTo>
                    <a:cubicBezTo>
                      <a:pt x="324815" y="59917"/>
                      <a:pt x="321662" y="75685"/>
                      <a:pt x="315355" y="88299"/>
                    </a:cubicBezTo>
                    <a:cubicBezTo>
                      <a:pt x="309048" y="100913"/>
                      <a:pt x="302741" y="107221"/>
                      <a:pt x="296433" y="107221"/>
                    </a:cubicBezTo>
                    <a:cubicBezTo>
                      <a:pt x="293280" y="107221"/>
                      <a:pt x="290126" y="104067"/>
                      <a:pt x="286973" y="100913"/>
                    </a:cubicBezTo>
                    <a:cubicBezTo>
                      <a:pt x="286973" y="97760"/>
                      <a:pt x="283819" y="94606"/>
                      <a:pt x="280666" y="88299"/>
                    </a:cubicBezTo>
                    <a:cubicBezTo>
                      <a:pt x="277512" y="85146"/>
                      <a:pt x="268052" y="78839"/>
                      <a:pt x="255437" y="72532"/>
                    </a:cubicBezTo>
                    <a:cubicBezTo>
                      <a:pt x="242823" y="66224"/>
                      <a:pt x="230209" y="63071"/>
                      <a:pt x="220748" y="63071"/>
                    </a:cubicBezTo>
                    <a:cubicBezTo>
                      <a:pt x="211288" y="63071"/>
                      <a:pt x="204981" y="63071"/>
                      <a:pt x="201827" y="63071"/>
                    </a:cubicBezTo>
                    <a:cubicBezTo>
                      <a:pt x="198673" y="63071"/>
                      <a:pt x="192366" y="63071"/>
                      <a:pt x="186059" y="66224"/>
                    </a:cubicBezTo>
                    <a:cubicBezTo>
                      <a:pt x="176599" y="69378"/>
                      <a:pt x="170292" y="69378"/>
                      <a:pt x="163984" y="75685"/>
                    </a:cubicBezTo>
                    <a:cubicBezTo>
                      <a:pt x="148217" y="85146"/>
                      <a:pt x="138756" y="97760"/>
                      <a:pt x="138756" y="116681"/>
                    </a:cubicBezTo>
                    <a:cubicBezTo>
                      <a:pt x="138756" y="129295"/>
                      <a:pt x="141910" y="135603"/>
                      <a:pt x="145063" y="141910"/>
                    </a:cubicBezTo>
                    <a:cubicBezTo>
                      <a:pt x="151370" y="148217"/>
                      <a:pt x="154524" y="151370"/>
                      <a:pt x="157677" y="154524"/>
                    </a:cubicBezTo>
                    <a:cubicBezTo>
                      <a:pt x="160831" y="157677"/>
                      <a:pt x="167138" y="160831"/>
                      <a:pt x="173445" y="163984"/>
                    </a:cubicBezTo>
                    <a:cubicBezTo>
                      <a:pt x="179752" y="167138"/>
                      <a:pt x="186059" y="170291"/>
                      <a:pt x="189213" y="173445"/>
                    </a:cubicBezTo>
                    <a:cubicBezTo>
                      <a:pt x="192366" y="173445"/>
                      <a:pt x="198673" y="176599"/>
                      <a:pt x="208134" y="182906"/>
                    </a:cubicBezTo>
                    <a:cubicBezTo>
                      <a:pt x="217595" y="186059"/>
                      <a:pt x="223902" y="189213"/>
                      <a:pt x="227055" y="192366"/>
                    </a:cubicBezTo>
                    <a:cubicBezTo>
                      <a:pt x="312201" y="233362"/>
                      <a:pt x="350044" y="283819"/>
                      <a:pt x="350044" y="3437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1" name="Freeform: Shape 2180">
                <a:extLst>
                  <a:ext uri="{FF2B5EF4-FFF2-40B4-BE49-F238E27FC236}">
                    <a16:creationId xmlns:a16="http://schemas.microsoft.com/office/drawing/2014/main" id="{2BACA722-D617-8F4D-A345-B15E82D305C2}"/>
                  </a:ext>
                </a:extLst>
              </p:cNvPr>
              <p:cNvSpPr/>
              <p:nvPr/>
            </p:nvSpPr>
            <p:spPr>
              <a:xfrm>
                <a:off x="6942945" y="1995346"/>
                <a:ext cx="239669" cy="659091"/>
              </a:xfrm>
              <a:custGeom>
                <a:avLst/>
                <a:gdLst>
                  <a:gd name="connsiteX0" fmla="*/ 0 w 239669"/>
                  <a:gd name="connsiteY0" fmla="*/ 211288 h 659091"/>
                  <a:gd name="connsiteX1" fmla="*/ 3154 w 239669"/>
                  <a:gd name="connsiteY1" fmla="*/ 167138 h 659091"/>
                  <a:gd name="connsiteX2" fmla="*/ 18921 w 239669"/>
                  <a:gd name="connsiteY2" fmla="*/ 157677 h 659091"/>
                  <a:gd name="connsiteX3" fmla="*/ 56764 w 239669"/>
                  <a:gd name="connsiteY3" fmla="*/ 157677 h 659091"/>
                  <a:gd name="connsiteX4" fmla="*/ 53610 w 239669"/>
                  <a:gd name="connsiteY4" fmla="*/ 72532 h 659091"/>
                  <a:gd name="connsiteX5" fmla="*/ 53610 w 239669"/>
                  <a:gd name="connsiteY5" fmla="*/ 69378 h 659091"/>
                  <a:gd name="connsiteX6" fmla="*/ 91453 w 239669"/>
                  <a:gd name="connsiteY6" fmla="*/ 22075 h 659091"/>
                  <a:gd name="connsiteX7" fmla="*/ 160831 w 239669"/>
                  <a:gd name="connsiteY7" fmla="*/ 0 h 659091"/>
                  <a:gd name="connsiteX8" fmla="*/ 170291 w 239669"/>
                  <a:gd name="connsiteY8" fmla="*/ 9461 h 659091"/>
                  <a:gd name="connsiteX9" fmla="*/ 170291 w 239669"/>
                  <a:gd name="connsiteY9" fmla="*/ 9461 h 659091"/>
                  <a:gd name="connsiteX10" fmla="*/ 160831 w 239669"/>
                  <a:gd name="connsiteY10" fmla="*/ 157677 h 659091"/>
                  <a:gd name="connsiteX11" fmla="*/ 220748 w 239669"/>
                  <a:gd name="connsiteY11" fmla="*/ 154524 h 659091"/>
                  <a:gd name="connsiteX12" fmla="*/ 233362 w 239669"/>
                  <a:gd name="connsiteY12" fmla="*/ 151370 h 659091"/>
                  <a:gd name="connsiteX13" fmla="*/ 239670 w 239669"/>
                  <a:gd name="connsiteY13" fmla="*/ 163984 h 659091"/>
                  <a:gd name="connsiteX14" fmla="*/ 227055 w 239669"/>
                  <a:gd name="connsiteY14" fmla="*/ 195520 h 659091"/>
                  <a:gd name="connsiteX15" fmla="*/ 201827 w 239669"/>
                  <a:gd name="connsiteY15" fmla="*/ 217595 h 659091"/>
                  <a:gd name="connsiteX16" fmla="*/ 157677 w 239669"/>
                  <a:gd name="connsiteY16" fmla="*/ 217595 h 659091"/>
                  <a:gd name="connsiteX17" fmla="*/ 157677 w 239669"/>
                  <a:gd name="connsiteY17" fmla="*/ 340583 h 659091"/>
                  <a:gd name="connsiteX18" fmla="*/ 157677 w 239669"/>
                  <a:gd name="connsiteY18" fmla="*/ 482493 h 659091"/>
                  <a:gd name="connsiteX19" fmla="*/ 160831 w 239669"/>
                  <a:gd name="connsiteY19" fmla="*/ 567639 h 659091"/>
                  <a:gd name="connsiteX20" fmla="*/ 167138 w 239669"/>
                  <a:gd name="connsiteY20" fmla="*/ 611788 h 659091"/>
                  <a:gd name="connsiteX21" fmla="*/ 170291 w 239669"/>
                  <a:gd name="connsiteY21" fmla="*/ 637017 h 659091"/>
                  <a:gd name="connsiteX22" fmla="*/ 170291 w 239669"/>
                  <a:gd name="connsiteY22" fmla="*/ 646477 h 659091"/>
                  <a:gd name="connsiteX23" fmla="*/ 157677 w 239669"/>
                  <a:gd name="connsiteY23" fmla="*/ 659091 h 659091"/>
                  <a:gd name="connsiteX24" fmla="*/ 75685 w 239669"/>
                  <a:gd name="connsiteY24" fmla="*/ 646477 h 659091"/>
                  <a:gd name="connsiteX25" fmla="*/ 34689 w 239669"/>
                  <a:gd name="connsiteY25" fmla="*/ 605481 h 659091"/>
                  <a:gd name="connsiteX26" fmla="*/ 56764 w 239669"/>
                  <a:gd name="connsiteY26" fmla="*/ 217595 h 659091"/>
                  <a:gd name="connsiteX27" fmla="*/ 12614 w 239669"/>
                  <a:gd name="connsiteY27" fmla="*/ 220748 h 659091"/>
                  <a:gd name="connsiteX28" fmla="*/ 12614 w 239669"/>
                  <a:gd name="connsiteY28" fmla="*/ 220748 h 659091"/>
                  <a:gd name="connsiteX29" fmla="*/ 0 w 239669"/>
                  <a:gd name="connsiteY29" fmla="*/ 211288 h 65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669" h="659091">
                    <a:moveTo>
                      <a:pt x="0" y="211288"/>
                    </a:moveTo>
                    <a:lnTo>
                      <a:pt x="3154" y="167138"/>
                    </a:lnTo>
                    <a:cubicBezTo>
                      <a:pt x="3154" y="160831"/>
                      <a:pt x="9461" y="157677"/>
                      <a:pt x="18921" y="157677"/>
                    </a:cubicBezTo>
                    <a:lnTo>
                      <a:pt x="56764" y="157677"/>
                    </a:lnTo>
                    <a:lnTo>
                      <a:pt x="53610" y="72532"/>
                    </a:lnTo>
                    <a:lnTo>
                      <a:pt x="53610" y="69378"/>
                    </a:lnTo>
                    <a:cubicBezTo>
                      <a:pt x="53610" y="53610"/>
                      <a:pt x="66225" y="37843"/>
                      <a:pt x="91453" y="22075"/>
                    </a:cubicBezTo>
                    <a:cubicBezTo>
                      <a:pt x="116681" y="6307"/>
                      <a:pt x="138756" y="0"/>
                      <a:pt x="160831" y="0"/>
                    </a:cubicBezTo>
                    <a:cubicBezTo>
                      <a:pt x="167138" y="0"/>
                      <a:pt x="170291" y="3153"/>
                      <a:pt x="170291" y="9461"/>
                    </a:cubicBezTo>
                    <a:lnTo>
                      <a:pt x="170291" y="9461"/>
                    </a:lnTo>
                    <a:cubicBezTo>
                      <a:pt x="167138" y="28382"/>
                      <a:pt x="163984" y="78839"/>
                      <a:pt x="160831" y="157677"/>
                    </a:cubicBezTo>
                    <a:cubicBezTo>
                      <a:pt x="192366" y="157677"/>
                      <a:pt x="211288" y="157677"/>
                      <a:pt x="220748" y="154524"/>
                    </a:cubicBezTo>
                    <a:cubicBezTo>
                      <a:pt x="230209" y="154524"/>
                      <a:pt x="233362" y="151370"/>
                      <a:pt x="233362" y="151370"/>
                    </a:cubicBezTo>
                    <a:cubicBezTo>
                      <a:pt x="239670" y="151370"/>
                      <a:pt x="239670" y="154524"/>
                      <a:pt x="239670" y="163984"/>
                    </a:cubicBezTo>
                    <a:cubicBezTo>
                      <a:pt x="239670" y="173445"/>
                      <a:pt x="236516" y="182906"/>
                      <a:pt x="227055" y="195520"/>
                    </a:cubicBezTo>
                    <a:cubicBezTo>
                      <a:pt x="220748" y="208134"/>
                      <a:pt x="211288" y="214441"/>
                      <a:pt x="201827" y="217595"/>
                    </a:cubicBezTo>
                    <a:lnTo>
                      <a:pt x="157677" y="217595"/>
                    </a:lnTo>
                    <a:cubicBezTo>
                      <a:pt x="157677" y="242823"/>
                      <a:pt x="157677" y="283819"/>
                      <a:pt x="157677" y="340583"/>
                    </a:cubicBezTo>
                    <a:cubicBezTo>
                      <a:pt x="157677" y="397347"/>
                      <a:pt x="157677" y="444650"/>
                      <a:pt x="157677" y="482493"/>
                    </a:cubicBezTo>
                    <a:cubicBezTo>
                      <a:pt x="157677" y="520335"/>
                      <a:pt x="160831" y="548717"/>
                      <a:pt x="160831" y="567639"/>
                    </a:cubicBezTo>
                    <a:cubicBezTo>
                      <a:pt x="160831" y="586560"/>
                      <a:pt x="163984" y="602328"/>
                      <a:pt x="167138" y="611788"/>
                    </a:cubicBezTo>
                    <a:cubicBezTo>
                      <a:pt x="170291" y="624402"/>
                      <a:pt x="170291" y="630709"/>
                      <a:pt x="170291" y="637017"/>
                    </a:cubicBezTo>
                    <a:cubicBezTo>
                      <a:pt x="170291" y="643324"/>
                      <a:pt x="170291" y="646477"/>
                      <a:pt x="170291" y="646477"/>
                    </a:cubicBezTo>
                    <a:cubicBezTo>
                      <a:pt x="170291" y="652784"/>
                      <a:pt x="167138" y="655938"/>
                      <a:pt x="157677" y="659091"/>
                    </a:cubicBezTo>
                    <a:cubicBezTo>
                      <a:pt x="129296" y="659091"/>
                      <a:pt x="100914" y="655938"/>
                      <a:pt x="75685" y="646477"/>
                    </a:cubicBezTo>
                    <a:cubicBezTo>
                      <a:pt x="47303" y="637017"/>
                      <a:pt x="34689" y="624402"/>
                      <a:pt x="34689" y="605481"/>
                    </a:cubicBezTo>
                    <a:cubicBezTo>
                      <a:pt x="50457" y="485646"/>
                      <a:pt x="56764" y="356351"/>
                      <a:pt x="56764" y="217595"/>
                    </a:cubicBezTo>
                    <a:cubicBezTo>
                      <a:pt x="37843" y="217595"/>
                      <a:pt x="22075" y="217595"/>
                      <a:pt x="12614" y="220748"/>
                    </a:cubicBezTo>
                    <a:lnTo>
                      <a:pt x="12614" y="220748"/>
                    </a:lnTo>
                    <a:cubicBezTo>
                      <a:pt x="3154" y="223902"/>
                      <a:pt x="0" y="220748"/>
                      <a:pt x="0" y="2112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2" name="Freeform: Shape 2181">
                <a:extLst>
                  <a:ext uri="{FF2B5EF4-FFF2-40B4-BE49-F238E27FC236}">
                    <a16:creationId xmlns:a16="http://schemas.microsoft.com/office/drawing/2014/main" id="{8F59CFCA-5155-E262-63E3-D33103840098}"/>
                  </a:ext>
                </a:extLst>
              </p:cNvPr>
              <p:cNvSpPr/>
              <p:nvPr/>
            </p:nvSpPr>
            <p:spPr>
              <a:xfrm>
                <a:off x="7198383" y="2130949"/>
                <a:ext cx="633862" cy="520335"/>
              </a:xfrm>
              <a:custGeom>
                <a:avLst/>
                <a:gdLst>
                  <a:gd name="connsiteX0" fmla="*/ 242823 w 633862"/>
                  <a:gd name="connsiteY0" fmla="*/ 501414 h 520335"/>
                  <a:gd name="connsiteX1" fmla="*/ 258591 w 633862"/>
                  <a:gd name="connsiteY1" fmla="*/ 290126 h 520335"/>
                  <a:gd name="connsiteX2" fmla="*/ 258591 w 633862"/>
                  <a:gd name="connsiteY2" fmla="*/ 129296 h 520335"/>
                  <a:gd name="connsiteX3" fmla="*/ 242823 w 633862"/>
                  <a:gd name="connsiteY3" fmla="*/ 88299 h 520335"/>
                  <a:gd name="connsiteX4" fmla="*/ 217595 w 633862"/>
                  <a:gd name="connsiteY4" fmla="*/ 72532 h 520335"/>
                  <a:gd name="connsiteX5" fmla="*/ 189213 w 633862"/>
                  <a:gd name="connsiteY5" fmla="*/ 69378 h 520335"/>
                  <a:gd name="connsiteX6" fmla="*/ 154524 w 633862"/>
                  <a:gd name="connsiteY6" fmla="*/ 85146 h 520335"/>
                  <a:gd name="connsiteX7" fmla="*/ 135602 w 633862"/>
                  <a:gd name="connsiteY7" fmla="*/ 119835 h 520335"/>
                  <a:gd name="connsiteX8" fmla="*/ 129295 w 633862"/>
                  <a:gd name="connsiteY8" fmla="*/ 138756 h 520335"/>
                  <a:gd name="connsiteX9" fmla="*/ 126142 w 633862"/>
                  <a:gd name="connsiteY9" fmla="*/ 280666 h 520335"/>
                  <a:gd name="connsiteX10" fmla="*/ 132449 w 633862"/>
                  <a:gd name="connsiteY10" fmla="*/ 419422 h 520335"/>
                  <a:gd name="connsiteX11" fmla="*/ 138756 w 633862"/>
                  <a:gd name="connsiteY11" fmla="*/ 457264 h 520335"/>
                  <a:gd name="connsiteX12" fmla="*/ 129295 w 633862"/>
                  <a:gd name="connsiteY12" fmla="*/ 476186 h 520335"/>
                  <a:gd name="connsiteX13" fmla="*/ 25228 w 633862"/>
                  <a:gd name="connsiteY13" fmla="*/ 514028 h 520335"/>
                  <a:gd name="connsiteX14" fmla="*/ 0 w 633862"/>
                  <a:gd name="connsiteY14" fmla="*/ 501414 h 520335"/>
                  <a:gd name="connsiteX15" fmla="*/ 22075 w 633862"/>
                  <a:gd name="connsiteY15" fmla="*/ 173445 h 520335"/>
                  <a:gd name="connsiteX16" fmla="*/ 18921 w 633862"/>
                  <a:gd name="connsiteY16" fmla="*/ 72532 h 520335"/>
                  <a:gd name="connsiteX17" fmla="*/ 15768 w 633862"/>
                  <a:gd name="connsiteY17" fmla="*/ 37843 h 520335"/>
                  <a:gd name="connsiteX18" fmla="*/ 12614 w 633862"/>
                  <a:gd name="connsiteY18" fmla="*/ 12614 h 520335"/>
                  <a:gd name="connsiteX19" fmla="*/ 47303 w 633862"/>
                  <a:gd name="connsiteY19" fmla="*/ 0 h 520335"/>
                  <a:gd name="connsiteX20" fmla="*/ 113528 w 633862"/>
                  <a:gd name="connsiteY20" fmla="*/ 37843 h 520335"/>
                  <a:gd name="connsiteX21" fmla="*/ 116681 w 633862"/>
                  <a:gd name="connsiteY21" fmla="*/ 40996 h 520335"/>
                  <a:gd name="connsiteX22" fmla="*/ 132449 w 633862"/>
                  <a:gd name="connsiteY22" fmla="*/ 31535 h 520335"/>
                  <a:gd name="connsiteX23" fmla="*/ 227055 w 633862"/>
                  <a:gd name="connsiteY23" fmla="*/ 3154 h 520335"/>
                  <a:gd name="connsiteX24" fmla="*/ 293280 w 633862"/>
                  <a:gd name="connsiteY24" fmla="*/ 15768 h 520335"/>
                  <a:gd name="connsiteX25" fmla="*/ 340583 w 633862"/>
                  <a:gd name="connsiteY25" fmla="*/ 50457 h 520335"/>
                  <a:gd name="connsiteX26" fmla="*/ 343737 w 633862"/>
                  <a:gd name="connsiteY26" fmla="*/ 53610 h 520335"/>
                  <a:gd name="connsiteX27" fmla="*/ 350044 w 633862"/>
                  <a:gd name="connsiteY27" fmla="*/ 50457 h 520335"/>
                  <a:gd name="connsiteX28" fmla="*/ 466725 w 633862"/>
                  <a:gd name="connsiteY28" fmla="*/ 6307 h 520335"/>
                  <a:gd name="connsiteX29" fmla="*/ 599174 w 633862"/>
                  <a:gd name="connsiteY29" fmla="*/ 75685 h 520335"/>
                  <a:gd name="connsiteX30" fmla="*/ 611788 w 633862"/>
                  <a:gd name="connsiteY30" fmla="*/ 141910 h 520335"/>
                  <a:gd name="connsiteX31" fmla="*/ 605481 w 633862"/>
                  <a:gd name="connsiteY31" fmla="*/ 258591 h 520335"/>
                  <a:gd name="connsiteX32" fmla="*/ 599174 w 633862"/>
                  <a:gd name="connsiteY32" fmla="*/ 372119 h 520335"/>
                  <a:gd name="connsiteX33" fmla="*/ 608634 w 633862"/>
                  <a:gd name="connsiteY33" fmla="*/ 444650 h 520335"/>
                  <a:gd name="connsiteX34" fmla="*/ 624402 w 633862"/>
                  <a:gd name="connsiteY34" fmla="*/ 491953 h 520335"/>
                  <a:gd name="connsiteX35" fmla="*/ 633863 w 633862"/>
                  <a:gd name="connsiteY35" fmla="*/ 507721 h 520335"/>
                  <a:gd name="connsiteX36" fmla="*/ 602327 w 633862"/>
                  <a:gd name="connsiteY36" fmla="*/ 520335 h 520335"/>
                  <a:gd name="connsiteX37" fmla="*/ 498260 w 633862"/>
                  <a:gd name="connsiteY37" fmla="*/ 488800 h 520335"/>
                  <a:gd name="connsiteX38" fmla="*/ 469879 w 633862"/>
                  <a:gd name="connsiteY38" fmla="*/ 409961 h 520335"/>
                  <a:gd name="connsiteX39" fmla="*/ 488800 w 633862"/>
                  <a:gd name="connsiteY39" fmla="*/ 277512 h 520335"/>
                  <a:gd name="connsiteX40" fmla="*/ 507721 w 633862"/>
                  <a:gd name="connsiteY40" fmla="*/ 151370 h 520335"/>
                  <a:gd name="connsiteX41" fmla="*/ 438343 w 633862"/>
                  <a:gd name="connsiteY41" fmla="*/ 66225 h 520335"/>
                  <a:gd name="connsiteX42" fmla="*/ 391040 w 633862"/>
                  <a:gd name="connsiteY42" fmla="*/ 81992 h 520335"/>
                  <a:gd name="connsiteX43" fmla="*/ 372118 w 633862"/>
                  <a:gd name="connsiteY43" fmla="*/ 116681 h 520335"/>
                  <a:gd name="connsiteX44" fmla="*/ 368965 w 633862"/>
                  <a:gd name="connsiteY44" fmla="*/ 132449 h 520335"/>
                  <a:gd name="connsiteX45" fmla="*/ 365811 w 633862"/>
                  <a:gd name="connsiteY45" fmla="*/ 252284 h 520335"/>
                  <a:gd name="connsiteX46" fmla="*/ 368965 w 633862"/>
                  <a:gd name="connsiteY46" fmla="*/ 362658 h 520335"/>
                  <a:gd name="connsiteX47" fmla="*/ 372118 w 633862"/>
                  <a:gd name="connsiteY47" fmla="*/ 422575 h 520335"/>
                  <a:gd name="connsiteX48" fmla="*/ 375272 w 633862"/>
                  <a:gd name="connsiteY48" fmla="*/ 447804 h 520335"/>
                  <a:gd name="connsiteX49" fmla="*/ 337429 w 633862"/>
                  <a:gd name="connsiteY49" fmla="*/ 495107 h 520335"/>
                  <a:gd name="connsiteX50" fmla="*/ 264898 w 633862"/>
                  <a:gd name="connsiteY50" fmla="*/ 510875 h 520335"/>
                  <a:gd name="connsiteX51" fmla="*/ 242823 w 633862"/>
                  <a:gd name="connsiteY51" fmla="*/ 501414 h 520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33862" h="520335">
                    <a:moveTo>
                      <a:pt x="242823" y="501414"/>
                    </a:moveTo>
                    <a:cubicBezTo>
                      <a:pt x="252284" y="450957"/>
                      <a:pt x="258591" y="381579"/>
                      <a:pt x="258591" y="290126"/>
                    </a:cubicBezTo>
                    <a:cubicBezTo>
                      <a:pt x="258591" y="198673"/>
                      <a:pt x="258591" y="145063"/>
                      <a:pt x="258591" y="129296"/>
                    </a:cubicBezTo>
                    <a:cubicBezTo>
                      <a:pt x="258591" y="113528"/>
                      <a:pt x="252284" y="100914"/>
                      <a:pt x="242823" y="88299"/>
                    </a:cubicBezTo>
                    <a:cubicBezTo>
                      <a:pt x="233363" y="78839"/>
                      <a:pt x="223902" y="72532"/>
                      <a:pt x="217595" y="72532"/>
                    </a:cubicBezTo>
                    <a:cubicBezTo>
                      <a:pt x="211288" y="72532"/>
                      <a:pt x="201827" y="69378"/>
                      <a:pt x="189213" y="69378"/>
                    </a:cubicBezTo>
                    <a:cubicBezTo>
                      <a:pt x="176599" y="69378"/>
                      <a:pt x="163984" y="75685"/>
                      <a:pt x="154524" y="85146"/>
                    </a:cubicBezTo>
                    <a:cubicBezTo>
                      <a:pt x="141910" y="97760"/>
                      <a:pt x="135602" y="107221"/>
                      <a:pt x="135602" y="119835"/>
                    </a:cubicBezTo>
                    <a:lnTo>
                      <a:pt x="129295" y="138756"/>
                    </a:lnTo>
                    <a:cubicBezTo>
                      <a:pt x="126142" y="160831"/>
                      <a:pt x="126142" y="208134"/>
                      <a:pt x="126142" y="280666"/>
                    </a:cubicBezTo>
                    <a:cubicBezTo>
                      <a:pt x="126142" y="353197"/>
                      <a:pt x="129295" y="400501"/>
                      <a:pt x="132449" y="419422"/>
                    </a:cubicBezTo>
                    <a:cubicBezTo>
                      <a:pt x="135602" y="438343"/>
                      <a:pt x="138756" y="450957"/>
                      <a:pt x="138756" y="457264"/>
                    </a:cubicBezTo>
                    <a:cubicBezTo>
                      <a:pt x="138756" y="463571"/>
                      <a:pt x="135602" y="469879"/>
                      <a:pt x="129295" y="476186"/>
                    </a:cubicBezTo>
                    <a:cubicBezTo>
                      <a:pt x="104067" y="501414"/>
                      <a:pt x="69378" y="514028"/>
                      <a:pt x="25228" y="514028"/>
                    </a:cubicBezTo>
                    <a:cubicBezTo>
                      <a:pt x="9460" y="514028"/>
                      <a:pt x="0" y="510875"/>
                      <a:pt x="0" y="501414"/>
                    </a:cubicBezTo>
                    <a:cubicBezTo>
                      <a:pt x="15768" y="416268"/>
                      <a:pt x="22075" y="305894"/>
                      <a:pt x="22075" y="173445"/>
                    </a:cubicBezTo>
                    <a:cubicBezTo>
                      <a:pt x="22075" y="122988"/>
                      <a:pt x="22075" y="91453"/>
                      <a:pt x="18921" y="72532"/>
                    </a:cubicBezTo>
                    <a:lnTo>
                      <a:pt x="15768" y="37843"/>
                    </a:lnTo>
                    <a:cubicBezTo>
                      <a:pt x="15768" y="31535"/>
                      <a:pt x="12614" y="22075"/>
                      <a:pt x="12614" y="12614"/>
                    </a:cubicBezTo>
                    <a:cubicBezTo>
                      <a:pt x="12614" y="3154"/>
                      <a:pt x="25228" y="0"/>
                      <a:pt x="47303" y="0"/>
                    </a:cubicBezTo>
                    <a:cubicBezTo>
                      <a:pt x="78839" y="0"/>
                      <a:pt x="100913" y="12614"/>
                      <a:pt x="113528" y="37843"/>
                    </a:cubicBezTo>
                    <a:cubicBezTo>
                      <a:pt x="113528" y="40996"/>
                      <a:pt x="116681" y="40996"/>
                      <a:pt x="116681" y="40996"/>
                    </a:cubicBezTo>
                    <a:cubicBezTo>
                      <a:pt x="119835" y="40996"/>
                      <a:pt x="122988" y="37843"/>
                      <a:pt x="132449" y="31535"/>
                    </a:cubicBezTo>
                    <a:cubicBezTo>
                      <a:pt x="154524" y="12614"/>
                      <a:pt x="189213" y="3154"/>
                      <a:pt x="227055" y="3154"/>
                    </a:cubicBezTo>
                    <a:cubicBezTo>
                      <a:pt x="249130" y="3154"/>
                      <a:pt x="271205" y="6307"/>
                      <a:pt x="293280" y="15768"/>
                    </a:cubicBezTo>
                    <a:cubicBezTo>
                      <a:pt x="315355" y="25228"/>
                      <a:pt x="331122" y="34689"/>
                      <a:pt x="340583" y="50457"/>
                    </a:cubicBezTo>
                    <a:cubicBezTo>
                      <a:pt x="340583" y="50457"/>
                      <a:pt x="343737" y="53610"/>
                      <a:pt x="343737" y="53610"/>
                    </a:cubicBezTo>
                    <a:cubicBezTo>
                      <a:pt x="343737" y="53610"/>
                      <a:pt x="346890" y="53610"/>
                      <a:pt x="350044" y="50457"/>
                    </a:cubicBezTo>
                    <a:cubicBezTo>
                      <a:pt x="381579" y="18921"/>
                      <a:pt x="419422" y="6307"/>
                      <a:pt x="466725" y="6307"/>
                    </a:cubicBezTo>
                    <a:cubicBezTo>
                      <a:pt x="529796" y="6307"/>
                      <a:pt x="573945" y="28382"/>
                      <a:pt x="599174" y="75685"/>
                    </a:cubicBezTo>
                    <a:cubicBezTo>
                      <a:pt x="608634" y="94606"/>
                      <a:pt x="611788" y="116681"/>
                      <a:pt x="611788" y="141910"/>
                    </a:cubicBezTo>
                    <a:cubicBezTo>
                      <a:pt x="611788" y="170292"/>
                      <a:pt x="608634" y="208134"/>
                      <a:pt x="605481" y="258591"/>
                    </a:cubicBezTo>
                    <a:cubicBezTo>
                      <a:pt x="602327" y="309048"/>
                      <a:pt x="599174" y="346890"/>
                      <a:pt x="599174" y="372119"/>
                    </a:cubicBezTo>
                    <a:cubicBezTo>
                      <a:pt x="599174" y="397347"/>
                      <a:pt x="602327" y="422575"/>
                      <a:pt x="608634" y="444650"/>
                    </a:cubicBezTo>
                    <a:cubicBezTo>
                      <a:pt x="614942" y="466725"/>
                      <a:pt x="618095" y="482493"/>
                      <a:pt x="624402" y="491953"/>
                    </a:cubicBezTo>
                    <a:cubicBezTo>
                      <a:pt x="630709" y="501414"/>
                      <a:pt x="633863" y="507721"/>
                      <a:pt x="633863" y="507721"/>
                    </a:cubicBezTo>
                    <a:cubicBezTo>
                      <a:pt x="633863" y="517182"/>
                      <a:pt x="624402" y="520335"/>
                      <a:pt x="602327" y="520335"/>
                    </a:cubicBezTo>
                    <a:cubicBezTo>
                      <a:pt x="551871" y="520335"/>
                      <a:pt x="517182" y="510875"/>
                      <a:pt x="498260" y="488800"/>
                    </a:cubicBezTo>
                    <a:cubicBezTo>
                      <a:pt x="479339" y="469879"/>
                      <a:pt x="469879" y="441497"/>
                      <a:pt x="469879" y="409961"/>
                    </a:cubicBezTo>
                    <a:cubicBezTo>
                      <a:pt x="469879" y="378426"/>
                      <a:pt x="476186" y="334276"/>
                      <a:pt x="488800" y="277512"/>
                    </a:cubicBezTo>
                    <a:cubicBezTo>
                      <a:pt x="501414" y="220748"/>
                      <a:pt x="507721" y="179752"/>
                      <a:pt x="507721" y="151370"/>
                    </a:cubicBezTo>
                    <a:cubicBezTo>
                      <a:pt x="507721" y="94606"/>
                      <a:pt x="485646" y="66225"/>
                      <a:pt x="438343" y="66225"/>
                    </a:cubicBezTo>
                    <a:cubicBezTo>
                      <a:pt x="419422" y="66225"/>
                      <a:pt x="403654" y="72532"/>
                      <a:pt x="391040" y="81992"/>
                    </a:cubicBezTo>
                    <a:cubicBezTo>
                      <a:pt x="378426" y="94606"/>
                      <a:pt x="372118" y="104067"/>
                      <a:pt x="372118" y="116681"/>
                    </a:cubicBezTo>
                    <a:lnTo>
                      <a:pt x="368965" y="132449"/>
                    </a:lnTo>
                    <a:cubicBezTo>
                      <a:pt x="365811" y="163984"/>
                      <a:pt x="365811" y="204981"/>
                      <a:pt x="365811" y="252284"/>
                    </a:cubicBezTo>
                    <a:cubicBezTo>
                      <a:pt x="365811" y="299587"/>
                      <a:pt x="365811" y="334276"/>
                      <a:pt x="368965" y="362658"/>
                    </a:cubicBezTo>
                    <a:cubicBezTo>
                      <a:pt x="368965" y="387886"/>
                      <a:pt x="372118" y="409961"/>
                      <a:pt x="372118" y="422575"/>
                    </a:cubicBezTo>
                    <a:cubicBezTo>
                      <a:pt x="372118" y="438343"/>
                      <a:pt x="375272" y="444650"/>
                      <a:pt x="375272" y="447804"/>
                    </a:cubicBezTo>
                    <a:cubicBezTo>
                      <a:pt x="375272" y="466725"/>
                      <a:pt x="362658" y="482493"/>
                      <a:pt x="337429" y="495107"/>
                    </a:cubicBezTo>
                    <a:cubicBezTo>
                      <a:pt x="312201" y="504568"/>
                      <a:pt x="286973" y="510875"/>
                      <a:pt x="264898" y="510875"/>
                    </a:cubicBezTo>
                    <a:cubicBezTo>
                      <a:pt x="249130" y="517182"/>
                      <a:pt x="242823" y="510875"/>
                      <a:pt x="242823" y="501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3" name="Freeform: Shape 2182">
                <a:extLst>
                  <a:ext uri="{FF2B5EF4-FFF2-40B4-BE49-F238E27FC236}">
                    <a16:creationId xmlns:a16="http://schemas.microsoft.com/office/drawing/2014/main" id="{E4931C41-A64E-BC34-136B-43AA01A093C5}"/>
                  </a:ext>
                </a:extLst>
              </p:cNvPr>
              <p:cNvSpPr/>
              <p:nvPr/>
            </p:nvSpPr>
            <p:spPr>
              <a:xfrm>
                <a:off x="7841706" y="2137256"/>
                <a:ext cx="409961" cy="501414"/>
              </a:xfrm>
              <a:custGeom>
                <a:avLst/>
                <a:gdLst>
                  <a:gd name="connsiteX0" fmla="*/ 378426 w 409961"/>
                  <a:gd name="connsiteY0" fmla="*/ 167138 h 501414"/>
                  <a:gd name="connsiteX1" fmla="*/ 375272 w 409961"/>
                  <a:gd name="connsiteY1" fmla="*/ 305894 h 501414"/>
                  <a:gd name="connsiteX2" fmla="*/ 406807 w 409961"/>
                  <a:gd name="connsiteY2" fmla="*/ 476186 h 501414"/>
                  <a:gd name="connsiteX3" fmla="*/ 409961 w 409961"/>
                  <a:gd name="connsiteY3" fmla="*/ 485646 h 501414"/>
                  <a:gd name="connsiteX4" fmla="*/ 340583 w 409961"/>
                  <a:gd name="connsiteY4" fmla="*/ 501414 h 501414"/>
                  <a:gd name="connsiteX5" fmla="*/ 268052 w 409961"/>
                  <a:gd name="connsiteY5" fmla="*/ 460418 h 501414"/>
                  <a:gd name="connsiteX6" fmla="*/ 268052 w 409961"/>
                  <a:gd name="connsiteY6" fmla="*/ 419422 h 501414"/>
                  <a:gd name="connsiteX7" fmla="*/ 271205 w 409961"/>
                  <a:gd name="connsiteY7" fmla="*/ 249130 h 501414"/>
                  <a:gd name="connsiteX8" fmla="*/ 261744 w 409961"/>
                  <a:gd name="connsiteY8" fmla="*/ 242823 h 501414"/>
                  <a:gd name="connsiteX9" fmla="*/ 163984 w 409961"/>
                  <a:gd name="connsiteY9" fmla="*/ 271205 h 501414"/>
                  <a:gd name="connsiteX10" fmla="*/ 119835 w 409961"/>
                  <a:gd name="connsiteY10" fmla="*/ 343737 h 501414"/>
                  <a:gd name="connsiteX11" fmla="*/ 132449 w 409961"/>
                  <a:gd name="connsiteY11" fmla="*/ 384733 h 501414"/>
                  <a:gd name="connsiteX12" fmla="*/ 163984 w 409961"/>
                  <a:gd name="connsiteY12" fmla="*/ 400501 h 501414"/>
                  <a:gd name="connsiteX13" fmla="*/ 195520 w 409961"/>
                  <a:gd name="connsiteY13" fmla="*/ 394193 h 501414"/>
                  <a:gd name="connsiteX14" fmla="*/ 211288 w 409961"/>
                  <a:gd name="connsiteY14" fmla="*/ 384733 h 501414"/>
                  <a:gd name="connsiteX15" fmla="*/ 230209 w 409961"/>
                  <a:gd name="connsiteY15" fmla="*/ 422575 h 501414"/>
                  <a:gd name="connsiteX16" fmla="*/ 195520 w 409961"/>
                  <a:gd name="connsiteY16" fmla="*/ 479339 h 501414"/>
                  <a:gd name="connsiteX17" fmla="*/ 126142 w 409961"/>
                  <a:gd name="connsiteY17" fmla="*/ 501414 h 501414"/>
                  <a:gd name="connsiteX18" fmla="*/ 63071 w 409961"/>
                  <a:gd name="connsiteY18" fmla="*/ 488800 h 501414"/>
                  <a:gd name="connsiteX19" fmla="*/ 25228 w 409961"/>
                  <a:gd name="connsiteY19" fmla="*/ 460418 h 501414"/>
                  <a:gd name="connsiteX20" fmla="*/ 6307 w 409961"/>
                  <a:gd name="connsiteY20" fmla="*/ 422575 h 501414"/>
                  <a:gd name="connsiteX21" fmla="*/ 0 w 409961"/>
                  <a:gd name="connsiteY21" fmla="*/ 378426 h 501414"/>
                  <a:gd name="connsiteX22" fmla="*/ 47303 w 409961"/>
                  <a:gd name="connsiteY22" fmla="*/ 258591 h 501414"/>
                  <a:gd name="connsiteX23" fmla="*/ 167138 w 409961"/>
                  <a:gd name="connsiteY23" fmla="*/ 195520 h 501414"/>
                  <a:gd name="connsiteX24" fmla="*/ 268052 w 409961"/>
                  <a:gd name="connsiteY24" fmla="*/ 160831 h 501414"/>
                  <a:gd name="connsiteX25" fmla="*/ 271205 w 409961"/>
                  <a:gd name="connsiteY25" fmla="*/ 119835 h 501414"/>
                  <a:gd name="connsiteX26" fmla="*/ 214441 w 409961"/>
                  <a:gd name="connsiteY26" fmla="*/ 63071 h 501414"/>
                  <a:gd name="connsiteX27" fmla="*/ 170291 w 409961"/>
                  <a:gd name="connsiteY27" fmla="*/ 78839 h 501414"/>
                  <a:gd name="connsiteX28" fmla="*/ 151370 w 409961"/>
                  <a:gd name="connsiteY28" fmla="*/ 116681 h 501414"/>
                  <a:gd name="connsiteX29" fmla="*/ 157677 w 409961"/>
                  <a:gd name="connsiteY29" fmla="*/ 141910 h 501414"/>
                  <a:gd name="connsiteX30" fmla="*/ 119835 w 409961"/>
                  <a:gd name="connsiteY30" fmla="*/ 163984 h 501414"/>
                  <a:gd name="connsiteX31" fmla="*/ 107220 w 409961"/>
                  <a:gd name="connsiteY31" fmla="*/ 163984 h 501414"/>
                  <a:gd name="connsiteX32" fmla="*/ 56764 w 409961"/>
                  <a:gd name="connsiteY32" fmla="*/ 148217 h 501414"/>
                  <a:gd name="connsiteX33" fmla="*/ 37842 w 409961"/>
                  <a:gd name="connsiteY33" fmla="*/ 104067 h 501414"/>
                  <a:gd name="connsiteX34" fmla="*/ 50457 w 409961"/>
                  <a:gd name="connsiteY34" fmla="*/ 66224 h 501414"/>
                  <a:gd name="connsiteX35" fmla="*/ 78839 w 409961"/>
                  <a:gd name="connsiteY35" fmla="*/ 31535 h 501414"/>
                  <a:gd name="connsiteX36" fmla="*/ 132449 w 409961"/>
                  <a:gd name="connsiteY36" fmla="*/ 9461 h 501414"/>
                  <a:gd name="connsiteX37" fmla="*/ 201827 w 409961"/>
                  <a:gd name="connsiteY37" fmla="*/ 0 h 501414"/>
                  <a:gd name="connsiteX38" fmla="*/ 252284 w 409961"/>
                  <a:gd name="connsiteY38" fmla="*/ 3153 h 501414"/>
                  <a:gd name="connsiteX39" fmla="*/ 302740 w 409961"/>
                  <a:gd name="connsiteY39" fmla="*/ 12614 h 501414"/>
                  <a:gd name="connsiteX40" fmla="*/ 356351 w 409961"/>
                  <a:gd name="connsiteY40" fmla="*/ 44150 h 501414"/>
                  <a:gd name="connsiteX41" fmla="*/ 378426 w 409961"/>
                  <a:gd name="connsiteY41" fmla="*/ 91453 h 501414"/>
                  <a:gd name="connsiteX42" fmla="*/ 378426 w 409961"/>
                  <a:gd name="connsiteY42" fmla="*/ 167138 h 501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09961" h="501414">
                    <a:moveTo>
                      <a:pt x="378426" y="167138"/>
                    </a:moveTo>
                    <a:lnTo>
                      <a:pt x="375272" y="305894"/>
                    </a:lnTo>
                    <a:cubicBezTo>
                      <a:pt x="375272" y="400501"/>
                      <a:pt x="384733" y="457264"/>
                      <a:pt x="406807" y="476186"/>
                    </a:cubicBezTo>
                    <a:cubicBezTo>
                      <a:pt x="409961" y="479339"/>
                      <a:pt x="409961" y="482493"/>
                      <a:pt x="409961" y="485646"/>
                    </a:cubicBezTo>
                    <a:cubicBezTo>
                      <a:pt x="409961" y="495107"/>
                      <a:pt x="387886" y="501414"/>
                      <a:pt x="340583" y="501414"/>
                    </a:cubicBezTo>
                    <a:cubicBezTo>
                      <a:pt x="293280" y="501414"/>
                      <a:pt x="271205" y="488800"/>
                      <a:pt x="268052" y="460418"/>
                    </a:cubicBezTo>
                    <a:cubicBezTo>
                      <a:pt x="268052" y="454111"/>
                      <a:pt x="268052" y="441497"/>
                      <a:pt x="268052" y="419422"/>
                    </a:cubicBezTo>
                    <a:lnTo>
                      <a:pt x="271205" y="249130"/>
                    </a:lnTo>
                    <a:cubicBezTo>
                      <a:pt x="271205" y="242823"/>
                      <a:pt x="268052" y="242823"/>
                      <a:pt x="261744" y="242823"/>
                    </a:cubicBezTo>
                    <a:cubicBezTo>
                      <a:pt x="227055" y="242823"/>
                      <a:pt x="195520" y="252284"/>
                      <a:pt x="163984" y="271205"/>
                    </a:cubicBezTo>
                    <a:cubicBezTo>
                      <a:pt x="132449" y="290126"/>
                      <a:pt x="119835" y="315355"/>
                      <a:pt x="119835" y="343737"/>
                    </a:cubicBezTo>
                    <a:cubicBezTo>
                      <a:pt x="119835" y="359504"/>
                      <a:pt x="122988" y="372119"/>
                      <a:pt x="132449" y="384733"/>
                    </a:cubicBezTo>
                    <a:cubicBezTo>
                      <a:pt x="141910" y="394193"/>
                      <a:pt x="151370" y="400501"/>
                      <a:pt x="163984" y="400501"/>
                    </a:cubicBezTo>
                    <a:cubicBezTo>
                      <a:pt x="176599" y="400501"/>
                      <a:pt x="186059" y="397347"/>
                      <a:pt x="195520" y="394193"/>
                    </a:cubicBezTo>
                    <a:cubicBezTo>
                      <a:pt x="204981" y="387886"/>
                      <a:pt x="208134" y="387886"/>
                      <a:pt x="211288" y="384733"/>
                    </a:cubicBezTo>
                    <a:cubicBezTo>
                      <a:pt x="223902" y="384733"/>
                      <a:pt x="230209" y="397347"/>
                      <a:pt x="230209" y="422575"/>
                    </a:cubicBezTo>
                    <a:cubicBezTo>
                      <a:pt x="230209" y="447804"/>
                      <a:pt x="217595" y="466725"/>
                      <a:pt x="195520" y="479339"/>
                    </a:cubicBezTo>
                    <a:cubicBezTo>
                      <a:pt x="173445" y="495107"/>
                      <a:pt x="151370" y="501414"/>
                      <a:pt x="126142" y="501414"/>
                    </a:cubicBezTo>
                    <a:cubicBezTo>
                      <a:pt x="100913" y="501414"/>
                      <a:pt x="81992" y="498260"/>
                      <a:pt x="63071" y="488800"/>
                    </a:cubicBezTo>
                    <a:cubicBezTo>
                      <a:pt x="44149" y="479339"/>
                      <a:pt x="31535" y="469879"/>
                      <a:pt x="25228" y="460418"/>
                    </a:cubicBezTo>
                    <a:cubicBezTo>
                      <a:pt x="15768" y="450957"/>
                      <a:pt x="9460" y="438343"/>
                      <a:pt x="6307" y="422575"/>
                    </a:cubicBezTo>
                    <a:cubicBezTo>
                      <a:pt x="0" y="406808"/>
                      <a:pt x="0" y="391040"/>
                      <a:pt x="0" y="378426"/>
                    </a:cubicBezTo>
                    <a:cubicBezTo>
                      <a:pt x="0" y="327969"/>
                      <a:pt x="15768" y="286973"/>
                      <a:pt x="47303" y="258591"/>
                    </a:cubicBezTo>
                    <a:cubicBezTo>
                      <a:pt x="78839" y="227055"/>
                      <a:pt x="119835" y="208134"/>
                      <a:pt x="167138" y="195520"/>
                    </a:cubicBezTo>
                    <a:cubicBezTo>
                      <a:pt x="233362" y="182906"/>
                      <a:pt x="264898" y="170292"/>
                      <a:pt x="268052" y="160831"/>
                    </a:cubicBezTo>
                    <a:cubicBezTo>
                      <a:pt x="271205" y="154524"/>
                      <a:pt x="271205" y="138756"/>
                      <a:pt x="271205" y="119835"/>
                    </a:cubicBezTo>
                    <a:cubicBezTo>
                      <a:pt x="271205" y="81992"/>
                      <a:pt x="252284" y="63071"/>
                      <a:pt x="214441" y="63071"/>
                    </a:cubicBezTo>
                    <a:cubicBezTo>
                      <a:pt x="198673" y="63071"/>
                      <a:pt x="182906" y="69378"/>
                      <a:pt x="170291" y="78839"/>
                    </a:cubicBezTo>
                    <a:cubicBezTo>
                      <a:pt x="157677" y="88299"/>
                      <a:pt x="151370" y="100914"/>
                      <a:pt x="151370" y="116681"/>
                    </a:cubicBezTo>
                    <a:lnTo>
                      <a:pt x="157677" y="141910"/>
                    </a:lnTo>
                    <a:cubicBezTo>
                      <a:pt x="157677" y="154524"/>
                      <a:pt x="141910" y="160831"/>
                      <a:pt x="119835" y="163984"/>
                    </a:cubicBezTo>
                    <a:lnTo>
                      <a:pt x="107220" y="163984"/>
                    </a:lnTo>
                    <a:cubicBezTo>
                      <a:pt x="85146" y="163984"/>
                      <a:pt x="69378" y="157677"/>
                      <a:pt x="56764" y="148217"/>
                    </a:cubicBezTo>
                    <a:cubicBezTo>
                      <a:pt x="44149" y="138756"/>
                      <a:pt x="37842" y="122988"/>
                      <a:pt x="37842" y="104067"/>
                    </a:cubicBezTo>
                    <a:cubicBezTo>
                      <a:pt x="37842" y="91453"/>
                      <a:pt x="40996" y="78839"/>
                      <a:pt x="50457" y="66224"/>
                    </a:cubicBezTo>
                    <a:cubicBezTo>
                      <a:pt x="56764" y="53610"/>
                      <a:pt x="66224" y="40996"/>
                      <a:pt x="78839" y="31535"/>
                    </a:cubicBezTo>
                    <a:cubicBezTo>
                      <a:pt x="91453" y="22075"/>
                      <a:pt x="107220" y="15768"/>
                      <a:pt x="132449" y="9461"/>
                    </a:cubicBezTo>
                    <a:cubicBezTo>
                      <a:pt x="157677" y="3153"/>
                      <a:pt x="179752" y="0"/>
                      <a:pt x="201827" y="0"/>
                    </a:cubicBezTo>
                    <a:cubicBezTo>
                      <a:pt x="223902" y="0"/>
                      <a:pt x="239670" y="0"/>
                      <a:pt x="252284" y="3153"/>
                    </a:cubicBezTo>
                    <a:cubicBezTo>
                      <a:pt x="264898" y="3153"/>
                      <a:pt x="280666" y="9461"/>
                      <a:pt x="302740" y="12614"/>
                    </a:cubicBezTo>
                    <a:cubicBezTo>
                      <a:pt x="324815" y="18921"/>
                      <a:pt x="340583" y="28382"/>
                      <a:pt x="356351" y="44150"/>
                    </a:cubicBezTo>
                    <a:cubicBezTo>
                      <a:pt x="368965" y="59917"/>
                      <a:pt x="378426" y="75685"/>
                      <a:pt x="378426" y="91453"/>
                    </a:cubicBezTo>
                    <a:cubicBezTo>
                      <a:pt x="375272" y="110374"/>
                      <a:pt x="378426" y="135603"/>
                      <a:pt x="378426" y="1671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4" name="Freeform: Shape 2183">
                <a:extLst>
                  <a:ext uri="{FF2B5EF4-FFF2-40B4-BE49-F238E27FC236}">
                    <a16:creationId xmlns:a16="http://schemas.microsoft.com/office/drawing/2014/main" id="{FD0CC871-D780-1FBB-D4A7-BBBCEB930CDC}"/>
                  </a:ext>
                </a:extLst>
              </p:cNvPr>
              <p:cNvSpPr/>
              <p:nvPr/>
            </p:nvSpPr>
            <p:spPr>
              <a:xfrm>
                <a:off x="8261128" y="2134102"/>
                <a:ext cx="350043" cy="514028"/>
              </a:xfrm>
              <a:custGeom>
                <a:avLst/>
                <a:gdLst>
                  <a:gd name="connsiteX0" fmla="*/ 350044 w 350043"/>
                  <a:gd name="connsiteY0" fmla="*/ 343737 h 514028"/>
                  <a:gd name="connsiteX1" fmla="*/ 331122 w 350043"/>
                  <a:gd name="connsiteY1" fmla="*/ 425729 h 514028"/>
                  <a:gd name="connsiteX2" fmla="*/ 290126 w 350043"/>
                  <a:gd name="connsiteY2" fmla="*/ 476186 h 514028"/>
                  <a:gd name="connsiteX3" fmla="*/ 236516 w 350043"/>
                  <a:gd name="connsiteY3" fmla="*/ 501414 h 514028"/>
                  <a:gd name="connsiteX4" fmla="*/ 163985 w 350043"/>
                  <a:gd name="connsiteY4" fmla="*/ 514028 h 514028"/>
                  <a:gd name="connsiteX5" fmla="*/ 47303 w 350043"/>
                  <a:gd name="connsiteY5" fmla="*/ 485646 h 514028"/>
                  <a:gd name="connsiteX6" fmla="*/ 0 w 350043"/>
                  <a:gd name="connsiteY6" fmla="*/ 397347 h 514028"/>
                  <a:gd name="connsiteX7" fmla="*/ 18921 w 350043"/>
                  <a:gd name="connsiteY7" fmla="*/ 340583 h 514028"/>
                  <a:gd name="connsiteX8" fmla="*/ 91453 w 350043"/>
                  <a:gd name="connsiteY8" fmla="*/ 305894 h 514028"/>
                  <a:gd name="connsiteX9" fmla="*/ 104067 w 350043"/>
                  <a:gd name="connsiteY9" fmla="*/ 318508 h 514028"/>
                  <a:gd name="connsiteX10" fmla="*/ 97760 w 350043"/>
                  <a:gd name="connsiteY10" fmla="*/ 334276 h 514028"/>
                  <a:gd name="connsiteX11" fmla="*/ 91453 w 350043"/>
                  <a:gd name="connsiteY11" fmla="*/ 372119 h 514028"/>
                  <a:gd name="connsiteX12" fmla="*/ 110374 w 350043"/>
                  <a:gd name="connsiteY12" fmla="*/ 413115 h 514028"/>
                  <a:gd name="connsiteX13" fmla="*/ 154524 w 350043"/>
                  <a:gd name="connsiteY13" fmla="*/ 432036 h 514028"/>
                  <a:gd name="connsiteX14" fmla="*/ 198674 w 350043"/>
                  <a:gd name="connsiteY14" fmla="*/ 422575 h 514028"/>
                  <a:gd name="connsiteX15" fmla="*/ 220748 w 350043"/>
                  <a:gd name="connsiteY15" fmla="*/ 400500 h 514028"/>
                  <a:gd name="connsiteX16" fmla="*/ 230209 w 350043"/>
                  <a:gd name="connsiteY16" fmla="*/ 362658 h 514028"/>
                  <a:gd name="connsiteX17" fmla="*/ 198674 w 350043"/>
                  <a:gd name="connsiteY17" fmla="*/ 309048 h 514028"/>
                  <a:gd name="connsiteX18" fmla="*/ 129295 w 350043"/>
                  <a:gd name="connsiteY18" fmla="*/ 274359 h 514028"/>
                  <a:gd name="connsiteX19" fmla="*/ 59917 w 350043"/>
                  <a:gd name="connsiteY19" fmla="*/ 230209 h 514028"/>
                  <a:gd name="connsiteX20" fmla="*/ 28382 w 350043"/>
                  <a:gd name="connsiteY20" fmla="*/ 154524 h 514028"/>
                  <a:gd name="connsiteX21" fmla="*/ 75685 w 350043"/>
                  <a:gd name="connsiteY21" fmla="*/ 37842 h 514028"/>
                  <a:gd name="connsiteX22" fmla="*/ 208134 w 350043"/>
                  <a:gd name="connsiteY22" fmla="*/ 0 h 514028"/>
                  <a:gd name="connsiteX23" fmla="*/ 283819 w 350043"/>
                  <a:gd name="connsiteY23" fmla="*/ 9461 h 514028"/>
                  <a:gd name="connsiteX24" fmla="*/ 324815 w 350043"/>
                  <a:gd name="connsiteY24" fmla="*/ 44150 h 514028"/>
                  <a:gd name="connsiteX25" fmla="*/ 315355 w 350043"/>
                  <a:gd name="connsiteY25" fmla="*/ 88299 h 514028"/>
                  <a:gd name="connsiteX26" fmla="*/ 296433 w 350043"/>
                  <a:gd name="connsiteY26" fmla="*/ 107221 h 514028"/>
                  <a:gd name="connsiteX27" fmla="*/ 286973 w 350043"/>
                  <a:gd name="connsiteY27" fmla="*/ 100913 h 514028"/>
                  <a:gd name="connsiteX28" fmla="*/ 280666 w 350043"/>
                  <a:gd name="connsiteY28" fmla="*/ 88299 h 514028"/>
                  <a:gd name="connsiteX29" fmla="*/ 255437 w 350043"/>
                  <a:gd name="connsiteY29" fmla="*/ 72532 h 514028"/>
                  <a:gd name="connsiteX30" fmla="*/ 220748 w 350043"/>
                  <a:gd name="connsiteY30" fmla="*/ 63071 h 514028"/>
                  <a:gd name="connsiteX31" fmla="*/ 201827 w 350043"/>
                  <a:gd name="connsiteY31" fmla="*/ 63071 h 514028"/>
                  <a:gd name="connsiteX32" fmla="*/ 186059 w 350043"/>
                  <a:gd name="connsiteY32" fmla="*/ 66224 h 514028"/>
                  <a:gd name="connsiteX33" fmla="*/ 163985 w 350043"/>
                  <a:gd name="connsiteY33" fmla="*/ 75685 h 514028"/>
                  <a:gd name="connsiteX34" fmla="*/ 138756 w 350043"/>
                  <a:gd name="connsiteY34" fmla="*/ 116681 h 514028"/>
                  <a:gd name="connsiteX35" fmla="*/ 145063 w 350043"/>
                  <a:gd name="connsiteY35" fmla="*/ 141910 h 514028"/>
                  <a:gd name="connsiteX36" fmla="*/ 157677 w 350043"/>
                  <a:gd name="connsiteY36" fmla="*/ 154524 h 514028"/>
                  <a:gd name="connsiteX37" fmla="*/ 173445 w 350043"/>
                  <a:gd name="connsiteY37" fmla="*/ 163984 h 514028"/>
                  <a:gd name="connsiteX38" fmla="*/ 189213 w 350043"/>
                  <a:gd name="connsiteY38" fmla="*/ 173445 h 514028"/>
                  <a:gd name="connsiteX39" fmla="*/ 208134 w 350043"/>
                  <a:gd name="connsiteY39" fmla="*/ 182906 h 514028"/>
                  <a:gd name="connsiteX40" fmla="*/ 227056 w 350043"/>
                  <a:gd name="connsiteY40" fmla="*/ 192366 h 514028"/>
                  <a:gd name="connsiteX41" fmla="*/ 350044 w 350043"/>
                  <a:gd name="connsiteY41" fmla="*/ 343737 h 51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50043" h="514028">
                    <a:moveTo>
                      <a:pt x="350044" y="343737"/>
                    </a:moveTo>
                    <a:cubicBezTo>
                      <a:pt x="350044" y="375272"/>
                      <a:pt x="343737" y="400500"/>
                      <a:pt x="331122" y="425729"/>
                    </a:cubicBezTo>
                    <a:cubicBezTo>
                      <a:pt x="318508" y="447804"/>
                      <a:pt x="305894" y="466725"/>
                      <a:pt x="290126" y="476186"/>
                    </a:cubicBezTo>
                    <a:cubicBezTo>
                      <a:pt x="274359" y="485646"/>
                      <a:pt x="258591" y="495107"/>
                      <a:pt x="236516" y="501414"/>
                    </a:cubicBezTo>
                    <a:cubicBezTo>
                      <a:pt x="208134" y="510875"/>
                      <a:pt x="186059" y="514028"/>
                      <a:pt x="163985" y="514028"/>
                    </a:cubicBezTo>
                    <a:cubicBezTo>
                      <a:pt x="116681" y="514028"/>
                      <a:pt x="78839" y="504568"/>
                      <a:pt x="47303" y="485646"/>
                    </a:cubicBezTo>
                    <a:cubicBezTo>
                      <a:pt x="15768" y="466725"/>
                      <a:pt x="0" y="438343"/>
                      <a:pt x="0" y="397347"/>
                    </a:cubicBezTo>
                    <a:cubicBezTo>
                      <a:pt x="0" y="372119"/>
                      <a:pt x="6307" y="353197"/>
                      <a:pt x="18921" y="340583"/>
                    </a:cubicBezTo>
                    <a:cubicBezTo>
                      <a:pt x="37843" y="318508"/>
                      <a:pt x="63071" y="305894"/>
                      <a:pt x="91453" y="305894"/>
                    </a:cubicBezTo>
                    <a:cubicBezTo>
                      <a:pt x="100914" y="305894"/>
                      <a:pt x="104067" y="309048"/>
                      <a:pt x="104067" y="318508"/>
                    </a:cubicBezTo>
                    <a:cubicBezTo>
                      <a:pt x="104067" y="318508"/>
                      <a:pt x="100914" y="324815"/>
                      <a:pt x="97760" y="334276"/>
                    </a:cubicBezTo>
                    <a:cubicBezTo>
                      <a:pt x="94606" y="343737"/>
                      <a:pt x="91453" y="356351"/>
                      <a:pt x="91453" y="372119"/>
                    </a:cubicBezTo>
                    <a:cubicBezTo>
                      <a:pt x="91453" y="387886"/>
                      <a:pt x="97760" y="400500"/>
                      <a:pt x="110374" y="413115"/>
                    </a:cubicBezTo>
                    <a:cubicBezTo>
                      <a:pt x="122988" y="425729"/>
                      <a:pt x="138756" y="432036"/>
                      <a:pt x="154524" y="432036"/>
                    </a:cubicBezTo>
                    <a:cubicBezTo>
                      <a:pt x="173445" y="432036"/>
                      <a:pt x="186059" y="428882"/>
                      <a:pt x="198674" y="422575"/>
                    </a:cubicBezTo>
                    <a:cubicBezTo>
                      <a:pt x="208134" y="416268"/>
                      <a:pt x="217595" y="409961"/>
                      <a:pt x="220748" y="400500"/>
                    </a:cubicBezTo>
                    <a:cubicBezTo>
                      <a:pt x="227056" y="387886"/>
                      <a:pt x="230209" y="375272"/>
                      <a:pt x="230209" y="362658"/>
                    </a:cubicBezTo>
                    <a:cubicBezTo>
                      <a:pt x="230209" y="340583"/>
                      <a:pt x="220748" y="324815"/>
                      <a:pt x="198674" y="309048"/>
                    </a:cubicBezTo>
                    <a:cubicBezTo>
                      <a:pt x="176599" y="293280"/>
                      <a:pt x="154524" y="280666"/>
                      <a:pt x="129295" y="274359"/>
                    </a:cubicBezTo>
                    <a:cubicBezTo>
                      <a:pt x="104067" y="264898"/>
                      <a:pt x="81992" y="252284"/>
                      <a:pt x="59917" y="230209"/>
                    </a:cubicBezTo>
                    <a:cubicBezTo>
                      <a:pt x="37843" y="211288"/>
                      <a:pt x="28382" y="186059"/>
                      <a:pt x="28382" y="154524"/>
                    </a:cubicBezTo>
                    <a:cubicBezTo>
                      <a:pt x="28382" y="104067"/>
                      <a:pt x="44150" y="63071"/>
                      <a:pt x="75685" y="37842"/>
                    </a:cubicBezTo>
                    <a:cubicBezTo>
                      <a:pt x="107221" y="12614"/>
                      <a:pt x="151370" y="0"/>
                      <a:pt x="208134" y="0"/>
                    </a:cubicBezTo>
                    <a:cubicBezTo>
                      <a:pt x="233363" y="0"/>
                      <a:pt x="258591" y="3153"/>
                      <a:pt x="283819" y="9461"/>
                    </a:cubicBezTo>
                    <a:cubicBezTo>
                      <a:pt x="312201" y="15768"/>
                      <a:pt x="324815" y="28382"/>
                      <a:pt x="324815" y="44150"/>
                    </a:cubicBezTo>
                    <a:cubicBezTo>
                      <a:pt x="324815" y="59917"/>
                      <a:pt x="321662" y="75685"/>
                      <a:pt x="315355" y="88299"/>
                    </a:cubicBezTo>
                    <a:cubicBezTo>
                      <a:pt x="309048" y="100913"/>
                      <a:pt x="302740" y="107221"/>
                      <a:pt x="296433" y="107221"/>
                    </a:cubicBezTo>
                    <a:cubicBezTo>
                      <a:pt x="293280" y="107221"/>
                      <a:pt x="290126" y="104067"/>
                      <a:pt x="286973" y="100913"/>
                    </a:cubicBezTo>
                    <a:cubicBezTo>
                      <a:pt x="286973" y="97760"/>
                      <a:pt x="283819" y="94606"/>
                      <a:pt x="280666" y="88299"/>
                    </a:cubicBezTo>
                    <a:cubicBezTo>
                      <a:pt x="277512" y="85146"/>
                      <a:pt x="268052" y="78839"/>
                      <a:pt x="255437" y="72532"/>
                    </a:cubicBezTo>
                    <a:cubicBezTo>
                      <a:pt x="242823" y="66224"/>
                      <a:pt x="230209" y="63071"/>
                      <a:pt x="220748" y="63071"/>
                    </a:cubicBezTo>
                    <a:cubicBezTo>
                      <a:pt x="211288" y="63071"/>
                      <a:pt x="204981" y="63071"/>
                      <a:pt x="201827" y="63071"/>
                    </a:cubicBezTo>
                    <a:cubicBezTo>
                      <a:pt x="198674" y="63071"/>
                      <a:pt x="192366" y="63071"/>
                      <a:pt x="186059" y="66224"/>
                    </a:cubicBezTo>
                    <a:cubicBezTo>
                      <a:pt x="179752" y="69378"/>
                      <a:pt x="170292" y="69378"/>
                      <a:pt x="163985" y="75685"/>
                    </a:cubicBezTo>
                    <a:cubicBezTo>
                      <a:pt x="148217" y="85146"/>
                      <a:pt x="138756" y="97760"/>
                      <a:pt x="138756" y="116681"/>
                    </a:cubicBezTo>
                    <a:cubicBezTo>
                      <a:pt x="138756" y="129295"/>
                      <a:pt x="141910" y="135603"/>
                      <a:pt x="145063" y="141910"/>
                    </a:cubicBezTo>
                    <a:cubicBezTo>
                      <a:pt x="151370" y="148217"/>
                      <a:pt x="154524" y="151370"/>
                      <a:pt x="157677" y="154524"/>
                    </a:cubicBezTo>
                    <a:cubicBezTo>
                      <a:pt x="160831" y="157677"/>
                      <a:pt x="163985" y="160831"/>
                      <a:pt x="173445" y="163984"/>
                    </a:cubicBezTo>
                    <a:cubicBezTo>
                      <a:pt x="179752" y="167138"/>
                      <a:pt x="186059" y="170291"/>
                      <a:pt x="189213" y="173445"/>
                    </a:cubicBezTo>
                    <a:cubicBezTo>
                      <a:pt x="192366" y="173445"/>
                      <a:pt x="198674" y="176599"/>
                      <a:pt x="208134" y="182906"/>
                    </a:cubicBezTo>
                    <a:cubicBezTo>
                      <a:pt x="217595" y="186059"/>
                      <a:pt x="223902" y="189213"/>
                      <a:pt x="227056" y="192366"/>
                    </a:cubicBezTo>
                    <a:cubicBezTo>
                      <a:pt x="312201" y="233362"/>
                      <a:pt x="350044" y="283819"/>
                      <a:pt x="350044" y="3437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85" name="Graphic 1078">
              <a:extLst>
                <a:ext uri="{FF2B5EF4-FFF2-40B4-BE49-F238E27FC236}">
                  <a16:creationId xmlns:a16="http://schemas.microsoft.com/office/drawing/2014/main" id="{475CF919-D44C-FBD2-F5FA-14B2AA57D3C6}"/>
                </a:ext>
              </a:extLst>
            </p:cNvPr>
            <p:cNvGrpSpPr/>
            <p:nvPr/>
          </p:nvGrpSpPr>
          <p:grpSpPr>
            <a:xfrm>
              <a:off x="5076046" y="2890954"/>
              <a:ext cx="3506744" cy="350043"/>
              <a:chOff x="5076046" y="2890954"/>
              <a:chExt cx="3506744" cy="350043"/>
            </a:xfrm>
            <a:solidFill>
              <a:srgbClr val="FFFFFF"/>
            </a:solidFill>
          </p:grpSpPr>
          <p:sp>
            <p:nvSpPr>
              <p:cNvPr id="2186" name="Freeform: Shape 2185">
                <a:extLst>
                  <a:ext uri="{FF2B5EF4-FFF2-40B4-BE49-F238E27FC236}">
                    <a16:creationId xmlns:a16="http://schemas.microsoft.com/office/drawing/2014/main" id="{4A5B3838-C046-E133-0733-7FB39F537820}"/>
                  </a:ext>
                </a:extLst>
              </p:cNvPr>
              <p:cNvSpPr/>
              <p:nvPr/>
            </p:nvSpPr>
            <p:spPr>
              <a:xfrm>
                <a:off x="5076046" y="2966639"/>
                <a:ext cx="151370" cy="192366"/>
              </a:xfrm>
              <a:custGeom>
                <a:avLst/>
                <a:gdLst>
                  <a:gd name="connsiteX0" fmla="*/ 129295 w 151370"/>
                  <a:gd name="connsiteY0" fmla="*/ 189213 h 192366"/>
                  <a:gd name="connsiteX1" fmla="*/ 122988 w 151370"/>
                  <a:gd name="connsiteY1" fmla="*/ 160831 h 192366"/>
                  <a:gd name="connsiteX2" fmla="*/ 122988 w 151370"/>
                  <a:gd name="connsiteY2" fmla="*/ 160831 h 192366"/>
                  <a:gd name="connsiteX3" fmla="*/ 94606 w 151370"/>
                  <a:gd name="connsiteY3" fmla="*/ 186059 h 192366"/>
                  <a:gd name="connsiteX4" fmla="*/ 59917 w 151370"/>
                  <a:gd name="connsiteY4" fmla="*/ 192366 h 192366"/>
                  <a:gd name="connsiteX5" fmla="*/ 15768 w 151370"/>
                  <a:gd name="connsiteY5" fmla="*/ 176599 h 192366"/>
                  <a:gd name="connsiteX6" fmla="*/ 0 w 151370"/>
                  <a:gd name="connsiteY6" fmla="*/ 135602 h 192366"/>
                  <a:gd name="connsiteX7" fmla="*/ 91453 w 151370"/>
                  <a:gd name="connsiteY7" fmla="*/ 75685 h 192366"/>
                  <a:gd name="connsiteX8" fmla="*/ 122988 w 151370"/>
                  <a:gd name="connsiteY8" fmla="*/ 75685 h 192366"/>
                  <a:gd name="connsiteX9" fmla="*/ 122988 w 151370"/>
                  <a:gd name="connsiteY9" fmla="*/ 63071 h 192366"/>
                  <a:gd name="connsiteX10" fmla="*/ 113528 w 151370"/>
                  <a:gd name="connsiteY10" fmla="*/ 31535 h 192366"/>
                  <a:gd name="connsiteX11" fmla="*/ 81992 w 151370"/>
                  <a:gd name="connsiteY11" fmla="*/ 22075 h 192366"/>
                  <a:gd name="connsiteX12" fmla="*/ 28382 w 151370"/>
                  <a:gd name="connsiteY12" fmla="*/ 37842 h 192366"/>
                  <a:gd name="connsiteX13" fmla="*/ 18921 w 151370"/>
                  <a:gd name="connsiteY13" fmla="*/ 15768 h 192366"/>
                  <a:gd name="connsiteX14" fmla="*/ 50457 w 151370"/>
                  <a:gd name="connsiteY14" fmla="*/ 3153 h 192366"/>
                  <a:gd name="connsiteX15" fmla="*/ 85146 w 151370"/>
                  <a:gd name="connsiteY15" fmla="*/ 0 h 192366"/>
                  <a:gd name="connsiteX16" fmla="*/ 135603 w 151370"/>
                  <a:gd name="connsiteY16" fmla="*/ 15768 h 192366"/>
                  <a:gd name="connsiteX17" fmla="*/ 151370 w 151370"/>
                  <a:gd name="connsiteY17" fmla="*/ 63071 h 192366"/>
                  <a:gd name="connsiteX18" fmla="*/ 151370 w 151370"/>
                  <a:gd name="connsiteY18" fmla="*/ 192366 h 192366"/>
                  <a:gd name="connsiteX19" fmla="*/ 129295 w 151370"/>
                  <a:gd name="connsiteY19" fmla="*/ 192366 h 192366"/>
                  <a:gd name="connsiteX20" fmla="*/ 63071 w 151370"/>
                  <a:gd name="connsiteY20" fmla="*/ 170291 h 192366"/>
                  <a:gd name="connsiteX21" fmla="*/ 104067 w 151370"/>
                  <a:gd name="connsiteY21" fmla="*/ 154524 h 192366"/>
                  <a:gd name="connsiteX22" fmla="*/ 119835 w 151370"/>
                  <a:gd name="connsiteY22" fmla="*/ 113528 h 192366"/>
                  <a:gd name="connsiteX23" fmla="*/ 119835 w 151370"/>
                  <a:gd name="connsiteY23" fmla="*/ 97760 h 192366"/>
                  <a:gd name="connsiteX24" fmla="*/ 91453 w 151370"/>
                  <a:gd name="connsiteY24" fmla="*/ 97760 h 192366"/>
                  <a:gd name="connsiteX25" fmla="*/ 40996 w 151370"/>
                  <a:gd name="connsiteY25" fmla="*/ 107220 h 192366"/>
                  <a:gd name="connsiteX26" fmla="*/ 25228 w 151370"/>
                  <a:gd name="connsiteY26" fmla="*/ 135602 h 192366"/>
                  <a:gd name="connsiteX27" fmla="*/ 34689 w 151370"/>
                  <a:gd name="connsiteY27" fmla="*/ 160831 h 192366"/>
                  <a:gd name="connsiteX28" fmla="*/ 63071 w 151370"/>
                  <a:gd name="connsiteY28" fmla="*/ 170291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370" h="192366">
                    <a:moveTo>
                      <a:pt x="129295" y="189213"/>
                    </a:moveTo>
                    <a:lnTo>
                      <a:pt x="122988" y="160831"/>
                    </a:lnTo>
                    <a:lnTo>
                      <a:pt x="122988" y="160831"/>
                    </a:lnTo>
                    <a:cubicBezTo>
                      <a:pt x="113528" y="173445"/>
                      <a:pt x="104067" y="179752"/>
                      <a:pt x="94606" y="186059"/>
                    </a:cubicBezTo>
                    <a:cubicBezTo>
                      <a:pt x="85146" y="189213"/>
                      <a:pt x="72532" y="192366"/>
                      <a:pt x="59917" y="192366"/>
                    </a:cubicBezTo>
                    <a:cubicBezTo>
                      <a:pt x="40996" y="192366"/>
                      <a:pt x="25228" y="186059"/>
                      <a:pt x="15768" y="176599"/>
                    </a:cubicBezTo>
                    <a:cubicBezTo>
                      <a:pt x="6307" y="167138"/>
                      <a:pt x="0" y="154524"/>
                      <a:pt x="0" y="135602"/>
                    </a:cubicBezTo>
                    <a:cubicBezTo>
                      <a:pt x="0" y="97760"/>
                      <a:pt x="31535" y="78839"/>
                      <a:pt x="91453" y="75685"/>
                    </a:cubicBezTo>
                    <a:lnTo>
                      <a:pt x="122988" y="75685"/>
                    </a:lnTo>
                    <a:lnTo>
                      <a:pt x="122988" y="63071"/>
                    </a:lnTo>
                    <a:cubicBezTo>
                      <a:pt x="122988" y="47303"/>
                      <a:pt x="119835" y="37842"/>
                      <a:pt x="113528" y="31535"/>
                    </a:cubicBezTo>
                    <a:cubicBezTo>
                      <a:pt x="107221" y="25228"/>
                      <a:pt x="97760" y="22075"/>
                      <a:pt x="81992" y="22075"/>
                    </a:cubicBezTo>
                    <a:cubicBezTo>
                      <a:pt x="66224" y="22075"/>
                      <a:pt x="47303" y="28382"/>
                      <a:pt x="28382" y="37842"/>
                    </a:cubicBezTo>
                    <a:lnTo>
                      <a:pt x="18921" y="15768"/>
                    </a:lnTo>
                    <a:cubicBezTo>
                      <a:pt x="28382" y="9460"/>
                      <a:pt x="37843" y="6307"/>
                      <a:pt x="50457" y="3153"/>
                    </a:cubicBezTo>
                    <a:cubicBezTo>
                      <a:pt x="63071" y="0"/>
                      <a:pt x="72532" y="0"/>
                      <a:pt x="85146" y="0"/>
                    </a:cubicBezTo>
                    <a:cubicBezTo>
                      <a:pt x="107221" y="0"/>
                      <a:pt x="122988" y="6307"/>
                      <a:pt x="135603" y="15768"/>
                    </a:cubicBezTo>
                    <a:cubicBezTo>
                      <a:pt x="145063" y="25228"/>
                      <a:pt x="151370" y="40996"/>
                      <a:pt x="151370" y="63071"/>
                    </a:cubicBezTo>
                    <a:lnTo>
                      <a:pt x="151370" y="192366"/>
                    </a:lnTo>
                    <a:lnTo>
                      <a:pt x="129295" y="192366"/>
                    </a:lnTo>
                    <a:close/>
                    <a:moveTo>
                      <a:pt x="63071" y="170291"/>
                    </a:moveTo>
                    <a:cubicBezTo>
                      <a:pt x="81992" y="170291"/>
                      <a:pt x="94606" y="163984"/>
                      <a:pt x="104067" y="154524"/>
                    </a:cubicBezTo>
                    <a:cubicBezTo>
                      <a:pt x="113528" y="145063"/>
                      <a:pt x="119835" y="132449"/>
                      <a:pt x="119835" y="113528"/>
                    </a:cubicBezTo>
                    <a:lnTo>
                      <a:pt x="119835" y="97760"/>
                    </a:lnTo>
                    <a:lnTo>
                      <a:pt x="91453" y="97760"/>
                    </a:lnTo>
                    <a:cubicBezTo>
                      <a:pt x="69378" y="97760"/>
                      <a:pt x="53610" y="100913"/>
                      <a:pt x="40996" y="107220"/>
                    </a:cubicBezTo>
                    <a:cubicBezTo>
                      <a:pt x="31535" y="113528"/>
                      <a:pt x="25228" y="122988"/>
                      <a:pt x="25228" y="135602"/>
                    </a:cubicBezTo>
                    <a:cubicBezTo>
                      <a:pt x="25228" y="145063"/>
                      <a:pt x="28382" y="154524"/>
                      <a:pt x="34689" y="160831"/>
                    </a:cubicBezTo>
                    <a:cubicBezTo>
                      <a:pt x="44150" y="167138"/>
                      <a:pt x="53610" y="170291"/>
                      <a:pt x="63071" y="1702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7" name="Freeform: Shape 2186">
                <a:extLst>
                  <a:ext uri="{FF2B5EF4-FFF2-40B4-BE49-F238E27FC236}">
                    <a16:creationId xmlns:a16="http://schemas.microsoft.com/office/drawing/2014/main" id="{0E4EFEBA-6902-129E-3863-77F235B49B2F}"/>
                  </a:ext>
                </a:extLst>
              </p:cNvPr>
              <p:cNvSpPr/>
              <p:nvPr/>
            </p:nvSpPr>
            <p:spPr>
              <a:xfrm>
                <a:off x="5284180" y="2963485"/>
                <a:ext cx="154523" cy="192366"/>
              </a:xfrm>
              <a:custGeom>
                <a:avLst/>
                <a:gdLst>
                  <a:gd name="connsiteX0" fmla="*/ 129295 w 154523"/>
                  <a:gd name="connsiteY0" fmla="*/ 192367 h 192366"/>
                  <a:gd name="connsiteX1" fmla="*/ 129295 w 154523"/>
                  <a:gd name="connsiteY1" fmla="*/ 69378 h 192366"/>
                  <a:gd name="connsiteX2" fmla="*/ 119835 w 154523"/>
                  <a:gd name="connsiteY2" fmla="*/ 34689 h 192366"/>
                  <a:gd name="connsiteX3" fmla="*/ 88299 w 154523"/>
                  <a:gd name="connsiteY3" fmla="*/ 22075 h 192366"/>
                  <a:gd name="connsiteX4" fmla="*/ 44150 w 154523"/>
                  <a:gd name="connsiteY4" fmla="*/ 37843 h 192366"/>
                  <a:gd name="connsiteX5" fmla="*/ 31535 w 154523"/>
                  <a:gd name="connsiteY5" fmla="*/ 91453 h 192366"/>
                  <a:gd name="connsiteX6" fmla="*/ 31535 w 154523"/>
                  <a:gd name="connsiteY6" fmla="*/ 192367 h 192366"/>
                  <a:gd name="connsiteX7" fmla="*/ 0 w 154523"/>
                  <a:gd name="connsiteY7" fmla="*/ 192367 h 192366"/>
                  <a:gd name="connsiteX8" fmla="*/ 0 w 154523"/>
                  <a:gd name="connsiteY8" fmla="*/ 3154 h 192366"/>
                  <a:gd name="connsiteX9" fmla="*/ 25228 w 154523"/>
                  <a:gd name="connsiteY9" fmla="*/ 3154 h 192366"/>
                  <a:gd name="connsiteX10" fmla="*/ 28382 w 154523"/>
                  <a:gd name="connsiteY10" fmla="*/ 28382 h 192366"/>
                  <a:gd name="connsiteX11" fmla="*/ 28382 w 154523"/>
                  <a:gd name="connsiteY11" fmla="*/ 28382 h 192366"/>
                  <a:gd name="connsiteX12" fmla="*/ 53610 w 154523"/>
                  <a:gd name="connsiteY12" fmla="*/ 6307 h 192366"/>
                  <a:gd name="connsiteX13" fmla="*/ 88299 w 154523"/>
                  <a:gd name="connsiteY13" fmla="*/ 0 h 192366"/>
                  <a:gd name="connsiteX14" fmla="*/ 138756 w 154523"/>
                  <a:gd name="connsiteY14" fmla="*/ 15768 h 192366"/>
                  <a:gd name="connsiteX15" fmla="*/ 154524 w 154523"/>
                  <a:gd name="connsiteY15" fmla="*/ 69378 h 192366"/>
                  <a:gd name="connsiteX16" fmla="*/ 154524 w 154523"/>
                  <a:gd name="connsiteY16" fmla="*/ 192367 h 192366"/>
                  <a:gd name="connsiteX17" fmla="*/ 129295 w 154523"/>
                  <a:gd name="connsiteY17" fmla="*/ 192367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4523" h="192366">
                    <a:moveTo>
                      <a:pt x="129295" y="192367"/>
                    </a:moveTo>
                    <a:lnTo>
                      <a:pt x="129295" y="69378"/>
                    </a:lnTo>
                    <a:cubicBezTo>
                      <a:pt x="129295" y="53610"/>
                      <a:pt x="126142" y="40996"/>
                      <a:pt x="119835" y="34689"/>
                    </a:cubicBezTo>
                    <a:cubicBezTo>
                      <a:pt x="113528" y="28382"/>
                      <a:pt x="100914" y="22075"/>
                      <a:pt x="88299" y="22075"/>
                    </a:cubicBezTo>
                    <a:cubicBezTo>
                      <a:pt x="69378" y="22075"/>
                      <a:pt x="53610" y="28382"/>
                      <a:pt x="44150" y="37843"/>
                    </a:cubicBezTo>
                    <a:cubicBezTo>
                      <a:pt x="34689" y="47303"/>
                      <a:pt x="31535" y="66225"/>
                      <a:pt x="31535" y="91453"/>
                    </a:cubicBezTo>
                    <a:lnTo>
                      <a:pt x="31535" y="192367"/>
                    </a:lnTo>
                    <a:lnTo>
                      <a:pt x="0" y="192367"/>
                    </a:lnTo>
                    <a:lnTo>
                      <a:pt x="0" y="3154"/>
                    </a:lnTo>
                    <a:lnTo>
                      <a:pt x="25228" y="3154"/>
                    </a:lnTo>
                    <a:lnTo>
                      <a:pt x="28382" y="28382"/>
                    </a:lnTo>
                    <a:lnTo>
                      <a:pt x="28382" y="28382"/>
                    </a:lnTo>
                    <a:cubicBezTo>
                      <a:pt x="34689" y="18921"/>
                      <a:pt x="40996" y="12614"/>
                      <a:pt x="53610" y="6307"/>
                    </a:cubicBezTo>
                    <a:cubicBezTo>
                      <a:pt x="63071" y="0"/>
                      <a:pt x="75685" y="0"/>
                      <a:pt x="88299" y="0"/>
                    </a:cubicBezTo>
                    <a:cubicBezTo>
                      <a:pt x="110374" y="0"/>
                      <a:pt x="129295" y="6307"/>
                      <a:pt x="138756" y="15768"/>
                    </a:cubicBezTo>
                    <a:cubicBezTo>
                      <a:pt x="151370" y="25228"/>
                      <a:pt x="154524" y="44150"/>
                      <a:pt x="154524" y="69378"/>
                    </a:cubicBezTo>
                    <a:lnTo>
                      <a:pt x="154524" y="192367"/>
                    </a:lnTo>
                    <a:lnTo>
                      <a:pt x="129295" y="192367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8" name="Freeform: Shape 2187">
                <a:extLst>
                  <a:ext uri="{FF2B5EF4-FFF2-40B4-BE49-F238E27FC236}">
                    <a16:creationId xmlns:a16="http://schemas.microsoft.com/office/drawing/2014/main" id="{99A1BA59-3B0D-DB73-6A01-6C324DA5634B}"/>
                  </a:ext>
                </a:extLst>
              </p:cNvPr>
              <p:cNvSpPr/>
              <p:nvPr/>
            </p:nvSpPr>
            <p:spPr>
              <a:xfrm>
                <a:off x="5492314" y="2890954"/>
                <a:ext cx="170291" cy="268051"/>
              </a:xfrm>
              <a:custGeom>
                <a:avLst/>
                <a:gdLst>
                  <a:gd name="connsiteX0" fmla="*/ 138756 w 170291"/>
                  <a:gd name="connsiteY0" fmla="*/ 239670 h 268051"/>
                  <a:gd name="connsiteX1" fmla="*/ 138756 w 170291"/>
                  <a:gd name="connsiteY1" fmla="*/ 239670 h 268051"/>
                  <a:gd name="connsiteX2" fmla="*/ 78839 w 170291"/>
                  <a:gd name="connsiteY2" fmla="*/ 268052 h 268051"/>
                  <a:gd name="connsiteX3" fmla="*/ 22075 w 170291"/>
                  <a:gd name="connsiteY3" fmla="*/ 242823 h 268051"/>
                  <a:gd name="connsiteX4" fmla="*/ 0 w 170291"/>
                  <a:gd name="connsiteY4" fmla="*/ 170292 h 268051"/>
                  <a:gd name="connsiteX5" fmla="*/ 22075 w 170291"/>
                  <a:gd name="connsiteY5" fmla="*/ 97760 h 268051"/>
                  <a:gd name="connsiteX6" fmla="*/ 78839 w 170291"/>
                  <a:gd name="connsiteY6" fmla="*/ 72531 h 268051"/>
                  <a:gd name="connsiteX7" fmla="*/ 138756 w 170291"/>
                  <a:gd name="connsiteY7" fmla="*/ 100913 h 268051"/>
                  <a:gd name="connsiteX8" fmla="*/ 141910 w 170291"/>
                  <a:gd name="connsiteY8" fmla="*/ 100913 h 268051"/>
                  <a:gd name="connsiteX9" fmla="*/ 141910 w 170291"/>
                  <a:gd name="connsiteY9" fmla="*/ 88299 h 268051"/>
                  <a:gd name="connsiteX10" fmla="*/ 141910 w 170291"/>
                  <a:gd name="connsiteY10" fmla="*/ 75685 h 268051"/>
                  <a:gd name="connsiteX11" fmla="*/ 141910 w 170291"/>
                  <a:gd name="connsiteY11" fmla="*/ 0 h 268051"/>
                  <a:gd name="connsiteX12" fmla="*/ 170292 w 170291"/>
                  <a:gd name="connsiteY12" fmla="*/ 0 h 268051"/>
                  <a:gd name="connsiteX13" fmla="*/ 170292 w 170291"/>
                  <a:gd name="connsiteY13" fmla="*/ 268052 h 268051"/>
                  <a:gd name="connsiteX14" fmla="*/ 148217 w 170291"/>
                  <a:gd name="connsiteY14" fmla="*/ 268052 h 268051"/>
                  <a:gd name="connsiteX15" fmla="*/ 138756 w 170291"/>
                  <a:gd name="connsiteY15" fmla="*/ 239670 h 268051"/>
                  <a:gd name="connsiteX16" fmla="*/ 81992 w 170291"/>
                  <a:gd name="connsiteY16" fmla="*/ 242823 h 268051"/>
                  <a:gd name="connsiteX17" fmla="*/ 122988 w 170291"/>
                  <a:gd name="connsiteY17" fmla="*/ 227055 h 268051"/>
                  <a:gd name="connsiteX18" fmla="*/ 135603 w 170291"/>
                  <a:gd name="connsiteY18" fmla="*/ 176599 h 268051"/>
                  <a:gd name="connsiteX19" fmla="*/ 135603 w 170291"/>
                  <a:gd name="connsiteY19" fmla="*/ 170292 h 268051"/>
                  <a:gd name="connsiteX20" fmla="*/ 122988 w 170291"/>
                  <a:gd name="connsiteY20" fmla="*/ 113528 h 268051"/>
                  <a:gd name="connsiteX21" fmla="*/ 78839 w 170291"/>
                  <a:gd name="connsiteY21" fmla="*/ 97760 h 268051"/>
                  <a:gd name="connsiteX22" fmla="*/ 40996 w 170291"/>
                  <a:gd name="connsiteY22" fmla="*/ 116681 h 268051"/>
                  <a:gd name="connsiteX23" fmla="*/ 28382 w 170291"/>
                  <a:gd name="connsiteY23" fmla="*/ 173445 h 268051"/>
                  <a:gd name="connsiteX24" fmla="*/ 40996 w 170291"/>
                  <a:gd name="connsiteY24" fmla="*/ 227055 h 268051"/>
                  <a:gd name="connsiteX25" fmla="*/ 81992 w 170291"/>
                  <a:gd name="connsiteY25" fmla="*/ 242823 h 26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0291" h="268051">
                    <a:moveTo>
                      <a:pt x="138756" y="239670"/>
                    </a:moveTo>
                    <a:lnTo>
                      <a:pt x="138756" y="239670"/>
                    </a:lnTo>
                    <a:cubicBezTo>
                      <a:pt x="122988" y="258591"/>
                      <a:pt x="104067" y="268052"/>
                      <a:pt x="78839" y="268052"/>
                    </a:cubicBezTo>
                    <a:cubicBezTo>
                      <a:pt x="53610" y="268052"/>
                      <a:pt x="34689" y="258591"/>
                      <a:pt x="22075" y="242823"/>
                    </a:cubicBezTo>
                    <a:cubicBezTo>
                      <a:pt x="9461" y="227055"/>
                      <a:pt x="0" y="201827"/>
                      <a:pt x="0" y="170292"/>
                    </a:cubicBezTo>
                    <a:cubicBezTo>
                      <a:pt x="0" y="138756"/>
                      <a:pt x="6307" y="113528"/>
                      <a:pt x="22075" y="97760"/>
                    </a:cubicBezTo>
                    <a:cubicBezTo>
                      <a:pt x="34689" y="81992"/>
                      <a:pt x="56764" y="72531"/>
                      <a:pt x="78839" y="72531"/>
                    </a:cubicBezTo>
                    <a:cubicBezTo>
                      <a:pt x="104067" y="72531"/>
                      <a:pt x="122988" y="81992"/>
                      <a:pt x="138756" y="100913"/>
                    </a:cubicBezTo>
                    <a:lnTo>
                      <a:pt x="141910" y="100913"/>
                    </a:lnTo>
                    <a:lnTo>
                      <a:pt x="141910" y="88299"/>
                    </a:lnTo>
                    <a:lnTo>
                      <a:pt x="141910" y="75685"/>
                    </a:lnTo>
                    <a:lnTo>
                      <a:pt x="141910" y="0"/>
                    </a:lnTo>
                    <a:lnTo>
                      <a:pt x="170292" y="0"/>
                    </a:lnTo>
                    <a:lnTo>
                      <a:pt x="170292" y="268052"/>
                    </a:lnTo>
                    <a:lnTo>
                      <a:pt x="148217" y="268052"/>
                    </a:lnTo>
                    <a:lnTo>
                      <a:pt x="138756" y="239670"/>
                    </a:lnTo>
                    <a:close/>
                    <a:moveTo>
                      <a:pt x="81992" y="242823"/>
                    </a:moveTo>
                    <a:cubicBezTo>
                      <a:pt x="100914" y="242823"/>
                      <a:pt x="116681" y="236516"/>
                      <a:pt x="122988" y="227055"/>
                    </a:cubicBezTo>
                    <a:cubicBezTo>
                      <a:pt x="132449" y="217595"/>
                      <a:pt x="135603" y="198673"/>
                      <a:pt x="135603" y="176599"/>
                    </a:cubicBezTo>
                    <a:lnTo>
                      <a:pt x="135603" y="170292"/>
                    </a:lnTo>
                    <a:cubicBezTo>
                      <a:pt x="135603" y="141910"/>
                      <a:pt x="132449" y="122988"/>
                      <a:pt x="122988" y="113528"/>
                    </a:cubicBezTo>
                    <a:cubicBezTo>
                      <a:pt x="113528" y="100913"/>
                      <a:pt x="100914" y="97760"/>
                      <a:pt x="78839" y="97760"/>
                    </a:cubicBezTo>
                    <a:cubicBezTo>
                      <a:pt x="63071" y="97760"/>
                      <a:pt x="50457" y="104067"/>
                      <a:pt x="40996" y="116681"/>
                    </a:cubicBezTo>
                    <a:cubicBezTo>
                      <a:pt x="31535" y="129295"/>
                      <a:pt x="28382" y="148217"/>
                      <a:pt x="28382" y="173445"/>
                    </a:cubicBezTo>
                    <a:cubicBezTo>
                      <a:pt x="28382" y="198673"/>
                      <a:pt x="31535" y="214441"/>
                      <a:pt x="40996" y="227055"/>
                    </a:cubicBezTo>
                    <a:cubicBezTo>
                      <a:pt x="50457" y="236516"/>
                      <a:pt x="63071" y="242823"/>
                      <a:pt x="81992" y="2428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1" name="Freeform: Shape 2190">
                <a:extLst>
                  <a:ext uri="{FF2B5EF4-FFF2-40B4-BE49-F238E27FC236}">
                    <a16:creationId xmlns:a16="http://schemas.microsoft.com/office/drawing/2014/main" id="{E78595F5-D67E-0387-42A9-B471C89F7760}"/>
                  </a:ext>
                </a:extLst>
              </p:cNvPr>
              <p:cNvSpPr/>
              <p:nvPr/>
            </p:nvSpPr>
            <p:spPr>
              <a:xfrm>
                <a:off x="5813976" y="2903568"/>
                <a:ext cx="192366" cy="252283"/>
              </a:xfrm>
              <a:custGeom>
                <a:avLst/>
                <a:gdLst>
                  <a:gd name="connsiteX0" fmla="*/ 192366 w 192366"/>
                  <a:gd name="connsiteY0" fmla="*/ 252284 h 252283"/>
                  <a:gd name="connsiteX1" fmla="*/ 163984 w 192366"/>
                  <a:gd name="connsiteY1" fmla="*/ 252284 h 252283"/>
                  <a:gd name="connsiteX2" fmla="*/ 163984 w 192366"/>
                  <a:gd name="connsiteY2" fmla="*/ 132449 h 252283"/>
                  <a:gd name="connsiteX3" fmla="*/ 31535 w 192366"/>
                  <a:gd name="connsiteY3" fmla="*/ 132449 h 252283"/>
                  <a:gd name="connsiteX4" fmla="*/ 31535 w 192366"/>
                  <a:gd name="connsiteY4" fmla="*/ 252284 h 252283"/>
                  <a:gd name="connsiteX5" fmla="*/ 0 w 192366"/>
                  <a:gd name="connsiteY5" fmla="*/ 252284 h 252283"/>
                  <a:gd name="connsiteX6" fmla="*/ 0 w 192366"/>
                  <a:gd name="connsiteY6" fmla="*/ 0 h 252283"/>
                  <a:gd name="connsiteX7" fmla="*/ 31535 w 192366"/>
                  <a:gd name="connsiteY7" fmla="*/ 0 h 252283"/>
                  <a:gd name="connsiteX8" fmla="*/ 31535 w 192366"/>
                  <a:gd name="connsiteY8" fmla="*/ 107221 h 252283"/>
                  <a:gd name="connsiteX9" fmla="*/ 163984 w 192366"/>
                  <a:gd name="connsiteY9" fmla="*/ 107221 h 252283"/>
                  <a:gd name="connsiteX10" fmla="*/ 163984 w 192366"/>
                  <a:gd name="connsiteY10" fmla="*/ 0 h 252283"/>
                  <a:gd name="connsiteX11" fmla="*/ 192366 w 192366"/>
                  <a:gd name="connsiteY11" fmla="*/ 0 h 252283"/>
                  <a:gd name="connsiteX12" fmla="*/ 192366 w 192366"/>
                  <a:gd name="connsiteY12" fmla="*/ 252284 h 25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2366" h="252283">
                    <a:moveTo>
                      <a:pt x="192366" y="252284"/>
                    </a:moveTo>
                    <a:lnTo>
                      <a:pt x="163984" y="252284"/>
                    </a:lnTo>
                    <a:lnTo>
                      <a:pt x="163984" y="132449"/>
                    </a:lnTo>
                    <a:lnTo>
                      <a:pt x="31535" y="132449"/>
                    </a:lnTo>
                    <a:lnTo>
                      <a:pt x="31535" y="252284"/>
                    </a:lnTo>
                    <a:lnTo>
                      <a:pt x="0" y="252284"/>
                    </a:lnTo>
                    <a:lnTo>
                      <a:pt x="0" y="0"/>
                    </a:lnTo>
                    <a:lnTo>
                      <a:pt x="31535" y="0"/>
                    </a:lnTo>
                    <a:lnTo>
                      <a:pt x="31535" y="107221"/>
                    </a:lnTo>
                    <a:lnTo>
                      <a:pt x="163984" y="107221"/>
                    </a:lnTo>
                    <a:lnTo>
                      <a:pt x="163984" y="0"/>
                    </a:lnTo>
                    <a:lnTo>
                      <a:pt x="192366" y="0"/>
                    </a:lnTo>
                    <a:lnTo>
                      <a:pt x="192366" y="252284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:a16="http://schemas.microsoft.com/office/drawing/2014/main" id="{F46573B0-DCC9-A58F-60B6-6DC9733AD03C}"/>
                  </a:ext>
                </a:extLst>
              </p:cNvPr>
              <p:cNvSpPr/>
              <p:nvPr/>
            </p:nvSpPr>
            <p:spPr>
              <a:xfrm>
                <a:off x="6059952" y="2966639"/>
                <a:ext cx="151370" cy="192366"/>
              </a:xfrm>
              <a:custGeom>
                <a:avLst/>
                <a:gdLst>
                  <a:gd name="connsiteX0" fmla="*/ 129296 w 151370"/>
                  <a:gd name="connsiteY0" fmla="*/ 189213 h 192366"/>
                  <a:gd name="connsiteX1" fmla="*/ 122988 w 151370"/>
                  <a:gd name="connsiteY1" fmla="*/ 160831 h 192366"/>
                  <a:gd name="connsiteX2" fmla="*/ 122988 w 151370"/>
                  <a:gd name="connsiteY2" fmla="*/ 160831 h 192366"/>
                  <a:gd name="connsiteX3" fmla="*/ 94606 w 151370"/>
                  <a:gd name="connsiteY3" fmla="*/ 186059 h 192366"/>
                  <a:gd name="connsiteX4" fmla="*/ 59917 w 151370"/>
                  <a:gd name="connsiteY4" fmla="*/ 192366 h 192366"/>
                  <a:gd name="connsiteX5" fmla="*/ 15768 w 151370"/>
                  <a:gd name="connsiteY5" fmla="*/ 176599 h 192366"/>
                  <a:gd name="connsiteX6" fmla="*/ 0 w 151370"/>
                  <a:gd name="connsiteY6" fmla="*/ 135602 h 192366"/>
                  <a:gd name="connsiteX7" fmla="*/ 91453 w 151370"/>
                  <a:gd name="connsiteY7" fmla="*/ 75685 h 192366"/>
                  <a:gd name="connsiteX8" fmla="*/ 122988 w 151370"/>
                  <a:gd name="connsiteY8" fmla="*/ 75685 h 192366"/>
                  <a:gd name="connsiteX9" fmla="*/ 122988 w 151370"/>
                  <a:gd name="connsiteY9" fmla="*/ 63071 h 192366"/>
                  <a:gd name="connsiteX10" fmla="*/ 113528 w 151370"/>
                  <a:gd name="connsiteY10" fmla="*/ 31535 h 192366"/>
                  <a:gd name="connsiteX11" fmla="*/ 81992 w 151370"/>
                  <a:gd name="connsiteY11" fmla="*/ 22075 h 192366"/>
                  <a:gd name="connsiteX12" fmla="*/ 28382 w 151370"/>
                  <a:gd name="connsiteY12" fmla="*/ 37842 h 192366"/>
                  <a:gd name="connsiteX13" fmla="*/ 18921 w 151370"/>
                  <a:gd name="connsiteY13" fmla="*/ 15768 h 192366"/>
                  <a:gd name="connsiteX14" fmla="*/ 50457 w 151370"/>
                  <a:gd name="connsiteY14" fmla="*/ 3153 h 192366"/>
                  <a:gd name="connsiteX15" fmla="*/ 85146 w 151370"/>
                  <a:gd name="connsiteY15" fmla="*/ 0 h 192366"/>
                  <a:gd name="connsiteX16" fmla="*/ 135603 w 151370"/>
                  <a:gd name="connsiteY16" fmla="*/ 15768 h 192366"/>
                  <a:gd name="connsiteX17" fmla="*/ 151370 w 151370"/>
                  <a:gd name="connsiteY17" fmla="*/ 63071 h 192366"/>
                  <a:gd name="connsiteX18" fmla="*/ 151370 w 151370"/>
                  <a:gd name="connsiteY18" fmla="*/ 192366 h 192366"/>
                  <a:gd name="connsiteX19" fmla="*/ 129296 w 151370"/>
                  <a:gd name="connsiteY19" fmla="*/ 192366 h 192366"/>
                  <a:gd name="connsiteX20" fmla="*/ 63071 w 151370"/>
                  <a:gd name="connsiteY20" fmla="*/ 170291 h 192366"/>
                  <a:gd name="connsiteX21" fmla="*/ 104067 w 151370"/>
                  <a:gd name="connsiteY21" fmla="*/ 154524 h 192366"/>
                  <a:gd name="connsiteX22" fmla="*/ 119835 w 151370"/>
                  <a:gd name="connsiteY22" fmla="*/ 113528 h 192366"/>
                  <a:gd name="connsiteX23" fmla="*/ 119835 w 151370"/>
                  <a:gd name="connsiteY23" fmla="*/ 97760 h 192366"/>
                  <a:gd name="connsiteX24" fmla="*/ 91453 w 151370"/>
                  <a:gd name="connsiteY24" fmla="*/ 97760 h 192366"/>
                  <a:gd name="connsiteX25" fmla="*/ 40996 w 151370"/>
                  <a:gd name="connsiteY25" fmla="*/ 107220 h 192366"/>
                  <a:gd name="connsiteX26" fmla="*/ 25228 w 151370"/>
                  <a:gd name="connsiteY26" fmla="*/ 135602 h 192366"/>
                  <a:gd name="connsiteX27" fmla="*/ 34689 w 151370"/>
                  <a:gd name="connsiteY27" fmla="*/ 160831 h 192366"/>
                  <a:gd name="connsiteX28" fmla="*/ 63071 w 151370"/>
                  <a:gd name="connsiteY28" fmla="*/ 170291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370" h="192366">
                    <a:moveTo>
                      <a:pt x="129296" y="189213"/>
                    </a:moveTo>
                    <a:lnTo>
                      <a:pt x="122988" y="160831"/>
                    </a:lnTo>
                    <a:lnTo>
                      <a:pt x="122988" y="160831"/>
                    </a:lnTo>
                    <a:cubicBezTo>
                      <a:pt x="113528" y="173445"/>
                      <a:pt x="104067" y="179752"/>
                      <a:pt x="94606" y="186059"/>
                    </a:cubicBezTo>
                    <a:cubicBezTo>
                      <a:pt x="85146" y="189213"/>
                      <a:pt x="72532" y="192366"/>
                      <a:pt x="59917" y="192366"/>
                    </a:cubicBezTo>
                    <a:cubicBezTo>
                      <a:pt x="40996" y="192366"/>
                      <a:pt x="25228" y="186059"/>
                      <a:pt x="15768" y="176599"/>
                    </a:cubicBezTo>
                    <a:cubicBezTo>
                      <a:pt x="6307" y="167138"/>
                      <a:pt x="0" y="154524"/>
                      <a:pt x="0" y="135602"/>
                    </a:cubicBezTo>
                    <a:cubicBezTo>
                      <a:pt x="0" y="97760"/>
                      <a:pt x="31535" y="78839"/>
                      <a:pt x="91453" y="75685"/>
                    </a:cubicBezTo>
                    <a:lnTo>
                      <a:pt x="122988" y="75685"/>
                    </a:lnTo>
                    <a:lnTo>
                      <a:pt x="122988" y="63071"/>
                    </a:lnTo>
                    <a:cubicBezTo>
                      <a:pt x="122988" y="47303"/>
                      <a:pt x="119835" y="37842"/>
                      <a:pt x="113528" y="31535"/>
                    </a:cubicBezTo>
                    <a:cubicBezTo>
                      <a:pt x="107221" y="25228"/>
                      <a:pt x="97760" y="22075"/>
                      <a:pt x="81992" y="22075"/>
                    </a:cubicBezTo>
                    <a:cubicBezTo>
                      <a:pt x="66225" y="22075"/>
                      <a:pt x="47303" y="28382"/>
                      <a:pt x="28382" y="37842"/>
                    </a:cubicBezTo>
                    <a:lnTo>
                      <a:pt x="18921" y="15768"/>
                    </a:lnTo>
                    <a:cubicBezTo>
                      <a:pt x="28382" y="9460"/>
                      <a:pt x="37843" y="6307"/>
                      <a:pt x="50457" y="3153"/>
                    </a:cubicBezTo>
                    <a:cubicBezTo>
                      <a:pt x="63071" y="0"/>
                      <a:pt x="72532" y="0"/>
                      <a:pt x="85146" y="0"/>
                    </a:cubicBezTo>
                    <a:cubicBezTo>
                      <a:pt x="107221" y="0"/>
                      <a:pt x="122988" y="6307"/>
                      <a:pt x="135603" y="15768"/>
                    </a:cubicBezTo>
                    <a:cubicBezTo>
                      <a:pt x="145063" y="25228"/>
                      <a:pt x="151370" y="40996"/>
                      <a:pt x="151370" y="63071"/>
                    </a:cubicBezTo>
                    <a:lnTo>
                      <a:pt x="151370" y="192366"/>
                    </a:lnTo>
                    <a:lnTo>
                      <a:pt x="129296" y="192366"/>
                    </a:lnTo>
                    <a:close/>
                    <a:moveTo>
                      <a:pt x="63071" y="170291"/>
                    </a:moveTo>
                    <a:cubicBezTo>
                      <a:pt x="81992" y="170291"/>
                      <a:pt x="94606" y="163984"/>
                      <a:pt x="104067" y="154524"/>
                    </a:cubicBezTo>
                    <a:cubicBezTo>
                      <a:pt x="113528" y="145063"/>
                      <a:pt x="119835" y="132449"/>
                      <a:pt x="119835" y="113528"/>
                    </a:cubicBezTo>
                    <a:lnTo>
                      <a:pt x="119835" y="97760"/>
                    </a:lnTo>
                    <a:lnTo>
                      <a:pt x="91453" y="97760"/>
                    </a:lnTo>
                    <a:cubicBezTo>
                      <a:pt x="69378" y="97760"/>
                      <a:pt x="53610" y="100913"/>
                      <a:pt x="40996" y="107220"/>
                    </a:cubicBezTo>
                    <a:cubicBezTo>
                      <a:pt x="31535" y="113528"/>
                      <a:pt x="25228" y="122988"/>
                      <a:pt x="25228" y="135602"/>
                    </a:cubicBezTo>
                    <a:cubicBezTo>
                      <a:pt x="25228" y="145063"/>
                      <a:pt x="28382" y="154524"/>
                      <a:pt x="34689" y="160831"/>
                    </a:cubicBezTo>
                    <a:cubicBezTo>
                      <a:pt x="44150" y="167138"/>
                      <a:pt x="53610" y="170291"/>
                      <a:pt x="63071" y="1702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3" name="Freeform: Shape 2192">
                <a:extLst>
                  <a:ext uri="{FF2B5EF4-FFF2-40B4-BE49-F238E27FC236}">
                    <a16:creationId xmlns:a16="http://schemas.microsoft.com/office/drawing/2014/main" id="{A553A005-3A59-15CE-788E-23AF12F87C1C}"/>
                  </a:ext>
                </a:extLst>
              </p:cNvPr>
              <p:cNvSpPr/>
              <p:nvPr/>
            </p:nvSpPr>
            <p:spPr>
              <a:xfrm>
                <a:off x="6268087" y="2963485"/>
                <a:ext cx="160830" cy="277512"/>
              </a:xfrm>
              <a:custGeom>
                <a:avLst/>
                <a:gdLst>
                  <a:gd name="connsiteX0" fmla="*/ 88299 w 160830"/>
                  <a:gd name="connsiteY0" fmla="*/ 195520 h 277512"/>
                  <a:gd name="connsiteX1" fmla="*/ 53610 w 160830"/>
                  <a:gd name="connsiteY1" fmla="*/ 189213 h 277512"/>
                  <a:gd name="connsiteX2" fmla="*/ 28382 w 160830"/>
                  <a:gd name="connsiteY2" fmla="*/ 167138 h 277512"/>
                  <a:gd name="connsiteX3" fmla="*/ 25228 w 160830"/>
                  <a:gd name="connsiteY3" fmla="*/ 167138 h 277512"/>
                  <a:gd name="connsiteX4" fmla="*/ 28382 w 160830"/>
                  <a:gd name="connsiteY4" fmla="*/ 198674 h 277512"/>
                  <a:gd name="connsiteX5" fmla="*/ 28382 w 160830"/>
                  <a:gd name="connsiteY5" fmla="*/ 277512 h 277512"/>
                  <a:gd name="connsiteX6" fmla="*/ 0 w 160830"/>
                  <a:gd name="connsiteY6" fmla="*/ 277512 h 277512"/>
                  <a:gd name="connsiteX7" fmla="*/ 0 w 160830"/>
                  <a:gd name="connsiteY7" fmla="*/ 3154 h 277512"/>
                  <a:gd name="connsiteX8" fmla="*/ 22075 w 160830"/>
                  <a:gd name="connsiteY8" fmla="*/ 3154 h 277512"/>
                  <a:gd name="connsiteX9" fmla="*/ 25228 w 160830"/>
                  <a:gd name="connsiteY9" fmla="*/ 28382 h 277512"/>
                  <a:gd name="connsiteX10" fmla="*/ 25228 w 160830"/>
                  <a:gd name="connsiteY10" fmla="*/ 28382 h 277512"/>
                  <a:gd name="connsiteX11" fmla="*/ 50457 w 160830"/>
                  <a:gd name="connsiteY11" fmla="*/ 6307 h 277512"/>
                  <a:gd name="connsiteX12" fmla="*/ 85146 w 160830"/>
                  <a:gd name="connsiteY12" fmla="*/ 0 h 277512"/>
                  <a:gd name="connsiteX13" fmla="*/ 141910 w 160830"/>
                  <a:gd name="connsiteY13" fmla="*/ 25228 h 277512"/>
                  <a:gd name="connsiteX14" fmla="*/ 160831 w 160830"/>
                  <a:gd name="connsiteY14" fmla="*/ 97760 h 277512"/>
                  <a:gd name="connsiteX15" fmla="*/ 138756 w 160830"/>
                  <a:gd name="connsiteY15" fmla="*/ 170292 h 277512"/>
                  <a:gd name="connsiteX16" fmla="*/ 88299 w 160830"/>
                  <a:gd name="connsiteY16" fmla="*/ 195520 h 277512"/>
                  <a:gd name="connsiteX17" fmla="*/ 85146 w 160830"/>
                  <a:gd name="connsiteY17" fmla="*/ 25228 h 277512"/>
                  <a:gd name="connsiteX18" fmla="*/ 44150 w 160830"/>
                  <a:gd name="connsiteY18" fmla="*/ 40996 h 277512"/>
                  <a:gd name="connsiteX19" fmla="*/ 31535 w 160830"/>
                  <a:gd name="connsiteY19" fmla="*/ 91453 h 277512"/>
                  <a:gd name="connsiteX20" fmla="*/ 31535 w 160830"/>
                  <a:gd name="connsiteY20" fmla="*/ 97760 h 277512"/>
                  <a:gd name="connsiteX21" fmla="*/ 44150 w 160830"/>
                  <a:gd name="connsiteY21" fmla="*/ 154524 h 277512"/>
                  <a:gd name="connsiteX22" fmla="*/ 88299 w 160830"/>
                  <a:gd name="connsiteY22" fmla="*/ 170292 h 277512"/>
                  <a:gd name="connsiteX23" fmla="*/ 126142 w 160830"/>
                  <a:gd name="connsiteY23" fmla="*/ 151370 h 277512"/>
                  <a:gd name="connsiteX24" fmla="*/ 138756 w 160830"/>
                  <a:gd name="connsiteY24" fmla="*/ 97760 h 277512"/>
                  <a:gd name="connsiteX25" fmla="*/ 126142 w 160830"/>
                  <a:gd name="connsiteY25" fmla="*/ 44150 h 277512"/>
                  <a:gd name="connsiteX26" fmla="*/ 85146 w 160830"/>
                  <a:gd name="connsiteY26" fmla="*/ 25228 h 2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830" h="277512">
                    <a:moveTo>
                      <a:pt x="88299" y="195520"/>
                    </a:moveTo>
                    <a:cubicBezTo>
                      <a:pt x="75685" y="195520"/>
                      <a:pt x="66224" y="192367"/>
                      <a:pt x="53610" y="189213"/>
                    </a:cubicBezTo>
                    <a:cubicBezTo>
                      <a:pt x="44150" y="186059"/>
                      <a:pt x="34689" y="176599"/>
                      <a:pt x="28382" y="167138"/>
                    </a:cubicBezTo>
                    <a:lnTo>
                      <a:pt x="25228" y="167138"/>
                    </a:lnTo>
                    <a:cubicBezTo>
                      <a:pt x="25228" y="176599"/>
                      <a:pt x="28382" y="189213"/>
                      <a:pt x="28382" y="198674"/>
                    </a:cubicBezTo>
                    <a:lnTo>
                      <a:pt x="28382" y="277512"/>
                    </a:lnTo>
                    <a:lnTo>
                      <a:pt x="0" y="277512"/>
                    </a:lnTo>
                    <a:lnTo>
                      <a:pt x="0" y="3154"/>
                    </a:lnTo>
                    <a:lnTo>
                      <a:pt x="22075" y="3154"/>
                    </a:lnTo>
                    <a:lnTo>
                      <a:pt x="25228" y="28382"/>
                    </a:lnTo>
                    <a:lnTo>
                      <a:pt x="25228" y="28382"/>
                    </a:lnTo>
                    <a:cubicBezTo>
                      <a:pt x="31535" y="18921"/>
                      <a:pt x="40996" y="9461"/>
                      <a:pt x="50457" y="6307"/>
                    </a:cubicBezTo>
                    <a:cubicBezTo>
                      <a:pt x="59917" y="3154"/>
                      <a:pt x="72532" y="0"/>
                      <a:pt x="85146" y="0"/>
                    </a:cubicBezTo>
                    <a:cubicBezTo>
                      <a:pt x="110374" y="0"/>
                      <a:pt x="129295" y="9461"/>
                      <a:pt x="141910" y="25228"/>
                    </a:cubicBezTo>
                    <a:cubicBezTo>
                      <a:pt x="154524" y="40996"/>
                      <a:pt x="160831" y="66225"/>
                      <a:pt x="160831" y="97760"/>
                    </a:cubicBezTo>
                    <a:cubicBezTo>
                      <a:pt x="160831" y="129296"/>
                      <a:pt x="154524" y="154524"/>
                      <a:pt x="138756" y="170292"/>
                    </a:cubicBezTo>
                    <a:cubicBezTo>
                      <a:pt x="132449" y="186059"/>
                      <a:pt x="113528" y="195520"/>
                      <a:pt x="88299" y="195520"/>
                    </a:cubicBezTo>
                    <a:close/>
                    <a:moveTo>
                      <a:pt x="85146" y="25228"/>
                    </a:moveTo>
                    <a:cubicBezTo>
                      <a:pt x="66224" y="25228"/>
                      <a:pt x="50457" y="31535"/>
                      <a:pt x="44150" y="40996"/>
                    </a:cubicBezTo>
                    <a:cubicBezTo>
                      <a:pt x="34689" y="50457"/>
                      <a:pt x="31535" y="69378"/>
                      <a:pt x="31535" y="91453"/>
                    </a:cubicBezTo>
                    <a:lnTo>
                      <a:pt x="31535" y="97760"/>
                    </a:lnTo>
                    <a:cubicBezTo>
                      <a:pt x="31535" y="122988"/>
                      <a:pt x="34689" y="141910"/>
                      <a:pt x="44150" y="154524"/>
                    </a:cubicBezTo>
                    <a:cubicBezTo>
                      <a:pt x="53610" y="167138"/>
                      <a:pt x="66224" y="170292"/>
                      <a:pt x="88299" y="170292"/>
                    </a:cubicBezTo>
                    <a:cubicBezTo>
                      <a:pt x="104067" y="170292"/>
                      <a:pt x="116681" y="163985"/>
                      <a:pt x="126142" y="151370"/>
                    </a:cubicBezTo>
                    <a:cubicBezTo>
                      <a:pt x="135603" y="138756"/>
                      <a:pt x="138756" y="119835"/>
                      <a:pt x="138756" y="97760"/>
                    </a:cubicBezTo>
                    <a:cubicBezTo>
                      <a:pt x="138756" y="75685"/>
                      <a:pt x="135603" y="56764"/>
                      <a:pt x="126142" y="44150"/>
                    </a:cubicBezTo>
                    <a:cubicBezTo>
                      <a:pt x="113528" y="31535"/>
                      <a:pt x="100913" y="25228"/>
                      <a:pt x="85146" y="25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4" name="Freeform: Shape 2193">
                <a:extLst>
                  <a:ext uri="{FF2B5EF4-FFF2-40B4-BE49-F238E27FC236}">
                    <a16:creationId xmlns:a16="http://schemas.microsoft.com/office/drawing/2014/main" id="{BB024076-2212-3458-BF2C-0138F2452C2F}"/>
                  </a:ext>
                </a:extLst>
              </p:cNvPr>
              <p:cNvSpPr/>
              <p:nvPr/>
            </p:nvSpPr>
            <p:spPr>
              <a:xfrm>
                <a:off x="6485681" y="2963485"/>
                <a:ext cx="163984" cy="277512"/>
              </a:xfrm>
              <a:custGeom>
                <a:avLst/>
                <a:gdLst>
                  <a:gd name="connsiteX0" fmla="*/ 88299 w 163984"/>
                  <a:gd name="connsiteY0" fmla="*/ 195520 h 277512"/>
                  <a:gd name="connsiteX1" fmla="*/ 53610 w 163984"/>
                  <a:gd name="connsiteY1" fmla="*/ 189213 h 277512"/>
                  <a:gd name="connsiteX2" fmla="*/ 28382 w 163984"/>
                  <a:gd name="connsiteY2" fmla="*/ 167138 h 277512"/>
                  <a:gd name="connsiteX3" fmla="*/ 25228 w 163984"/>
                  <a:gd name="connsiteY3" fmla="*/ 167138 h 277512"/>
                  <a:gd name="connsiteX4" fmla="*/ 28382 w 163984"/>
                  <a:gd name="connsiteY4" fmla="*/ 198674 h 277512"/>
                  <a:gd name="connsiteX5" fmla="*/ 28382 w 163984"/>
                  <a:gd name="connsiteY5" fmla="*/ 277512 h 277512"/>
                  <a:gd name="connsiteX6" fmla="*/ 0 w 163984"/>
                  <a:gd name="connsiteY6" fmla="*/ 277512 h 277512"/>
                  <a:gd name="connsiteX7" fmla="*/ 0 w 163984"/>
                  <a:gd name="connsiteY7" fmla="*/ 3154 h 277512"/>
                  <a:gd name="connsiteX8" fmla="*/ 22075 w 163984"/>
                  <a:gd name="connsiteY8" fmla="*/ 3154 h 277512"/>
                  <a:gd name="connsiteX9" fmla="*/ 25228 w 163984"/>
                  <a:gd name="connsiteY9" fmla="*/ 28382 h 277512"/>
                  <a:gd name="connsiteX10" fmla="*/ 25228 w 163984"/>
                  <a:gd name="connsiteY10" fmla="*/ 28382 h 277512"/>
                  <a:gd name="connsiteX11" fmla="*/ 50457 w 163984"/>
                  <a:gd name="connsiteY11" fmla="*/ 6307 h 277512"/>
                  <a:gd name="connsiteX12" fmla="*/ 85146 w 163984"/>
                  <a:gd name="connsiteY12" fmla="*/ 0 h 277512"/>
                  <a:gd name="connsiteX13" fmla="*/ 141910 w 163984"/>
                  <a:gd name="connsiteY13" fmla="*/ 25228 h 277512"/>
                  <a:gd name="connsiteX14" fmla="*/ 163984 w 163984"/>
                  <a:gd name="connsiteY14" fmla="*/ 97760 h 277512"/>
                  <a:gd name="connsiteX15" fmla="*/ 141910 w 163984"/>
                  <a:gd name="connsiteY15" fmla="*/ 170292 h 277512"/>
                  <a:gd name="connsiteX16" fmla="*/ 88299 w 163984"/>
                  <a:gd name="connsiteY16" fmla="*/ 195520 h 277512"/>
                  <a:gd name="connsiteX17" fmla="*/ 85146 w 163984"/>
                  <a:gd name="connsiteY17" fmla="*/ 25228 h 277512"/>
                  <a:gd name="connsiteX18" fmla="*/ 44150 w 163984"/>
                  <a:gd name="connsiteY18" fmla="*/ 40996 h 277512"/>
                  <a:gd name="connsiteX19" fmla="*/ 31535 w 163984"/>
                  <a:gd name="connsiteY19" fmla="*/ 91453 h 277512"/>
                  <a:gd name="connsiteX20" fmla="*/ 31535 w 163984"/>
                  <a:gd name="connsiteY20" fmla="*/ 97760 h 277512"/>
                  <a:gd name="connsiteX21" fmla="*/ 44150 w 163984"/>
                  <a:gd name="connsiteY21" fmla="*/ 154524 h 277512"/>
                  <a:gd name="connsiteX22" fmla="*/ 88299 w 163984"/>
                  <a:gd name="connsiteY22" fmla="*/ 170292 h 277512"/>
                  <a:gd name="connsiteX23" fmla="*/ 126142 w 163984"/>
                  <a:gd name="connsiteY23" fmla="*/ 151370 h 277512"/>
                  <a:gd name="connsiteX24" fmla="*/ 138756 w 163984"/>
                  <a:gd name="connsiteY24" fmla="*/ 97760 h 277512"/>
                  <a:gd name="connsiteX25" fmla="*/ 126142 w 163984"/>
                  <a:gd name="connsiteY25" fmla="*/ 44150 h 277512"/>
                  <a:gd name="connsiteX26" fmla="*/ 85146 w 163984"/>
                  <a:gd name="connsiteY26" fmla="*/ 25228 h 2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3984" h="277512">
                    <a:moveTo>
                      <a:pt x="88299" y="195520"/>
                    </a:moveTo>
                    <a:cubicBezTo>
                      <a:pt x="75685" y="195520"/>
                      <a:pt x="66225" y="192367"/>
                      <a:pt x="53610" y="189213"/>
                    </a:cubicBezTo>
                    <a:cubicBezTo>
                      <a:pt x="44150" y="186059"/>
                      <a:pt x="34689" y="176599"/>
                      <a:pt x="28382" y="167138"/>
                    </a:cubicBezTo>
                    <a:lnTo>
                      <a:pt x="25228" y="167138"/>
                    </a:lnTo>
                    <a:cubicBezTo>
                      <a:pt x="25228" y="176599"/>
                      <a:pt x="28382" y="189213"/>
                      <a:pt x="28382" y="198674"/>
                    </a:cubicBezTo>
                    <a:lnTo>
                      <a:pt x="28382" y="277512"/>
                    </a:lnTo>
                    <a:lnTo>
                      <a:pt x="0" y="277512"/>
                    </a:lnTo>
                    <a:lnTo>
                      <a:pt x="0" y="3154"/>
                    </a:lnTo>
                    <a:lnTo>
                      <a:pt x="22075" y="3154"/>
                    </a:lnTo>
                    <a:lnTo>
                      <a:pt x="25228" y="28382"/>
                    </a:lnTo>
                    <a:lnTo>
                      <a:pt x="25228" y="28382"/>
                    </a:lnTo>
                    <a:cubicBezTo>
                      <a:pt x="31535" y="18921"/>
                      <a:pt x="40996" y="9461"/>
                      <a:pt x="50457" y="6307"/>
                    </a:cubicBezTo>
                    <a:cubicBezTo>
                      <a:pt x="59917" y="3154"/>
                      <a:pt x="72532" y="0"/>
                      <a:pt x="85146" y="0"/>
                    </a:cubicBezTo>
                    <a:cubicBezTo>
                      <a:pt x="110374" y="0"/>
                      <a:pt x="129296" y="9461"/>
                      <a:pt x="141910" y="25228"/>
                    </a:cubicBezTo>
                    <a:cubicBezTo>
                      <a:pt x="154524" y="40996"/>
                      <a:pt x="163984" y="66225"/>
                      <a:pt x="163984" y="97760"/>
                    </a:cubicBezTo>
                    <a:cubicBezTo>
                      <a:pt x="163984" y="129296"/>
                      <a:pt x="157677" y="154524"/>
                      <a:pt x="141910" y="170292"/>
                    </a:cubicBezTo>
                    <a:cubicBezTo>
                      <a:pt x="132449" y="186059"/>
                      <a:pt x="113528" y="195520"/>
                      <a:pt x="88299" y="195520"/>
                    </a:cubicBezTo>
                    <a:close/>
                    <a:moveTo>
                      <a:pt x="85146" y="25228"/>
                    </a:moveTo>
                    <a:cubicBezTo>
                      <a:pt x="66225" y="25228"/>
                      <a:pt x="50457" y="31535"/>
                      <a:pt x="44150" y="40996"/>
                    </a:cubicBezTo>
                    <a:cubicBezTo>
                      <a:pt x="34689" y="50457"/>
                      <a:pt x="31535" y="69378"/>
                      <a:pt x="31535" y="91453"/>
                    </a:cubicBezTo>
                    <a:lnTo>
                      <a:pt x="31535" y="97760"/>
                    </a:lnTo>
                    <a:cubicBezTo>
                      <a:pt x="31535" y="122988"/>
                      <a:pt x="34689" y="141910"/>
                      <a:pt x="44150" y="154524"/>
                    </a:cubicBezTo>
                    <a:cubicBezTo>
                      <a:pt x="53610" y="167138"/>
                      <a:pt x="66225" y="170292"/>
                      <a:pt x="88299" y="170292"/>
                    </a:cubicBezTo>
                    <a:cubicBezTo>
                      <a:pt x="104067" y="170292"/>
                      <a:pt x="116681" y="163985"/>
                      <a:pt x="126142" y="151370"/>
                    </a:cubicBezTo>
                    <a:cubicBezTo>
                      <a:pt x="135603" y="138756"/>
                      <a:pt x="138756" y="119835"/>
                      <a:pt x="138756" y="97760"/>
                    </a:cubicBezTo>
                    <a:cubicBezTo>
                      <a:pt x="138756" y="75685"/>
                      <a:pt x="135603" y="56764"/>
                      <a:pt x="126142" y="44150"/>
                    </a:cubicBezTo>
                    <a:cubicBezTo>
                      <a:pt x="113528" y="31535"/>
                      <a:pt x="100914" y="25228"/>
                      <a:pt x="85146" y="25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5" name="Freeform: Shape 2194">
                <a:extLst>
                  <a:ext uri="{FF2B5EF4-FFF2-40B4-BE49-F238E27FC236}">
                    <a16:creationId xmlns:a16="http://schemas.microsoft.com/office/drawing/2014/main" id="{4696B75B-2A65-112A-2B1D-82607C19F38B}"/>
                  </a:ext>
                </a:extLst>
              </p:cNvPr>
              <p:cNvSpPr/>
              <p:nvPr/>
            </p:nvSpPr>
            <p:spPr>
              <a:xfrm>
                <a:off x="6671741" y="2963485"/>
                <a:ext cx="176598" cy="277512"/>
              </a:xfrm>
              <a:custGeom>
                <a:avLst/>
                <a:gdLst>
                  <a:gd name="connsiteX0" fmla="*/ 0 w 176598"/>
                  <a:gd name="connsiteY0" fmla="*/ 3154 h 277512"/>
                  <a:gd name="connsiteX1" fmla="*/ 31535 w 176598"/>
                  <a:gd name="connsiteY1" fmla="*/ 3154 h 277512"/>
                  <a:gd name="connsiteX2" fmla="*/ 72532 w 176598"/>
                  <a:gd name="connsiteY2" fmla="*/ 110374 h 277512"/>
                  <a:gd name="connsiteX3" fmla="*/ 88299 w 176598"/>
                  <a:gd name="connsiteY3" fmla="*/ 163985 h 277512"/>
                  <a:gd name="connsiteX4" fmla="*/ 88299 w 176598"/>
                  <a:gd name="connsiteY4" fmla="*/ 163985 h 277512"/>
                  <a:gd name="connsiteX5" fmla="*/ 97760 w 176598"/>
                  <a:gd name="connsiteY5" fmla="*/ 132449 h 277512"/>
                  <a:gd name="connsiteX6" fmla="*/ 145063 w 176598"/>
                  <a:gd name="connsiteY6" fmla="*/ 0 h 277512"/>
                  <a:gd name="connsiteX7" fmla="*/ 176599 w 176598"/>
                  <a:gd name="connsiteY7" fmla="*/ 0 h 277512"/>
                  <a:gd name="connsiteX8" fmla="*/ 94606 w 176598"/>
                  <a:gd name="connsiteY8" fmla="*/ 214441 h 277512"/>
                  <a:gd name="connsiteX9" fmla="*/ 66224 w 176598"/>
                  <a:gd name="connsiteY9" fmla="*/ 258591 h 277512"/>
                  <a:gd name="connsiteX10" fmla="*/ 28382 w 176598"/>
                  <a:gd name="connsiteY10" fmla="*/ 277512 h 277512"/>
                  <a:gd name="connsiteX11" fmla="*/ 3153 w 176598"/>
                  <a:gd name="connsiteY11" fmla="*/ 274359 h 277512"/>
                  <a:gd name="connsiteX12" fmla="*/ 3153 w 176598"/>
                  <a:gd name="connsiteY12" fmla="*/ 252284 h 277512"/>
                  <a:gd name="connsiteX13" fmla="*/ 25228 w 176598"/>
                  <a:gd name="connsiteY13" fmla="*/ 255438 h 277512"/>
                  <a:gd name="connsiteX14" fmla="*/ 66224 w 176598"/>
                  <a:gd name="connsiteY14" fmla="*/ 220748 h 277512"/>
                  <a:gd name="connsiteX15" fmla="*/ 75685 w 176598"/>
                  <a:gd name="connsiteY15" fmla="*/ 192367 h 277512"/>
                  <a:gd name="connsiteX16" fmla="*/ 0 w 176598"/>
                  <a:gd name="connsiteY16" fmla="*/ 3154 h 2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6598" h="277512">
                    <a:moveTo>
                      <a:pt x="0" y="3154"/>
                    </a:moveTo>
                    <a:lnTo>
                      <a:pt x="31535" y="3154"/>
                    </a:lnTo>
                    <a:lnTo>
                      <a:pt x="72532" y="110374"/>
                    </a:lnTo>
                    <a:cubicBezTo>
                      <a:pt x="81992" y="135603"/>
                      <a:pt x="88299" y="151370"/>
                      <a:pt x="88299" y="163985"/>
                    </a:cubicBezTo>
                    <a:lnTo>
                      <a:pt x="88299" y="163985"/>
                    </a:lnTo>
                    <a:cubicBezTo>
                      <a:pt x="88299" y="157677"/>
                      <a:pt x="91453" y="148217"/>
                      <a:pt x="97760" y="132449"/>
                    </a:cubicBezTo>
                    <a:cubicBezTo>
                      <a:pt x="104067" y="116681"/>
                      <a:pt x="116681" y="75685"/>
                      <a:pt x="145063" y="0"/>
                    </a:cubicBezTo>
                    <a:lnTo>
                      <a:pt x="176599" y="0"/>
                    </a:lnTo>
                    <a:lnTo>
                      <a:pt x="94606" y="214441"/>
                    </a:lnTo>
                    <a:cubicBezTo>
                      <a:pt x="85146" y="236516"/>
                      <a:pt x="75685" y="252284"/>
                      <a:pt x="66224" y="258591"/>
                    </a:cubicBezTo>
                    <a:cubicBezTo>
                      <a:pt x="56764" y="271205"/>
                      <a:pt x="44150" y="277512"/>
                      <a:pt x="28382" y="277512"/>
                    </a:cubicBezTo>
                    <a:cubicBezTo>
                      <a:pt x="18921" y="277512"/>
                      <a:pt x="12614" y="277512"/>
                      <a:pt x="3153" y="274359"/>
                    </a:cubicBezTo>
                    <a:lnTo>
                      <a:pt x="3153" y="252284"/>
                    </a:lnTo>
                    <a:cubicBezTo>
                      <a:pt x="9461" y="252284"/>
                      <a:pt x="15768" y="255438"/>
                      <a:pt x="25228" y="255438"/>
                    </a:cubicBezTo>
                    <a:cubicBezTo>
                      <a:pt x="44150" y="255438"/>
                      <a:pt x="59917" y="242823"/>
                      <a:pt x="66224" y="220748"/>
                    </a:cubicBezTo>
                    <a:lnTo>
                      <a:pt x="75685" y="192367"/>
                    </a:lnTo>
                    <a:lnTo>
                      <a:pt x="0" y="3154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6" name="Freeform: Shape 2195">
                <a:extLst>
                  <a:ext uri="{FF2B5EF4-FFF2-40B4-BE49-F238E27FC236}">
                    <a16:creationId xmlns:a16="http://schemas.microsoft.com/office/drawing/2014/main" id="{92FC118F-E430-FEDD-5CDA-A2BAF5D04A52}"/>
                  </a:ext>
                </a:extLst>
              </p:cNvPr>
              <p:cNvSpPr/>
              <p:nvPr/>
            </p:nvSpPr>
            <p:spPr>
              <a:xfrm>
                <a:off x="6974481" y="2906722"/>
                <a:ext cx="201826" cy="252283"/>
              </a:xfrm>
              <a:custGeom>
                <a:avLst/>
                <a:gdLst>
                  <a:gd name="connsiteX0" fmla="*/ 198673 w 201826"/>
                  <a:gd name="connsiteY0" fmla="*/ 249130 h 252283"/>
                  <a:gd name="connsiteX1" fmla="*/ 163984 w 201826"/>
                  <a:gd name="connsiteY1" fmla="*/ 249130 h 252283"/>
                  <a:gd name="connsiteX2" fmla="*/ 25228 w 201826"/>
                  <a:gd name="connsiteY2" fmla="*/ 37842 h 252283"/>
                  <a:gd name="connsiteX3" fmla="*/ 25228 w 201826"/>
                  <a:gd name="connsiteY3" fmla="*/ 37842 h 252283"/>
                  <a:gd name="connsiteX4" fmla="*/ 28382 w 201826"/>
                  <a:gd name="connsiteY4" fmla="*/ 107221 h 252283"/>
                  <a:gd name="connsiteX5" fmla="*/ 28382 w 201826"/>
                  <a:gd name="connsiteY5" fmla="*/ 252284 h 252283"/>
                  <a:gd name="connsiteX6" fmla="*/ 0 w 201826"/>
                  <a:gd name="connsiteY6" fmla="*/ 252284 h 252283"/>
                  <a:gd name="connsiteX7" fmla="*/ 0 w 201826"/>
                  <a:gd name="connsiteY7" fmla="*/ 0 h 252283"/>
                  <a:gd name="connsiteX8" fmla="*/ 34689 w 201826"/>
                  <a:gd name="connsiteY8" fmla="*/ 0 h 252283"/>
                  <a:gd name="connsiteX9" fmla="*/ 173445 w 201826"/>
                  <a:gd name="connsiteY9" fmla="*/ 211288 h 252283"/>
                  <a:gd name="connsiteX10" fmla="*/ 173445 w 201826"/>
                  <a:gd name="connsiteY10" fmla="*/ 211288 h 252283"/>
                  <a:gd name="connsiteX11" fmla="*/ 173445 w 201826"/>
                  <a:gd name="connsiteY11" fmla="*/ 182906 h 252283"/>
                  <a:gd name="connsiteX12" fmla="*/ 173445 w 201826"/>
                  <a:gd name="connsiteY12" fmla="*/ 148217 h 252283"/>
                  <a:gd name="connsiteX13" fmla="*/ 173445 w 201826"/>
                  <a:gd name="connsiteY13" fmla="*/ 3153 h 252283"/>
                  <a:gd name="connsiteX14" fmla="*/ 201827 w 201826"/>
                  <a:gd name="connsiteY14" fmla="*/ 3153 h 252283"/>
                  <a:gd name="connsiteX15" fmla="*/ 201827 w 201826"/>
                  <a:gd name="connsiteY15" fmla="*/ 249130 h 25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826" h="252283">
                    <a:moveTo>
                      <a:pt x="198673" y="249130"/>
                    </a:moveTo>
                    <a:lnTo>
                      <a:pt x="163984" y="249130"/>
                    </a:lnTo>
                    <a:lnTo>
                      <a:pt x="25228" y="37842"/>
                    </a:lnTo>
                    <a:lnTo>
                      <a:pt x="25228" y="37842"/>
                    </a:lnTo>
                    <a:cubicBezTo>
                      <a:pt x="28382" y="63071"/>
                      <a:pt x="28382" y="85146"/>
                      <a:pt x="28382" y="107221"/>
                    </a:cubicBezTo>
                    <a:lnTo>
                      <a:pt x="28382" y="252284"/>
                    </a:lnTo>
                    <a:lnTo>
                      <a:pt x="0" y="252284"/>
                    </a:lnTo>
                    <a:lnTo>
                      <a:pt x="0" y="0"/>
                    </a:lnTo>
                    <a:lnTo>
                      <a:pt x="34689" y="0"/>
                    </a:lnTo>
                    <a:lnTo>
                      <a:pt x="173445" y="211288"/>
                    </a:lnTo>
                    <a:lnTo>
                      <a:pt x="173445" y="211288"/>
                    </a:lnTo>
                    <a:cubicBezTo>
                      <a:pt x="173445" y="208134"/>
                      <a:pt x="173445" y="198673"/>
                      <a:pt x="173445" y="182906"/>
                    </a:cubicBezTo>
                    <a:cubicBezTo>
                      <a:pt x="173445" y="167138"/>
                      <a:pt x="173445" y="154524"/>
                      <a:pt x="173445" y="148217"/>
                    </a:cubicBezTo>
                    <a:lnTo>
                      <a:pt x="173445" y="3153"/>
                    </a:lnTo>
                    <a:lnTo>
                      <a:pt x="201827" y="3153"/>
                    </a:lnTo>
                    <a:lnTo>
                      <a:pt x="201827" y="249130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7" name="Freeform: Shape 2196">
                <a:extLst>
                  <a:ext uri="{FF2B5EF4-FFF2-40B4-BE49-F238E27FC236}">
                    <a16:creationId xmlns:a16="http://schemas.microsoft.com/office/drawing/2014/main" id="{00C8D95E-E1D9-2000-9800-31011209AB27}"/>
                  </a:ext>
                </a:extLst>
              </p:cNvPr>
              <p:cNvSpPr/>
              <p:nvPr/>
            </p:nvSpPr>
            <p:spPr>
              <a:xfrm>
                <a:off x="7226765" y="2963485"/>
                <a:ext cx="160830" cy="195520"/>
              </a:xfrm>
              <a:custGeom>
                <a:avLst/>
                <a:gdLst>
                  <a:gd name="connsiteX0" fmla="*/ 91453 w 160830"/>
                  <a:gd name="connsiteY0" fmla="*/ 195520 h 195520"/>
                  <a:gd name="connsiteX1" fmla="*/ 25228 w 160830"/>
                  <a:gd name="connsiteY1" fmla="*/ 170292 h 195520"/>
                  <a:gd name="connsiteX2" fmla="*/ 0 w 160830"/>
                  <a:gd name="connsiteY2" fmla="*/ 100914 h 195520"/>
                  <a:gd name="connsiteX3" fmla="*/ 22075 w 160830"/>
                  <a:gd name="connsiteY3" fmla="*/ 28382 h 195520"/>
                  <a:gd name="connsiteX4" fmla="*/ 81992 w 160830"/>
                  <a:gd name="connsiteY4" fmla="*/ 0 h 195520"/>
                  <a:gd name="connsiteX5" fmla="*/ 138756 w 160830"/>
                  <a:gd name="connsiteY5" fmla="*/ 22075 h 195520"/>
                  <a:gd name="connsiteX6" fmla="*/ 160831 w 160830"/>
                  <a:gd name="connsiteY6" fmla="*/ 85146 h 195520"/>
                  <a:gd name="connsiteX7" fmla="*/ 160831 w 160830"/>
                  <a:gd name="connsiteY7" fmla="*/ 104067 h 195520"/>
                  <a:gd name="connsiteX8" fmla="*/ 31535 w 160830"/>
                  <a:gd name="connsiteY8" fmla="*/ 104067 h 195520"/>
                  <a:gd name="connsiteX9" fmla="*/ 47303 w 160830"/>
                  <a:gd name="connsiteY9" fmla="*/ 154524 h 195520"/>
                  <a:gd name="connsiteX10" fmla="*/ 91453 w 160830"/>
                  <a:gd name="connsiteY10" fmla="*/ 170292 h 195520"/>
                  <a:gd name="connsiteX11" fmla="*/ 151370 w 160830"/>
                  <a:gd name="connsiteY11" fmla="*/ 157677 h 195520"/>
                  <a:gd name="connsiteX12" fmla="*/ 151370 w 160830"/>
                  <a:gd name="connsiteY12" fmla="*/ 182906 h 195520"/>
                  <a:gd name="connsiteX13" fmla="*/ 122988 w 160830"/>
                  <a:gd name="connsiteY13" fmla="*/ 192367 h 195520"/>
                  <a:gd name="connsiteX14" fmla="*/ 91453 w 160830"/>
                  <a:gd name="connsiteY14" fmla="*/ 195520 h 195520"/>
                  <a:gd name="connsiteX15" fmla="*/ 85146 w 160830"/>
                  <a:gd name="connsiteY15" fmla="*/ 22075 h 195520"/>
                  <a:gd name="connsiteX16" fmla="*/ 47303 w 160830"/>
                  <a:gd name="connsiteY16" fmla="*/ 37843 h 195520"/>
                  <a:gd name="connsiteX17" fmla="*/ 31535 w 160830"/>
                  <a:gd name="connsiteY17" fmla="*/ 78839 h 195520"/>
                  <a:gd name="connsiteX18" fmla="*/ 132449 w 160830"/>
                  <a:gd name="connsiteY18" fmla="*/ 78839 h 195520"/>
                  <a:gd name="connsiteX19" fmla="*/ 119835 w 160830"/>
                  <a:gd name="connsiteY19" fmla="*/ 37843 h 195520"/>
                  <a:gd name="connsiteX20" fmla="*/ 85146 w 160830"/>
                  <a:gd name="connsiteY20" fmla="*/ 22075 h 19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830" h="195520">
                    <a:moveTo>
                      <a:pt x="91453" y="195520"/>
                    </a:moveTo>
                    <a:cubicBezTo>
                      <a:pt x="63071" y="195520"/>
                      <a:pt x="40996" y="186059"/>
                      <a:pt x="25228" y="170292"/>
                    </a:cubicBezTo>
                    <a:cubicBezTo>
                      <a:pt x="9460" y="154524"/>
                      <a:pt x="0" y="129296"/>
                      <a:pt x="0" y="100914"/>
                    </a:cubicBezTo>
                    <a:cubicBezTo>
                      <a:pt x="0" y="69378"/>
                      <a:pt x="6307" y="47303"/>
                      <a:pt x="22075" y="28382"/>
                    </a:cubicBezTo>
                    <a:cubicBezTo>
                      <a:pt x="37842" y="9461"/>
                      <a:pt x="56764" y="0"/>
                      <a:pt x="81992" y="0"/>
                    </a:cubicBezTo>
                    <a:cubicBezTo>
                      <a:pt x="107220" y="0"/>
                      <a:pt x="122988" y="9461"/>
                      <a:pt x="138756" y="22075"/>
                    </a:cubicBezTo>
                    <a:cubicBezTo>
                      <a:pt x="151370" y="37843"/>
                      <a:pt x="160831" y="56764"/>
                      <a:pt x="160831" y="85146"/>
                    </a:cubicBezTo>
                    <a:lnTo>
                      <a:pt x="160831" y="104067"/>
                    </a:lnTo>
                    <a:lnTo>
                      <a:pt x="31535" y="104067"/>
                    </a:lnTo>
                    <a:cubicBezTo>
                      <a:pt x="31535" y="126142"/>
                      <a:pt x="37842" y="141910"/>
                      <a:pt x="47303" y="154524"/>
                    </a:cubicBezTo>
                    <a:cubicBezTo>
                      <a:pt x="56764" y="167138"/>
                      <a:pt x="72531" y="170292"/>
                      <a:pt x="91453" y="170292"/>
                    </a:cubicBezTo>
                    <a:cubicBezTo>
                      <a:pt x="110374" y="170292"/>
                      <a:pt x="132449" y="167138"/>
                      <a:pt x="151370" y="157677"/>
                    </a:cubicBezTo>
                    <a:lnTo>
                      <a:pt x="151370" y="182906"/>
                    </a:lnTo>
                    <a:cubicBezTo>
                      <a:pt x="141910" y="186059"/>
                      <a:pt x="132449" y="189213"/>
                      <a:pt x="122988" y="192367"/>
                    </a:cubicBezTo>
                    <a:cubicBezTo>
                      <a:pt x="116681" y="195520"/>
                      <a:pt x="104067" y="195520"/>
                      <a:pt x="91453" y="195520"/>
                    </a:cubicBezTo>
                    <a:close/>
                    <a:moveTo>
                      <a:pt x="85146" y="22075"/>
                    </a:moveTo>
                    <a:cubicBezTo>
                      <a:pt x="69378" y="22075"/>
                      <a:pt x="56764" y="28382"/>
                      <a:pt x="47303" y="37843"/>
                    </a:cubicBezTo>
                    <a:cubicBezTo>
                      <a:pt x="37842" y="47303"/>
                      <a:pt x="31535" y="59917"/>
                      <a:pt x="31535" y="78839"/>
                    </a:cubicBezTo>
                    <a:lnTo>
                      <a:pt x="132449" y="78839"/>
                    </a:lnTo>
                    <a:cubicBezTo>
                      <a:pt x="132449" y="59917"/>
                      <a:pt x="129295" y="47303"/>
                      <a:pt x="119835" y="37843"/>
                    </a:cubicBezTo>
                    <a:cubicBezTo>
                      <a:pt x="110374" y="28382"/>
                      <a:pt x="97760" y="22075"/>
                      <a:pt x="85146" y="22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8" name="Freeform: Shape 2197">
                <a:extLst>
                  <a:ext uri="{FF2B5EF4-FFF2-40B4-BE49-F238E27FC236}">
                    <a16:creationId xmlns:a16="http://schemas.microsoft.com/office/drawing/2014/main" id="{4C8BE9FE-E8A9-62F7-1EE6-BBE6065967B1}"/>
                  </a:ext>
                </a:extLst>
              </p:cNvPr>
              <p:cNvSpPr/>
              <p:nvPr/>
            </p:nvSpPr>
            <p:spPr>
              <a:xfrm>
                <a:off x="7412824" y="2966639"/>
                <a:ext cx="261744" cy="189212"/>
              </a:xfrm>
              <a:custGeom>
                <a:avLst/>
                <a:gdLst>
                  <a:gd name="connsiteX0" fmla="*/ 179752 w 261744"/>
                  <a:gd name="connsiteY0" fmla="*/ 189213 h 189212"/>
                  <a:gd name="connsiteX1" fmla="*/ 145063 w 261744"/>
                  <a:gd name="connsiteY1" fmla="*/ 78839 h 189212"/>
                  <a:gd name="connsiteX2" fmla="*/ 132449 w 261744"/>
                  <a:gd name="connsiteY2" fmla="*/ 31535 h 189212"/>
                  <a:gd name="connsiteX3" fmla="*/ 132449 w 261744"/>
                  <a:gd name="connsiteY3" fmla="*/ 31535 h 189212"/>
                  <a:gd name="connsiteX4" fmla="*/ 119835 w 261744"/>
                  <a:gd name="connsiteY4" fmla="*/ 78839 h 189212"/>
                  <a:gd name="connsiteX5" fmla="*/ 85146 w 261744"/>
                  <a:gd name="connsiteY5" fmla="*/ 189213 h 189212"/>
                  <a:gd name="connsiteX6" fmla="*/ 50457 w 261744"/>
                  <a:gd name="connsiteY6" fmla="*/ 189213 h 189212"/>
                  <a:gd name="connsiteX7" fmla="*/ 0 w 261744"/>
                  <a:gd name="connsiteY7" fmla="*/ 0 h 189212"/>
                  <a:gd name="connsiteX8" fmla="*/ 31535 w 261744"/>
                  <a:gd name="connsiteY8" fmla="*/ 0 h 189212"/>
                  <a:gd name="connsiteX9" fmla="*/ 59917 w 261744"/>
                  <a:gd name="connsiteY9" fmla="*/ 107220 h 189212"/>
                  <a:gd name="connsiteX10" fmla="*/ 69378 w 261744"/>
                  <a:gd name="connsiteY10" fmla="*/ 157677 h 189212"/>
                  <a:gd name="connsiteX11" fmla="*/ 69378 w 261744"/>
                  <a:gd name="connsiteY11" fmla="*/ 157677 h 189212"/>
                  <a:gd name="connsiteX12" fmla="*/ 75685 w 261744"/>
                  <a:gd name="connsiteY12" fmla="*/ 132449 h 189212"/>
                  <a:gd name="connsiteX13" fmla="*/ 81992 w 261744"/>
                  <a:gd name="connsiteY13" fmla="*/ 107220 h 189212"/>
                  <a:gd name="connsiteX14" fmla="*/ 116681 w 261744"/>
                  <a:gd name="connsiteY14" fmla="*/ 0 h 189212"/>
                  <a:gd name="connsiteX15" fmla="*/ 148217 w 261744"/>
                  <a:gd name="connsiteY15" fmla="*/ 0 h 189212"/>
                  <a:gd name="connsiteX16" fmla="*/ 182906 w 261744"/>
                  <a:gd name="connsiteY16" fmla="*/ 107220 h 189212"/>
                  <a:gd name="connsiteX17" fmla="*/ 195520 w 261744"/>
                  <a:gd name="connsiteY17" fmla="*/ 157677 h 189212"/>
                  <a:gd name="connsiteX18" fmla="*/ 195520 w 261744"/>
                  <a:gd name="connsiteY18" fmla="*/ 157677 h 189212"/>
                  <a:gd name="connsiteX19" fmla="*/ 198674 w 261744"/>
                  <a:gd name="connsiteY19" fmla="*/ 138756 h 189212"/>
                  <a:gd name="connsiteX20" fmla="*/ 233363 w 261744"/>
                  <a:gd name="connsiteY20" fmla="*/ 0 h 189212"/>
                  <a:gd name="connsiteX21" fmla="*/ 261745 w 261744"/>
                  <a:gd name="connsiteY21" fmla="*/ 0 h 189212"/>
                  <a:gd name="connsiteX22" fmla="*/ 208134 w 261744"/>
                  <a:gd name="connsiteY22" fmla="*/ 189213 h 189212"/>
                  <a:gd name="connsiteX23" fmla="*/ 179752 w 261744"/>
                  <a:gd name="connsiteY23" fmla="*/ 189213 h 18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61744" h="189212">
                    <a:moveTo>
                      <a:pt x="179752" y="189213"/>
                    </a:moveTo>
                    <a:lnTo>
                      <a:pt x="145063" y="78839"/>
                    </a:lnTo>
                    <a:cubicBezTo>
                      <a:pt x="141910" y="72531"/>
                      <a:pt x="138756" y="56764"/>
                      <a:pt x="132449" y="31535"/>
                    </a:cubicBezTo>
                    <a:lnTo>
                      <a:pt x="132449" y="31535"/>
                    </a:lnTo>
                    <a:cubicBezTo>
                      <a:pt x="129296" y="50457"/>
                      <a:pt x="122988" y="66224"/>
                      <a:pt x="119835" y="78839"/>
                    </a:cubicBezTo>
                    <a:lnTo>
                      <a:pt x="85146" y="189213"/>
                    </a:lnTo>
                    <a:lnTo>
                      <a:pt x="50457" y="189213"/>
                    </a:lnTo>
                    <a:lnTo>
                      <a:pt x="0" y="0"/>
                    </a:lnTo>
                    <a:lnTo>
                      <a:pt x="31535" y="0"/>
                    </a:lnTo>
                    <a:cubicBezTo>
                      <a:pt x="44150" y="47303"/>
                      <a:pt x="53610" y="85146"/>
                      <a:pt x="59917" y="107220"/>
                    </a:cubicBezTo>
                    <a:cubicBezTo>
                      <a:pt x="66225" y="132449"/>
                      <a:pt x="69378" y="148217"/>
                      <a:pt x="69378" y="157677"/>
                    </a:cubicBezTo>
                    <a:lnTo>
                      <a:pt x="69378" y="157677"/>
                    </a:lnTo>
                    <a:cubicBezTo>
                      <a:pt x="69378" y="151370"/>
                      <a:pt x="72532" y="141910"/>
                      <a:pt x="75685" y="132449"/>
                    </a:cubicBezTo>
                    <a:cubicBezTo>
                      <a:pt x="78839" y="122988"/>
                      <a:pt x="81992" y="113528"/>
                      <a:pt x="81992" y="107220"/>
                    </a:cubicBezTo>
                    <a:lnTo>
                      <a:pt x="116681" y="0"/>
                    </a:lnTo>
                    <a:lnTo>
                      <a:pt x="148217" y="0"/>
                    </a:lnTo>
                    <a:lnTo>
                      <a:pt x="182906" y="107220"/>
                    </a:lnTo>
                    <a:cubicBezTo>
                      <a:pt x="189213" y="126142"/>
                      <a:pt x="192367" y="145063"/>
                      <a:pt x="195520" y="157677"/>
                    </a:cubicBezTo>
                    <a:lnTo>
                      <a:pt x="195520" y="157677"/>
                    </a:lnTo>
                    <a:cubicBezTo>
                      <a:pt x="195520" y="154524"/>
                      <a:pt x="198674" y="148217"/>
                      <a:pt x="198674" y="138756"/>
                    </a:cubicBezTo>
                    <a:cubicBezTo>
                      <a:pt x="201827" y="129295"/>
                      <a:pt x="211288" y="85146"/>
                      <a:pt x="233363" y="0"/>
                    </a:cubicBezTo>
                    <a:lnTo>
                      <a:pt x="261745" y="0"/>
                    </a:lnTo>
                    <a:lnTo>
                      <a:pt x="208134" y="189213"/>
                    </a:lnTo>
                    <a:lnTo>
                      <a:pt x="179752" y="189213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9" name="Freeform: Shape 2198">
                <a:extLst>
                  <a:ext uri="{FF2B5EF4-FFF2-40B4-BE49-F238E27FC236}">
                    <a16:creationId xmlns:a16="http://schemas.microsoft.com/office/drawing/2014/main" id="{A48C0561-2FE4-84B9-BE14-724F6A0B90ED}"/>
                  </a:ext>
                </a:extLst>
              </p:cNvPr>
              <p:cNvSpPr/>
              <p:nvPr/>
            </p:nvSpPr>
            <p:spPr>
              <a:xfrm>
                <a:off x="7772328" y="2903568"/>
                <a:ext cx="198673" cy="252283"/>
              </a:xfrm>
              <a:custGeom>
                <a:avLst/>
                <a:gdLst>
                  <a:gd name="connsiteX0" fmla="*/ 100914 w 198673"/>
                  <a:gd name="connsiteY0" fmla="*/ 126142 h 252283"/>
                  <a:gd name="connsiteX1" fmla="*/ 167138 w 198673"/>
                  <a:gd name="connsiteY1" fmla="*/ 0 h 252283"/>
                  <a:gd name="connsiteX2" fmla="*/ 198674 w 198673"/>
                  <a:gd name="connsiteY2" fmla="*/ 0 h 252283"/>
                  <a:gd name="connsiteX3" fmla="*/ 113528 w 198673"/>
                  <a:gd name="connsiteY3" fmla="*/ 154524 h 252283"/>
                  <a:gd name="connsiteX4" fmla="*/ 113528 w 198673"/>
                  <a:gd name="connsiteY4" fmla="*/ 252284 h 252283"/>
                  <a:gd name="connsiteX5" fmla="*/ 85146 w 198673"/>
                  <a:gd name="connsiteY5" fmla="*/ 252284 h 252283"/>
                  <a:gd name="connsiteX6" fmla="*/ 85146 w 198673"/>
                  <a:gd name="connsiteY6" fmla="*/ 154524 h 252283"/>
                  <a:gd name="connsiteX7" fmla="*/ 0 w 198673"/>
                  <a:gd name="connsiteY7" fmla="*/ 0 h 252283"/>
                  <a:gd name="connsiteX8" fmla="*/ 31535 w 198673"/>
                  <a:gd name="connsiteY8" fmla="*/ 0 h 252283"/>
                  <a:gd name="connsiteX9" fmla="*/ 100914 w 198673"/>
                  <a:gd name="connsiteY9" fmla="*/ 126142 h 25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673" h="252283">
                    <a:moveTo>
                      <a:pt x="100914" y="126142"/>
                    </a:moveTo>
                    <a:lnTo>
                      <a:pt x="167138" y="0"/>
                    </a:lnTo>
                    <a:lnTo>
                      <a:pt x="198674" y="0"/>
                    </a:lnTo>
                    <a:lnTo>
                      <a:pt x="113528" y="154524"/>
                    </a:lnTo>
                    <a:lnTo>
                      <a:pt x="113528" y="252284"/>
                    </a:lnTo>
                    <a:lnTo>
                      <a:pt x="85146" y="252284"/>
                    </a:lnTo>
                    <a:lnTo>
                      <a:pt x="85146" y="154524"/>
                    </a:lnTo>
                    <a:lnTo>
                      <a:pt x="0" y="0"/>
                    </a:lnTo>
                    <a:lnTo>
                      <a:pt x="31535" y="0"/>
                    </a:lnTo>
                    <a:lnTo>
                      <a:pt x="100914" y="126142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:a16="http://schemas.microsoft.com/office/drawing/2014/main" id="{593DFB45-A9F6-35FB-1095-C342F91C8B1C}"/>
                  </a:ext>
                </a:extLst>
              </p:cNvPr>
              <p:cNvSpPr/>
              <p:nvPr/>
            </p:nvSpPr>
            <p:spPr>
              <a:xfrm>
                <a:off x="7989923" y="2963485"/>
                <a:ext cx="160830" cy="195520"/>
              </a:xfrm>
              <a:custGeom>
                <a:avLst/>
                <a:gdLst>
                  <a:gd name="connsiteX0" fmla="*/ 91453 w 160830"/>
                  <a:gd name="connsiteY0" fmla="*/ 195520 h 195520"/>
                  <a:gd name="connsiteX1" fmla="*/ 25228 w 160830"/>
                  <a:gd name="connsiteY1" fmla="*/ 170292 h 195520"/>
                  <a:gd name="connsiteX2" fmla="*/ 0 w 160830"/>
                  <a:gd name="connsiteY2" fmla="*/ 100914 h 195520"/>
                  <a:gd name="connsiteX3" fmla="*/ 22075 w 160830"/>
                  <a:gd name="connsiteY3" fmla="*/ 28382 h 195520"/>
                  <a:gd name="connsiteX4" fmla="*/ 81992 w 160830"/>
                  <a:gd name="connsiteY4" fmla="*/ 0 h 195520"/>
                  <a:gd name="connsiteX5" fmla="*/ 138756 w 160830"/>
                  <a:gd name="connsiteY5" fmla="*/ 22075 h 195520"/>
                  <a:gd name="connsiteX6" fmla="*/ 160831 w 160830"/>
                  <a:gd name="connsiteY6" fmla="*/ 85146 h 195520"/>
                  <a:gd name="connsiteX7" fmla="*/ 160831 w 160830"/>
                  <a:gd name="connsiteY7" fmla="*/ 104067 h 195520"/>
                  <a:gd name="connsiteX8" fmla="*/ 31535 w 160830"/>
                  <a:gd name="connsiteY8" fmla="*/ 104067 h 195520"/>
                  <a:gd name="connsiteX9" fmla="*/ 47303 w 160830"/>
                  <a:gd name="connsiteY9" fmla="*/ 154524 h 195520"/>
                  <a:gd name="connsiteX10" fmla="*/ 91453 w 160830"/>
                  <a:gd name="connsiteY10" fmla="*/ 170292 h 195520"/>
                  <a:gd name="connsiteX11" fmla="*/ 151370 w 160830"/>
                  <a:gd name="connsiteY11" fmla="*/ 157677 h 195520"/>
                  <a:gd name="connsiteX12" fmla="*/ 151370 w 160830"/>
                  <a:gd name="connsiteY12" fmla="*/ 182906 h 195520"/>
                  <a:gd name="connsiteX13" fmla="*/ 122988 w 160830"/>
                  <a:gd name="connsiteY13" fmla="*/ 192367 h 195520"/>
                  <a:gd name="connsiteX14" fmla="*/ 91453 w 160830"/>
                  <a:gd name="connsiteY14" fmla="*/ 195520 h 195520"/>
                  <a:gd name="connsiteX15" fmla="*/ 85146 w 160830"/>
                  <a:gd name="connsiteY15" fmla="*/ 22075 h 195520"/>
                  <a:gd name="connsiteX16" fmla="*/ 47303 w 160830"/>
                  <a:gd name="connsiteY16" fmla="*/ 37843 h 195520"/>
                  <a:gd name="connsiteX17" fmla="*/ 31535 w 160830"/>
                  <a:gd name="connsiteY17" fmla="*/ 78839 h 195520"/>
                  <a:gd name="connsiteX18" fmla="*/ 129295 w 160830"/>
                  <a:gd name="connsiteY18" fmla="*/ 78839 h 195520"/>
                  <a:gd name="connsiteX19" fmla="*/ 116681 w 160830"/>
                  <a:gd name="connsiteY19" fmla="*/ 37843 h 195520"/>
                  <a:gd name="connsiteX20" fmla="*/ 85146 w 160830"/>
                  <a:gd name="connsiteY20" fmla="*/ 22075 h 19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830" h="195520">
                    <a:moveTo>
                      <a:pt x="91453" y="195520"/>
                    </a:moveTo>
                    <a:cubicBezTo>
                      <a:pt x="63071" y="195520"/>
                      <a:pt x="40996" y="186059"/>
                      <a:pt x="25228" y="170292"/>
                    </a:cubicBezTo>
                    <a:cubicBezTo>
                      <a:pt x="9461" y="154524"/>
                      <a:pt x="0" y="129296"/>
                      <a:pt x="0" y="100914"/>
                    </a:cubicBezTo>
                    <a:cubicBezTo>
                      <a:pt x="0" y="69378"/>
                      <a:pt x="6307" y="47303"/>
                      <a:pt x="22075" y="28382"/>
                    </a:cubicBezTo>
                    <a:cubicBezTo>
                      <a:pt x="37842" y="9461"/>
                      <a:pt x="56764" y="0"/>
                      <a:pt x="81992" y="0"/>
                    </a:cubicBezTo>
                    <a:cubicBezTo>
                      <a:pt x="107221" y="0"/>
                      <a:pt x="126142" y="9461"/>
                      <a:pt x="138756" y="22075"/>
                    </a:cubicBezTo>
                    <a:cubicBezTo>
                      <a:pt x="151370" y="37843"/>
                      <a:pt x="160831" y="56764"/>
                      <a:pt x="160831" y="85146"/>
                    </a:cubicBezTo>
                    <a:lnTo>
                      <a:pt x="160831" y="104067"/>
                    </a:lnTo>
                    <a:lnTo>
                      <a:pt x="31535" y="104067"/>
                    </a:lnTo>
                    <a:cubicBezTo>
                      <a:pt x="31535" y="126142"/>
                      <a:pt x="37842" y="141910"/>
                      <a:pt x="47303" y="154524"/>
                    </a:cubicBezTo>
                    <a:cubicBezTo>
                      <a:pt x="56764" y="167138"/>
                      <a:pt x="72532" y="170292"/>
                      <a:pt x="91453" y="170292"/>
                    </a:cubicBezTo>
                    <a:cubicBezTo>
                      <a:pt x="110374" y="170292"/>
                      <a:pt x="132449" y="167138"/>
                      <a:pt x="151370" y="157677"/>
                    </a:cubicBezTo>
                    <a:lnTo>
                      <a:pt x="151370" y="182906"/>
                    </a:lnTo>
                    <a:cubicBezTo>
                      <a:pt x="141910" y="186059"/>
                      <a:pt x="132449" y="189213"/>
                      <a:pt x="122988" y="192367"/>
                    </a:cubicBezTo>
                    <a:cubicBezTo>
                      <a:pt x="116681" y="195520"/>
                      <a:pt x="104067" y="195520"/>
                      <a:pt x="91453" y="195520"/>
                    </a:cubicBezTo>
                    <a:close/>
                    <a:moveTo>
                      <a:pt x="85146" y="22075"/>
                    </a:moveTo>
                    <a:cubicBezTo>
                      <a:pt x="69378" y="22075"/>
                      <a:pt x="56764" y="28382"/>
                      <a:pt x="47303" y="37843"/>
                    </a:cubicBezTo>
                    <a:cubicBezTo>
                      <a:pt x="37842" y="47303"/>
                      <a:pt x="31535" y="59917"/>
                      <a:pt x="31535" y="78839"/>
                    </a:cubicBezTo>
                    <a:lnTo>
                      <a:pt x="129295" y="78839"/>
                    </a:lnTo>
                    <a:cubicBezTo>
                      <a:pt x="129295" y="59917"/>
                      <a:pt x="126142" y="47303"/>
                      <a:pt x="116681" y="37843"/>
                    </a:cubicBezTo>
                    <a:cubicBezTo>
                      <a:pt x="110374" y="28382"/>
                      <a:pt x="100913" y="22075"/>
                      <a:pt x="85146" y="22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1" name="Freeform: Shape 2200">
                <a:extLst>
                  <a:ext uri="{FF2B5EF4-FFF2-40B4-BE49-F238E27FC236}">
                    <a16:creationId xmlns:a16="http://schemas.microsoft.com/office/drawing/2014/main" id="{ACE46625-05DB-AB3A-6964-4CE668C02FCE}"/>
                  </a:ext>
                </a:extLst>
              </p:cNvPr>
              <p:cNvSpPr/>
              <p:nvPr/>
            </p:nvSpPr>
            <p:spPr>
              <a:xfrm>
                <a:off x="8188597" y="2966639"/>
                <a:ext cx="151370" cy="192366"/>
              </a:xfrm>
              <a:custGeom>
                <a:avLst/>
                <a:gdLst>
                  <a:gd name="connsiteX0" fmla="*/ 129295 w 151370"/>
                  <a:gd name="connsiteY0" fmla="*/ 189213 h 192366"/>
                  <a:gd name="connsiteX1" fmla="*/ 122988 w 151370"/>
                  <a:gd name="connsiteY1" fmla="*/ 160831 h 192366"/>
                  <a:gd name="connsiteX2" fmla="*/ 122988 w 151370"/>
                  <a:gd name="connsiteY2" fmla="*/ 160831 h 192366"/>
                  <a:gd name="connsiteX3" fmla="*/ 94606 w 151370"/>
                  <a:gd name="connsiteY3" fmla="*/ 186059 h 192366"/>
                  <a:gd name="connsiteX4" fmla="*/ 59917 w 151370"/>
                  <a:gd name="connsiteY4" fmla="*/ 192366 h 192366"/>
                  <a:gd name="connsiteX5" fmla="*/ 15768 w 151370"/>
                  <a:gd name="connsiteY5" fmla="*/ 176599 h 192366"/>
                  <a:gd name="connsiteX6" fmla="*/ 0 w 151370"/>
                  <a:gd name="connsiteY6" fmla="*/ 135602 h 192366"/>
                  <a:gd name="connsiteX7" fmla="*/ 91453 w 151370"/>
                  <a:gd name="connsiteY7" fmla="*/ 75685 h 192366"/>
                  <a:gd name="connsiteX8" fmla="*/ 122988 w 151370"/>
                  <a:gd name="connsiteY8" fmla="*/ 75685 h 192366"/>
                  <a:gd name="connsiteX9" fmla="*/ 122988 w 151370"/>
                  <a:gd name="connsiteY9" fmla="*/ 63071 h 192366"/>
                  <a:gd name="connsiteX10" fmla="*/ 113528 w 151370"/>
                  <a:gd name="connsiteY10" fmla="*/ 31535 h 192366"/>
                  <a:gd name="connsiteX11" fmla="*/ 81992 w 151370"/>
                  <a:gd name="connsiteY11" fmla="*/ 22075 h 192366"/>
                  <a:gd name="connsiteX12" fmla="*/ 28382 w 151370"/>
                  <a:gd name="connsiteY12" fmla="*/ 37842 h 192366"/>
                  <a:gd name="connsiteX13" fmla="*/ 18921 w 151370"/>
                  <a:gd name="connsiteY13" fmla="*/ 15768 h 192366"/>
                  <a:gd name="connsiteX14" fmla="*/ 50457 w 151370"/>
                  <a:gd name="connsiteY14" fmla="*/ 3153 h 192366"/>
                  <a:gd name="connsiteX15" fmla="*/ 85146 w 151370"/>
                  <a:gd name="connsiteY15" fmla="*/ 0 h 192366"/>
                  <a:gd name="connsiteX16" fmla="*/ 135602 w 151370"/>
                  <a:gd name="connsiteY16" fmla="*/ 15768 h 192366"/>
                  <a:gd name="connsiteX17" fmla="*/ 151370 w 151370"/>
                  <a:gd name="connsiteY17" fmla="*/ 63071 h 192366"/>
                  <a:gd name="connsiteX18" fmla="*/ 151370 w 151370"/>
                  <a:gd name="connsiteY18" fmla="*/ 192366 h 192366"/>
                  <a:gd name="connsiteX19" fmla="*/ 129295 w 151370"/>
                  <a:gd name="connsiteY19" fmla="*/ 192366 h 192366"/>
                  <a:gd name="connsiteX20" fmla="*/ 63071 w 151370"/>
                  <a:gd name="connsiteY20" fmla="*/ 170291 h 192366"/>
                  <a:gd name="connsiteX21" fmla="*/ 104067 w 151370"/>
                  <a:gd name="connsiteY21" fmla="*/ 154524 h 192366"/>
                  <a:gd name="connsiteX22" fmla="*/ 119835 w 151370"/>
                  <a:gd name="connsiteY22" fmla="*/ 113528 h 192366"/>
                  <a:gd name="connsiteX23" fmla="*/ 119835 w 151370"/>
                  <a:gd name="connsiteY23" fmla="*/ 97760 h 192366"/>
                  <a:gd name="connsiteX24" fmla="*/ 91453 w 151370"/>
                  <a:gd name="connsiteY24" fmla="*/ 97760 h 192366"/>
                  <a:gd name="connsiteX25" fmla="*/ 40996 w 151370"/>
                  <a:gd name="connsiteY25" fmla="*/ 107220 h 192366"/>
                  <a:gd name="connsiteX26" fmla="*/ 25228 w 151370"/>
                  <a:gd name="connsiteY26" fmla="*/ 135602 h 192366"/>
                  <a:gd name="connsiteX27" fmla="*/ 34689 w 151370"/>
                  <a:gd name="connsiteY27" fmla="*/ 160831 h 192366"/>
                  <a:gd name="connsiteX28" fmla="*/ 63071 w 151370"/>
                  <a:gd name="connsiteY28" fmla="*/ 170291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370" h="192366">
                    <a:moveTo>
                      <a:pt x="129295" y="189213"/>
                    </a:moveTo>
                    <a:lnTo>
                      <a:pt x="122988" y="160831"/>
                    </a:lnTo>
                    <a:lnTo>
                      <a:pt x="122988" y="160831"/>
                    </a:lnTo>
                    <a:cubicBezTo>
                      <a:pt x="113528" y="173445"/>
                      <a:pt x="104067" y="179752"/>
                      <a:pt x="94606" y="186059"/>
                    </a:cubicBezTo>
                    <a:cubicBezTo>
                      <a:pt x="85146" y="189213"/>
                      <a:pt x="72531" y="192366"/>
                      <a:pt x="59917" y="192366"/>
                    </a:cubicBezTo>
                    <a:cubicBezTo>
                      <a:pt x="40996" y="192366"/>
                      <a:pt x="25228" y="186059"/>
                      <a:pt x="15768" y="176599"/>
                    </a:cubicBezTo>
                    <a:cubicBezTo>
                      <a:pt x="6307" y="167138"/>
                      <a:pt x="0" y="154524"/>
                      <a:pt x="0" y="135602"/>
                    </a:cubicBezTo>
                    <a:cubicBezTo>
                      <a:pt x="0" y="97760"/>
                      <a:pt x="31535" y="78839"/>
                      <a:pt x="91453" y="75685"/>
                    </a:cubicBezTo>
                    <a:lnTo>
                      <a:pt x="122988" y="75685"/>
                    </a:lnTo>
                    <a:lnTo>
                      <a:pt x="122988" y="63071"/>
                    </a:lnTo>
                    <a:cubicBezTo>
                      <a:pt x="122988" y="47303"/>
                      <a:pt x="119835" y="37842"/>
                      <a:pt x="113528" y="31535"/>
                    </a:cubicBezTo>
                    <a:cubicBezTo>
                      <a:pt x="107220" y="25228"/>
                      <a:pt x="97760" y="22075"/>
                      <a:pt x="81992" y="22075"/>
                    </a:cubicBezTo>
                    <a:cubicBezTo>
                      <a:pt x="66224" y="22075"/>
                      <a:pt x="47303" y="28382"/>
                      <a:pt x="28382" y="37842"/>
                    </a:cubicBezTo>
                    <a:lnTo>
                      <a:pt x="18921" y="15768"/>
                    </a:lnTo>
                    <a:cubicBezTo>
                      <a:pt x="28382" y="9460"/>
                      <a:pt x="37842" y="6307"/>
                      <a:pt x="50457" y="3153"/>
                    </a:cubicBezTo>
                    <a:cubicBezTo>
                      <a:pt x="63071" y="0"/>
                      <a:pt x="72531" y="0"/>
                      <a:pt x="85146" y="0"/>
                    </a:cubicBezTo>
                    <a:cubicBezTo>
                      <a:pt x="107220" y="0"/>
                      <a:pt x="122988" y="6307"/>
                      <a:pt x="135602" y="15768"/>
                    </a:cubicBezTo>
                    <a:cubicBezTo>
                      <a:pt x="145063" y="25228"/>
                      <a:pt x="151370" y="40996"/>
                      <a:pt x="151370" y="63071"/>
                    </a:cubicBezTo>
                    <a:lnTo>
                      <a:pt x="151370" y="192366"/>
                    </a:lnTo>
                    <a:lnTo>
                      <a:pt x="129295" y="192366"/>
                    </a:lnTo>
                    <a:close/>
                    <a:moveTo>
                      <a:pt x="63071" y="170291"/>
                    </a:moveTo>
                    <a:cubicBezTo>
                      <a:pt x="81992" y="170291"/>
                      <a:pt x="94606" y="163984"/>
                      <a:pt x="104067" y="154524"/>
                    </a:cubicBezTo>
                    <a:cubicBezTo>
                      <a:pt x="113528" y="145063"/>
                      <a:pt x="119835" y="132449"/>
                      <a:pt x="119835" y="113528"/>
                    </a:cubicBezTo>
                    <a:lnTo>
                      <a:pt x="119835" y="97760"/>
                    </a:lnTo>
                    <a:lnTo>
                      <a:pt x="91453" y="97760"/>
                    </a:lnTo>
                    <a:cubicBezTo>
                      <a:pt x="69378" y="97760"/>
                      <a:pt x="53610" y="100913"/>
                      <a:pt x="40996" y="107220"/>
                    </a:cubicBezTo>
                    <a:cubicBezTo>
                      <a:pt x="31535" y="113528"/>
                      <a:pt x="25228" y="122988"/>
                      <a:pt x="25228" y="135602"/>
                    </a:cubicBezTo>
                    <a:cubicBezTo>
                      <a:pt x="25228" y="145063"/>
                      <a:pt x="28382" y="154524"/>
                      <a:pt x="34689" y="160831"/>
                    </a:cubicBezTo>
                    <a:cubicBezTo>
                      <a:pt x="44149" y="167138"/>
                      <a:pt x="53610" y="170291"/>
                      <a:pt x="63071" y="1702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:a16="http://schemas.microsoft.com/office/drawing/2014/main" id="{CAD5D45C-C99F-E79D-0309-FA6204AAF93C}"/>
                  </a:ext>
                </a:extLst>
              </p:cNvPr>
              <p:cNvSpPr/>
              <p:nvPr/>
            </p:nvSpPr>
            <p:spPr>
              <a:xfrm>
                <a:off x="8399884" y="2963485"/>
                <a:ext cx="107220" cy="192366"/>
              </a:xfrm>
              <a:custGeom>
                <a:avLst/>
                <a:gdLst>
                  <a:gd name="connsiteX0" fmla="*/ 85146 w 107220"/>
                  <a:gd name="connsiteY0" fmla="*/ 0 h 192366"/>
                  <a:gd name="connsiteX1" fmla="*/ 107221 w 107220"/>
                  <a:gd name="connsiteY1" fmla="*/ 3154 h 192366"/>
                  <a:gd name="connsiteX2" fmla="*/ 104067 w 107220"/>
                  <a:gd name="connsiteY2" fmla="*/ 28382 h 192366"/>
                  <a:gd name="connsiteX3" fmla="*/ 81992 w 107220"/>
                  <a:gd name="connsiteY3" fmla="*/ 25228 h 192366"/>
                  <a:gd name="connsiteX4" fmla="*/ 44150 w 107220"/>
                  <a:gd name="connsiteY4" fmla="*/ 44150 h 192366"/>
                  <a:gd name="connsiteX5" fmla="*/ 28382 w 107220"/>
                  <a:gd name="connsiteY5" fmla="*/ 91453 h 192366"/>
                  <a:gd name="connsiteX6" fmla="*/ 28382 w 107220"/>
                  <a:gd name="connsiteY6" fmla="*/ 192367 h 192366"/>
                  <a:gd name="connsiteX7" fmla="*/ 0 w 107220"/>
                  <a:gd name="connsiteY7" fmla="*/ 192367 h 192366"/>
                  <a:gd name="connsiteX8" fmla="*/ 0 w 107220"/>
                  <a:gd name="connsiteY8" fmla="*/ 3154 h 192366"/>
                  <a:gd name="connsiteX9" fmla="*/ 25228 w 107220"/>
                  <a:gd name="connsiteY9" fmla="*/ 3154 h 192366"/>
                  <a:gd name="connsiteX10" fmla="*/ 28382 w 107220"/>
                  <a:gd name="connsiteY10" fmla="*/ 37843 h 192366"/>
                  <a:gd name="connsiteX11" fmla="*/ 28382 w 107220"/>
                  <a:gd name="connsiteY11" fmla="*/ 37843 h 192366"/>
                  <a:gd name="connsiteX12" fmla="*/ 53610 w 107220"/>
                  <a:gd name="connsiteY12" fmla="*/ 9461 h 192366"/>
                  <a:gd name="connsiteX13" fmla="*/ 85146 w 107220"/>
                  <a:gd name="connsiteY13" fmla="*/ 0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7220" h="192366">
                    <a:moveTo>
                      <a:pt x="85146" y="0"/>
                    </a:moveTo>
                    <a:cubicBezTo>
                      <a:pt x="94606" y="0"/>
                      <a:pt x="100913" y="0"/>
                      <a:pt x="107221" y="3154"/>
                    </a:cubicBezTo>
                    <a:lnTo>
                      <a:pt x="104067" y="28382"/>
                    </a:lnTo>
                    <a:cubicBezTo>
                      <a:pt x="97760" y="25228"/>
                      <a:pt x="88299" y="25228"/>
                      <a:pt x="81992" y="25228"/>
                    </a:cubicBezTo>
                    <a:cubicBezTo>
                      <a:pt x="66224" y="25228"/>
                      <a:pt x="53610" y="31535"/>
                      <a:pt x="44150" y="44150"/>
                    </a:cubicBezTo>
                    <a:cubicBezTo>
                      <a:pt x="34689" y="56764"/>
                      <a:pt x="28382" y="72532"/>
                      <a:pt x="28382" y="91453"/>
                    </a:cubicBezTo>
                    <a:lnTo>
                      <a:pt x="28382" y="192367"/>
                    </a:lnTo>
                    <a:lnTo>
                      <a:pt x="0" y="192367"/>
                    </a:lnTo>
                    <a:lnTo>
                      <a:pt x="0" y="3154"/>
                    </a:lnTo>
                    <a:lnTo>
                      <a:pt x="25228" y="3154"/>
                    </a:lnTo>
                    <a:lnTo>
                      <a:pt x="28382" y="37843"/>
                    </a:lnTo>
                    <a:lnTo>
                      <a:pt x="28382" y="37843"/>
                    </a:lnTo>
                    <a:cubicBezTo>
                      <a:pt x="34689" y="25228"/>
                      <a:pt x="44150" y="15768"/>
                      <a:pt x="53610" y="9461"/>
                    </a:cubicBezTo>
                    <a:cubicBezTo>
                      <a:pt x="59917" y="3154"/>
                      <a:pt x="72532" y="0"/>
                      <a:pt x="85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3" name="Freeform: Shape 2202">
                <a:extLst>
                  <a:ext uri="{FF2B5EF4-FFF2-40B4-BE49-F238E27FC236}">
                    <a16:creationId xmlns:a16="http://schemas.microsoft.com/office/drawing/2014/main" id="{11013A89-4CA7-ED71-2259-C08B42EE82AB}"/>
                  </a:ext>
                </a:extLst>
              </p:cNvPr>
              <p:cNvSpPr/>
              <p:nvPr/>
            </p:nvSpPr>
            <p:spPr>
              <a:xfrm>
                <a:off x="8538640" y="2903568"/>
                <a:ext cx="44149" cy="258590"/>
              </a:xfrm>
              <a:custGeom>
                <a:avLst/>
                <a:gdLst>
                  <a:gd name="connsiteX0" fmla="*/ 0 w 44149"/>
                  <a:gd name="connsiteY0" fmla="*/ 233362 h 258590"/>
                  <a:gd name="connsiteX1" fmla="*/ 22075 w 44149"/>
                  <a:gd name="connsiteY1" fmla="*/ 211288 h 258590"/>
                  <a:gd name="connsiteX2" fmla="*/ 37842 w 44149"/>
                  <a:gd name="connsiteY2" fmla="*/ 217595 h 258590"/>
                  <a:gd name="connsiteX3" fmla="*/ 44150 w 44149"/>
                  <a:gd name="connsiteY3" fmla="*/ 236516 h 258590"/>
                  <a:gd name="connsiteX4" fmla="*/ 37842 w 44149"/>
                  <a:gd name="connsiteY4" fmla="*/ 252284 h 258590"/>
                  <a:gd name="connsiteX5" fmla="*/ 22075 w 44149"/>
                  <a:gd name="connsiteY5" fmla="*/ 258591 h 258590"/>
                  <a:gd name="connsiteX6" fmla="*/ 6307 w 44149"/>
                  <a:gd name="connsiteY6" fmla="*/ 252284 h 258590"/>
                  <a:gd name="connsiteX7" fmla="*/ 0 w 44149"/>
                  <a:gd name="connsiteY7" fmla="*/ 233362 h 258590"/>
                  <a:gd name="connsiteX8" fmla="*/ 28382 w 44149"/>
                  <a:gd name="connsiteY8" fmla="*/ 182906 h 258590"/>
                  <a:gd name="connsiteX9" fmla="*/ 9460 w 44149"/>
                  <a:gd name="connsiteY9" fmla="*/ 182906 h 258590"/>
                  <a:gd name="connsiteX10" fmla="*/ 0 w 44149"/>
                  <a:gd name="connsiteY10" fmla="*/ 0 h 258590"/>
                  <a:gd name="connsiteX11" fmla="*/ 34689 w 44149"/>
                  <a:gd name="connsiteY11" fmla="*/ 0 h 258590"/>
                  <a:gd name="connsiteX12" fmla="*/ 28382 w 44149"/>
                  <a:gd name="connsiteY12" fmla="*/ 182906 h 258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149" h="258590">
                    <a:moveTo>
                      <a:pt x="0" y="233362"/>
                    </a:moveTo>
                    <a:cubicBezTo>
                      <a:pt x="0" y="217595"/>
                      <a:pt x="6307" y="211288"/>
                      <a:pt x="22075" y="211288"/>
                    </a:cubicBezTo>
                    <a:cubicBezTo>
                      <a:pt x="28382" y="211288"/>
                      <a:pt x="34689" y="214441"/>
                      <a:pt x="37842" y="217595"/>
                    </a:cubicBezTo>
                    <a:cubicBezTo>
                      <a:pt x="40996" y="220748"/>
                      <a:pt x="44150" y="227055"/>
                      <a:pt x="44150" y="236516"/>
                    </a:cubicBezTo>
                    <a:cubicBezTo>
                      <a:pt x="44150" y="242823"/>
                      <a:pt x="40996" y="249130"/>
                      <a:pt x="37842" y="252284"/>
                    </a:cubicBezTo>
                    <a:cubicBezTo>
                      <a:pt x="34689" y="255437"/>
                      <a:pt x="28382" y="258591"/>
                      <a:pt x="22075" y="258591"/>
                    </a:cubicBezTo>
                    <a:cubicBezTo>
                      <a:pt x="15768" y="258591"/>
                      <a:pt x="12614" y="255437"/>
                      <a:pt x="6307" y="252284"/>
                    </a:cubicBezTo>
                    <a:cubicBezTo>
                      <a:pt x="0" y="249130"/>
                      <a:pt x="0" y="242823"/>
                      <a:pt x="0" y="233362"/>
                    </a:cubicBezTo>
                    <a:close/>
                    <a:moveTo>
                      <a:pt x="28382" y="182906"/>
                    </a:moveTo>
                    <a:lnTo>
                      <a:pt x="9460" y="182906"/>
                    </a:lnTo>
                    <a:lnTo>
                      <a:pt x="0" y="0"/>
                    </a:lnTo>
                    <a:lnTo>
                      <a:pt x="34689" y="0"/>
                    </a:lnTo>
                    <a:lnTo>
                      <a:pt x="28382" y="182906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211" name="Group 2210">
            <a:extLst>
              <a:ext uri="{FF2B5EF4-FFF2-40B4-BE49-F238E27FC236}">
                <a16:creationId xmlns:a16="http://schemas.microsoft.com/office/drawing/2014/main" id="{9BB3E7CE-71AE-B0C3-A2A6-D82552FEC6CA}"/>
              </a:ext>
            </a:extLst>
          </p:cNvPr>
          <p:cNvGrpSpPr/>
          <p:nvPr/>
        </p:nvGrpSpPr>
        <p:grpSpPr>
          <a:xfrm>
            <a:off x="5259082" y="2710611"/>
            <a:ext cx="2871459" cy="369332"/>
            <a:chOff x="5259081" y="2710611"/>
            <a:chExt cx="2871459" cy="369332"/>
          </a:xfrm>
        </p:grpSpPr>
        <p:sp>
          <p:nvSpPr>
            <p:cNvPr id="2204" name="TextBox 2203">
              <a:extLst>
                <a:ext uri="{FF2B5EF4-FFF2-40B4-BE49-F238E27FC236}">
                  <a16:creationId xmlns:a16="http://schemas.microsoft.com/office/drawing/2014/main" id="{EAB00E06-6A60-9AAB-4BA6-0D5A28C69198}"/>
                </a:ext>
              </a:extLst>
            </p:cNvPr>
            <p:cNvSpPr txBox="1"/>
            <p:nvPr/>
          </p:nvSpPr>
          <p:spPr>
            <a:xfrm>
              <a:off x="6318975" y="2710611"/>
              <a:ext cx="673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From</a:t>
              </a:r>
            </a:p>
          </p:txBody>
        </p:sp>
        <p:cxnSp>
          <p:nvCxnSpPr>
            <p:cNvPr id="2206" name="Straight Connector 2205">
              <a:extLst>
                <a:ext uri="{FF2B5EF4-FFF2-40B4-BE49-F238E27FC236}">
                  <a16:creationId xmlns:a16="http://schemas.microsoft.com/office/drawing/2014/main" id="{21591AF5-0138-0E13-5997-B6FCD354C6BD}"/>
                </a:ext>
              </a:extLst>
            </p:cNvPr>
            <p:cNvCxnSpPr>
              <a:stCxn id="2204" idx="3"/>
            </p:cNvCxnSpPr>
            <p:nvPr/>
          </p:nvCxnSpPr>
          <p:spPr>
            <a:xfrm>
              <a:off x="6992044" y="2895277"/>
              <a:ext cx="11384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8" name="Straight Connector 2207">
              <a:extLst>
                <a:ext uri="{FF2B5EF4-FFF2-40B4-BE49-F238E27FC236}">
                  <a16:creationId xmlns:a16="http://schemas.microsoft.com/office/drawing/2014/main" id="{0E4706C7-9360-13C3-04ED-7F367F92BF5A}"/>
                </a:ext>
              </a:extLst>
            </p:cNvPr>
            <p:cNvCxnSpPr>
              <a:stCxn id="2204" idx="1"/>
            </p:cNvCxnSpPr>
            <p:nvPr/>
          </p:nvCxnSpPr>
          <p:spPr>
            <a:xfrm flipH="1">
              <a:off x="5259081" y="2895277"/>
              <a:ext cx="105989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10" name="Picture 2209" descr="Logo" hidden="1">
            <a:extLst>
              <a:ext uri="{FF2B5EF4-FFF2-40B4-BE49-F238E27FC236}">
                <a16:creationId xmlns:a16="http://schemas.microsoft.com/office/drawing/2014/main" id="{358BE6B7-C5BE-6A32-946C-DD027F78D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90" y="3181073"/>
            <a:ext cx="1997844" cy="560800"/>
          </a:xfrm>
          <a:prstGeom prst="rect">
            <a:avLst/>
          </a:prstGeom>
        </p:spPr>
      </p:pic>
      <p:sp>
        <p:nvSpPr>
          <p:cNvPr id="2212" name="TextBox 2211">
            <a:extLst>
              <a:ext uri="{FF2B5EF4-FFF2-40B4-BE49-F238E27FC236}">
                <a16:creationId xmlns:a16="http://schemas.microsoft.com/office/drawing/2014/main" id="{38BC4689-D6AD-7C28-DEB2-3CA2A1AEFCE1}"/>
              </a:ext>
            </a:extLst>
          </p:cNvPr>
          <p:cNvSpPr txBox="1"/>
          <p:nvPr/>
        </p:nvSpPr>
        <p:spPr>
          <a:xfrm>
            <a:off x="4979049" y="3198945"/>
            <a:ext cx="343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Dreaming Outloud Script Pro" panose="020B0604020202020204" pitchFamily="66" charset="0"/>
                <a:cs typeface="Dreaming Outloud Script Pro" panose="020B0604020202020204" pitchFamily="66" charset="0"/>
              </a:rPr>
              <a:t>Enter your name here</a:t>
            </a:r>
          </a:p>
        </p:txBody>
      </p:sp>
    </p:spTree>
    <p:extLst>
      <p:ext uri="{BB962C8B-B14F-4D97-AF65-F5344CB8AC3E}">
        <p14:creationId xmlns:p14="http://schemas.microsoft.com/office/powerpoint/2010/main" val="32611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7537657"/>
                  </p:ext>
                </p:extLst>
              </p:nvPr>
            </p:nvGraphicFramePr>
            <p:xfrm rot="16200000">
              <a:off x="6911852" y="3261358"/>
              <a:ext cx="235196" cy="335280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35196" cy="33528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2215658" ay="1648949" az="-11476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6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6911852" y="3261358"/>
                <a:ext cx="235196" cy="33528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FF64381-0CE9-0068-30DB-786AB65C1B67}"/>
              </a:ext>
            </a:extLst>
          </p:cNvPr>
          <p:cNvSpPr txBox="1"/>
          <p:nvPr/>
        </p:nvSpPr>
        <p:spPr>
          <a:xfrm>
            <a:off x="6879908" y="3347429"/>
            <a:ext cx="337184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C51DCD-907A-6FC2-C7CC-C1920F75328D}"/>
              </a:ext>
            </a:extLst>
          </p:cNvPr>
          <p:cNvSpPr txBox="1"/>
          <p:nvPr/>
        </p:nvSpPr>
        <p:spPr>
          <a:xfrm>
            <a:off x="6861810" y="3375822"/>
            <a:ext cx="335280" cy="180819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1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2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3</a:t>
            </a:r>
          </a:p>
        </p:txBody>
      </p:sp>
      <p:grpSp>
        <p:nvGrpSpPr>
          <p:cNvPr id="2190" name="Group 2189">
            <a:extLst>
              <a:ext uri="{FF2B5EF4-FFF2-40B4-BE49-F238E27FC236}">
                <a16:creationId xmlns:a16="http://schemas.microsoft.com/office/drawing/2014/main" id="{374D8D5D-2593-72D2-E8A3-F604BFC03753}"/>
              </a:ext>
            </a:extLst>
          </p:cNvPr>
          <p:cNvGrpSpPr/>
          <p:nvPr/>
        </p:nvGrpSpPr>
        <p:grpSpPr>
          <a:xfrm>
            <a:off x="-4000065" y="-924057"/>
            <a:ext cx="27496856" cy="7891120"/>
            <a:chOff x="-12152672" y="-23173"/>
            <a:chExt cx="24344671" cy="69864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18F24B-8911-9D80-053B-1D8336ED1233}"/>
                </a:ext>
              </a:extLst>
            </p:cNvPr>
            <p:cNvGrpSpPr/>
            <p:nvPr/>
          </p:nvGrpSpPr>
          <p:grpSpPr>
            <a:xfrm>
              <a:off x="6904145" y="-20805"/>
              <a:ext cx="3125319" cy="3449802"/>
              <a:chOff x="8930809" y="-20802"/>
              <a:chExt cx="3125319" cy="344980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7C70D2-41E4-EA9F-CF46-18B50010E6C1}"/>
                  </a:ext>
                </a:extLst>
              </p:cNvPr>
              <p:cNvSpPr/>
              <p:nvPr/>
            </p:nvSpPr>
            <p:spPr>
              <a:xfrm>
                <a:off x="8930809" y="280629"/>
                <a:ext cx="2733297" cy="314837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AAD2F8C-485A-BAF3-8206-BF8DA0829F33}"/>
                  </a:ext>
                </a:extLst>
              </p:cNvPr>
              <p:cNvSpPr/>
              <p:nvPr/>
            </p:nvSpPr>
            <p:spPr>
              <a:xfrm>
                <a:off x="10492172" y="-20802"/>
                <a:ext cx="1563956" cy="156395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glow rad="1219200">
                  <a:schemeClr val="bg1">
                    <a:alpha val="25000"/>
                  </a:schemeClr>
                </a:glow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CC04D12-7132-8B9F-BC89-07A89FAE6908}"/>
                  </a:ext>
                </a:extLst>
              </p:cNvPr>
              <p:cNvSpPr/>
              <p:nvPr/>
            </p:nvSpPr>
            <p:spPr>
              <a:xfrm>
                <a:off x="9224145" y="42857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5318A0-67B8-3ABD-E68C-31B581D76829}"/>
                  </a:ext>
                </a:extLst>
              </p:cNvPr>
              <p:cNvSpPr/>
              <p:nvPr/>
            </p:nvSpPr>
            <p:spPr>
              <a:xfrm>
                <a:off x="9716788" y="1161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C6BB17-BCEB-F7D8-83CE-2C1743F47956}"/>
                  </a:ext>
                </a:extLst>
              </p:cNvPr>
              <p:cNvSpPr/>
              <p:nvPr/>
            </p:nvSpPr>
            <p:spPr>
              <a:xfrm>
                <a:off x="11315813" y="2342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2A5626-3AEE-FDAD-797F-B279F6B254D1}"/>
                  </a:ext>
                </a:extLst>
              </p:cNvPr>
              <p:cNvSpPr/>
              <p:nvPr/>
            </p:nvSpPr>
            <p:spPr>
              <a:xfrm>
                <a:off x="9079479" y="136833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EF6C111-B2D9-9D8D-4271-61EB62EF9871}"/>
                  </a:ext>
                </a:extLst>
              </p:cNvPr>
              <p:cNvSpPr/>
              <p:nvPr/>
            </p:nvSpPr>
            <p:spPr>
              <a:xfrm>
                <a:off x="11176042" y="269337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1DC298-7DA2-6474-EFAA-EE2B3AA74726}"/>
                  </a:ext>
                </a:extLst>
              </p:cNvPr>
              <p:cNvSpPr/>
              <p:nvPr/>
            </p:nvSpPr>
            <p:spPr>
              <a:xfrm>
                <a:off x="10340098" y="58635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3211074-5774-ACF3-AFCC-8AB21C54B825}"/>
                  </a:ext>
                </a:extLst>
              </p:cNvPr>
              <p:cNvSpPr/>
              <p:nvPr/>
            </p:nvSpPr>
            <p:spPr>
              <a:xfrm>
                <a:off x="9244162" y="217840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275AC29-E4AC-EF7B-5168-D4DE8E6A060D}"/>
                  </a:ext>
                </a:extLst>
              </p:cNvPr>
              <p:cNvSpPr/>
              <p:nvPr/>
            </p:nvSpPr>
            <p:spPr>
              <a:xfrm>
                <a:off x="10351026" y="263136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3DB1484-A738-CDF0-BE55-6B1D6AE32F7A}"/>
                  </a:ext>
                </a:extLst>
              </p:cNvPr>
              <p:cNvSpPr/>
              <p:nvPr/>
            </p:nvSpPr>
            <p:spPr>
              <a:xfrm>
                <a:off x="9533195" y="191179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C3FC627-FFBD-A2D5-7F92-54B9F5F4D308}"/>
                  </a:ext>
                </a:extLst>
              </p:cNvPr>
              <p:cNvSpPr/>
              <p:nvPr/>
            </p:nvSpPr>
            <p:spPr>
              <a:xfrm>
                <a:off x="10470329" y="101635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ABB2C38-EDA9-DDA1-ECAC-4F89E1CA5B92}"/>
                  </a:ext>
                </a:extLst>
              </p:cNvPr>
              <p:cNvSpPr/>
              <p:nvPr/>
            </p:nvSpPr>
            <p:spPr>
              <a:xfrm>
                <a:off x="9222745" y="282312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73ECDA0-F8C5-E764-13B6-2F083E02264C}"/>
                  </a:ext>
                </a:extLst>
              </p:cNvPr>
              <p:cNvSpPr/>
              <p:nvPr/>
            </p:nvSpPr>
            <p:spPr>
              <a:xfrm>
                <a:off x="11081179" y="308185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ADC002E-65A0-5F9D-015A-A656FA359245}"/>
                  </a:ext>
                </a:extLst>
              </p:cNvPr>
              <p:cNvSpPr/>
              <p:nvPr/>
            </p:nvSpPr>
            <p:spPr>
              <a:xfrm>
                <a:off x="9462167" y="273996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BD4E98-0482-6F14-0FB3-7A64793F31FA}"/>
                  </a:ext>
                </a:extLst>
              </p:cNvPr>
              <p:cNvSpPr/>
              <p:nvPr/>
            </p:nvSpPr>
            <p:spPr>
              <a:xfrm>
                <a:off x="9736960" y="191179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317984-3BB8-D6DF-7F03-F1C2DB1088D7}"/>
                  </a:ext>
                </a:extLst>
              </p:cNvPr>
              <p:cNvSpPr/>
              <p:nvPr/>
            </p:nvSpPr>
            <p:spPr>
              <a:xfrm>
                <a:off x="9369977" y="136100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EEF7F57-EB0E-40B9-A84F-2ED16A9B95B9}"/>
                  </a:ext>
                </a:extLst>
              </p:cNvPr>
              <p:cNvSpPr/>
              <p:nvPr/>
            </p:nvSpPr>
            <p:spPr>
              <a:xfrm>
                <a:off x="10075688" y="1048270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4C579EF-76A4-CE4B-8F7C-D4D57BFA3C6B}"/>
                  </a:ext>
                </a:extLst>
              </p:cNvPr>
              <p:cNvSpPr/>
              <p:nvPr/>
            </p:nvSpPr>
            <p:spPr>
              <a:xfrm>
                <a:off x="9385494" y="76117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C8D6ED-0696-1C4B-25C0-D2ED6EF3B8FF}"/>
                  </a:ext>
                </a:extLst>
              </p:cNvPr>
              <p:cNvSpPr/>
              <p:nvPr/>
            </p:nvSpPr>
            <p:spPr>
              <a:xfrm>
                <a:off x="10567361" y="68363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535E4D5-13F1-2449-1EEA-4DE50AF2A119}"/>
                  </a:ext>
                </a:extLst>
              </p:cNvPr>
              <p:cNvSpPr/>
              <p:nvPr/>
            </p:nvSpPr>
            <p:spPr>
              <a:xfrm>
                <a:off x="10769252" y="125436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C8087C8-8B3C-3BC3-161B-DCDAAF471991}"/>
                  </a:ext>
                </a:extLst>
              </p:cNvPr>
              <p:cNvSpPr/>
              <p:nvPr/>
            </p:nvSpPr>
            <p:spPr>
              <a:xfrm>
                <a:off x="9126069" y="1713553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F32632-64CD-4C6B-F793-8D8EF7D46999}"/>
                  </a:ext>
                </a:extLst>
              </p:cNvPr>
              <p:cNvSpPr/>
              <p:nvPr/>
            </p:nvSpPr>
            <p:spPr>
              <a:xfrm>
                <a:off x="9863749" y="228428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C5B4BE2-EC12-3180-C52E-5729596B124E}"/>
                  </a:ext>
                </a:extLst>
              </p:cNvPr>
              <p:cNvSpPr/>
              <p:nvPr/>
            </p:nvSpPr>
            <p:spPr>
              <a:xfrm>
                <a:off x="9133406" y="88515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3C0BFA9-879A-4467-6C2E-0867607BB49F}"/>
                  </a:ext>
                </a:extLst>
              </p:cNvPr>
              <p:cNvSpPr/>
              <p:nvPr/>
            </p:nvSpPr>
            <p:spPr>
              <a:xfrm>
                <a:off x="9951606" y="56155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1448015-0B5B-68D9-1326-C1856A6B5D6B}"/>
                  </a:ext>
                </a:extLst>
              </p:cNvPr>
              <p:cNvSpPr/>
              <p:nvPr/>
            </p:nvSpPr>
            <p:spPr>
              <a:xfrm>
                <a:off x="10552687" y="226152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084C1C-39B4-9E67-8677-6DF94BB26D3A}"/>
                  </a:ext>
                </a:extLst>
              </p:cNvPr>
              <p:cNvSpPr/>
              <p:nvPr/>
            </p:nvSpPr>
            <p:spPr>
              <a:xfrm>
                <a:off x="10038842" y="196275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8945559-414D-2CE7-DCA8-4F13D41058A0}"/>
                  </a:ext>
                </a:extLst>
              </p:cNvPr>
              <p:cNvSpPr/>
              <p:nvPr/>
            </p:nvSpPr>
            <p:spPr>
              <a:xfrm>
                <a:off x="9972693" y="2952798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713094E-32D6-14EF-D3D8-030A6425AD8E}"/>
                  </a:ext>
                </a:extLst>
              </p:cNvPr>
              <p:cNvSpPr/>
              <p:nvPr/>
            </p:nvSpPr>
            <p:spPr>
              <a:xfrm>
                <a:off x="10647150" y="31451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62765C6-DAF2-D713-6254-D19F9919C228}"/>
                  </a:ext>
                </a:extLst>
              </p:cNvPr>
              <p:cNvSpPr/>
              <p:nvPr/>
            </p:nvSpPr>
            <p:spPr>
              <a:xfrm>
                <a:off x="9265577" y="31284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689AAB5-F842-A29B-4892-EB71BBD4E92E}"/>
                  </a:ext>
                </a:extLst>
              </p:cNvPr>
              <p:cNvSpPr/>
              <p:nvPr/>
            </p:nvSpPr>
            <p:spPr>
              <a:xfrm>
                <a:off x="10888472" y="246122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E8F392B-F64E-62EC-901B-F65A62D4CF63}"/>
                  </a:ext>
                </a:extLst>
              </p:cNvPr>
              <p:cNvSpPr/>
              <p:nvPr/>
            </p:nvSpPr>
            <p:spPr>
              <a:xfrm>
                <a:off x="11318419" y="159901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28FF90-BB12-9922-9013-54F3FA5DF5BD}"/>
                  </a:ext>
                </a:extLst>
              </p:cNvPr>
              <p:cNvSpPr/>
              <p:nvPr/>
            </p:nvSpPr>
            <p:spPr>
              <a:xfrm>
                <a:off x="11485368" y="3177902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B001BFF-66F3-5A43-E199-3D74AF390C31}"/>
                  </a:ext>
                </a:extLst>
              </p:cNvPr>
              <p:cNvSpPr/>
              <p:nvPr/>
            </p:nvSpPr>
            <p:spPr>
              <a:xfrm>
                <a:off x="9764544" y="3236139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43A5E47-D5DB-72FF-33EF-4AA54F610CDC}"/>
                  </a:ext>
                </a:extLst>
              </p:cNvPr>
              <p:cNvSpPr/>
              <p:nvPr/>
            </p:nvSpPr>
            <p:spPr>
              <a:xfrm>
                <a:off x="9544751" y="254458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E4357-ED04-30A8-CF7A-6F4EB74977E1}"/>
                  </a:ext>
                </a:extLst>
              </p:cNvPr>
              <p:cNvSpPr/>
              <p:nvPr/>
            </p:nvSpPr>
            <p:spPr>
              <a:xfrm>
                <a:off x="9681152" y="1465247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0F097-2947-9F9B-96A5-00683FA0BFA8}"/>
                  </a:ext>
                </a:extLst>
              </p:cNvPr>
              <p:cNvSpPr/>
              <p:nvPr/>
            </p:nvSpPr>
            <p:spPr>
              <a:xfrm>
                <a:off x="9157753" y="667493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2E97CE-D3FB-F114-DED1-3E0745B5E420}"/>
                  </a:ext>
                </a:extLst>
              </p:cNvPr>
              <p:cNvSpPr/>
              <p:nvPr/>
            </p:nvSpPr>
            <p:spPr>
              <a:xfrm>
                <a:off x="9669413" y="405095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047094D-F1D5-AAAB-4169-60DEEDDF0432}"/>
                  </a:ext>
                </a:extLst>
              </p:cNvPr>
              <p:cNvSpPr/>
              <p:nvPr/>
            </p:nvSpPr>
            <p:spPr>
              <a:xfrm>
                <a:off x="9987244" y="1337522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A9B9812-FEE7-4921-0BDB-0C33A8B9B798}"/>
                  </a:ext>
                </a:extLst>
              </p:cNvPr>
              <p:cNvSpPr/>
              <p:nvPr/>
            </p:nvSpPr>
            <p:spPr>
              <a:xfrm>
                <a:off x="10745773" y="2729511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3A98F8-3DEC-18C4-49C1-63420AAE29DD}"/>
                  </a:ext>
                </a:extLst>
              </p:cNvPr>
              <p:cNvSpPr/>
              <p:nvPr/>
            </p:nvSpPr>
            <p:spPr>
              <a:xfrm>
                <a:off x="9963766" y="2521110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797BF7-E566-BB6A-2610-0D6180150100}"/>
                  </a:ext>
                </a:extLst>
              </p:cNvPr>
              <p:cNvSpPr/>
              <p:nvPr/>
            </p:nvSpPr>
            <p:spPr>
              <a:xfrm>
                <a:off x="10271525" y="324787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89" name="Graphic 2188">
              <a:extLst>
                <a:ext uri="{FF2B5EF4-FFF2-40B4-BE49-F238E27FC236}">
                  <a16:creationId xmlns:a16="http://schemas.microsoft.com/office/drawing/2014/main" id="{CA9F73E1-D4D0-08B3-5E2A-10E52CC3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152672" y="-23173"/>
              <a:ext cx="24344671" cy="698649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7ACC8A-8B5F-8816-16BE-AE65F6779F15}"/>
              </a:ext>
            </a:extLst>
          </p:cNvPr>
          <p:cNvGrpSpPr/>
          <p:nvPr/>
        </p:nvGrpSpPr>
        <p:grpSpPr>
          <a:xfrm rot="16200000">
            <a:off x="6558195" y="-1900697"/>
            <a:ext cx="7678584" cy="21372054"/>
            <a:chOff x="-2406376" y="-3283670"/>
            <a:chExt cx="8203419" cy="2283284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224740600"/>
                    </p:ext>
                  </p:extLst>
                </p:nvPr>
              </p:nvGraphicFramePr>
              <p:xfrm>
                <a:off x="-2406376" y="-3283670"/>
                <a:ext cx="8203419" cy="10056119"/>
              </p:xfrm>
              <a:graphic>
                <a:graphicData uri="http://schemas.microsoft.com/office/drawing/2017/model3d">
                  <am3d:model3d r:embed="rId6">
                    <am3d:spPr>
                      <a:xfrm rot="16200000">
                        <a:off x="0" y="0"/>
                        <a:ext cx="8203419" cy="1005611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02056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6200000">
                  <a:off x="578544" y="4078954"/>
                  <a:ext cx="7678584" cy="94127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949454787"/>
                    </p:ext>
                  </p:extLst>
                </p:nvPr>
              </p:nvGraphicFramePr>
              <p:xfrm flipV="1">
                <a:off x="-2230705" y="9923746"/>
                <a:ext cx="7852078" cy="9625429"/>
              </p:xfrm>
              <a:graphic>
                <a:graphicData uri="http://schemas.microsoft.com/office/drawing/2017/model3d">
                  <am3d:model3d r:embed="rId6">
                    <am3d:spPr>
                      <a:xfrm rot="16200000" flipV="1">
                        <a:off x="0" y="0"/>
                        <a:ext cx="7852078" cy="962542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976859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6200000" flipV="1">
                  <a:off x="12903845" y="4280521"/>
                  <a:ext cx="7349721" cy="900961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C3F241-E409-4ED5-A3D6-80A9DEDEFF2F}"/>
              </a:ext>
            </a:extLst>
          </p:cNvPr>
          <p:cNvGrpSpPr/>
          <p:nvPr/>
        </p:nvGrpSpPr>
        <p:grpSpPr>
          <a:xfrm>
            <a:off x="1415597" y="4204877"/>
            <a:ext cx="4137575" cy="3104733"/>
            <a:chOff x="1300393" y="64957"/>
            <a:chExt cx="9292497" cy="697286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21105758"/>
                    </p:ext>
                  </p:extLst>
                </p:nvPr>
              </p:nvGraphicFramePr>
              <p:xfrm>
                <a:off x="1300393" y="1491394"/>
                <a:ext cx="9292497" cy="4472645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9292497" cy="4472645"/>
                      </a:xfrm>
                      <a:prstGeom prst="rect">
                        <a:avLst/>
                      </a:prstGeom>
                    </am3d:spPr>
                    <am3d:camera>
                      <am3d:pos x="0" y="0" z="5425794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864873" d="1000000"/>
                      <am3d:preTrans dx="0" dy="-8161687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03081" ay="26974" az="4776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432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15597" y="4840012"/>
                  <a:ext cx="4137575" cy="1991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53580199"/>
                    </p:ext>
                  </p:extLst>
                </p:nvPr>
              </p:nvGraphicFramePr>
              <p:xfrm>
                <a:off x="4260744" y="64957"/>
                <a:ext cx="3756847" cy="6972860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3756847" cy="6972860"/>
                      </a:xfrm>
                      <a:prstGeom prst="rect">
                        <a:avLst/>
                      </a:prstGeom>
                    </am3d:spPr>
                    <am3d:camera>
                      <am3d:pos x="0" y="0" z="6267082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700098" d="1000000"/>
                      <am3d:preTrans dx="168360" dy="-18006529" dz="129107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444694" ay="-70668" az="10792672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356780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33722" y="4204877"/>
                  <a:ext cx="1672773" cy="310473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 descr="Paper">
                <a:extLst>
                  <a:ext uri="{FF2B5EF4-FFF2-40B4-BE49-F238E27FC236}">
                    <a16:creationId xmlns:a16="http://schemas.microsoft.com/office/drawing/2014/main" id="{0C4A0AD5-8658-4DC4-883C-56A07D1BFA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8087483"/>
                  </p:ext>
                </p:extLst>
              </p:nvPr>
            </p:nvGraphicFramePr>
            <p:xfrm rot="16200000">
              <a:off x="6768409" y="3152697"/>
              <a:ext cx="222992" cy="330006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22992" cy="330006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2728007" ay="1740334" az="-1569795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696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Paper">
                <a:extLst>
                  <a:ext uri="{FF2B5EF4-FFF2-40B4-BE49-F238E27FC236}">
                    <a16:creationId xmlns:a16="http://schemas.microsoft.com/office/drawing/2014/main" id="{0C4A0AD5-8658-4DC4-883C-56A07D1BF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6200000">
                <a:off x="6768409" y="3152697"/>
                <a:ext cx="222992" cy="330006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6C95D1F-CC79-C824-9108-7B9D1EB1DAA2}"/>
              </a:ext>
            </a:extLst>
          </p:cNvPr>
          <p:cNvSpPr txBox="1"/>
          <p:nvPr/>
        </p:nvSpPr>
        <p:spPr>
          <a:xfrm>
            <a:off x="6687679" y="3215899"/>
            <a:ext cx="467760" cy="123111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 for Your Name Goes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476785-4DFD-1C0C-8D50-5E2A36EC2A9A}"/>
              </a:ext>
            </a:extLst>
          </p:cNvPr>
          <p:cNvSpPr txBox="1"/>
          <p:nvPr/>
        </p:nvSpPr>
        <p:spPr>
          <a:xfrm>
            <a:off x="6745824" y="3269241"/>
            <a:ext cx="299084" cy="180819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1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2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3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3251289"/>
                  </p:ext>
                </p:extLst>
              </p:nvPr>
            </p:nvGraphicFramePr>
            <p:xfrm>
              <a:off x="10149752" y="2475896"/>
              <a:ext cx="474964" cy="1390838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474964" cy="1390838"/>
                    </a:xfrm>
                    <a:prstGeom prst="rect">
                      <a:avLst/>
                    </a:prstGeom>
                  </am3d:spPr>
                  <am3d:camera>
                    <am3d:pos x="0" y="0" z="56640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14992" d="1000000"/>
                    <am3d:preTrans dx="-5379278" dy="-18000000" dz="-23812"/>
                    <am3d:scale>
                      <am3d:sx n="1000000" d="1000000"/>
                      <am3d:sy n="1000000" d="1000000"/>
                      <am3d:sz n="1000000" d="1000000"/>
                    </am3d:scale>
                    <am3d:rot ax="-4577093" ay="-4002829" az="4507228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652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49752" y="2475896"/>
                <a:ext cx="474964" cy="13908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594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0139 L 0.00456 -0.00116 C 0.00886 -0.02037 0.00495 -0.00579 0.00977 -0.01899 C 0.0155 -0.03519 0.00729 -0.0132 0.01133 -0.02547 C 0.01172 -0.02686 0.01237 -0.02801 0.01289 -0.02917 C 0.01394 -0.03519 0.0125 -0.02871 0.01498 -0.03473 C 0.01836 -0.04329 0.01328 -0.03357 0.01758 -0.04213 C 0.02045 -0.04815 0.01862 -0.04375 0.02175 -0.04861 C 0.02266 -0.05024 0.02331 -0.05186 0.02435 -0.05324 C 0.02591 -0.05602 0.02774 -0.05834 0.02956 -0.06065 C 0.0306 -0.06227 0.03151 -0.06412 0.03269 -0.06528 C 0.03477 -0.06783 0.03659 -0.07084 0.03894 -0.07269 C 0.03959 -0.07338 0.04037 -0.07385 0.04102 -0.07454 C 0.04245 -0.07639 0.04362 -0.07871 0.04519 -0.0801 C 0.04792 -0.08334 0.04948 -0.08496 0.053 -0.0875 C 0.05443 -0.08866 0.05612 -0.08936 0.05769 -0.09028 C 0.06003 -0.09213 0.06237 -0.09422 0.06498 -0.09584 C 0.07305 -0.10139 0.06888 -0.09584 0.07956 -0.1051 C 0.08256 -0.10787 0.08698 -0.11204 0.08998 -0.11343 C 0.09167 -0.11436 0.09336 -0.11551 0.09519 -0.11621 C 0.09896 -0.11806 0.10287 -0.11899 0.10664 -0.12084 L 0.11602 -0.12547 C 0.11719 -0.12616 0.11849 -0.12639 0.11966 -0.12732 C 0.12162 -0.12917 0.1224 -0.1301 0.12487 -0.13102 C 0.12604 -0.13172 0.12722 -0.13172 0.12852 -0.13195 C 0.13815 -0.13843 0.12683 -0.13125 0.13737 -0.13658 C 0.13815 -0.13704 0.13907 -0.13797 0.13998 -0.13843 C 0.14076 -0.13889 0.14167 -0.13912 0.14258 -0.13936 C 0.1444 -0.14028 0.14636 -0.14144 0.14831 -0.14213 C 0.15391 -0.14468 0.15964 -0.14584 0.1655 -0.14676 C 0.17383 -0.15116 0.16979 -0.14954 0.18529 -0.14954 C 0.19623 -0.14954 0.20716 -0.14908 0.2181 -0.14861 C 0.22071 -0.14838 0.22331 -0.14838 0.22591 -0.14769 C 0.23073 -0.14653 0.23724 -0.14445 0.24258 -0.14213 C 0.24466 -0.14144 0.24675 -0.14098 0.24883 -0.13936 C 0.25313 -0.13635 0.25052 -0.13843 0.25664 -0.13287 L 0.25977 -0.1301 C 0.26042 -0.12963 0.2612 -0.12917 0.26185 -0.12824 C 0.26263 -0.12709 0.26354 -0.12593 0.26446 -0.12454 C 0.26485 -0.12408 0.2655 -0.12361 0.26602 -0.12269 C 0.26667 -0.12176 0.26732 -0.12014 0.2681 -0.11899 C 0.26888 -0.11783 0.26979 -0.11667 0.27071 -0.11528 C 0.27123 -0.11459 0.27162 -0.11343 0.27227 -0.1125 C 0.27709 -0.10625 0.2711 -0.11667 0.27696 -0.10695 C 0.27839 -0.10463 0.27969 -0.10209 0.28112 -0.09954 L 0.28321 -0.09584 L 0.28477 -0.09306 C 0.28503 -0.09167 0.28542 -0.09005 0.28581 -0.08843 C 0.28607 -0.08727 0.28659 -0.08611 0.28685 -0.08473 C 0.28711 -0.08334 0.28763 -0.07593 0.28789 -0.07454 C 0.28815 -0.07223 0.28894 -0.06968 0.28894 -0.06713 L 0.28894 -0.04584 " pathEditMode="relative" rAng="0" ptsTypes="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7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297357"/>
                  </p:ext>
                </p:extLst>
              </p:nvPr>
            </p:nvGraphicFramePr>
            <p:xfrm rot="16200000">
              <a:off x="-904793" y="3261358"/>
              <a:ext cx="235196" cy="335280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35196" cy="33528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2215658" ay="1648949" az="-11476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6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904793" y="3261358"/>
                <a:ext cx="235196" cy="33528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FF64381-0CE9-0068-30DB-786AB65C1B67}"/>
              </a:ext>
            </a:extLst>
          </p:cNvPr>
          <p:cNvSpPr txBox="1"/>
          <p:nvPr/>
        </p:nvSpPr>
        <p:spPr>
          <a:xfrm>
            <a:off x="-936737" y="3347429"/>
            <a:ext cx="337184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C51DCD-907A-6FC2-C7CC-C1920F75328D}"/>
              </a:ext>
            </a:extLst>
          </p:cNvPr>
          <p:cNvSpPr txBox="1"/>
          <p:nvPr/>
        </p:nvSpPr>
        <p:spPr>
          <a:xfrm>
            <a:off x="-954835" y="3375822"/>
            <a:ext cx="335280" cy="180819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1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2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3</a:t>
            </a:r>
          </a:p>
        </p:txBody>
      </p:sp>
      <p:grpSp>
        <p:nvGrpSpPr>
          <p:cNvPr id="2190" name="Group 2189">
            <a:extLst>
              <a:ext uri="{FF2B5EF4-FFF2-40B4-BE49-F238E27FC236}">
                <a16:creationId xmlns:a16="http://schemas.microsoft.com/office/drawing/2014/main" id="{374D8D5D-2593-72D2-E8A3-F604BFC03753}"/>
              </a:ext>
            </a:extLst>
          </p:cNvPr>
          <p:cNvGrpSpPr/>
          <p:nvPr/>
        </p:nvGrpSpPr>
        <p:grpSpPr>
          <a:xfrm>
            <a:off x="-11816710" y="-924057"/>
            <a:ext cx="27496856" cy="7891120"/>
            <a:chOff x="-12152672" y="-23173"/>
            <a:chExt cx="24344671" cy="69864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18F24B-8911-9D80-053B-1D8336ED1233}"/>
                </a:ext>
              </a:extLst>
            </p:cNvPr>
            <p:cNvGrpSpPr/>
            <p:nvPr/>
          </p:nvGrpSpPr>
          <p:grpSpPr>
            <a:xfrm>
              <a:off x="6904145" y="-20805"/>
              <a:ext cx="3125319" cy="3449802"/>
              <a:chOff x="8930809" y="-20802"/>
              <a:chExt cx="3125319" cy="344980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7C70D2-41E4-EA9F-CF46-18B50010E6C1}"/>
                  </a:ext>
                </a:extLst>
              </p:cNvPr>
              <p:cNvSpPr/>
              <p:nvPr/>
            </p:nvSpPr>
            <p:spPr>
              <a:xfrm>
                <a:off x="8930809" y="280629"/>
                <a:ext cx="2733297" cy="314837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AAD2F8C-485A-BAF3-8206-BF8DA0829F33}"/>
                  </a:ext>
                </a:extLst>
              </p:cNvPr>
              <p:cNvSpPr/>
              <p:nvPr/>
            </p:nvSpPr>
            <p:spPr>
              <a:xfrm>
                <a:off x="10492172" y="-20802"/>
                <a:ext cx="1563956" cy="156395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glow rad="1219200">
                  <a:schemeClr val="bg1">
                    <a:alpha val="25000"/>
                  </a:schemeClr>
                </a:glow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CC04D12-7132-8B9F-BC89-07A89FAE6908}"/>
                  </a:ext>
                </a:extLst>
              </p:cNvPr>
              <p:cNvSpPr/>
              <p:nvPr/>
            </p:nvSpPr>
            <p:spPr>
              <a:xfrm>
                <a:off x="9224145" y="42857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5318A0-67B8-3ABD-E68C-31B581D76829}"/>
                  </a:ext>
                </a:extLst>
              </p:cNvPr>
              <p:cNvSpPr/>
              <p:nvPr/>
            </p:nvSpPr>
            <p:spPr>
              <a:xfrm>
                <a:off x="9716788" y="1161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C6BB17-BCEB-F7D8-83CE-2C1743F47956}"/>
                  </a:ext>
                </a:extLst>
              </p:cNvPr>
              <p:cNvSpPr/>
              <p:nvPr/>
            </p:nvSpPr>
            <p:spPr>
              <a:xfrm>
                <a:off x="11315813" y="2342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2A5626-3AEE-FDAD-797F-B279F6B254D1}"/>
                  </a:ext>
                </a:extLst>
              </p:cNvPr>
              <p:cNvSpPr/>
              <p:nvPr/>
            </p:nvSpPr>
            <p:spPr>
              <a:xfrm>
                <a:off x="9079479" y="136833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EF6C111-B2D9-9D8D-4271-61EB62EF9871}"/>
                  </a:ext>
                </a:extLst>
              </p:cNvPr>
              <p:cNvSpPr/>
              <p:nvPr/>
            </p:nvSpPr>
            <p:spPr>
              <a:xfrm>
                <a:off x="11176042" y="269337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1DC298-7DA2-6474-EFAA-EE2B3AA74726}"/>
                  </a:ext>
                </a:extLst>
              </p:cNvPr>
              <p:cNvSpPr/>
              <p:nvPr/>
            </p:nvSpPr>
            <p:spPr>
              <a:xfrm>
                <a:off x="10340098" y="58635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3211074-5774-ACF3-AFCC-8AB21C54B825}"/>
                  </a:ext>
                </a:extLst>
              </p:cNvPr>
              <p:cNvSpPr/>
              <p:nvPr/>
            </p:nvSpPr>
            <p:spPr>
              <a:xfrm>
                <a:off x="9244162" y="217840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275AC29-E4AC-EF7B-5168-D4DE8E6A060D}"/>
                  </a:ext>
                </a:extLst>
              </p:cNvPr>
              <p:cNvSpPr/>
              <p:nvPr/>
            </p:nvSpPr>
            <p:spPr>
              <a:xfrm>
                <a:off x="10351026" y="263136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3DB1484-A738-CDF0-BE55-6B1D6AE32F7A}"/>
                  </a:ext>
                </a:extLst>
              </p:cNvPr>
              <p:cNvSpPr/>
              <p:nvPr/>
            </p:nvSpPr>
            <p:spPr>
              <a:xfrm>
                <a:off x="9533195" y="191179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C3FC627-FFBD-A2D5-7F92-54B9F5F4D308}"/>
                  </a:ext>
                </a:extLst>
              </p:cNvPr>
              <p:cNvSpPr/>
              <p:nvPr/>
            </p:nvSpPr>
            <p:spPr>
              <a:xfrm>
                <a:off x="10470329" y="101635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ABB2C38-EDA9-DDA1-ECAC-4F89E1CA5B92}"/>
                  </a:ext>
                </a:extLst>
              </p:cNvPr>
              <p:cNvSpPr/>
              <p:nvPr/>
            </p:nvSpPr>
            <p:spPr>
              <a:xfrm>
                <a:off x="9222745" y="282312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73ECDA0-F8C5-E764-13B6-2F083E02264C}"/>
                  </a:ext>
                </a:extLst>
              </p:cNvPr>
              <p:cNvSpPr/>
              <p:nvPr/>
            </p:nvSpPr>
            <p:spPr>
              <a:xfrm>
                <a:off x="11081179" y="308185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ADC002E-65A0-5F9D-015A-A656FA359245}"/>
                  </a:ext>
                </a:extLst>
              </p:cNvPr>
              <p:cNvSpPr/>
              <p:nvPr/>
            </p:nvSpPr>
            <p:spPr>
              <a:xfrm>
                <a:off x="9462167" y="273996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BD4E98-0482-6F14-0FB3-7A64793F31FA}"/>
                  </a:ext>
                </a:extLst>
              </p:cNvPr>
              <p:cNvSpPr/>
              <p:nvPr/>
            </p:nvSpPr>
            <p:spPr>
              <a:xfrm>
                <a:off x="9736960" y="191179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317984-3BB8-D6DF-7F03-F1C2DB1088D7}"/>
                  </a:ext>
                </a:extLst>
              </p:cNvPr>
              <p:cNvSpPr/>
              <p:nvPr/>
            </p:nvSpPr>
            <p:spPr>
              <a:xfrm>
                <a:off x="9369977" y="136100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EEF7F57-EB0E-40B9-A84F-2ED16A9B95B9}"/>
                  </a:ext>
                </a:extLst>
              </p:cNvPr>
              <p:cNvSpPr/>
              <p:nvPr/>
            </p:nvSpPr>
            <p:spPr>
              <a:xfrm>
                <a:off x="10075688" y="1048270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4C579EF-76A4-CE4B-8F7C-D4D57BFA3C6B}"/>
                  </a:ext>
                </a:extLst>
              </p:cNvPr>
              <p:cNvSpPr/>
              <p:nvPr/>
            </p:nvSpPr>
            <p:spPr>
              <a:xfrm>
                <a:off x="9385494" y="76117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C8D6ED-0696-1C4B-25C0-D2ED6EF3B8FF}"/>
                  </a:ext>
                </a:extLst>
              </p:cNvPr>
              <p:cNvSpPr/>
              <p:nvPr/>
            </p:nvSpPr>
            <p:spPr>
              <a:xfrm>
                <a:off x="10567361" y="68363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535E4D5-13F1-2449-1EEA-4DE50AF2A119}"/>
                  </a:ext>
                </a:extLst>
              </p:cNvPr>
              <p:cNvSpPr/>
              <p:nvPr/>
            </p:nvSpPr>
            <p:spPr>
              <a:xfrm>
                <a:off x="10769252" y="125436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C8087C8-8B3C-3BC3-161B-DCDAAF471991}"/>
                  </a:ext>
                </a:extLst>
              </p:cNvPr>
              <p:cNvSpPr/>
              <p:nvPr/>
            </p:nvSpPr>
            <p:spPr>
              <a:xfrm>
                <a:off x="9126069" y="1713553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F32632-64CD-4C6B-F793-8D8EF7D46999}"/>
                  </a:ext>
                </a:extLst>
              </p:cNvPr>
              <p:cNvSpPr/>
              <p:nvPr/>
            </p:nvSpPr>
            <p:spPr>
              <a:xfrm>
                <a:off x="9863749" y="228428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C5B4BE2-EC12-3180-C52E-5729596B124E}"/>
                  </a:ext>
                </a:extLst>
              </p:cNvPr>
              <p:cNvSpPr/>
              <p:nvPr/>
            </p:nvSpPr>
            <p:spPr>
              <a:xfrm>
                <a:off x="9133406" y="88515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3C0BFA9-879A-4467-6C2E-0867607BB49F}"/>
                  </a:ext>
                </a:extLst>
              </p:cNvPr>
              <p:cNvSpPr/>
              <p:nvPr/>
            </p:nvSpPr>
            <p:spPr>
              <a:xfrm>
                <a:off x="9951606" y="56155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1448015-0B5B-68D9-1326-C1856A6B5D6B}"/>
                  </a:ext>
                </a:extLst>
              </p:cNvPr>
              <p:cNvSpPr/>
              <p:nvPr/>
            </p:nvSpPr>
            <p:spPr>
              <a:xfrm>
                <a:off x="10552687" y="226152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084C1C-39B4-9E67-8677-6DF94BB26D3A}"/>
                  </a:ext>
                </a:extLst>
              </p:cNvPr>
              <p:cNvSpPr/>
              <p:nvPr/>
            </p:nvSpPr>
            <p:spPr>
              <a:xfrm>
                <a:off x="10038842" y="196275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8945559-414D-2CE7-DCA8-4F13D41058A0}"/>
                  </a:ext>
                </a:extLst>
              </p:cNvPr>
              <p:cNvSpPr/>
              <p:nvPr/>
            </p:nvSpPr>
            <p:spPr>
              <a:xfrm>
                <a:off x="9972693" y="2952798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713094E-32D6-14EF-D3D8-030A6425AD8E}"/>
                  </a:ext>
                </a:extLst>
              </p:cNvPr>
              <p:cNvSpPr/>
              <p:nvPr/>
            </p:nvSpPr>
            <p:spPr>
              <a:xfrm>
                <a:off x="10647150" y="31451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62765C6-DAF2-D713-6254-D19F9919C228}"/>
                  </a:ext>
                </a:extLst>
              </p:cNvPr>
              <p:cNvSpPr/>
              <p:nvPr/>
            </p:nvSpPr>
            <p:spPr>
              <a:xfrm>
                <a:off x="9265577" y="31284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689AAB5-F842-A29B-4892-EB71BBD4E92E}"/>
                  </a:ext>
                </a:extLst>
              </p:cNvPr>
              <p:cNvSpPr/>
              <p:nvPr/>
            </p:nvSpPr>
            <p:spPr>
              <a:xfrm>
                <a:off x="10888472" y="246122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E8F392B-F64E-62EC-901B-F65A62D4CF63}"/>
                  </a:ext>
                </a:extLst>
              </p:cNvPr>
              <p:cNvSpPr/>
              <p:nvPr/>
            </p:nvSpPr>
            <p:spPr>
              <a:xfrm>
                <a:off x="11318419" y="159901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28FF90-BB12-9922-9013-54F3FA5DF5BD}"/>
                  </a:ext>
                </a:extLst>
              </p:cNvPr>
              <p:cNvSpPr/>
              <p:nvPr/>
            </p:nvSpPr>
            <p:spPr>
              <a:xfrm>
                <a:off x="11485368" y="3177902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B001BFF-66F3-5A43-E199-3D74AF390C31}"/>
                  </a:ext>
                </a:extLst>
              </p:cNvPr>
              <p:cNvSpPr/>
              <p:nvPr/>
            </p:nvSpPr>
            <p:spPr>
              <a:xfrm>
                <a:off x="9764544" y="3236139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43A5E47-D5DB-72FF-33EF-4AA54F610CDC}"/>
                  </a:ext>
                </a:extLst>
              </p:cNvPr>
              <p:cNvSpPr/>
              <p:nvPr/>
            </p:nvSpPr>
            <p:spPr>
              <a:xfrm>
                <a:off x="9544751" y="254458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E4357-ED04-30A8-CF7A-6F4EB74977E1}"/>
                  </a:ext>
                </a:extLst>
              </p:cNvPr>
              <p:cNvSpPr/>
              <p:nvPr/>
            </p:nvSpPr>
            <p:spPr>
              <a:xfrm>
                <a:off x="9681152" y="1465247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0F097-2947-9F9B-96A5-00683FA0BFA8}"/>
                  </a:ext>
                </a:extLst>
              </p:cNvPr>
              <p:cNvSpPr/>
              <p:nvPr/>
            </p:nvSpPr>
            <p:spPr>
              <a:xfrm>
                <a:off x="9157753" y="667493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2E97CE-D3FB-F114-DED1-3E0745B5E420}"/>
                  </a:ext>
                </a:extLst>
              </p:cNvPr>
              <p:cNvSpPr/>
              <p:nvPr/>
            </p:nvSpPr>
            <p:spPr>
              <a:xfrm>
                <a:off x="9669413" y="405095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047094D-F1D5-AAAB-4169-60DEEDDF0432}"/>
                  </a:ext>
                </a:extLst>
              </p:cNvPr>
              <p:cNvSpPr/>
              <p:nvPr/>
            </p:nvSpPr>
            <p:spPr>
              <a:xfrm>
                <a:off x="9987244" y="1337522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A9B9812-FEE7-4921-0BDB-0C33A8B9B798}"/>
                  </a:ext>
                </a:extLst>
              </p:cNvPr>
              <p:cNvSpPr/>
              <p:nvPr/>
            </p:nvSpPr>
            <p:spPr>
              <a:xfrm>
                <a:off x="10745773" y="2729511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3A98F8-3DEC-18C4-49C1-63420AAE29DD}"/>
                  </a:ext>
                </a:extLst>
              </p:cNvPr>
              <p:cNvSpPr/>
              <p:nvPr/>
            </p:nvSpPr>
            <p:spPr>
              <a:xfrm>
                <a:off x="9963766" y="2521110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797BF7-E566-BB6A-2610-0D6180150100}"/>
                  </a:ext>
                </a:extLst>
              </p:cNvPr>
              <p:cNvSpPr/>
              <p:nvPr/>
            </p:nvSpPr>
            <p:spPr>
              <a:xfrm>
                <a:off x="10271525" y="324787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89" name="Graphic 2188">
              <a:extLst>
                <a:ext uri="{FF2B5EF4-FFF2-40B4-BE49-F238E27FC236}">
                  <a16:creationId xmlns:a16="http://schemas.microsoft.com/office/drawing/2014/main" id="{CA9F73E1-D4D0-08B3-5E2A-10E52CC3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152672" y="-23173"/>
              <a:ext cx="24344671" cy="698649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7ACC8A-8B5F-8816-16BE-AE65F6779F15}"/>
              </a:ext>
            </a:extLst>
          </p:cNvPr>
          <p:cNvGrpSpPr/>
          <p:nvPr/>
        </p:nvGrpSpPr>
        <p:grpSpPr>
          <a:xfrm rot="10800000">
            <a:off x="-1258449" y="-1900697"/>
            <a:ext cx="7678584" cy="21372054"/>
            <a:chOff x="-2406376" y="-3283670"/>
            <a:chExt cx="8203419" cy="2283284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GraphicFramePr/>
                <p:nvPr/>
              </p:nvGraphicFramePr>
              <p:xfrm>
                <a:off x="-2406376" y="-3283670"/>
                <a:ext cx="8203419" cy="10056119"/>
              </p:xfrm>
              <a:graphic>
                <a:graphicData uri="http://schemas.microsoft.com/office/drawing/2017/model3d">
                  <am3d:model3d r:embed="rId6">
                    <am3d:spPr>
                      <a:xfrm rot="10800000">
                        <a:off x="0" y="0"/>
                        <a:ext cx="8203419" cy="1005611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02056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0800000">
                  <a:off x="-1258449" y="10058605"/>
                  <a:ext cx="7678584" cy="94127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GraphicFramePr/>
                <p:nvPr/>
              </p:nvGraphicFramePr>
              <p:xfrm flipV="1">
                <a:off x="-2230705" y="9923746"/>
                <a:ext cx="7852078" cy="9625429"/>
              </p:xfrm>
              <a:graphic>
                <a:graphicData uri="http://schemas.microsoft.com/office/drawing/2017/model3d">
                  <am3d:model3d r:embed="rId6">
                    <am3d:spPr>
                      <a:xfrm rot="10800000" flipV="1">
                        <a:off x="0" y="0"/>
                        <a:ext cx="7852078" cy="962542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976859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0800000" flipV="1">
                  <a:off x="-1094018" y="-1900697"/>
                  <a:ext cx="7349721" cy="900961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C3F241-E409-4ED5-A3D6-80A9DEDEFF2F}"/>
              </a:ext>
            </a:extLst>
          </p:cNvPr>
          <p:cNvGrpSpPr/>
          <p:nvPr/>
        </p:nvGrpSpPr>
        <p:grpSpPr>
          <a:xfrm>
            <a:off x="-6401048" y="4204877"/>
            <a:ext cx="4137575" cy="3104733"/>
            <a:chOff x="1300393" y="64957"/>
            <a:chExt cx="9292497" cy="697286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300393" y="1491394"/>
                <a:ext cx="9292497" cy="4472645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9292497" cy="4472645"/>
                      </a:xfrm>
                      <a:prstGeom prst="rect">
                        <a:avLst/>
                      </a:prstGeom>
                    </am3d:spPr>
                    <am3d:camera>
                      <am3d:pos x="0" y="0" z="5425794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864873" d="1000000"/>
                      <am3d:preTrans dx="0" dy="-8161687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03081" ay="26974" az="4776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4324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6401048" y="4840012"/>
                  <a:ext cx="4137575" cy="1991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83645580"/>
                    </p:ext>
                  </p:extLst>
                </p:nvPr>
              </p:nvGraphicFramePr>
              <p:xfrm>
                <a:off x="4260744" y="64957"/>
                <a:ext cx="3756847" cy="6972860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3756847" cy="6972860"/>
                      </a:xfrm>
                      <a:prstGeom prst="rect">
                        <a:avLst/>
                      </a:prstGeom>
                    </am3d:spPr>
                    <am3d:camera>
                      <am3d:pos x="0" y="0" z="6267082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700098" d="1000000"/>
                      <am3d:preTrans dx="168360" dy="-18006529" dz="129107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444694" ay="-70668" az="10792672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350954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5082923" y="4204877"/>
                  <a:ext cx="1672773" cy="310473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6C95D1F-CC79-C824-9108-7B9D1EB1DAA2}"/>
              </a:ext>
            </a:extLst>
          </p:cNvPr>
          <p:cNvSpPr txBox="1"/>
          <p:nvPr/>
        </p:nvSpPr>
        <p:spPr>
          <a:xfrm>
            <a:off x="-1128966" y="3215899"/>
            <a:ext cx="467760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4143896"/>
                  </p:ext>
                </p:extLst>
              </p:nvPr>
            </p:nvGraphicFramePr>
            <p:xfrm>
              <a:off x="2333107" y="2475896"/>
              <a:ext cx="474964" cy="1390838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474964" cy="1390838"/>
                    </a:xfrm>
                    <a:prstGeom prst="rect">
                      <a:avLst/>
                    </a:prstGeom>
                  </am3d:spPr>
                  <am3d:camera>
                    <am3d:pos x="0" y="0" z="56640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14992" d="1000000"/>
                    <am3d:preTrans dx="-5379278" dy="-18000000" dz="-23812"/>
                    <am3d:scale>
                      <am3d:sx n="1000000" d="1000000"/>
                      <am3d:sy n="1000000" d="1000000"/>
                      <am3d:sz n="1000000" d="1000000"/>
                    </am3d:scale>
                    <am3d:rot ax="-4577093" ay="-4002829" az="4507228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652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7" name="3D Model 46" descr="Christmas Stocking">
                <a:extLst>
                  <a:ext uri="{FF2B5EF4-FFF2-40B4-BE49-F238E27FC236}">
                    <a16:creationId xmlns:a16="http://schemas.microsoft.com/office/drawing/2014/main" id="{FF778A63-8F89-D573-5CCA-B2C5C2E347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33107" y="2475896"/>
                <a:ext cx="474964" cy="1390838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gift by Motiongarten">
            <a:extLst>
              <a:ext uri="{FF2B5EF4-FFF2-40B4-BE49-F238E27FC236}">
                <a16:creationId xmlns:a16="http://schemas.microsoft.com/office/drawing/2014/main" id="{EA7A3D2C-1C5A-0E86-B734-D96FB96E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74" y="4204877"/>
            <a:ext cx="3343875" cy="33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544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926 L 2.70833E-6 -0.00903 C 0.00377 -0.01412 0.00781 -0.01875 0.01185 -0.02361 C 0.01732 -0.03079 0.01679 -0.03171 0.0237 -0.03819 C 0.02786 -0.04236 0.03242 -0.04583 0.03685 -0.04931 C 0.04401 -0.05556 0.04687 -0.0588 0.05468 -0.06227 C 0.06159 -0.06551 0.06653 -0.06597 0.07383 -0.06713 C 0.07812 -0.06782 0.08242 -0.06829 0.08685 -0.06852 C 0.1 -0.06829 0.11302 -0.06852 0.12617 -0.06713 C 0.12903 -0.0669 0.13164 -0.06505 0.1345 -0.06389 C 0.13763 -0.06273 0.14088 -0.06204 0.14401 -0.06065 C 0.15247 -0.05694 0.15039 -0.05648 0.15716 -0.05255 C 0.16172 -0.05 0.16666 -0.04745 0.17148 -0.04444 C 0.17343 -0.04352 0.17565 -0.04306 0.17734 -0.04144 C 0.18242 -0.03634 0.18216 -0.03634 0.18815 -0.03171 C 0.18958 -0.03079 0.1914 -0.02986 0.19284 -0.02847 C 0.2026 -0.01921 0.18906 -0.02778 0.20234 -0.02037 C 0.21289 -0.00648 0.19961 -0.02361 0.2095 -0.0125 C 0.2108 -0.01111 0.21185 -0.00926 0.21315 -0.00764 C 0.21458 -0.00602 0.21653 -0.00486 0.21784 -0.00278 C 0.22083 0.00162 0.22343 0.00671 0.22617 0.01157 C 0.22747 0.01366 0.22825 0.01597 0.22982 0.01806 C 0.24036 0.03241 0.225 0.01088 0.23698 0.03102 C 0.23854 0.0338 0.24114 0.03588 0.24284 0.03889 C 0.24427 0.04144 0.24518 0.04444 0.24648 0.04699 C 0.24778 0.04954 0.24974 0.05231 0.2513 0.05509 C 0.2526 0.05741 0.25351 0.06042 0.25482 0.06296 C 0.26028 0.07338 0.26823 0.08472 0.27265 0.09676 C 0.28567 0.13194 0.27578 0.10741 0.28216 0.12894 C 0.28633 0.14306 0.2862 0.14005 0.28932 0.15139 C 0.2901 0.1544 0.29114 0.15764 0.29179 0.16111 C 0.29232 0.16412 0.29218 0.16736 0.29297 0.1706 C 0.29388 0.17454 0.29531 0.17801 0.29648 0.18194 C 0.29713 0.18611 0.2983 0.19606 0.30013 0.19954 L 0.30247 0.2044 C 0.30325 0.21088 0.30351 0.21435 0.30482 0.22037 C 0.3056 0.22361 0.30664 0.22662 0.30716 0.23009 C 0.30781 0.2331 0.30768 0.23657 0.30846 0.23981 C 0.30898 0.24236 0.31015 0.24491 0.3108 0.24769 C 0.31653 0.27315 0.31002 0.25 0.31549 0.26875 C 0.31784 0.29005 0.31549 0.2706 0.31797 0.28796 C 0.31836 0.29097 0.31849 0.29444 0.31914 0.29745 C 0.32018 0.30486 0.32018 0.30509 0.32148 0.31204 C 0.32226 0.32523 0.32148 0.33912 0.32383 0.35208 C 0.32422 0.35417 0.32474 0.35625 0.32513 0.35856 C 0.32591 0.36597 0.3263 0.37361 0.32747 0.38102 C 0.32773 0.38356 0.32799 0.38634 0.32864 0.38912 C 0.3306 0.39861 0.33177 0.39815 0.33229 0.40833 C 0.33242 0.41366 0.33229 0.41898 0.33229 0.42454 " pathEditMode="relative" rAng="0" ptsTypes="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87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-904793" y="3261358"/>
              <a:ext cx="235196" cy="335280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35196" cy="33528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2215658" ay="1648949" az="-11476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6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Paper">
                <a:extLst>
                  <a:ext uri="{FF2B5EF4-FFF2-40B4-BE49-F238E27FC236}">
                    <a16:creationId xmlns:a16="http://schemas.microsoft.com/office/drawing/2014/main" id="{7FCF7EF5-A3F4-0363-0451-715A489465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904793" y="3261358"/>
                <a:ext cx="235196" cy="33528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FF64381-0CE9-0068-30DB-786AB65C1B67}"/>
              </a:ext>
            </a:extLst>
          </p:cNvPr>
          <p:cNvSpPr txBox="1"/>
          <p:nvPr/>
        </p:nvSpPr>
        <p:spPr>
          <a:xfrm>
            <a:off x="-936737" y="3347429"/>
            <a:ext cx="337184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C51DCD-907A-6FC2-C7CC-C1920F75328D}"/>
              </a:ext>
            </a:extLst>
          </p:cNvPr>
          <p:cNvSpPr txBox="1"/>
          <p:nvPr/>
        </p:nvSpPr>
        <p:spPr>
          <a:xfrm>
            <a:off x="-954835" y="3375822"/>
            <a:ext cx="335280" cy="180819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1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2</a:t>
            </a:r>
          </a:p>
          <a:p>
            <a:pPr algn="ctr">
              <a:lnSpc>
                <a:spcPct val="200000"/>
              </a:lnSpc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Wish 3</a:t>
            </a:r>
          </a:p>
        </p:txBody>
      </p:sp>
      <p:grpSp>
        <p:nvGrpSpPr>
          <p:cNvPr id="2190" name="Group 2189">
            <a:extLst>
              <a:ext uri="{FF2B5EF4-FFF2-40B4-BE49-F238E27FC236}">
                <a16:creationId xmlns:a16="http://schemas.microsoft.com/office/drawing/2014/main" id="{374D8D5D-2593-72D2-E8A3-F604BFC03753}"/>
              </a:ext>
            </a:extLst>
          </p:cNvPr>
          <p:cNvGrpSpPr/>
          <p:nvPr/>
        </p:nvGrpSpPr>
        <p:grpSpPr>
          <a:xfrm>
            <a:off x="-11816710" y="-924057"/>
            <a:ext cx="27496856" cy="7891120"/>
            <a:chOff x="-12152672" y="-23173"/>
            <a:chExt cx="24344671" cy="69864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18F24B-8911-9D80-053B-1D8336ED1233}"/>
                </a:ext>
              </a:extLst>
            </p:cNvPr>
            <p:cNvGrpSpPr/>
            <p:nvPr/>
          </p:nvGrpSpPr>
          <p:grpSpPr>
            <a:xfrm>
              <a:off x="6904145" y="-20805"/>
              <a:ext cx="3125319" cy="3449802"/>
              <a:chOff x="8930809" y="-20802"/>
              <a:chExt cx="3125319" cy="344980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7C70D2-41E4-EA9F-CF46-18B50010E6C1}"/>
                  </a:ext>
                </a:extLst>
              </p:cNvPr>
              <p:cNvSpPr/>
              <p:nvPr/>
            </p:nvSpPr>
            <p:spPr>
              <a:xfrm>
                <a:off x="8930809" y="280629"/>
                <a:ext cx="2733297" cy="314837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AAD2F8C-485A-BAF3-8206-BF8DA0829F33}"/>
                  </a:ext>
                </a:extLst>
              </p:cNvPr>
              <p:cNvSpPr/>
              <p:nvPr/>
            </p:nvSpPr>
            <p:spPr>
              <a:xfrm>
                <a:off x="10492172" y="-20802"/>
                <a:ext cx="1563956" cy="156395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glow rad="1219200">
                  <a:schemeClr val="bg1">
                    <a:alpha val="25000"/>
                  </a:schemeClr>
                </a:glow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CC04D12-7132-8B9F-BC89-07A89FAE6908}"/>
                  </a:ext>
                </a:extLst>
              </p:cNvPr>
              <p:cNvSpPr/>
              <p:nvPr/>
            </p:nvSpPr>
            <p:spPr>
              <a:xfrm>
                <a:off x="9224145" y="42857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5318A0-67B8-3ABD-E68C-31B581D76829}"/>
                  </a:ext>
                </a:extLst>
              </p:cNvPr>
              <p:cNvSpPr/>
              <p:nvPr/>
            </p:nvSpPr>
            <p:spPr>
              <a:xfrm>
                <a:off x="9716788" y="1161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C6BB17-BCEB-F7D8-83CE-2C1743F47956}"/>
                  </a:ext>
                </a:extLst>
              </p:cNvPr>
              <p:cNvSpPr/>
              <p:nvPr/>
            </p:nvSpPr>
            <p:spPr>
              <a:xfrm>
                <a:off x="11315813" y="2342076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2A5626-3AEE-FDAD-797F-B279F6B254D1}"/>
                  </a:ext>
                </a:extLst>
              </p:cNvPr>
              <p:cNvSpPr/>
              <p:nvPr/>
            </p:nvSpPr>
            <p:spPr>
              <a:xfrm>
                <a:off x="9079479" y="136833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EF6C111-B2D9-9D8D-4271-61EB62EF9871}"/>
                  </a:ext>
                </a:extLst>
              </p:cNvPr>
              <p:cNvSpPr/>
              <p:nvPr/>
            </p:nvSpPr>
            <p:spPr>
              <a:xfrm>
                <a:off x="11176042" y="269337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1DC298-7DA2-6474-EFAA-EE2B3AA74726}"/>
                  </a:ext>
                </a:extLst>
              </p:cNvPr>
              <p:cNvSpPr/>
              <p:nvPr/>
            </p:nvSpPr>
            <p:spPr>
              <a:xfrm>
                <a:off x="10340098" y="58635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3211074-5774-ACF3-AFCC-8AB21C54B825}"/>
                  </a:ext>
                </a:extLst>
              </p:cNvPr>
              <p:cNvSpPr/>
              <p:nvPr/>
            </p:nvSpPr>
            <p:spPr>
              <a:xfrm>
                <a:off x="9244162" y="2178408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275AC29-E4AC-EF7B-5168-D4DE8E6A060D}"/>
                  </a:ext>
                </a:extLst>
              </p:cNvPr>
              <p:cNvSpPr/>
              <p:nvPr/>
            </p:nvSpPr>
            <p:spPr>
              <a:xfrm>
                <a:off x="10351026" y="263136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3DB1484-A738-CDF0-BE55-6B1D6AE32F7A}"/>
                  </a:ext>
                </a:extLst>
              </p:cNvPr>
              <p:cNvSpPr/>
              <p:nvPr/>
            </p:nvSpPr>
            <p:spPr>
              <a:xfrm>
                <a:off x="9533195" y="1911799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C3FC627-FFBD-A2D5-7F92-54B9F5F4D308}"/>
                  </a:ext>
                </a:extLst>
              </p:cNvPr>
              <p:cNvSpPr/>
              <p:nvPr/>
            </p:nvSpPr>
            <p:spPr>
              <a:xfrm>
                <a:off x="10470329" y="1016354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ABB2C38-EDA9-DDA1-ECAC-4F89E1CA5B92}"/>
                  </a:ext>
                </a:extLst>
              </p:cNvPr>
              <p:cNvSpPr/>
              <p:nvPr/>
            </p:nvSpPr>
            <p:spPr>
              <a:xfrm>
                <a:off x="9222745" y="2823120"/>
                <a:ext cx="46590" cy="4659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228600">
                  <a:schemeClr val="accent1">
                    <a:lumMod val="60000"/>
                    <a:lumOff val="40000"/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73ECDA0-F8C5-E764-13B6-2F083E02264C}"/>
                  </a:ext>
                </a:extLst>
              </p:cNvPr>
              <p:cNvSpPr/>
              <p:nvPr/>
            </p:nvSpPr>
            <p:spPr>
              <a:xfrm>
                <a:off x="11081179" y="308185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ADC002E-65A0-5F9D-015A-A656FA359245}"/>
                  </a:ext>
                </a:extLst>
              </p:cNvPr>
              <p:cNvSpPr/>
              <p:nvPr/>
            </p:nvSpPr>
            <p:spPr>
              <a:xfrm>
                <a:off x="9462167" y="273996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BD4E98-0482-6F14-0FB3-7A64793F31FA}"/>
                  </a:ext>
                </a:extLst>
              </p:cNvPr>
              <p:cNvSpPr/>
              <p:nvPr/>
            </p:nvSpPr>
            <p:spPr>
              <a:xfrm>
                <a:off x="9736960" y="1911799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317984-3BB8-D6DF-7F03-F1C2DB1088D7}"/>
                  </a:ext>
                </a:extLst>
              </p:cNvPr>
              <p:cNvSpPr/>
              <p:nvPr/>
            </p:nvSpPr>
            <p:spPr>
              <a:xfrm>
                <a:off x="9369977" y="136100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EEF7F57-EB0E-40B9-A84F-2ED16A9B95B9}"/>
                  </a:ext>
                </a:extLst>
              </p:cNvPr>
              <p:cNvSpPr/>
              <p:nvPr/>
            </p:nvSpPr>
            <p:spPr>
              <a:xfrm>
                <a:off x="10075688" y="1048270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4C579EF-76A4-CE4B-8F7C-D4D57BFA3C6B}"/>
                  </a:ext>
                </a:extLst>
              </p:cNvPr>
              <p:cNvSpPr/>
              <p:nvPr/>
            </p:nvSpPr>
            <p:spPr>
              <a:xfrm>
                <a:off x="9385494" y="76117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C8D6ED-0696-1C4B-25C0-D2ED6EF3B8FF}"/>
                  </a:ext>
                </a:extLst>
              </p:cNvPr>
              <p:cNvSpPr/>
              <p:nvPr/>
            </p:nvSpPr>
            <p:spPr>
              <a:xfrm>
                <a:off x="10567361" y="68363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535E4D5-13F1-2449-1EEA-4DE50AF2A119}"/>
                  </a:ext>
                </a:extLst>
              </p:cNvPr>
              <p:cNvSpPr/>
              <p:nvPr/>
            </p:nvSpPr>
            <p:spPr>
              <a:xfrm>
                <a:off x="10769252" y="125436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C8087C8-8B3C-3BC3-161B-DCDAAF471991}"/>
                  </a:ext>
                </a:extLst>
              </p:cNvPr>
              <p:cNvSpPr/>
              <p:nvPr/>
            </p:nvSpPr>
            <p:spPr>
              <a:xfrm>
                <a:off x="9126069" y="1713553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F32632-64CD-4C6B-F793-8D8EF7D46999}"/>
                  </a:ext>
                </a:extLst>
              </p:cNvPr>
              <p:cNvSpPr/>
              <p:nvPr/>
            </p:nvSpPr>
            <p:spPr>
              <a:xfrm>
                <a:off x="9863749" y="228428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C5B4BE2-EC12-3180-C52E-5729596B124E}"/>
                  </a:ext>
                </a:extLst>
              </p:cNvPr>
              <p:cNvSpPr/>
              <p:nvPr/>
            </p:nvSpPr>
            <p:spPr>
              <a:xfrm>
                <a:off x="9133406" y="885151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3C0BFA9-879A-4467-6C2E-0867607BB49F}"/>
                  </a:ext>
                </a:extLst>
              </p:cNvPr>
              <p:cNvSpPr/>
              <p:nvPr/>
            </p:nvSpPr>
            <p:spPr>
              <a:xfrm>
                <a:off x="9951606" y="561557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1448015-0B5B-68D9-1326-C1856A6B5D6B}"/>
                  </a:ext>
                </a:extLst>
              </p:cNvPr>
              <p:cNvSpPr/>
              <p:nvPr/>
            </p:nvSpPr>
            <p:spPr>
              <a:xfrm>
                <a:off x="10552687" y="226152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084C1C-39B4-9E67-8677-6DF94BB26D3A}"/>
                  </a:ext>
                </a:extLst>
              </p:cNvPr>
              <p:cNvSpPr/>
              <p:nvPr/>
            </p:nvSpPr>
            <p:spPr>
              <a:xfrm>
                <a:off x="10038842" y="196275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8945559-414D-2CE7-DCA8-4F13D41058A0}"/>
                  </a:ext>
                </a:extLst>
              </p:cNvPr>
              <p:cNvSpPr/>
              <p:nvPr/>
            </p:nvSpPr>
            <p:spPr>
              <a:xfrm>
                <a:off x="9972693" y="2952798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713094E-32D6-14EF-D3D8-030A6425AD8E}"/>
                  </a:ext>
                </a:extLst>
              </p:cNvPr>
              <p:cNvSpPr/>
              <p:nvPr/>
            </p:nvSpPr>
            <p:spPr>
              <a:xfrm>
                <a:off x="10647150" y="31451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62765C6-DAF2-D713-6254-D19F9919C228}"/>
                  </a:ext>
                </a:extLst>
              </p:cNvPr>
              <p:cNvSpPr/>
              <p:nvPr/>
            </p:nvSpPr>
            <p:spPr>
              <a:xfrm>
                <a:off x="9265577" y="3128446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689AAB5-F842-A29B-4892-EB71BBD4E92E}"/>
                  </a:ext>
                </a:extLst>
              </p:cNvPr>
              <p:cNvSpPr/>
              <p:nvPr/>
            </p:nvSpPr>
            <p:spPr>
              <a:xfrm>
                <a:off x="10888472" y="2461225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E8F392B-F64E-62EC-901B-F65A62D4CF63}"/>
                  </a:ext>
                </a:extLst>
              </p:cNvPr>
              <p:cNvSpPr/>
              <p:nvPr/>
            </p:nvSpPr>
            <p:spPr>
              <a:xfrm>
                <a:off x="11318419" y="1599014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28FF90-BB12-9922-9013-54F3FA5DF5BD}"/>
                  </a:ext>
                </a:extLst>
              </p:cNvPr>
              <p:cNvSpPr/>
              <p:nvPr/>
            </p:nvSpPr>
            <p:spPr>
              <a:xfrm>
                <a:off x="11485368" y="3177902"/>
                <a:ext cx="14674" cy="146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B001BFF-66F3-5A43-E199-3D74AF390C31}"/>
                  </a:ext>
                </a:extLst>
              </p:cNvPr>
              <p:cNvSpPr/>
              <p:nvPr/>
            </p:nvSpPr>
            <p:spPr>
              <a:xfrm>
                <a:off x="9764544" y="3236139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43A5E47-D5DB-72FF-33EF-4AA54F610CDC}"/>
                  </a:ext>
                </a:extLst>
              </p:cNvPr>
              <p:cNvSpPr/>
              <p:nvPr/>
            </p:nvSpPr>
            <p:spPr>
              <a:xfrm>
                <a:off x="9544751" y="254458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E4357-ED04-30A8-CF7A-6F4EB74977E1}"/>
                  </a:ext>
                </a:extLst>
              </p:cNvPr>
              <p:cNvSpPr/>
              <p:nvPr/>
            </p:nvSpPr>
            <p:spPr>
              <a:xfrm>
                <a:off x="9681152" y="1465247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0F097-2947-9F9B-96A5-00683FA0BFA8}"/>
                  </a:ext>
                </a:extLst>
              </p:cNvPr>
              <p:cNvSpPr/>
              <p:nvPr/>
            </p:nvSpPr>
            <p:spPr>
              <a:xfrm>
                <a:off x="9157753" y="667493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2E97CE-D3FB-F114-DED1-3E0745B5E420}"/>
                  </a:ext>
                </a:extLst>
              </p:cNvPr>
              <p:cNvSpPr/>
              <p:nvPr/>
            </p:nvSpPr>
            <p:spPr>
              <a:xfrm>
                <a:off x="9669413" y="405095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047094D-F1D5-AAAB-4169-60DEEDDF0432}"/>
                  </a:ext>
                </a:extLst>
              </p:cNvPr>
              <p:cNvSpPr/>
              <p:nvPr/>
            </p:nvSpPr>
            <p:spPr>
              <a:xfrm>
                <a:off x="9987244" y="1337522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A9B9812-FEE7-4921-0BDB-0C33A8B9B798}"/>
                  </a:ext>
                </a:extLst>
              </p:cNvPr>
              <p:cNvSpPr/>
              <p:nvPr/>
            </p:nvSpPr>
            <p:spPr>
              <a:xfrm>
                <a:off x="10745773" y="2729511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3A98F8-3DEC-18C4-49C1-63420AAE29DD}"/>
                  </a:ext>
                </a:extLst>
              </p:cNvPr>
              <p:cNvSpPr/>
              <p:nvPr/>
            </p:nvSpPr>
            <p:spPr>
              <a:xfrm>
                <a:off x="9963766" y="2521110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797BF7-E566-BB6A-2610-0D6180150100}"/>
                  </a:ext>
                </a:extLst>
              </p:cNvPr>
              <p:cNvSpPr/>
              <p:nvPr/>
            </p:nvSpPr>
            <p:spPr>
              <a:xfrm>
                <a:off x="10271525" y="3247878"/>
                <a:ext cx="23479" cy="234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89" name="Graphic 2188">
              <a:extLst>
                <a:ext uri="{FF2B5EF4-FFF2-40B4-BE49-F238E27FC236}">
                  <a16:creationId xmlns:a16="http://schemas.microsoft.com/office/drawing/2014/main" id="{CA9F73E1-D4D0-08B3-5E2A-10E52CC3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152672" y="-23173"/>
              <a:ext cx="24344671" cy="698649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7ACC8A-8B5F-8816-16BE-AE65F6779F15}"/>
              </a:ext>
            </a:extLst>
          </p:cNvPr>
          <p:cNvGrpSpPr/>
          <p:nvPr/>
        </p:nvGrpSpPr>
        <p:grpSpPr>
          <a:xfrm rot="10800000">
            <a:off x="-1258449" y="-1900697"/>
            <a:ext cx="7678584" cy="21372054"/>
            <a:chOff x="-2406376" y="-3283670"/>
            <a:chExt cx="8203419" cy="2283284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GraphicFramePr/>
                <p:nvPr/>
              </p:nvGraphicFramePr>
              <p:xfrm>
                <a:off x="-2406376" y="-3283670"/>
                <a:ext cx="8203419" cy="10056119"/>
              </p:xfrm>
              <a:graphic>
                <a:graphicData uri="http://schemas.microsoft.com/office/drawing/2017/model3d">
                  <am3d:model3d r:embed="rId6">
                    <am3d:spPr>
                      <a:xfrm rot="10800000">
                        <a:off x="0" y="0"/>
                        <a:ext cx="8203419" cy="1005611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02056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Decorated Christmas Tree">
                  <a:extLst>
                    <a:ext uri="{FF2B5EF4-FFF2-40B4-BE49-F238E27FC236}">
                      <a16:creationId xmlns:a16="http://schemas.microsoft.com/office/drawing/2014/main" id="{DDDE9802-C964-76E3-EFF4-4D8B8E2264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0800000">
                  <a:off x="-1258449" y="10058605"/>
                  <a:ext cx="7678584" cy="94127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323916089"/>
                    </p:ext>
                  </p:extLst>
                </p:nvPr>
              </p:nvGraphicFramePr>
              <p:xfrm flipV="1">
                <a:off x="-2230705" y="9923746"/>
                <a:ext cx="7852078" cy="9625429"/>
              </p:xfrm>
              <a:graphic>
                <a:graphicData uri="http://schemas.microsoft.com/office/drawing/2017/model3d">
                  <am3d:model3d r:embed="rId6">
                    <am3d:spPr>
                      <a:xfrm rot="10800000" flipV="1">
                        <a:off x="0" y="0"/>
                        <a:ext cx="7852078" cy="9625429"/>
                      </a:xfrm>
                      <a:prstGeom prst="rect">
                        <a:avLst/>
                      </a:prstGeom>
                    </am3d:spPr>
                    <am3d:camera>
                      <am3d:pos x="0" y="0" z="557296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636470" d="1000000"/>
                      <am3d:preTrans dx="-351134" dy="-18006881" dz="60826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976859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Decorated Christmas Tree">
                  <a:extLst>
                    <a:ext uri="{FF2B5EF4-FFF2-40B4-BE49-F238E27FC236}">
                      <a16:creationId xmlns:a16="http://schemas.microsoft.com/office/drawing/2014/main" id="{B056F409-49B9-F49E-1D26-119D7F5162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0800000" flipV="1">
                  <a:off x="-1094018" y="-1900697"/>
                  <a:ext cx="7349721" cy="900961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C3F241-E409-4ED5-A3D6-80A9DEDEFF2F}"/>
              </a:ext>
            </a:extLst>
          </p:cNvPr>
          <p:cNvGrpSpPr/>
          <p:nvPr/>
        </p:nvGrpSpPr>
        <p:grpSpPr>
          <a:xfrm>
            <a:off x="-6401048" y="4204877"/>
            <a:ext cx="4137575" cy="3104733"/>
            <a:chOff x="1300393" y="64957"/>
            <a:chExt cx="9292497" cy="697286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300393" y="1491394"/>
                <a:ext cx="9292497" cy="4472645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9292497" cy="4472645"/>
                      </a:xfrm>
                      <a:prstGeom prst="rect">
                        <a:avLst/>
                      </a:prstGeom>
                    </am3d:spPr>
                    <am3d:camera>
                      <am3d:pos x="0" y="0" z="5425794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864873" d="1000000"/>
                      <am3d:preTrans dx="0" dy="-8161687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03081" ay="26974" az="4776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4324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Office Table">
                  <a:extLst>
                    <a:ext uri="{FF2B5EF4-FFF2-40B4-BE49-F238E27FC236}">
                      <a16:creationId xmlns:a16="http://schemas.microsoft.com/office/drawing/2014/main" id="{5EF85E10-6899-F84B-9397-3B7BB0DF04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6401048" y="4840012"/>
                  <a:ext cx="4137575" cy="1991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1219949"/>
                    </p:ext>
                  </p:extLst>
                </p:nvPr>
              </p:nvGraphicFramePr>
              <p:xfrm>
                <a:off x="4260744" y="64957"/>
                <a:ext cx="3756847" cy="6972860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3756847" cy="6972860"/>
                      </a:xfrm>
                      <a:prstGeom prst="rect">
                        <a:avLst/>
                      </a:prstGeom>
                    </am3d:spPr>
                    <am3d:camera>
                      <am3d:pos x="0" y="0" z="6267082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700098" d="1000000"/>
                      <am3d:preTrans dx="168360" dy="-18006529" dz="129107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444694" ay="-70668" az="10792672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350954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Office Chair">
                  <a:extLst>
                    <a:ext uri="{FF2B5EF4-FFF2-40B4-BE49-F238E27FC236}">
                      <a16:creationId xmlns:a16="http://schemas.microsoft.com/office/drawing/2014/main" id="{CE4FBF20-0713-7BE5-8F1E-1219D26BCA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5082923" y="4204877"/>
                  <a:ext cx="1672773" cy="310473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6C95D1F-CC79-C824-9108-7B9D1EB1DAA2}"/>
              </a:ext>
            </a:extLst>
          </p:cNvPr>
          <p:cNvSpPr txBox="1"/>
          <p:nvPr/>
        </p:nvSpPr>
        <p:spPr>
          <a:xfrm>
            <a:off x="-1128966" y="3215899"/>
            <a:ext cx="467760" cy="107722"/>
          </a:xfrm>
          <a:custGeom>
            <a:avLst/>
            <a:gdLst>
              <a:gd name="connsiteX0" fmla="*/ 0 w 5246950"/>
              <a:gd name="connsiteY0" fmla="*/ 0 h 830997"/>
              <a:gd name="connsiteX1" fmla="*/ 5246950 w 5246950"/>
              <a:gd name="connsiteY1" fmla="*/ 0 h 830997"/>
              <a:gd name="connsiteX2" fmla="*/ 5246950 w 5246950"/>
              <a:gd name="connsiteY2" fmla="*/ 830997 h 830997"/>
              <a:gd name="connsiteX3" fmla="*/ 0 w 5246950"/>
              <a:gd name="connsiteY3" fmla="*/ 830997 h 830997"/>
              <a:gd name="connsiteX4" fmla="*/ 0 w 52469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950" h="830997">
                <a:moveTo>
                  <a:pt x="0" y="0"/>
                </a:moveTo>
                <a:lnTo>
                  <a:pt x="5246950" y="0"/>
                </a:lnTo>
                <a:lnTo>
                  <a:pt x="5246950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chemeClr val="bg1">
                    <a:alpha val="0"/>
                  </a:schemeClr>
                </a:solidFill>
                <a:latin typeface="Rock Salt" pitchFamily="2" charset="0"/>
                <a:cs typeface="Dreaming Outloud Pro" panose="020B0604020202020204" pitchFamily="66" charset="0"/>
              </a:rPr>
              <a:t>Christmas Wishlist</a:t>
            </a:r>
          </a:p>
        </p:txBody>
      </p:sp>
      <p:pic>
        <p:nvPicPr>
          <p:cNvPr id="1028" name="Picture 4" descr="gift by Motiongarten">
            <a:extLst>
              <a:ext uri="{FF2B5EF4-FFF2-40B4-BE49-F238E27FC236}">
                <a16:creationId xmlns:a16="http://schemas.microsoft.com/office/drawing/2014/main" id="{EA7A3D2C-1C5A-0E86-B734-D96FB96E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74" y="4204877"/>
            <a:ext cx="3343875" cy="33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9" name="Group 1068" hidden="1">
            <a:extLst>
              <a:ext uri="{FF2B5EF4-FFF2-40B4-BE49-F238E27FC236}">
                <a16:creationId xmlns:a16="http://schemas.microsoft.com/office/drawing/2014/main" id="{948533CB-85E3-0955-9D28-81A9D49C3C28}"/>
              </a:ext>
            </a:extLst>
          </p:cNvPr>
          <p:cNvGrpSpPr/>
          <p:nvPr/>
        </p:nvGrpSpPr>
        <p:grpSpPr>
          <a:xfrm>
            <a:off x="4838871" y="1258220"/>
            <a:ext cx="4008104" cy="1441562"/>
            <a:chOff x="4168603" y="1360469"/>
            <a:chExt cx="5348639" cy="1923701"/>
          </a:xfrm>
        </p:grpSpPr>
        <p:grpSp>
          <p:nvGrpSpPr>
            <p:cNvPr id="1035" name="Graphic 1033" hidden="1">
              <a:extLst>
                <a:ext uri="{FF2B5EF4-FFF2-40B4-BE49-F238E27FC236}">
                  <a16:creationId xmlns:a16="http://schemas.microsoft.com/office/drawing/2014/main" id="{3DF578C8-2205-352E-EA20-1EF478624C93}"/>
                </a:ext>
              </a:extLst>
            </p:cNvPr>
            <p:cNvGrpSpPr/>
            <p:nvPr/>
          </p:nvGrpSpPr>
          <p:grpSpPr>
            <a:xfrm>
              <a:off x="4168603" y="1360469"/>
              <a:ext cx="3963088" cy="660933"/>
              <a:chOff x="3437241" y="1627348"/>
              <a:chExt cx="4643494" cy="774406"/>
            </a:xfrm>
            <a:solidFill>
              <a:srgbClr val="FFFFFF"/>
            </a:solidFill>
          </p:grpSpPr>
          <p:grpSp>
            <p:nvGrpSpPr>
              <p:cNvPr id="1036" name="Graphic 1033" hidden="1">
                <a:extLst>
                  <a:ext uri="{FF2B5EF4-FFF2-40B4-BE49-F238E27FC236}">
                    <a16:creationId xmlns:a16="http://schemas.microsoft.com/office/drawing/2014/main" id="{D04C3145-F5D6-22F6-C239-A7F84AE8348B}"/>
                  </a:ext>
                </a:extLst>
              </p:cNvPr>
              <p:cNvGrpSpPr/>
              <p:nvPr/>
            </p:nvGrpSpPr>
            <p:grpSpPr>
              <a:xfrm>
                <a:off x="3437241" y="1627348"/>
                <a:ext cx="1890532" cy="774406"/>
                <a:chOff x="3437241" y="1627348"/>
                <a:chExt cx="1890532" cy="774406"/>
              </a:xfrm>
              <a:solidFill>
                <a:srgbClr val="FFFFFF"/>
              </a:solidFill>
            </p:grpSpPr>
            <p:sp>
              <p:nvSpPr>
                <p:cNvPr id="1037" name="Freeform: Shape 1036" hidden="1">
                  <a:extLst>
                    <a:ext uri="{FF2B5EF4-FFF2-40B4-BE49-F238E27FC236}">
                      <a16:creationId xmlns:a16="http://schemas.microsoft.com/office/drawing/2014/main" id="{BDEA11F7-3A3F-A194-2F4F-28E637246BC5}"/>
                    </a:ext>
                  </a:extLst>
                </p:cNvPr>
                <p:cNvSpPr/>
                <p:nvPr/>
              </p:nvSpPr>
              <p:spPr>
                <a:xfrm>
                  <a:off x="3437241" y="1627348"/>
                  <a:ext cx="806615" cy="716279"/>
                </a:xfrm>
                <a:custGeom>
                  <a:avLst/>
                  <a:gdLst>
                    <a:gd name="connsiteX0" fmla="*/ 753249 w 806616"/>
                    <a:gd name="connsiteY0" fmla="*/ 322898 h 716279"/>
                    <a:gd name="connsiteX1" fmla="*/ 655141 w 806616"/>
                    <a:gd name="connsiteY1" fmla="*/ 636270 h 716279"/>
                    <a:gd name="connsiteX2" fmla="*/ 706577 w 806616"/>
                    <a:gd name="connsiteY2" fmla="*/ 687705 h 716279"/>
                    <a:gd name="connsiteX3" fmla="*/ 720864 w 806616"/>
                    <a:gd name="connsiteY3" fmla="*/ 701993 h 716279"/>
                    <a:gd name="connsiteX4" fmla="*/ 706577 w 806616"/>
                    <a:gd name="connsiteY4" fmla="*/ 716280 h 716279"/>
                    <a:gd name="connsiteX5" fmla="*/ 626566 w 806616"/>
                    <a:gd name="connsiteY5" fmla="*/ 636270 h 716279"/>
                    <a:gd name="connsiteX6" fmla="*/ 726579 w 806616"/>
                    <a:gd name="connsiteY6" fmla="*/ 313373 h 716279"/>
                    <a:gd name="connsiteX7" fmla="*/ 778966 w 806616"/>
                    <a:gd name="connsiteY7" fmla="*/ 125730 h 716279"/>
                    <a:gd name="connsiteX8" fmla="*/ 713244 w 806616"/>
                    <a:gd name="connsiteY8" fmla="*/ 58103 h 716279"/>
                    <a:gd name="connsiteX9" fmla="*/ 568464 w 806616"/>
                    <a:gd name="connsiteY9" fmla="*/ 176213 h 716279"/>
                    <a:gd name="connsiteX10" fmla="*/ 444639 w 806616"/>
                    <a:gd name="connsiteY10" fmla="*/ 555308 h 716279"/>
                    <a:gd name="connsiteX11" fmla="*/ 430351 w 806616"/>
                    <a:gd name="connsiteY11" fmla="*/ 565785 h 716279"/>
                    <a:gd name="connsiteX12" fmla="*/ 416064 w 806616"/>
                    <a:gd name="connsiteY12" fmla="*/ 545783 h 716279"/>
                    <a:gd name="connsiteX13" fmla="*/ 534174 w 806616"/>
                    <a:gd name="connsiteY13" fmla="*/ 184785 h 716279"/>
                    <a:gd name="connsiteX14" fmla="*/ 545604 w 806616"/>
                    <a:gd name="connsiteY14" fmla="*/ 120968 h 716279"/>
                    <a:gd name="connsiteX15" fmla="*/ 499884 w 806616"/>
                    <a:gd name="connsiteY15" fmla="*/ 53340 h 716279"/>
                    <a:gd name="connsiteX16" fmla="*/ 305574 w 806616"/>
                    <a:gd name="connsiteY16" fmla="*/ 244793 h 716279"/>
                    <a:gd name="connsiteX17" fmla="*/ 248424 w 806616"/>
                    <a:gd name="connsiteY17" fmla="*/ 411480 h 716279"/>
                    <a:gd name="connsiteX18" fmla="*/ 141744 w 806616"/>
                    <a:gd name="connsiteY18" fmla="*/ 571500 h 716279"/>
                    <a:gd name="connsiteX19" fmla="*/ 102691 w 806616"/>
                    <a:gd name="connsiteY19" fmla="*/ 525780 h 716279"/>
                    <a:gd name="connsiteX20" fmla="*/ 206514 w 806616"/>
                    <a:gd name="connsiteY20" fmla="*/ 337185 h 716279"/>
                    <a:gd name="connsiteX21" fmla="*/ 275094 w 806616"/>
                    <a:gd name="connsiteY21" fmla="*/ 230505 h 716279"/>
                    <a:gd name="connsiteX22" fmla="*/ 332244 w 806616"/>
                    <a:gd name="connsiteY22" fmla="*/ 56198 h 716279"/>
                    <a:gd name="connsiteX23" fmla="*/ 110311 w 806616"/>
                    <a:gd name="connsiteY23" fmla="*/ 159068 h 716279"/>
                    <a:gd name="connsiteX24" fmla="*/ 774 w 806616"/>
                    <a:gd name="connsiteY24" fmla="*/ 42863 h 716279"/>
                    <a:gd name="connsiteX25" fmla="*/ 16014 w 806616"/>
                    <a:gd name="connsiteY25" fmla="*/ 29528 h 716279"/>
                    <a:gd name="connsiteX26" fmla="*/ 31254 w 806616"/>
                    <a:gd name="connsiteY26" fmla="*/ 46673 h 716279"/>
                    <a:gd name="connsiteX27" fmla="*/ 110311 w 806616"/>
                    <a:gd name="connsiteY27" fmla="*/ 128588 h 716279"/>
                    <a:gd name="connsiteX28" fmla="*/ 316051 w 806616"/>
                    <a:gd name="connsiteY28" fmla="*/ 29528 h 716279"/>
                    <a:gd name="connsiteX29" fmla="*/ 352247 w 806616"/>
                    <a:gd name="connsiteY29" fmla="*/ 3810 h 716279"/>
                    <a:gd name="connsiteX30" fmla="*/ 361772 w 806616"/>
                    <a:gd name="connsiteY30" fmla="*/ 0 h 716279"/>
                    <a:gd name="connsiteX31" fmla="*/ 376059 w 806616"/>
                    <a:gd name="connsiteY31" fmla="*/ 20003 h 716279"/>
                    <a:gd name="connsiteX32" fmla="*/ 335101 w 806616"/>
                    <a:gd name="connsiteY32" fmla="*/ 145733 h 716279"/>
                    <a:gd name="connsiteX33" fmla="*/ 498932 w 806616"/>
                    <a:gd name="connsiteY33" fmla="*/ 20955 h 716279"/>
                    <a:gd name="connsiteX34" fmla="*/ 574179 w 806616"/>
                    <a:gd name="connsiteY34" fmla="*/ 114300 h 716279"/>
                    <a:gd name="connsiteX35" fmla="*/ 712291 w 806616"/>
                    <a:gd name="connsiteY35" fmla="*/ 28575 h 716279"/>
                    <a:gd name="connsiteX36" fmla="*/ 806589 w 806616"/>
                    <a:gd name="connsiteY36" fmla="*/ 124778 h 716279"/>
                    <a:gd name="connsiteX37" fmla="*/ 753249 w 806616"/>
                    <a:gd name="connsiteY37" fmla="*/ 322898 h 716279"/>
                    <a:gd name="connsiteX38" fmla="*/ 236994 w 806616"/>
                    <a:gd name="connsiteY38" fmla="*/ 345758 h 716279"/>
                    <a:gd name="connsiteX39" fmla="*/ 232231 w 806616"/>
                    <a:gd name="connsiteY39" fmla="*/ 353378 h 716279"/>
                    <a:gd name="connsiteX40" fmla="*/ 133172 w 806616"/>
                    <a:gd name="connsiteY40" fmla="*/ 527685 h 716279"/>
                    <a:gd name="connsiteX41" fmla="*/ 140791 w 806616"/>
                    <a:gd name="connsiteY41" fmla="*/ 539115 h 716279"/>
                    <a:gd name="connsiteX42" fmla="*/ 217944 w 806616"/>
                    <a:gd name="connsiteY42" fmla="*/ 401955 h 716279"/>
                    <a:gd name="connsiteX43" fmla="*/ 236994 w 806616"/>
                    <a:gd name="connsiteY43" fmla="*/ 345758 h 71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806616" h="716279">
                      <a:moveTo>
                        <a:pt x="753249" y="322898"/>
                      </a:moveTo>
                      <a:cubicBezTo>
                        <a:pt x="721816" y="408623"/>
                        <a:pt x="655141" y="590550"/>
                        <a:pt x="655141" y="636270"/>
                      </a:cubicBezTo>
                      <a:cubicBezTo>
                        <a:pt x="655141" y="669608"/>
                        <a:pt x="678002" y="687705"/>
                        <a:pt x="706577" y="687705"/>
                      </a:cubicBezTo>
                      <a:cubicBezTo>
                        <a:pt x="714197" y="687705"/>
                        <a:pt x="720864" y="693420"/>
                        <a:pt x="720864" y="701993"/>
                      </a:cubicBezTo>
                      <a:cubicBezTo>
                        <a:pt x="720864" y="709613"/>
                        <a:pt x="714197" y="716280"/>
                        <a:pt x="706577" y="716280"/>
                      </a:cubicBezTo>
                      <a:cubicBezTo>
                        <a:pt x="656094" y="716280"/>
                        <a:pt x="626566" y="682943"/>
                        <a:pt x="626566" y="636270"/>
                      </a:cubicBezTo>
                      <a:cubicBezTo>
                        <a:pt x="626566" y="583883"/>
                        <a:pt x="695147" y="400050"/>
                        <a:pt x="726579" y="313373"/>
                      </a:cubicBezTo>
                      <a:cubicBezTo>
                        <a:pt x="756107" y="230505"/>
                        <a:pt x="778966" y="176213"/>
                        <a:pt x="778966" y="125730"/>
                      </a:cubicBezTo>
                      <a:cubicBezTo>
                        <a:pt x="778966" y="77153"/>
                        <a:pt x="756107" y="58103"/>
                        <a:pt x="713244" y="58103"/>
                      </a:cubicBezTo>
                      <a:cubicBezTo>
                        <a:pt x="659904" y="58103"/>
                        <a:pt x="603707" y="120968"/>
                        <a:pt x="568464" y="176213"/>
                      </a:cubicBezTo>
                      <a:cubicBezTo>
                        <a:pt x="519886" y="337185"/>
                        <a:pt x="511314" y="364808"/>
                        <a:pt x="444639" y="555308"/>
                      </a:cubicBezTo>
                      <a:cubicBezTo>
                        <a:pt x="442734" y="561975"/>
                        <a:pt x="437019" y="565785"/>
                        <a:pt x="430351" y="565785"/>
                      </a:cubicBezTo>
                      <a:cubicBezTo>
                        <a:pt x="418922" y="565785"/>
                        <a:pt x="413207" y="554355"/>
                        <a:pt x="416064" y="545783"/>
                      </a:cubicBezTo>
                      <a:cubicBezTo>
                        <a:pt x="457974" y="428625"/>
                        <a:pt x="500836" y="298133"/>
                        <a:pt x="534174" y="184785"/>
                      </a:cubicBezTo>
                      <a:cubicBezTo>
                        <a:pt x="541794" y="160020"/>
                        <a:pt x="545604" y="139065"/>
                        <a:pt x="545604" y="120968"/>
                      </a:cubicBezTo>
                      <a:cubicBezTo>
                        <a:pt x="545604" y="83820"/>
                        <a:pt x="532269" y="53340"/>
                        <a:pt x="499884" y="53340"/>
                      </a:cubicBezTo>
                      <a:cubicBezTo>
                        <a:pt x="438924" y="53340"/>
                        <a:pt x="360819" y="164783"/>
                        <a:pt x="305574" y="244793"/>
                      </a:cubicBezTo>
                      <a:lnTo>
                        <a:pt x="248424" y="411480"/>
                      </a:lnTo>
                      <a:cubicBezTo>
                        <a:pt x="209372" y="531495"/>
                        <a:pt x="189369" y="571500"/>
                        <a:pt x="141744" y="571500"/>
                      </a:cubicBezTo>
                      <a:cubicBezTo>
                        <a:pt x="115074" y="571500"/>
                        <a:pt x="102691" y="551498"/>
                        <a:pt x="102691" y="525780"/>
                      </a:cubicBezTo>
                      <a:cubicBezTo>
                        <a:pt x="103644" y="484823"/>
                        <a:pt x="141744" y="421005"/>
                        <a:pt x="206514" y="337185"/>
                      </a:cubicBezTo>
                      <a:cubicBezTo>
                        <a:pt x="211276" y="331470"/>
                        <a:pt x="274142" y="233363"/>
                        <a:pt x="275094" y="230505"/>
                      </a:cubicBezTo>
                      <a:lnTo>
                        <a:pt x="332244" y="56198"/>
                      </a:lnTo>
                      <a:cubicBezTo>
                        <a:pt x="271284" y="100013"/>
                        <a:pt x="196036" y="159068"/>
                        <a:pt x="110311" y="159068"/>
                      </a:cubicBezTo>
                      <a:cubicBezTo>
                        <a:pt x="42684" y="159068"/>
                        <a:pt x="-6846" y="113348"/>
                        <a:pt x="774" y="42863"/>
                      </a:cubicBezTo>
                      <a:cubicBezTo>
                        <a:pt x="1726" y="35243"/>
                        <a:pt x="8394" y="29528"/>
                        <a:pt x="16014" y="29528"/>
                      </a:cubicBezTo>
                      <a:cubicBezTo>
                        <a:pt x="25539" y="29528"/>
                        <a:pt x="31254" y="37148"/>
                        <a:pt x="31254" y="46673"/>
                      </a:cubicBezTo>
                      <a:cubicBezTo>
                        <a:pt x="31254" y="101918"/>
                        <a:pt x="61734" y="128588"/>
                        <a:pt x="110311" y="128588"/>
                      </a:cubicBezTo>
                      <a:cubicBezTo>
                        <a:pt x="177939" y="128588"/>
                        <a:pt x="254139" y="73343"/>
                        <a:pt x="316051" y="29528"/>
                      </a:cubicBezTo>
                      <a:cubicBezTo>
                        <a:pt x="329386" y="20003"/>
                        <a:pt x="342722" y="11430"/>
                        <a:pt x="352247" y="3810"/>
                      </a:cubicBezTo>
                      <a:cubicBezTo>
                        <a:pt x="356057" y="953"/>
                        <a:pt x="358914" y="0"/>
                        <a:pt x="361772" y="0"/>
                      </a:cubicBezTo>
                      <a:cubicBezTo>
                        <a:pt x="376059" y="0"/>
                        <a:pt x="378916" y="13335"/>
                        <a:pt x="376059" y="20003"/>
                      </a:cubicBezTo>
                      <a:lnTo>
                        <a:pt x="335101" y="145733"/>
                      </a:lnTo>
                      <a:cubicBezTo>
                        <a:pt x="394157" y="70485"/>
                        <a:pt x="437972" y="20955"/>
                        <a:pt x="498932" y="20955"/>
                      </a:cubicBezTo>
                      <a:cubicBezTo>
                        <a:pt x="546557" y="20955"/>
                        <a:pt x="574179" y="63818"/>
                        <a:pt x="574179" y="114300"/>
                      </a:cubicBezTo>
                      <a:cubicBezTo>
                        <a:pt x="614184" y="66675"/>
                        <a:pt x="660857" y="28575"/>
                        <a:pt x="712291" y="28575"/>
                      </a:cubicBezTo>
                      <a:cubicBezTo>
                        <a:pt x="774204" y="28575"/>
                        <a:pt x="806589" y="61913"/>
                        <a:pt x="806589" y="124778"/>
                      </a:cubicBezTo>
                      <a:cubicBezTo>
                        <a:pt x="807541" y="178118"/>
                        <a:pt x="783729" y="237173"/>
                        <a:pt x="753249" y="322898"/>
                      </a:cubicBezTo>
                      <a:close/>
                      <a:moveTo>
                        <a:pt x="236994" y="345758"/>
                      </a:moveTo>
                      <a:cubicBezTo>
                        <a:pt x="235089" y="348615"/>
                        <a:pt x="235089" y="348615"/>
                        <a:pt x="232231" y="353378"/>
                      </a:cubicBezTo>
                      <a:cubicBezTo>
                        <a:pt x="165556" y="452438"/>
                        <a:pt x="134124" y="483870"/>
                        <a:pt x="133172" y="527685"/>
                      </a:cubicBezTo>
                      <a:cubicBezTo>
                        <a:pt x="133172" y="535305"/>
                        <a:pt x="136029" y="539115"/>
                        <a:pt x="140791" y="539115"/>
                      </a:cubicBezTo>
                      <a:cubicBezTo>
                        <a:pt x="170319" y="539115"/>
                        <a:pt x="186511" y="501968"/>
                        <a:pt x="217944" y="401955"/>
                      </a:cubicBezTo>
                      <a:lnTo>
                        <a:pt x="236994" y="3457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8" name="Freeform: Shape 1037" hidden="1">
                  <a:extLst>
                    <a:ext uri="{FF2B5EF4-FFF2-40B4-BE49-F238E27FC236}">
                      <a16:creationId xmlns:a16="http://schemas.microsoft.com/office/drawing/2014/main" id="{15FFD99C-D9C2-65E6-1E61-878DA93959C4}"/>
                    </a:ext>
                  </a:extLst>
                </p:cNvPr>
                <p:cNvSpPr/>
                <p:nvPr/>
              </p:nvSpPr>
              <p:spPr>
                <a:xfrm>
                  <a:off x="4213330" y="1850232"/>
                  <a:ext cx="275290" cy="345758"/>
                </a:xfrm>
                <a:custGeom>
                  <a:avLst/>
                  <a:gdLst>
                    <a:gd name="connsiteX0" fmla="*/ 275291 w 275290"/>
                    <a:gd name="connsiteY0" fmla="*/ 186690 h 345757"/>
                    <a:gd name="connsiteX1" fmla="*/ 273386 w 275290"/>
                    <a:gd name="connsiteY1" fmla="*/ 192405 h 345757"/>
                    <a:gd name="connsiteX2" fmla="*/ 96221 w 275290"/>
                    <a:gd name="connsiteY2" fmla="*/ 345758 h 345757"/>
                    <a:gd name="connsiteX3" fmla="*/ 18 w 275290"/>
                    <a:gd name="connsiteY3" fmla="*/ 245745 h 345757"/>
                    <a:gd name="connsiteX4" fmla="*/ 166706 w 275290"/>
                    <a:gd name="connsiteY4" fmla="*/ 0 h 345757"/>
                    <a:gd name="connsiteX5" fmla="*/ 228618 w 275290"/>
                    <a:gd name="connsiteY5" fmla="*/ 54293 h 345757"/>
                    <a:gd name="connsiteX6" fmla="*/ 38118 w 275290"/>
                    <a:gd name="connsiteY6" fmla="*/ 198120 h 345757"/>
                    <a:gd name="connsiteX7" fmla="*/ 30498 w 275290"/>
                    <a:gd name="connsiteY7" fmla="*/ 246698 h 345757"/>
                    <a:gd name="connsiteX8" fmla="*/ 96221 w 275290"/>
                    <a:gd name="connsiteY8" fmla="*/ 315278 h 345757"/>
                    <a:gd name="connsiteX9" fmla="*/ 243858 w 275290"/>
                    <a:gd name="connsiteY9" fmla="*/ 180023 h 345757"/>
                    <a:gd name="connsiteX10" fmla="*/ 263861 w 275290"/>
                    <a:gd name="connsiteY10" fmla="*/ 172403 h 345757"/>
                    <a:gd name="connsiteX11" fmla="*/ 275291 w 275290"/>
                    <a:gd name="connsiteY11" fmla="*/ 186690 h 345757"/>
                    <a:gd name="connsiteX12" fmla="*/ 199091 w 275290"/>
                    <a:gd name="connsiteY12" fmla="*/ 54293 h 345757"/>
                    <a:gd name="connsiteX13" fmla="*/ 167658 w 275290"/>
                    <a:gd name="connsiteY13" fmla="*/ 30480 h 345757"/>
                    <a:gd name="connsiteX14" fmla="*/ 51453 w 275290"/>
                    <a:gd name="connsiteY14" fmla="*/ 162878 h 345757"/>
                    <a:gd name="connsiteX15" fmla="*/ 199091 w 275290"/>
                    <a:gd name="connsiteY15" fmla="*/ 54293 h 345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5290" h="345757">
                      <a:moveTo>
                        <a:pt x="275291" y="186690"/>
                      </a:moveTo>
                      <a:cubicBezTo>
                        <a:pt x="275291" y="188595"/>
                        <a:pt x="274338" y="190500"/>
                        <a:pt x="273386" y="192405"/>
                      </a:cubicBezTo>
                      <a:cubicBezTo>
                        <a:pt x="225761" y="298133"/>
                        <a:pt x="170516" y="345758"/>
                        <a:pt x="96221" y="345758"/>
                      </a:cubicBezTo>
                      <a:cubicBezTo>
                        <a:pt x="35261" y="345758"/>
                        <a:pt x="-934" y="305753"/>
                        <a:pt x="18" y="245745"/>
                      </a:cubicBezTo>
                      <a:cubicBezTo>
                        <a:pt x="4781" y="152400"/>
                        <a:pt x="80028" y="0"/>
                        <a:pt x="166706" y="0"/>
                      </a:cubicBezTo>
                      <a:cubicBezTo>
                        <a:pt x="202901" y="0"/>
                        <a:pt x="228618" y="19050"/>
                        <a:pt x="228618" y="54293"/>
                      </a:cubicBezTo>
                      <a:cubicBezTo>
                        <a:pt x="228618" y="131445"/>
                        <a:pt x="120033" y="179070"/>
                        <a:pt x="38118" y="198120"/>
                      </a:cubicBezTo>
                      <a:cubicBezTo>
                        <a:pt x="33356" y="217170"/>
                        <a:pt x="30498" y="231458"/>
                        <a:pt x="30498" y="246698"/>
                      </a:cubicBezTo>
                      <a:cubicBezTo>
                        <a:pt x="28593" y="288608"/>
                        <a:pt x="52406" y="314325"/>
                        <a:pt x="96221" y="315278"/>
                      </a:cubicBezTo>
                      <a:cubicBezTo>
                        <a:pt x="156228" y="317183"/>
                        <a:pt x="202901" y="274320"/>
                        <a:pt x="243858" y="180023"/>
                      </a:cubicBezTo>
                      <a:cubicBezTo>
                        <a:pt x="247668" y="172403"/>
                        <a:pt x="256241" y="168592"/>
                        <a:pt x="263861" y="172403"/>
                      </a:cubicBezTo>
                      <a:cubicBezTo>
                        <a:pt x="271481" y="175260"/>
                        <a:pt x="275291" y="180975"/>
                        <a:pt x="275291" y="186690"/>
                      </a:cubicBezTo>
                      <a:close/>
                      <a:moveTo>
                        <a:pt x="199091" y="54293"/>
                      </a:moveTo>
                      <a:cubicBezTo>
                        <a:pt x="199091" y="34290"/>
                        <a:pt x="183851" y="30480"/>
                        <a:pt x="167658" y="30480"/>
                      </a:cubicBezTo>
                      <a:cubicBezTo>
                        <a:pt x="117176" y="30480"/>
                        <a:pt x="75266" y="106680"/>
                        <a:pt x="51453" y="162878"/>
                      </a:cubicBezTo>
                      <a:cubicBezTo>
                        <a:pt x="112413" y="143828"/>
                        <a:pt x="199091" y="108585"/>
                        <a:pt x="199091" y="542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9" name="Freeform: Shape 1038" hidden="1">
                  <a:extLst>
                    <a:ext uri="{FF2B5EF4-FFF2-40B4-BE49-F238E27FC236}">
                      <a16:creationId xmlns:a16="http://schemas.microsoft.com/office/drawing/2014/main" id="{0B356920-7DC8-690E-2C40-EB37C6272E24}"/>
                    </a:ext>
                  </a:extLst>
                </p:cNvPr>
                <p:cNvSpPr/>
                <p:nvPr/>
              </p:nvSpPr>
              <p:spPr>
                <a:xfrm>
                  <a:off x="4444806" y="1794990"/>
                  <a:ext cx="312420" cy="401001"/>
                </a:xfrm>
                <a:custGeom>
                  <a:avLst/>
                  <a:gdLst>
                    <a:gd name="connsiteX0" fmla="*/ 312420 w 312420"/>
                    <a:gd name="connsiteY0" fmla="*/ 240983 h 401002"/>
                    <a:gd name="connsiteX1" fmla="*/ 310515 w 312420"/>
                    <a:gd name="connsiteY1" fmla="*/ 247650 h 401002"/>
                    <a:gd name="connsiteX2" fmla="*/ 177165 w 312420"/>
                    <a:gd name="connsiteY2" fmla="*/ 401003 h 401002"/>
                    <a:gd name="connsiteX3" fmla="*/ 176213 w 312420"/>
                    <a:gd name="connsiteY3" fmla="*/ 401003 h 401002"/>
                    <a:gd name="connsiteX4" fmla="*/ 123825 w 312420"/>
                    <a:gd name="connsiteY4" fmla="*/ 340043 h 401002"/>
                    <a:gd name="connsiteX5" fmla="*/ 131445 w 312420"/>
                    <a:gd name="connsiteY5" fmla="*/ 292418 h 401002"/>
                    <a:gd name="connsiteX6" fmla="*/ 176213 w 312420"/>
                    <a:gd name="connsiteY6" fmla="*/ 155258 h 401002"/>
                    <a:gd name="connsiteX7" fmla="*/ 96203 w 312420"/>
                    <a:gd name="connsiteY7" fmla="*/ 125730 h 401002"/>
                    <a:gd name="connsiteX8" fmla="*/ 29528 w 312420"/>
                    <a:gd name="connsiteY8" fmla="*/ 272415 h 401002"/>
                    <a:gd name="connsiteX9" fmla="*/ 16192 w 312420"/>
                    <a:gd name="connsiteY9" fmla="*/ 280987 h 401002"/>
                    <a:gd name="connsiteX10" fmla="*/ 8573 w 312420"/>
                    <a:gd name="connsiteY10" fmla="*/ 279083 h 401002"/>
                    <a:gd name="connsiteX11" fmla="*/ 0 w 312420"/>
                    <a:gd name="connsiteY11" fmla="*/ 264795 h 401002"/>
                    <a:gd name="connsiteX12" fmla="*/ 1905 w 312420"/>
                    <a:gd name="connsiteY12" fmla="*/ 258128 h 401002"/>
                    <a:gd name="connsiteX13" fmla="*/ 60008 w 312420"/>
                    <a:gd name="connsiteY13" fmla="*/ 130492 h 401002"/>
                    <a:gd name="connsiteX14" fmla="*/ 68580 w 312420"/>
                    <a:gd name="connsiteY14" fmla="*/ 108585 h 401002"/>
                    <a:gd name="connsiteX15" fmla="*/ 31433 w 312420"/>
                    <a:gd name="connsiteY15" fmla="*/ 47625 h 401002"/>
                    <a:gd name="connsiteX16" fmla="*/ 76200 w 312420"/>
                    <a:gd name="connsiteY16" fmla="*/ 0 h 401002"/>
                    <a:gd name="connsiteX17" fmla="*/ 119063 w 312420"/>
                    <a:gd name="connsiteY17" fmla="*/ 48578 h 401002"/>
                    <a:gd name="connsiteX18" fmla="*/ 107633 w 312420"/>
                    <a:gd name="connsiteY18" fmla="*/ 95250 h 401002"/>
                    <a:gd name="connsiteX19" fmla="*/ 174308 w 312420"/>
                    <a:gd name="connsiteY19" fmla="*/ 120967 h 401002"/>
                    <a:gd name="connsiteX20" fmla="*/ 201930 w 312420"/>
                    <a:gd name="connsiteY20" fmla="*/ 129540 h 401002"/>
                    <a:gd name="connsiteX21" fmla="*/ 210503 w 312420"/>
                    <a:gd name="connsiteY21" fmla="*/ 150495 h 401002"/>
                    <a:gd name="connsiteX22" fmla="*/ 161925 w 312420"/>
                    <a:gd name="connsiteY22" fmla="*/ 297180 h 401002"/>
                    <a:gd name="connsiteX23" fmla="*/ 155258 w 312420"/>
                    <a:gd name="connsiteY23" fmla="*/ 337185 h 401002"/>
                    <a:gd name="connsiteX24" fmla="*/ 177165 w 312420"/>
                    <a:gd name="connsiteY24" fmla="*/ 367665 h 401002"/>
                    <a:gd name="connsiteX25" fmla="*/ 282892 w 312420"/>
                    <a:gd name="connsiteY25" fmla="*/ 232410 h 401002"/>
                    <a:gd name="connsiteX26" fmla="*/ 297180 w 312420"/>
                    <a:gd name="connsiteY26" fmla="*/ 222885 h 401002"/>
                    <a:gd name="connsiteX27" fmla="*/ 303848 w 312420"/>
                    <a:gd name="connsiteY27" fmla="*/ 224790 h 401002"/>
                    <a:gd name="connsiteX28" fmla="*/ 312420 w 312420"/>
                    <a:gd name="connsiteY28" fmla="*/ 240983 h 401002"/>
                    <a:gd name="connsiteX29" fmla="*/ 77153 w 312420"/>
                    <a:gd name="connsiteY29" fmla="*/ 32385 h 401002"/>
                    <a:gd name="connsiteX30" fmla="*/ 62865 w 312420"/>
                    <a:gd name="connsiteY30" fmla="*/ 46672 h 401002"/>
                    <a:gd name="connsiteX31" fmla="*/ 80010 w 312420"/>
                    <a:gd name="connsiteY31" fmla="*/ 80010 h 401002"/>
                    <a:gd name="connsiteX32" fmla="*/ 87630 w 312420"/>
                    <a:gd name="connsiteY32" fmla="*/ 49530 h 401002"/>
                    <a:gd name="connsiteX33" fmla="*/ 77153 w 312420"/>
                    <a:gd name="connsiteY33" fmla="*/ 32385 h 40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12420" h="401002">
                      <a:moveTo>
                        <a:pt x="312420" y="240983"/>
                      </a:moveTo>
                      <a:cubicBezTo>
                        <a:pt x="312420" y="242887"/>
                        <a:pt x="311467" y="245745"/>
                        <a:pt x="310515" y="247650"/>
                      </a:cubicBezTo>
                      <a:cubicBezTo>
                        <a:pt x="262890" y="356235"/>
                        <a:pt x="226695" y="401003"/>
                        <a:pt x="177165" y="401003"/>
                      </a:cubicBezTo>
                      <a:lnTo>
                        <a:pt x="176213" y="401003"/>
                      </a:lnTo>
                      <a:cubicBezTo>
                        <a:pt x="141923" y="401003"/>
                        <a:pt x="123825" y="375285"/>
                        <a:pt x="123825" y="340043"/>
                      </a:cubicBezTo>
                      <a:cubicBezTo>
                        <a:pt x="123825" y="325755"/>
                        <a:pt x="125730" y="310515"/>
                        <a:pt x="131445" y="292418"/>
                      </a:cubicBezTo>
                      <a:cubicBezTo>
                        <a:pt x="137160" y="268605"/>
                        <a:pt x="169545" y="171450"/>
                        <a:pt x="176213" y="155258"/>
                      </a:cubicBezTo>
                      <a:cubicBezTo>
                        <a:pt x="120967" y="137160"/>
                        <a:pt x="112395" y="134303"/>
                        <a:pt x="96203" y="125730"/>
                      </a:cubicBezTo>
                      <a:cubicBezTo>
                        <a:pt x="93345" y="134303"/>
                        <a:pt x="88583" y="144780"/>
                        <a:pt x="29528" y="272415"/>
                      </a:cubicBezTo>
                      <a:cubicBezTo>
                        <a:pt x="26670" y="278130"/>
                        <a:pt x="21908" y="280987"/>
                        <a:pt x="16192" y="280987"/>
                      </a:cubicBezTo>
                      <a:cubicBezTo>
                        <a:pt x="13335" y="280987"/>
                        <a:pt x="11430" y="280035"/>
                        <a:pt x="8573" y="279083"/>
                      </a:cubicBezTo>
                      <a:cubicBezTo>
                        <a:pt x="3810" y="276225"/>
                        <a:pt x="0" y="271462"/>
                        <a:pt x="0" y="264795"/>
                      </a:cubicBezTo>
                      <a:cubicBezTo>
                        <a:pt x="0" y="262890"/>
                        <a:pt x="953" y="260033"/>
                        <a:pt x="1905" y="258128"/>
                      </a:cubicBezTo>
                      <a:lnTo>
                        <a:pt x="60008" y="130492"/>
                      </a:lnTo>
                      <a:lnTo>
                        <a:pt x="68580" y="108585"/>
                      </a:lnTo>
                      <a:cubicBezTo>
                        <a:pt x="46673" y="93345"/>
                        <a:pt x="31433" y="74295"/>
                        <a:pt x="31433" y="47625"/>
                      </a:cubicBezTo>
                      <a:cubicBezTo>
                        <a:pt x="31433" y="18097"/>
                        <a:pt x="52388" y="0"/>
                        <a:pt x="76200" y="0"/>
                      </a:cubicBezTo>
                      <a:cubicBezTo>
                        <a:pt x="102870" y="0"/>
                        <a:pt x="119063" y="19050"/>
                        <a:pt x="119063" y="48578"/>
                      </a:cubicBezTo>
                      <a:cubicBezTo>
                        <a:pt x="119063" y="60007"/>
                        <a:pt x="116205" y="66675"/>
                        <a:pt x="107633" y="95250"/>
                      </a:cubicBezTo>
                      <a:cubicBezTo>
                        <a:pt x="127635" y="105728"/>
                        <a:pt x="153353" y="113348"/>
                        <a:pt x="174308" y="120967"/>
                      </a:cubicBezTo>
                      <a:cubicBezTo>
                        <a:pt x="184785" y="123825"/>
                        <a:pt x="194310" y="126682"/>
                        <a:pt x="201930" y="129540"/>
                      </a:cubicBezTo>
                      <a:cubicBezTo>
                        <a:pt x="209550" y="132398"/>
                        <a:pt x="213360" y="141923"/>
                        <a:pt x="210503" y="150495"/>
                      </a:cubicBezTo>
                      <a:cubicBezTo>
                        <a:pt x="200978" y="174308"/>
                        <a:pt x="165735" y="279083"/>
                        <a:pt x="161925" y="297180"/>
                      </a:cubicBezTo>
                      <a:cubicBezTo>
                        <a:pt x="157163" y="312420"/>
                        <a:pt x="156210" y="324803"/>
                        <a:pt x="155258" y="337185"/>
                      </a:cubicBezTo>
                      <a:cubicBezTo>
                        <a:pt x="155258" y="355283"/>
                        <a:pt x="160973" y="367665"/>
                        <a:pt x="177165" y="367665"/>
                      </a:cubicBezTo>
                      <a:cubicBezTo>
                        <a:pt x="213360" y="367665"/>
                        <a:pt x="240983" y="326708"/>
                        <a:pt x="282892" y="232410"/>
                      </a:cubicBezTo>
                      <a:cubicBezTo>
                        <a:pt x="285750" y="226695"/>
                        <a:pt x="290513" y="222885"/>
                        <a:pt x="297180" y="222885"/>
                      </a:cubicBezTo>
                      <a:cubicBezTo>
                        <a:pt x="299085" y="222885"/>
                        <a:pt x="301942" y="223837"/>
                        <a:pt x="303848" y="224790"/>
                      </a:cubicBezTo>
                      <a:cubicBezTo>
                        <a:pt x="308610" y="230505"/>
                        <a:pt x="312420" y="235267"/>
                        <a:pt x="312420" y="240983"/>
                      </a:cubicBezTo>
                      <a:close/>
                      <a:moveTo>
                        <a:pt x="77153" y="32385"/>
                      </a:moveTo>
                      <a:cubicBezTo>
                        <a:pt x="67628" y="32385"/>
                        <a:pt x="62865" y="38100"/>
                        <a:pt x="62865" y="46672"/>
                      </a:cubicBezTo>
                      <a:cubicBezTo>
                        <a:pt x="62865" y="58103"/>
                        <a:pt x="69533" y="71438"/>
                        <a:pt x="80010" y="80010"/>
                      </a:cubicBezTo>
                      <a:cubicBezTo>
                        <a:pt x="83820" y="69532"/>
                        <a:pt x="87630" y="56197"/>
                        <a:pt x="87630" y="49530"/>
                      </a:cubicBezTo>
                      <a:cubicBezTo>
                        <a:pt x="88583" y="37147"/>
                        <a:pt x="82867" y="32385"/>
                        <a:pt x="77153" y="323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0" name="Freeform: Shape 1039" hidden="1">
                  <a:extLst>
                    <a:ext uri="{FF2B5EF4-FFF2-40B4-BE49-F238E27FC236}">
                      <a16:creationId xmlns:a16="http://schemas.microsoft.com/office/drawing/2014/main" id="{7988173F-52DB-1EC5-DC48-FBB0A3C81719}"/>
                    </a:ext>
                  </a:extLst>
                </p:cNvPr>
                <p:cNvSpPr/>
                <p:nvPr/>
              </p:nvSpPr>
              <p:spPr>
                <a:xfrm>
                  <a:off x="4714362" y="1794990"/>
                  <a:ext cx="312420" cy="401003"/>
                </a:xfrm>
                <a:custGeom>
                  <a:avLst/>
                  <a:gdLst>
                    <a:gd name="connsiteX0" fmla="*/ 312420 w 312420"/>
                    <a:gd name="connsiteY0" fmla="*/ 240983 h 401002"/>
                    <a:gd name="connsiteX1" fmla="*/ 310515 w 312420"/>
                    <a:gd name="connsiteY1" fmla="*/ 247650 h 401002"/>
                    <a:gd name="connsiteX2" fmla="*/ 177165 w 312420"/>
                    <a:gd name="connsiteY2" fmla="*/ 401003 h 401002"/>
                    <a:gd name="connsiteX3" fmla="*/ 176213 w 312420"/>
                    <a:gd name="connsiteY3" fmla="*/ 401003 h 401002"/>
                    <a:gd name="connsiteX4" fmla="*/ 123825 w 312420"/>
                    <a:gd name="connsiteY4" fmla="*/ 340043 h 401002"/>
                    <a:gd name="connsiteX5" fmla="*/ 131445 w 312420"/>
                    <a:gd name="connsiteY5" fmla="*/ 292418 h 401002"/>
                    <a:gd name="connsiteX6" fmla="*/ 176213 w 312420"/>
                    <a:gd name="connsiteY6" fmla="*/ 155258 h 401002"/>
                    <a:gd name="connsiteX7" fmla="*/ 96203 w 312420"/>
                    <a:gd name="connsiteY7" fmla="*/ 125730 h 401002"/>
                    <a:gd name="connsiteX8" fmla="*/ 29528 w 312420"/>
                    <a:gd name="connsiteY8" fmla="*/ 272415 h 401002"/>
                    <a:gd name="connsiteX9" fmla="*/ 16192 w 312420"/>
                    <a:gd name="connsiteY9" fmla="*/ 280987 h 401002"/>
                    <a:gd name="connsiteX10" fmla="*/ 8572 w 312420"/>
                    <a:gd name="connsiteY10" fmla="*/ 279083 h 401002"/>
                    <a:gd name="connsiteX11" fmla="*/ 0 w 312420"/>
                    <a:gd name="connsiteY11" fmla="*/ 264795 h 401002"/>
                    <a:gd name="connsiteX12" fmla="*/ 1905 w 312420"/>
                    <a:gd name="connsiteY12" fmla="*/ 258128 h 401002"/>
                    <a:gd name="connsiteX13" fmla="*/ 60008 w 312420"/>
                    <a:gd name="connsiteY13" fmla="*/ 130492 h 401002"/>
                    <a:gd name="connsiteX14" fmla="*/ 68580 w 312420"/>
                    <a:gd name="connsiteY14" fmla="*/ 108585 h 401002"/>
                    <a:gd name="connsiteX15" fmla="*/ 31433 w 312420"/>
                    <a:gd name="connsiteY15" fmla="*/ 47625 h 401002"/>
                    <a:gd name="connsiteX16" fmla="*/ 76200 w 312420"/>
                    <a:gd name="connsiteY16" fmla="*/ 0 h 401002"/>
                    <a:gd name="connsiteX17" fmla="*/ 119063 w 312420"/>
                    <a:gd name="connsiteY17" fmla="*/ 48578 h 401002"/>
                    <a:gd name="connsiteX18" fmla="*/ 107633 w 312420"/>
                    <a:gd name="connsiteY18" fmla="*/ 95250 h 401002"/>
                    <a:gd name="connsiteX19" fmla="*/ 174308 w 312420"/>
                    <a:gd name="connsiteY19" fmla="*/ 120967 h 401002"/>
                    <a:gd name="connsiteX20" fmla="*/ 201930 w 312420"/>
                    <a:gd name="connsiteY20" fmla="*/ 129540 h 401002"/>
                    <a:gd name="connsiteX21" fmla="*/ 210503 w 312420"/>
                    <a:gd name="connsiteY21" fmla="*/ 150495 h 401002"/>
                    <a:gd name="connsiteX22" fmla="*/ 161925 w 312420"/>
                    <a:gd name="connsiteY22" fmla="*/ 297180 h 401002"/>
                    <a:gd name="connsiteX23" fmla="*/ 155258 w 312420"/>
                    <a:gd name="connsiteY23" fmla="*/ 337185 h 401002"/>
                    <a:gd name="connsiteX24" fmla="*/ 177165 w 312420"/>
                    <a:gd name="connsiteY24" fmla="*/ 367665 h 401002"/>
                    <a:gd name="connsiteX25" fmla="*/ 282892 w 312420"/>
                    <a:gd name="connsiteY25" fmla="*/ 232410 h 401002"/>
                    <a:gd name="connsiteX26" fmla="*/ 297180 w 312420"/>
                    <a:gd name="connsiteY26" fmla="*/ 222885 h 401002"/>
                    <a:gd name="connsiteX27" fmla="*/ 303847 w 312420"/>
                    <a:gd name="connsiteY27" fmla="*/ 224790 h 401002"/>
                    <a:gd name="connsiteX28" fmla="*/ 312420 w 312420"/>
                    <a:gd name="connsiteY28" fmla="*/ 240983 h 401002"/>
                    <a:gd name="connsiteX29" fmla="*/ 76200 w 312420"/>
                    <a:gd name="connsiteY29" fmla="*/ 32385 h 401002"/>
                    <a:gd name="connsiteX30" fmla="*/ 61913 w 312420"/>
                    <a:gd name="connsiteY30" fmla="*/ 46672 h 401002"/>
                    <a:gd name="connsiteX31" fmla="*/ 79058 w 312420"/>
                    <a:gd name="connsiteY31" fmla="*/ 80010 h 401002"/>
                    <a:gd name="connsiteX32" fmla="*/ 86678 w 312420"/>
                    <a:gd name="connsiteY32" fmla="*/ 49530 h 401002"/>
                    <a:gd name="connsiteX33" fmla="*/ 76200 w 312420"/>
                    <a:gd name="connsiteY33" fmla="*/ 32385 h 40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12420" h="401002">
                      <a:moveTo>
                        <a:pt x="312420" y="240983"/>
                      </a:moveTo>
                      <a:cubicBezTo>
                        <a:pt x="312420" y="242887"/>
                        <a:pt x="311467" y="245745"/>
                        <a:pt x="310515" y="247650"/>
                      </a:cubicBezTo>
                      <a:cubicBezTo>
                        <a:pt x="262890" y="356235"/>
                        <a:pt x="226695" y="401003"/>
                        <a:pt x="177165" y="401003"/>
                      </a:cubicBezTo>
                      <a:lnTo>
                        <a:pt x="176213" y="401003"/>
                      </a:lnTo>
                      <a:cubicBezTo>
                        <a:pt x="141922" y="401003"/>
                        <a:pt x="123825" y="375285"/>
                        <a:pt x="123825" y="340043"/>
                      </a:cubicBezTo>
                      <a:cubicBezTo>
                        <a:pt x="123825" y="325755"/>
                        <a:pt x="125730" y="310515"/>
                        <a:pt x="131445" y="292418"/>
                      </a:cubicBezTo>
                      <a:cubicBezTo>
                        <a:pt x="137160" y="268605"/>
                        <a:pt x="169545" y="171450"/>
                        <a:pt x="176213" y="155258"/>
                      </a:cubicBezTo>
                      <a:cubicBezTo>
                        <a:pt x="120967" y="137160"/>
                        <a:pt x="112395" y="134303"/>
                        <a:pt x="96203" y="125730"/>
                      </a:cubicBezTo>
                      <a:cubicBezTo>
                        <a:pt x="93345" y="134303"/>
                        <a:pt x="88583" y="144780"/>
                        <a:pt x="29528" y="272415"/>
                      </a:cubicBezTo>
                      <a:cubicBezTo>
                        <a:pt x="26670" y="278130"/>
                        <a:pt x="21908" y="280987"/>
                        <a:pt x="16192" y="280987"/>
                      </a:cubicBezTo>
                      <a:cubicBezTo>
                        <a:pt x="13335" y="280987"/>
                        <a:pt x="11430" y="280035"/>
                        <a:pt x="8572" y="279083"/>
                      </a:cubicBezTo>
                      <a:cubicBezTo>
                        <a:pt x="3810" y="276225"/>
                        <a:pt x="0" y="271462"/>
                        <a:pt x="0" y="264795"/>
                      </a:cubicBezTo>
                      <a:cubicBezTo>
                        <a:pt x="0" y="262890"/>
                        <a:pt x="953" y="260033"/>
                        <a:pt x="1905" y="258128"/>
                      </a:cubicBezTo>
                      <a:lnTo>
                        <a:pt x="60008" y="130492"/>
                      </a:lnTo>
                      <a:lnTo>
                        <a:pt x="68580" y="108585"/>
                      </a:lnTo>
                      <a:cubicBezTo>
                        <a:pt x="46672" y="93345"/>
                        <a:pt x="31433" y="74295"/>
                        <a:pt x="31433" y="47625"/>
                      </a:cubicBezTo>
                      <a:cubicBezTo>
                        <a:pt x="31433" y="18097"/>
                        <a:pt x="52388" y="0"/>
                        <a:pt x="76200" y="0"/>
                      </a:cubicBezTo>
                      <a:cubicBezTo>
                        <a:pt x="102870" y="0"/>
                        <a:pt x="119063" y="19050"/>
                        <a:pt x="119063" y="48578"/>
                      </a:cubicBezTo>
                      <a:cubicBezTo>
                        <a:pt x="119063" y="60007"/>
                        <a:pt x="116205" y="66675"/>
                        <a:pt x="107633" y="95250"/>
                      </a:cubicBezTo>
                      <a:cubicBezTo>
                        <a:pt x="127635" y="105728"/>
                        <a:pt x="153353" y="113348"/>
                        <a:pt x="174308" y="120967"/>
                      </a:cubicBezTo>
                      <a:cubicBezTo>
                        <a:pt x="184785" y="123825"/>
                        <a:pt x="194310" y="126682"/>
                        <a:pt x="201930" y="129540"/>
                      </a:cubicBezTo>
                      <a:cubicBezTo>
                        <a:pt x="209550" y="132398"/>
                        <a:pt x="213360" y="141923"/>
                        <a:pt x="210503" y="150495"/>
                      </a:cubicBezTo>
                      <a:cubicBezTo>
                        <a:pt x="200978" y="174308"/>
                        <a:pt x="165735" y="279083"/>
                        <a:pt x="161925" y="297180"/>
                      </a:cubicBezTo>
                      <a:cubicBezTo>
                        <a:pt x="157163" y="312420"/>
                        <a:pt x="156210" y="324803"/>
                        <a:pt x="155258" y="337185"/>
                      </a:cubicBezTo>
                      <a:cubicBezTo>
                        <a:pt x="155258" y="355283"/>
                        <a:pt x="160972" y="367665"/>
                        <a:pt x="177165" y="367665"/>
                      </a:cubicBezTo>
                      <a:cubicBezTo>
                        <a:pt x="213360" y="367665"/>
                        <a:pt x="240983" y="326708"/>
                        <a:pt x="282892" y="232410"/>
                      </a:cubicBezTo>
                      <a:cubicBezTo>
                        <a:pt x="285750" y="226695"/>
                        <a:pt x="290513" y="222885"/>
                        <a:pt x="297180" y="222885"/>
                      </a:cubicBezTo>
                      <a:cubicBezTo>
                        <a:pt x="299085" y="222885"/>
                        <a:pt x="301942" y="223837"/>
                        <a:pt x="303847" y="224790"/>
                      </a:cubicBezTo>
                      <a:cubicBezTo>
                        <a:pt x="308610" y="230505"/>
                        <a:pt x="312420" y="235267"/>
                        <a:pt x="312420" y="240983"/>
                      </a:cubicBezTo>
                      <a:close/>
                      <a:moveTo>
                        <a:pt x="76200" y="32385"/>
                      </a:moveTo>
                      <a:cubicBezTo>
                        <a:pt x="66675" y="32385"/>
                        <a:pt x="61913" y="38100"/>
                        <a:pt x="61913" y="46672"/>
                      </a:cubicBezTo>
                      <a:cubicBezTo>
                        <a:pt x="61913" y="58103"/>
                        <a:pt x="68580" y="71438"/>
                        <a:pt x="79058" y="80010"/>
                      </a:cubicBezTo>
                      <a:cubicBezTo>
                        <a:pt x="82867" y="69532"/>
                        <a:pt x="86678" y="56197"/>
                        <a:pt x="86678" y="49530"/>
                      </a:cubicBezTo>
                      <a:cubicBezTo>
                        <a:pt x="88583" y="37147"/>
                        <a:pt x="82867" y="32385"/>
                        <a:pt x="76200" y="323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1" name="Freeform: Shape 1040" hidden="1">
                  <a:extLst>
                    <a:ext uri="{FF2B5EF4-FFF2-40B4-BE49-F238E27FC236}">
                      <a16:creationId xmlns:a16="http://schemas.microsoft.com/office/drawing/2014/main" id="{2546067C-1C8B-CB4E-CC11-C89276289C72}"/>
                    </a:ext>
                  </a:extLst>
                </p:cNvPr>
                <p:cNvSpPr/>
                <p:nvPr/>
              </p:nvSpPr>
              <p:spPr>
                <a:xfrm>
                  <a:off x="4907721" y="1847378"/>
                  <a:ext cx="420052" cy="554376"/>
                </a:xfrm>
                <a:custGeom>
                  <a:avLst/>
                  <a:gdLst>
                    <a:gd name="connsiteX0" fmla="*/ 420052 w 420052"/>
                    <a:gd name="connsiteY0" fmla="*/ 189548 h 554378"/>
                    <a:gd name="connsiteX1" fmla="*/ 418147 w 420052"/>
                    <a:gd name="connsiteY1" fmla="*/ 196215 h 554378"/>
                    <a:gd name="connsiteX2" fmla="*/ 205740 w 420052"/>
                    <a:gd name="connsiteY2" fmla="*/ 401955 h 554378"/>
                    <a:gd name="connsiteX3" fmla="*/ 72390 w 420052"/>
                    <a:gd name="connsiteY3" fmla="*/ 554355 h 554378"/>
                    <a:gd name="connsiteX4" fmla="*/ 0 w 420052"/>
                    <a:gd name="connsiteY4" fmla="*/ 483870 h 554378"/>
                    <a:gd name="connsiteX5" fmla="*/ 123825 w 420052"/>
                    <a:gd name="connsiteY5" fmla="*/ 387668 h 554378"/>
                    <a:gd name="connsiteX6" fmla="*/ 181927 w 420052"/>
                    <a:gd name="connsiteY6" fmla="*/ 376237 h 554378"/>
                    <a:gd name="connsiteX7" fmla="*/ 200025 w 420052"/>
                    <a:gd name="connsiteY7" fmla="*/ 323850 h 554378"/>
                    <a:gd name="connsiteX8" fmla="*/ 144780 w 420052"/>
                    <a:gd name="connsiteY8" fmla="*/ 348615 h 554378"/>
                    <a:gd name="connsiteX9" fmla="*/ 64770 w 420052"/>
                    <a:gd name="connsiteY9" fmla="*/ 270510 h 554378"/>
                    <a:gd name="connsiteX10" fmla="*/ 111442 w 420052"/>
                    <a:gd name="connsiteY10" fmla="*/ 121920 h 554378"/>
                    <a:gd name="connsiteX11" fmla="*/ 152400 w 420052"/>
                    <a:gd name="connsiteY11" fmla="*/ 10478 h 554378"/>
                    <a:gd name="connsiteX12" fmla="*/ 166688 w 420052"/>
                    <a:gd name="connsiteY12" fmla="*/ 953 h 554378"/>
                    <a:gd name="connsiteX13" fmla="*/ 180975 w 420052"/>
                    <a:gd name="connsiteY13" fmla="*/ 20955 h 554378"/>
                    <a:gd name="connsiteX14" fmla="*/ 140970 w 420052"/>
                    <a:gd name="connsiteY14" fmla="*/ 132398 h 554378"/>
                    <a:gd name="connsiteX15" fmla="*/ 96202 w 420052"/>
                    <a:gd name="connsiteY15" fmla="*/ 269558 h 554378"/>
                    <a:gd name="connsiteX16" fmla="*/ 144780 w 420052"/>
                    <a:gd name="connsiteY16" fmla="*/ 317183 h 554378"/>
                    <a:gd name="connsiteX17" fmla="*/ 260033 w 420052"/>
                    <a:gd name="connsiteY17" fmla="*/ 155258 h 554378"/>
                    <a:gd name="connsiteX18" fmla="*/ 314325 w 420052"/>
                    <a:gd name="connsiteY18" fmla="*/ 10478 h 554378"/>
                    <a:gd name="connsiteX19" fmla="*/ 328613 w 420052"/>
                    <a:gd name="connsiteY19" fmla="*/ 0 h 554378"/>
                    <a:gd name="connsiteX20" fmla="*/ 343852 w 420052"/>
                    <a:gd name="connsiteY20" fmla="*/ 20955 h 554378"/>
                    <a:gd name="connsiteX21" fmla="*/ 288608 w 420052"/>
                    <a:gd name="connsiteY21" fmla="*/ 164783 h 554378"/>
                    <a:gd name="connsiteX22" fmla="*/ 230505 w 420052"/>
                    <a:gd name="connsiteY22" fmla="*/ 331470 h 554378"/>
                    <a:gd name="connsiteX23" fmla="*/ 219075 w 420052"/>
                    <a:gd name="connsiteY23" fmla="*/ 363855 h 554378"/>
                    <a:gd name="connsiteX24" fmla="*/ 390525 w 420052"/>
                    <a:gd name="connsiteY24" fmla="*/ 181928 h 554378"/>
                    <a:gd name="connsiteX25" fmla="*/ 404813 w 420052"/>
                    <a:gd name="connsiteY25" fmla="*/ 172403 h 554378"/>
                    <a:gd name="connsiteX26" fmla="*/ 411480 w 420052"/>
                    <a:gd name="connsiteY26" fmla="*/ 174308 h 554378"/>
                    <a:gd name="connsiteX27" fmla="*/ 420052 w 420052"/>
                    <a:gd name="connsiteY27" fmla="*/ 189548 h 554378"/>
                    <a:gd name="connsiteX28" fmla="*/ 169545 w 420052"/>
                    <a:gd name="connsiteY28" fmla="*/ 410527 h 554378"/>
                    <a:gd name="connsiteX29" fmla="*/ 129540 w 420052"/>
                    <a:gd name="connsiteY29" fmla="*/ 418148 h 554378"/>
                    <a:gd name="connsiteX30" fmla="*/ 30480 w 420052"/>
                    <a:gd name="connsiteY30" fmla="*/ 482918 h 554378"/>
                    <a:gd name="connsiteX31" fmla="*/ 72390 w 420052"/>
                    <a:gd name="connsiteY31" fmla="*/ 523875 h 554378"/>
                    <a:gd name="connsiteX32" fmla="*/ 169545 w 420052"/>
                    <a:gd name="connsiteY32" fmla="*/ 410527 h 55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20052" h="554378">
                      <a:moveTo>
                        <a:pt x="420052" y="189548"/>
                      </a:moveTo>
                      <a:cubicBezTo>
                        <a:pt x="420052" y="191453"/>
                        <a:pt x="419100" y="194310"/>
                        <a:pt x="418147" y="196215"/>
                      </a:cubicBezTo>
                      <a:cubicBezTo>
                        <a:pt x="372427" y="302895"/>
                        <a:pt x="312420" y="370523"/>
                        <a:pt x="205740" y="401955"/>
                      </a:cubicBezTo>
                      <a:cubicBezTo>
                        <a:pt x="170497" y="501968"/>
                        <a:pt x="125730" y="554355"/>
                        <a:pt x="72390" y="554355"/>
                      </a:cubicBezTo>
                      <a:cubicBezTo>
                        <a:pt x="28575" y="555308"/>
                        <a:pt x="0" y="526733"/>
                        <a:pt x="0" y="483870"/>
                      </a:cubicBezTo>
                      <a:cubicBezTo>
                        <a:pt x="0" y="438150"/>
                        <a:pt x="36195" y="403860"/>
                        <a:pt x="123825" y="387668"/>
                      </a:cubicBezTo>
                      <a:cubicBezTo>
                        <a:pt x="141922" y="384810"/>
                        <a:pt x="161925" y="381000"/>
                        <a:pt x="181927" y="376237"/>
                      </a:cubicBezTo>
                      <a:lnTo>
                        <a:pt x="200025" y="323850"/>
                      </a:lnTo>
                      <a:cubicBezTo>
                        <a:pt x="182880" y="340043"/>
                        <a:pt x="164783" y="348615"/>
                        <a:pt x="144780" y="348615"/>
                      </a:cubicBezTo>
                      <a:cubicBezTo>
                        <a:pt x="82867" y="348615"/>
                        <a:pt x="64770" y="306705"/>
                        <a:pt x="64770" y="270510"/>
                      </a:cubicBezTo>
                      <a:cubicBezTo>
                        <a:pt x="66675" y="237173"/>
                        <a:pt x="82867" y="196215"/>
                        <a:pt x="111442" y="121920"/>
                      </a:cubicBezTo>
                      <a:lnTo>
                        <a:pt x="152400" y="10478"/>
                      </a:lnTo>
                      <a:cubicBezTo>
                        <a:pt x="154305" y="4763"/>
                        <a:pt x="160020" y="953"/>
                        <a:pt x="166688" y="953"/>
                      </a:cubicBezTo>
                      <a:cubicBezTo>
                        <a:pt x="179070" y="953"/>
                        <a:pt x="184785" y="12382"/>
                        <a:pt x="180975" y="20955"/>
                      </a:cubicBezTo>
                      <a:lnTo>
                        <a:pt x="140970" y="132398"/>
                      </a:lnTo>
                      <a:cubicBezTo>
                        <a:pt x="108585" y="220980"/>
                        <a:pt x="96202" y="243840"/>
                        <a:pt x="96202" y="269558"/>
                      </a:cubicBezTo>
                      <a:cubicBezTo>
                        <a:pt x="96202" y="290512"/>
                        <a:pt x="102870" y="317183"/>
                        <a:pt x="144780" y="317183"/>
                      </a:cubicBezTo>
                      <a:cubicBezTo>
                        <a:pt x="183833" y="317183"/>
                        <a:pt x="230505" y="240030"/>
                        <a:pt x="260033" y="155258"/>
                      </a:cubicBezTo>
                      <a:cubicBezTo>
                        <a:pt x="269558" y="126683"/>
                        <a:pt x="264795" y="140017"/>
                        <a:pt x="314325" y="10478"/>
                      </a:cubicBezTo>
                      <a:cubicBezTo>
                        <a:pt x="316230" y="4763"/>
                        <a:pt x="321945" y="0"/>
                        <a:pt x="328613" y="0"/>
                      </a:cubicBezTo>
                      <a:cubicBezTo>
                        <a:pt x="337185" y="0"/>
                        <a:pt x="347663" y="10478"/>
                        <a:pt x="343852" y="20955"/>
                      </a:cubicBezTo>
                      <a:cubicBezTo>
                        <a:pt x="332422" y="50482"/>
                        <a:pt x="312420" y="100965"/>
                        <a:pt x="288608" y="164783"/>
                      </a:cubicBezTo>
                      <a:lnTo>
                        <a:pt x="230505" y="331470"/>
                      </a:lnTo>
                      <a:lnTo>
                        <a:pt x="219075" y="363855"/>
                      </a:lnTo>
                      <a:cubicBezTo>
                        <a:pt x="302895" y="335280"/>
                        <a:pt x="354330" y="267653"/>
                        <a:pt x="390525" y="181928"/>
                      </a:cubicBezTo>
                      <a:cubicBezTo>
                        <a:pt x="393383" y="176212"/>
                        <a:pt x="398145" y="172403"/>
                        <a:pt x="404813" y="172403"/>
                      </a:cubicBezTo>
                      <a:cubicBezTo>
                        <a:pt x="406717" y="172403"/>
                        <a:pt x="409575" y="173355"/>
                        <a:pt x="411480" y="174308"/>
                      </a:cubicBezTo>
                      <a:cubicBezTo>
                        <a:pt x="416242" y="178117"/>
                        <a:pt x="420052" y="183833"/>
                        <a:pt x="420052" y="189548"/>
                      </a:cubicBezTo>
                      <a:close/>
                      <a:moveTo>
                        <a:pt x="169545" y="410527"/>
                      </a:moveTo>
                      <a:cubicBezTo>
                        <a:pt x="155258" y="413385"/>
                        <a:pt x="142875" y="416243"/>
                        <a:pt x="129540" y="418148"/>
                      </a:cubicBezTo>
                      <a:cubicBezTo>
                        <a:pt x="61913" y="429577"/>
                        <a:pt x="33338" y="448627"/>
                        <a:pt x="30480" y="482918"/>
                      </a:cubicBezTo>
                      <a:cubicBezTo>
                        <a:pt x="30480" y="508635"/>
                        <a:pt x="47625" y="524827"/>
                        <a:pt x="72390" y="523875"/>
                      </a:cubicBezTo>
                      <a:cubicBezTo>
                        <a:pt x="112395" y="523875"/>
                        <a:pt x="145733" y="484823"/>
                        <a:pt x="169545" y="4105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2" name="Graphic 1033" hidden="1">
                <a:extLst>
                  <a:ext uri="{FF2B5EF4-FFF2-40B4-BE49-F238E27FC236}">
                    <a16:creationId xmlns:a16="http://schemas.microsoft.com/office/drawing/2014/main" id="{F8AA90D1-2C27-1D18-0CFC-B7F558FF2E7F}"/>
                  </a:ext>
                </a:extLst>
              </p:cNvPr>
              <p:cNvGrpSpPr/>
              <p:nvPr/>
            </p:nvGrpSpPr>
            <p:grpSpPr>
              <a:xfrm>
                <a:off x="5531845" y="1658676"/>
                <a:ext cx="2548890" cy="589597"/>
                <a:chOff x="5531845" y="1658676"/>
                <a:chExt cx="2548890" cy="589597"/>
              </a:xfrm>
              <a:solidFill>
                <a:srgbClr val="FFFFFF"/>
              </a:solidFill>
            </p:grpSpPr>
            <p:sp>
              <p:nvSpPr>
                <p:cNvPr id="1043" name="Freeform: Shape 1042" hidden="1">
                  <a:extLst>
                    <a:ext uri="{FF2B5EF4-FFF2-40B4-BE49-F238E27FC236}">
                      <a16:creationId xmlns:a16="http://schemas.microsoft.com/office/drawing/2014/main" id="{36639628-27AE-B0F1-B0D6-ADE5712B204D}"/>
                    </a:ext>
                  </a:extLst>
                </p:cNvPr>
                <p:cNvSpPr/>
                <p:nvPr/>
              </p:nvSpPr>
              <p:spPr>
                <a:xfrm>
                  <a:off x="5531845" y="1658676"/>
                  <a:ext cx="475293" cy="589597"/>
                </a:xfrm>
                <a:custGeom>
                  <a:avLst/>
                  <a:gdLst>
                    <a:gd name="connsiteX0" fmla="*/ 474345 w 475293"/>
                    <a:gd name="connsiteY0" fmla="*/ 385763 h 589597"/>
                    <a:gd name="connsiteX1" fmla="*/ 237173 w 475293"/>
                    <a:gd name="connsiteY1" fmla="*/ 589598 h 589597"/>
                    <a:gd name="connsiteX2" fmla="*/ 92393 w 475293"/>
                    <a:gd name="connsiteY2" fmla="*/ 440055 h 589597"/>
                    <a:gd name="connsiteX3" fmla="*/ 122873 w 475293"/>
                    <a:gd name="connsiteY3" fmla="*/ 290513 h 589597"/>
                    <a:gd name="connsiteX4" fmla="*/ 0 w 475293"/>
                    <a:gd name="connsiteY4" fmla="*/ 147638 h 589597"/>
                    <a:gd name="connsiteX5" fmla="*/ 52388 w 475293"/>
                    <a:gd name="connsiteY5" fmla="*/ 4763 h 589597"/>
                    <a:gd name="connsiteX6" fmla="*/ 64770 w 475293"/>
                    <a:gd name="connsiteY6" fmla="*/ 0 h 589597"/>
                    <a:gd name="connsiteX7" fmla="*/ 80010 w 475293"/>
                    <a:gd name="connsiteY7" fmla="*/ 15240 h 589597"/>
                    <a:gd name="connsiteX8" fmla="*/ 76200 w 475293"/>
                    <a:gd name="connsiteY8" fmla="*/ 25717 h 589597"/>
                    <a:gd name="connsiteX9" fmla="*/ 30480 w 475293"/>
                    <a:gd name="connsiteY9" fmla="*/ 146685 h 589597"/>
                    <a:gd name="connsiteX10" fmla="*/ 133350 w 475293"/>
                    <a:gd name="connsiteY10" fmla="*/ 260985 h 589597"/>
                    <a:gd name="connsiteX11" fmla="*/ 361950 w 475293"/>
                    <a:gd name="connsiteY11" fmla="*/ 952 h 589597"/>
                    <a:gd name="connsiteX12" fmla="*/ 452438 w 475293"/>
                    <a:gd name="connsiteY12" fmla="*/ 102870 h 589597"/>
                    <a:gd name="connsiteX13" fmla="*/ 184785 w 475293"/>
                    <a:gd name="connsiteY13" fmla="*/ 296228 h 589597"/>
                    <a:gd name="connsiteX14" fmla="*/ 152400 w 475293"/>
                    <a:gd name="connsiteY14" fmla="*/ 294323 h 589597"/>
                    <a:gd name="connsiteX15" fmla="*/ 121920 w 475293"/>
                    <a:gd name="connsiteY15" fmla="*/ 439103 h 589597"/>
                    <a:gd name="connsiteX16" fmla="*/ 236220 w 475293"/>
                    <a:gd name="connsiteY16" fmla="*/ 558165 h 589597"/>
                    <a:gd name="connsiteX17" fmla="*/ 445770 w 475293"/>
                    <a:gd name="connsiteY17" fmla="*/ 373380 h 589597"/>
                    <a:gd name="connsiteX18" fmla="*/ 465773 w 475293"/>
                    <a:gd name="connsiteY18" fmla="*/ 364808 h 589597"/>
                    <a:gd name="connsiteX19" fmla="*/ 474345 w 475293"/>
                    <a:gd name="connsiteY19" fmla="*/ 385763 h 589597"/>
                    <a:gd name="connsiteX20" fmla="*/ 183833 w 475293"/>
                    <a:gd name="connsiteY20" fmla="*/ 266700 h 589597"/>
                    <a:gd name="connsiteX21" fmla="*/ 422910 w 475293"/>
                    <a:gd name="connsiteY21" fmla="*/ 103823 h 589597"/>
                    <a:gd name="connsiteX22" fmla="*/ 362903 w 475293"/>
                    <a:gd name="connsiteY22" fmla="*/ 32385 h 589597"/>
                    <a:gd name="connsiteX23" fmla="*/ 164783 w 475293"/>
                    <a:gd name="connsiteY23" fmla="*/ 266700 h 589597"/>
                    <a:gd name="connsiteX24" fmla="*/ 183833 w 475293"/>
                    <a:gd name="connsiteY24" fmla="*/ 266700 h 589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75293" h="589597">
                      <a:moveTo>
                        <a:pt x="474345" y="385763"/>
                      </a:moveTo>
                      <a:cubicBezTo>
                        <a:pt x="421958" y="513398"/>
                        <a:pt x="350520" y="589598"/>
                        <a:pt x="237173" y="589598"/>
                      </a:cubicBezTo>
                      <a:cubicBezTo>
                        <a:pt x="141923" y="589598"/>
                        <a:pt x="92393" y="530543"/>
                        <a:pt x="92393" y="440055"/>
                      </a:cubicBezTo>
                      <a:cubicBezTo>
                        <a:pt x="92393" y="395288"/>
                        <a:pt x="105728" y="344805"/>
                        <a:pt x="122873" y="290513"/>
                      </a:cubicBezTo>
                      <a:cubicBezTo>
                        <a:pt x="48578" y="272415"/>
                        <a:pt x="0" y="221933"/>
                        <a:pt x="0" y="147638"/>
                      </a:cubicBezTo>
                      <a:cubicBezTo>
                        <a:pt x="0" y="98108"/>
                        <a:pt x="20003" y="44767"/>
                        <a:pt x="52388" y="4763"/>
                      </a:cubicBezTo>
                      <a:cubicBezTo>
                        <a:pt x="55245" y="952"/>
                        <a:pt x="60008" y="0"/>
                        <a:pt x="64770" y="0"/>
                      </a:cubicBezTo>
                      <a:cubicBezTo>
                        <a:pt x="72390" y="0"/>
                        <a:pt x="80010" y="5715"/>
                        <a:pt x="80010" y="15240"/>
                      </a:cubicBezTo>
                      <a:cubicBezTo>
                        <a:pt x="80010" y="19050"/>
                        <a:pt x="79058" y="22860"/>
                        <a:pt x="76200" y="25717"/>
                      </a:cubicBezTo>
                      <a:cubicBezTo>
                        <a:pt x="49530" y="55245"/>
                        <a:pt x="30480" y="105727"/>
                        <a:pt x="30480" y="146685"/>
                      </a:cubicBezTo>
                      <a:cubicBezTo>
                        <a:pt x="30480" y="211455"/>
                        <a:pt x="73343" y="247650"/>
                        <a:pt x="133350" y="260985"/>
                      </a:cubicBezTo>
                      <a:cubicBezTo>
                        <a:pt x="174308" y="143827"/>
                        <a:pt x="258128" y="-952"/>
                        <a:pt x="361950" y="952"/>
                      </a:cubicBezTo>
                      <a:cubicBezTo>
                        <a:pt x="421958" y="2857"/>
                        <a:pt x="452438" y="45720"/>
                        <a:pt x="452438" y="102870"/>
                      </a:cubicBezTo>
                      <a:cubicBezTo>
                        <a:pt x="452438" y="225742"/>
                        <a:pt x="309563" y="296228"/>
                        <a:pt x="184785" y="296228"/>
                      </a:cubicBezTo>
                      <a:cubicBezTo>
                        <a:pt x="173355" y="296228"/>
                        <a:pt x="164783" y="295275"/>
                        <a:pt x="152400" y="294323"/>
                      </a:cubicBezTo>
                      <a:cubicBezTo>
                        <a:pt x="135255" y="348615"/>
                        <a:pt x="121920" y="396240"/>
                        <a:pt x="121920" y="439103"/>
                      </a:cubicBezTo>
                      <a:cubicBezTo>
                        <a:pt x="121920" y="517208"/>
                        <a:pt x="164783" y="558165"/>
                        <a:pt x="236220" y="558165"/>
                      </a:cubicBezTo>
                      <a:cubicBezTo>
                        <a:pt x="337185" y="558165"/>
                        <a:pt x="398145" y="489585"/>
                        <a:pt x="445770" y="373380"/>
                      </a:cubicBezTo>
                      <a:cubicBezTo>
                        <a:pt x="448628" y="365760"/>
                        <a:pt x="458153" y="361950"/>
                        <a:pt x="465773" y="364808"/>
                      </a:cubicBezTo>
                      <a:cubicBezTo>
                        <a:pt x="473393" y="369570"/>
                        <a:pt x="477203" y="378142"/>
                        <a:pt x="474345" y="385763"/>
                      </a:cubicBezTo>
                      <a:close/>
                      <a:moveTo>
                        <a:pt x="183833" y="266700"/>
                      </a:moveTo>
                      <a:cubicBezTo>
                        <a:pt x="292418" y="266700"/>
                        <a:pt x="422910" y="207645"/>
                        <a:pt x="422910" y="103823"/>
                      </a:cubicBezTo>
                      <a:cubicBezTo>
                        <a:pt x="422910" y="61913"/>
                        <a:pt x="402908" y="32385"/>
                        <a:pt x="362903" y="32385"/>
                      </a:cubicBezTo>
                      <a:cubicBezTo>
                        <a:pt x="276225" y="32385"/>
                        <a:pt x="199073" y="169545"/>
                        <a:pt x="164783" y="266700"/>
                      </a:cubicBezTo>
                      <a:cubicBezTo>
                        <a:pt x="170498" y="266700"/>
                        <a:pt x="177165" y="266700"/>
                        <a:pt x="183833" y="266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4" name="Freeform: Shape 1043" hidden="1">
                  <a:extLst>
                    <a:ext uri="{FF2B5EF4-FFF2-40B4-BE49-F238E27FC236}">
                      <a16:creationId xmlns:a16="http://schemas.microsoft.com/office/drawing/2014/main" id="{58A9059A-48A4-EAF0-B8D2-FEA954E51555}"/>
                    </a:ext>
                  </a:extLst>
                </p:cNvPr>
                <p:cNvSpPr/>
                <p:nvPr/>
              </p:nvSpPr>
              <p:spPr>
                <a:xfrm>
                  <a:off x="5924389" y="1731065"/>
                  <a:ext cx="375170" cy="468158"/>
                </a:xfrm>
                <a:custGeom>
                  <a:avLst/>
                  <a:gdLst>
                    <a:gd name="connsiteX0" fmla="*/ 375171 w 375170"/>
                    <a:gd name="connsiteY0" fmla="*/ 308610 h 468158"/>
                    <a:gd name="connsiteX1" fmla="*/ 373266 w 375170"/>
                    <a:gd name="connsiteY1" fmla="*/ 314325 h 468158"/>
                    <a:gd name="connsiteX2" fmla="*/ 239916 w 375170"/>
                    <a:gd name="connsiteY2" fmla="*/ 467678 h 468158"/>
                    <a:gd name="connsiteX3" fmla="*/ 187528 w 375170"/>
                    <a:gd name="connsiteY3" fmla="*/ 406718 h 468158"/>
                    <a:gd name="connsiteX4" fmla="*/ 244678 w 375170"/>
                    <a:gd name="connsiteY4" fmla="*/ 189548 h 468158"/>
                    <a:gd name="connsiteX5" fmla="*/ 206578 w 375170"/>
                    <a:gd name="connsiteY5" fmla="*/ 151448 h 468158"/>
                    <a:gd name="connsiteX6" fmla="*/ 148476 w 375170"/>
                    <a:gd name="connsiteY6" fmla="*/ 191452 h 468158"/>
                    <a:gd name="connsiteX7" fmla="*/ 30366 w 375170"/>
                    <a:gd name="connsiteY7" fmla="*/ 457200 h 468158"/>
                    <a:gd name="connsiteX8" fmla="*/ 10363 w 375170"/>
                    <a:gd name="connsiteY8" fmla="*/ 467678 h 468158"/>
                    <a:gd name="connsiteX9" fmla="*/ 838 w 375170"/>
                    <a:gd name="connsiteY9" fmla="*/ 447675 h 468158"/>
                    <a:gd name="connsiteX10" fmla="*/ 157048 w 375170"/>
                    <a:gd name="connsiteY10" fmla="*/ 9525 h 468158"/>
                    <a:gd name="connsiteX11" fmla="*/ 171336 w 375170"/>
                    <a:gd name="connsiteY11" fmla="*/ 0 h 468158"/>
                    <a:gd name="connsiteX12" fmla="*/ 185623 w 375170"/>
                    <a:gd name="connsiteY12" fmla="*/ 20002 h 468158"/>
                    <a:gd name="connsiteX13" fmla="*/ 137998 w 375170"/>
                    <a:gd name="connsiteY13" fmla="*/ 154305 h 468158"/>
                    <a:gd name="connsiteX14" fmla="*/ 204673 w 375170"/>
                    <a:gd name="connsiteY14" fmla="*/ 120015 h 468158"/>
                    <a:gd name="connsiteX15" fmla="*/ 273253 w 375170"/>
                    <a:gd name="connsiteY15" fmla="*/ 188595 h 468158"/>
                    <a:gd name="connsiteX16" fmla="*/ 216103 w 375170"/>
                    <a:gd name="connsiteY16" fmla="*/ 405765 h 468158"/>
                    <a:gd name="connsiteX17" fmla="*/ 238011 w 375170"/>
                    <a:gd name="connsiteY17" fmla="*/ 436245 h 468158"/>
                    <a:gd name="connsiteX18" fmla="*/ 343738 w 375170"/>
                    <a:gd name="connsiteY18" fmla="*/ 300990 h 468158"/>
                    <a:gd name="connsiteX19" fmla="*/ 358026 w 375170"/>
                    <a:gd name="connsiteY19" fmla="*/ 291465 h 468158"/>
                    <a:gd name="connsiteX20" fmla="*/ 364693 w 375170"/>
                    <a:gd name="connsiteY20" fmla="*/ 293370 h 468158"/>
                    <a:gd name="connsiteX21" fmla="*/ 375171 w 375170"/>
                    <a:gd name="connsiteY21" fmla="*/ 308610 h 468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75170" h="468158">
                      <a:moveTo>
                        <a:pt x="375171" y="308610"/>
                      </a:moveTo>
                      <a:cubicBezTo>
                        <a:pt x="375171" y="310515"/>
                        <a:pt x="374218" y="312420"/>
                        <a:pt x="373266" y="314325"/>
                      </a:cubicBezTo>
                      <a:cubicBezTo>
                        <a:pt x="323736" y="424815"/>
                        <a:pt x="289446" y="467678"/>
                        <a:pt x="239916" y="467678"/>
                      </a:cubicBezTo>
                      <a:cubicBezTo>
                        <a:pt x="203721" y="467678"/>
                        <a:pt x="187528" y="441960"/>
                        <a:pt x="187528" y="406718"/>
                      </a:cubicBezTo>
                      <a:cubicBezTo>
                        <a:pt x="187528" y="339090"/>
                        <a:pt x="244678" y="245745"/>
                        <a:pt x="244678" y="189548"/>
                      </a:cubicBezTo>
                      <a:cubicBezTo>
                        <a:pt x="244678" y="168593"/>
                        <a:pt x="235153" y="151448"/>
                        <a:pt x="206578" y="151448"/>
                      </a:cubicBezTo>
                      <a:cubicBezTo>
                        <a:pt x="188481" y="151448"/>
                        <a:pt x="167526" y="168593"/>
                        <a:pt x="148476" y="191452"/>
                      </a:cubicBezTo>
                      <a:cubicBezTo>
                        <a:pt x="102756" y="249555"/>
                        <a:pt x="96088" y="278130"/>
                        <a:pt x="30366" y="457200"/>
                      </a:cubicBezTo>
                      <a:cubicBezTo>
                        <a:pt x="27508" y="465773"/>
                        <a:pt x="18936" y="469583"/>
                        <a:pt x="10363" y="467678"/>
                      </a:cubicBezTo>
                      <a:cubicBezTo>
                        <a:pt x="2743" y="464820"/>
                        <a:pt x="-2019" y="456248"/>
                        <a:pt x="838" y="447675"/>
                      </a:cubicBezTo>
                      <a:cubicBezTo>
                        <a:pt x="70371" y="254318"/>
                        <a:pt x="133236" y="80963"/>
                        <a:pt x="157048" y="9525"/>
                      </a:cubicBezTo>
                      <a:cubicBezTo>
                        <a:pt x="158953" y="3810"/>
                        <a:pt x="164668" y="0"/>
                        <a:pt x="171336" y="0"/>
                      </a:cubicBezTo>
                      <a:cubicBezTo>
                        <a:pt x="182766" y="0"/>
                        <a:pt x="189433" y="11430"/>
                        <a:pt x="185623" y="20002"/>
                      </a:cubicBezTo>
                      <a:cubicBezTo>
                        <a:pt x="178956" y="39052"/>
                        <a:pt x="162763" y="84773"/>
                        <a:pt x="137998" y="154305"/>
                      </a:cubicBezTo>
                      <a:cubicBezTo>
                        <a:pt x="158953" y="133350"/>
                        <a:pt x="180861" y="120015"/>
                        <a:pt x="204673" y="120015"/>
                      </a:cubicBezTo>
                      <a:cubicBezTo>
                        <a:pt x="257061" y="120015"/>
                        <a:pt x="273253" y="149543"/>
                        <a:pt x="273253" y="188595"/>
                      </a:cubicBezTo>
                      <a:cubicBezTo>
                        <a:pt x="273253" y="243840"/>
                        <a:pt x="216103" y="353378"/>
                        <a:pt x="216103" y="405765"/>
                      </a:cubicBezTo>
                      <a:cubicBezTo>
                        <a:pt x="216103" y="426720"/>
                        <a:pt x="222771" y="436245"/>
                        <a:pt x="238011" y="436245"/>
                      </a:cubicBezTo>
                      <a:cubicBezTo>
                        <a:pt x="273253" y="436245"/>
                        <a:pt x="301828" y="395288"/>
                        <a:pt x="343738" y="300990"/>
                      </a:cubicBezTo>
                      <a:cubicBezTo>
                        <a:pt x="346596" y="295275"/>
                        <a:pt x="351358" y="291465"/>
                        <a:pt x="358026" y="291465"/>
                      </a:cubicBezTo>
                      <a:cubicBezTo>
                        <a:pt x="359931" y="291465"/>
                        <a:pt x="362788" y="292418"/>
                        <a:pt x="364693" y="293370"/>
                      </a:cubicBezTo>
                      <a:cubicBezTo>
                        <a:pt x="371361" y="297180"/>
                        <a:pt x="375171" y="301943"/>
                        <a:pt x="375171" y="3086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5" name="Freeform: Shape 1044" hidden="1">
                  <a:extLst>
                    <a:ext uri="{FF2B5EF4-FFF2-40B4-BE49-F238E27FC236}">
                      <a16:creationId xmlns:a16="http://schemas.microsoft.com/office/drawing/2014/main" id="{6DF7DA60-85A2-EE78-2B1B-1BB7E63D1B40}"/>
                    </a:ext>
                  </a:extLst>
                </p:cNvPr>
                <p:cNvSpPr/>
                <p:nvPr/>
              </p:nvSpPr>
              <p:spPr>
                <a:xfrm>
                  <a:off x="6255745" y="1797740"/>
                  <a:ext cx="312420" cy="401002"/>
                </a:xfrm>
                <a:custGeom>
                  <a:avLst/>
                  <a:gdLst>
                    <a:gd name="connsiteX0" fmla="*/ 312420 w 312420"/>
                    <a:gd name="connsiteY0" fmla="*/ 240983 h 401002"/>
                    <a:gd name="connsiteX1" fmla="*/ 310515 w 312420"/>
                    <a:gd name="connsiteY1" fmla="*/ 247650 h 401002"/>
                    <a:gd name="connsiteX2" fmla="*/ 177165 w 312420"/>
                    <a:gd name="connsiteY2" fmla="*/ 401003 h 401002"/>
                    <a:gd name="connsiteX3" fmla="*/ 176213 w 312420"/>
                    <a:gd name="connsiteY3" fmla="*/ 401003 h 401002"/>
                    <a:gd name="connsiteX4" fmla="*/ 123825 w 312420"/>
                    <a:gd name="connsiteY4" fmla="*/ 340043 h 401002"/>
                    <a:gd name="connsiteX5" fmla="*/ 131445 w 312420"/>
                    <a:gd name="connsiteY5" fmla="*/ 292418 h 401002"/>
                    <a:gd name="connsiteX6" fmla="*/ 176213 w 312420"/>
                    <a:gd name="connsiteY6" fmla="*/ 155258 h 401002"/>
                    <a:gd name="connsiteX7" fmla="*/ 96202 w 312420"/>
                    <a:gd name="connsiteY7" fmla="*/ 125730 h 401002"/>
                    <a:gd name="connsiteX8" fmla="*/ 29527 w 312420"/>
                    <a:gd name="connsiteY8" fmla="*/ 272415 h 401002"/>
                    <a:gd name="connsiteX9" fmla="*/ 16192 w 312420"/>
                    <a:gd name="connsiteY9" fmla="*/ 280988 h 401002"/>
                    <a:gd name="connsiteX10" fmla="*/ 8573 w 312420"/>
                    <a:gd name="connsiteY10" fmla="*/ 279083 h 401002"/>
                    <a:gd name="connsiteX11" fmla="*/ 0 w 312420"/>
                    <a:gd name="connsiteY11" fmla="*/ 264795 h 401002"/>
                    <a:gd name="connsiteX12" fmla="*/ 1905 w 312420"/>
                    <a:gd name="connsiteY12" fmla="*/ 258127 h 401002"/>
                    <a:gd name="connsiteX13" fmla="*/ 60008 w 312420"/>
                    <a:gd name="connsiteY13" fmla="*/ 130493 h 401002"/>
                    <a:gd name="connsiteX14" fmla="*/ 68580 w 312420"/>
                    <a:gd name="connsiteY14" fmla="*/ 108585 h 401002"/>
                    <a:gd name="connsiteX15" fmla="*/ 31433 w 312420"/>
                    <a:gd name="connsiteY15" fmla="*/ 47625 h 401002"/>
                    <a:gd name="connsiteX16" fmla="*/ 76200 w 312420"/>
                    <a:gd name="connsiteY16" fmla="*/ 0 h 401002"/>
                    <a:gd name="connsiteX17" fmla="*/ 119063 w 312420"/>
                    <a:gd name="connsiteY17" fmla="*/ 48577 h 401002"/>
                    <a:gd name="connsiteX18" fmla="*/ 107633 w 312420"/>
                    <a:gd name="connsiteY18" fmla="*/ 95250 h 401002"/>
                    <a:gd name="connsiteX19" fmla="*/ 174308 w 312420"/>
                    <a:gd name="connsiteY19" fmla="*/ 120968 h 401002"/>
                    <a:gd name="connsiteX20" fmla="*/ 201930 w 312420"/>
                    <a:gd name="connsiteY20" fmla="*/ 129540 h 401002"/>
                    <a:gd name="connsiteX21" fmla="*/ 210502 w 312420"/>
                    <a:gd name="connsiteY21" fmla="*/ 150495 h 401002"/>
                    <a:gd name="connsiteX22" fmla="*/ 161925 w 312420"/>
                    <a:gd name="connsiteY22" fmla="*/ 297180 h 401002"/>
                    <a:gd name="connsiteX23" fmla="*/ 155258 w 312420"/>
                    <a:gd name="connsiteY23" fmla="*/ 337185 h 401002"/>
                    <a:gd name="connsiteX24" fmla="*/ 177165 w 312420"/>
                    <a:gd name="connsiteY24" fmla="*/ 367665 h 401002"/>
                    <a:gd name="connsiteX25" fmla="*/ 282892 w 312420"/>
                    <a:gd name="connsiteY25" fmla="*/ 232410 h 401002"/>
                    <a:gd name="connsiteX26" fmla="*/ 297180 w 312420"/>
                    <a:gd name="connsiteY26" fmla="*/ 222885 h 401002"/>
                    <a:gd name="connsiteX27" fmla="*/ 303848 w 312420"/>
                    <a:gd name="connsiteY27" fmla="*/ 224790 h 401002"/>
                    <a:gd name="connsiteX28" fmla="*/ 312420 w 312420"/>
                    <a:gd name="connsiteY28" fmla="*/ 240983 h 401002"/>
                    <a:gd name="connsiteX29" fmla="*/ 77152 w 312420"/>
                    <a:gd name="connsiteY29" fmla="*/ 32385 h 401002"/>
                    <a:gd name="connsiteX30" fmla="*/ 62865 w 312420"/>
                    <a:gd name="connsiteY30" fmla="*/ 46673 h 401002"/>
                    <a:gd name="connsiteX31" fmla="*/ 80010 w 312420"/>
                    <a:gd name="connsiteY31" fmla="*/ 80010 h 401002"/>
                    <a:gd name="connsiteX32" fmla="*/ 87630 w 312420"/>
                    <a:gd name="connsiteY32" fmla="*/ 49530 h 401002"/>
                    <a:gd name="connsiteX33" fmla="*/ 77152 w 312420"/>
                    <a:gd name="connsiteY33" fmla="*/ 32385 h 40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12420" h="401002">
                      <a:moveTo>
                        <a:pt x="312420" y="240983"/>
                      </a:moveTo>
                      <a:cubicBezTo>
                        <a:pt x="312420" y="242888"/>
                        <a:pt x="311467" y="245745"/>
                        <a:pt x="310515" y="247650"/>
                      </a:cubicBezTo>
                      <a:cubicBezTo>
                        <a:pt x="262890" y="356235"/>
                        <a:pt x="226695" y="401003"/>
                        <a:pt x="177165" y="401003"/>
                      </a:cubicBezTo>
                      <a:lnTo>
                        <a:pt x="176213" y="401003"/>
                      </a:lnTo>
                      <a:cubicBezTo>
                        <a:pt x="141923" y="401003"/>
                        <a:pt x="123825" y="375285"/>
                        <a:pt x="123825" y="340043"/>
                      </a:cubicBezTo>
                      <a:cubicBezTo>
                        <a:pt x="123825" y="325755"/>
                        <a:pt x="125730" y="310515"/>
                        <a:pt x="131445" y="292418"/>
                      </a:cubicBezTo>
                      <a:cubicBezTo>
                        <a:pt x="137160" y="268605"/>
                        <a:pt x="169545" y="171450"/>
                        <a:pt x="176213" y="155258"/>
                      </a:cubicBezTo>
                      <a:cubicBezTo>
                        <a:pt x="120967" y="137160"/>
                        <a:pt x="112395" y="134302"/>
                        <a:pt x="96202" y="125730"/>
                      </a:cubicBezTo>
                      <a:cubicBezTo>
                        <a:pt x="93345" y="134302"/>
                        <a:pt x="88583" y="144780"/>
                        <a:pt x="29527" y="272415"/>
                      </a:cubicBezTo>
                      <a:cubicBezTo>
                        <a:pt x="26670" y="278130"/>
                        <a:pt x="21908" y="280988"/>
                        <a:pt x="16192" y="280988"/>
                      </a:cubicBezTo>
                      <a:cubicBezTo>
                        <a:pt x="13335" y="280988"/>
                        <a:pt x="11430" y="280035"/>
                        <a:pt x="8573" y="279083"/>
                      </a:cubicBezTo>
                      <a:cubicBezTo>
                        <a:pt x="3810" y="276225"/>
                        <a:pt x="0" y="271463"/>
                        <a:pt x="0" y="264795"/>
                      </a:cubicBezTo>
                      <a:cubicBezTo>
                        <a:pt x="0" y="262890"/>
                        <a:pt x="952" y="260033"/>
                        <a:pt x="1905" y="258127"/>
                      </a:cubicBezTo>
                      <a:lnTo>
                        <a:pt x="60008" y="130493"/>
                      </a:lnTo>
                      <a:lnTo>
                        <a:pt x="68580" y="108585"/>
                      </a:lnTo>
                      <a:cubicBezTo>
                        <a:pt x="46673" y="93345"/>
                        <a:pt x="31433" y="74295"/>
                        <a:pt x="31433" y="47625"/>
                      </a:cubicBezTo>
                      <a:cubicBezTo>
                        <a:pt x="31433" y="18098"/>
                        <a:pt x="52388" y="0"/>
                        <a:pt x="76200" y="0"/>
                      </a:cubicBezTo>
                      <a:cubicBezTo>
                        <a:pt x="102870" y="0"/>
                        <a:pt x="119063" y="19050"/>
                        <a:pt x="119063" y="48577"/>
                      </a:cubicBezTo>
                      <a:cubicBezTo>
                        <a:pt x="119063" y="60008"/>
                        <a:pt x="116205" y="66675"/>
                        <a:pt x="107633" y="95250"/>
                      </a:cubicBezTo>
                      <a:cubicBezTo>
                        <a:pt x="127635" y="105727"/>
                        <a:pt x="153352" y="113348"/>
                        <a:pt x="174308" y="120968"/>
                      </a:cubicBezTo>
                      <a:cubicBezTo>
                        <a:pt x="184785" y="123825"/>
                        <a:pt x="194310" y="126683"/>
                        <a:pt x="201930" y="129540"/>
                      </a:cubicBezTo>
                      <a:cubicBezTo>
                        <a:pt x="209550" y="132398"/>
                        <a:pt x="213360" y="141923"/>
                        <a:pt x="210502" y="150495"/>
                      </a:cubicBezTo>
                      <a:cubicBezTo>
                        <a:pt x="200977" y="174308"/>
                        <a:pt x="165735" y="279083"/>
                        <a:pt x="161925" y="297180"/>
                      </a:cubicBezTo>
                      <a:cubicBezTo>
                        <a:pt x="157163" y="312420"/>
                        <a:pt x="156210" y="324803"/>
                        <a:pt x="155258" y="337185"/>
                      </a:cubicBezTo>
                      <a:cubicBezTo>
                        <a:pt x="155258" y="355283"/>
                        <a:pt x="160973" y="367665"/>
                        <a:pt x="177165" y="367665"/>
                      </a:cubicBezTo>
                      <a:cubicBezTo>
                        <a:pt x="213360" y="367665"/>
                        <a:pt x="240983" y="326708"/>
                        <a:pt x="282892" y="232410"/>
                      </a:cubicBezTo>
                      <a:cubicBezTo>
                        <a:pt x="285750" y="226695"/>
                        <a:pt x="290513" y="222885"/>
                        <a:pt x="297180" y="222885"/>
                      </a:cubicBezTo>
                      <a:cubicBezTo>
                        <a:pt x="299085" y="222885"/>
                        <a:pt x="301942" y="223838"/>
                        <a:pt x="303848" y="224790"/>
                      </a:cubicBezTo>
                      <a:cubicBezTo>
                        <a:pt x="309563" y="230505"/>
                        <a:pt x="312420" y="235268"/>
                        <a:pt x="312420" y="240983"/>
                      </a:cubicBezTo>
                      <a:close/>
                      <a:moveTo>
                        <a:pt x="77152" y="32385"/>
                      </a:moveTo>
                      <a:cubicBezTo>
                        <a:pt x="67627" y="32385"/>
                        <a:pt x="62865" y="38100"/>
                        <a:pt x="62865" y="46673"/>
                      </a:cubicBezTo>
                      <a:cubicBezTo>
                        <a:pt x="62865" y="58102"/>
                        <a:pt x="69533" y="71438"/>
                        <a:pt x="80010" y="80010"/>
                      </a:cubicBezTo>
                      <a:cubicBezTo>
                        <a:pt x="83820" y="69533"/>
                        <a:pt x="87630" y="56198"/>
                        <a:pt x="87630" y="49530"/>
                      </a:cubicBezTo>
                      <a:cubicBezTo>
                        <a:pt x="89535" y="37148"/>
                        <a:pt x="82867" y="32385"/>
                        <a:pt x="77152" y="323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6" name="Freeform: Shape 1045" hidden="1">
                  <a:extLst>
                    <a:ext uri="{FF2B5EF4-FFF2-40B4-BE49-F238E27FC236}">
                      <a16:creationId xmlns:a16="http://schemas.microsoft.com/office/drawing/2014/main" id="{DA5DC7C8-064D-4E00-8ED9-2E623A987960}"/>
                    </a:ext>
                  </a:extLst>
                </p:cNvPr>
                <p:cNvSpPr/>
                <p:nvPr/>
              </p:nvSpPr>
              <p:spPr>
                <a:xfrm>
                  <a:off x="6514694" y="1766308"/>
                  <a:ext cx="188725" cy="432434"/>
                </a:xfrm>
                <a:custGeom>
                  <a:avLst/>
                  <a:gdLst>
                    <a:gd name="connsiteX0" fmla="*/ 188725 w 188725"/>
                    <a:gd name="connsiteY0" fmla="*/ 272415 h 432434"/>
                    <a:gd name="connsiteX1" fmla="*/ 186820 w 188725"/>
                    <a:gd name="connsiteY1" fmla="*/ 279082 h 432434"/>
                    <a:gd name="connsiteX2" fmla="*/ 52518 w 188725"/>
                    <a:gd name="connsiteY2" fmla="*/ 432435 h 432434"/>
                    <a:gd name="connsiteX3" fmla="*/ 130 w 188725"/>
                    <a:gd name="connsiteY3" fmla="*/ 371475 h 432434"/>
                    <a:gd name="connsiteX4" fmla="*/ 86808 w 188725"/>
                    <a:gd name="connsiteY4" fmla="*/ 97155 h 432434"/>
                    <a:gd name="connsiteX5" fmla="*/ 101095 w 188725"/>
                    <a:gd name="connsiteY5" fmla="*/ 86677 h 432434"/>
                    <a:gd name="connsiteX6" fmla="*/ 115383 w 188725"/>
                    <a:gd name="connsiteY6" fmla="*/ 106680 h 432434"/>
                    <a:gd name="connsiteX7" fmla="*/ 31563 w 188725"/>
                    <a:gd name="connsiteY7" fmla="*/ 371475 h 432434"/>
                    <a:gd name="connsiteX8" fmla="*/ 53470 w 188725"/>
                    <a:gd name="connsiteY8" fmla="*/ 401955 h 432434"/>
                    <a:gd name="connsiteX9" fmla="*/ 159198 w 188725"/>
                    <a:gd name="connsiteY9" fmla="*/ 266700 h 432434"/>
                    <a:gd name="connsiteX10" fmla="*/ 173485 w 188725"/>
                    <a:gd name="connsiteY10" fmla="*/ 257175 h 432434"/>
                    <a:gd name="connsiteX11" fmla="*/ 179200 w 188725"/>
                    <a:gd name="connsiteY11" fmla="*/ 259080 h 432434"/>
                    <a:gd name="connsiteX12" fmla="*/ 188725 w 188725"/>
                    <a:gd name="connsiteY12" fmla="*/ 272415 h 432434"/>
                    <a:gd name="connsiteX13" fmla="*/ 104905 w 188725"/>
                    <a:gd name="connsiteY13" fmla="*/ 24765 h 432434"/>
                    <a:gd name="connsiteX14" fmla="*/ 130623 w 188725"/>
                    <a:gd name="connsiteY14" fmla="*/ 0 h 432434"/>
                    <a:gd name="connsiteX15" fmla="*/ 155388 w 188725"/>
                    <a:gd name="connsiteY15" fmla="*/ 24765 h 432434"/>
                    <a:gd name="connsiteX16" fmla="*/ 130623 w 188725"/>
                    <a:gd name="connsiteY16" fmla="*/ 49530 h 432434"/>
                    <a:gd name="connsiteX17" fmla="*/ 104905 w 188725"/>
                    <a:gd name="connsiteY17" fmla="*/ 24765 h 432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88725" h="432434">
                      <a:moveTo>
                        <a:pt x="188725" y="272415"/>
                      </a:moveTo>
                      <a:cubicBezTo>
                        <a:pt x="188725" y="274320"/>
                        <a:pt x="187773" y="277178"/>
                        <a:pt x="186820" y="279082"/>
                      </a:cubicBezTo>
                      <a:cubicBezTo>
                        <a:pt x="151578" y="358140"/>
                        <a:pt x="113478" y="432435"/>
                        <a:pt x="52518" y="432435"/>
                      </a:cubicBezTo>
                      <a:cubicBezTo>
                        <a:pt x="17275" y="432435"/>
                        <a:pt x="-1775" y="404813"/>
                        <a:pt x="130" y="371475"/>
                      </a:cubicBezTo>
                      <a:cubicBezTo>
                        <a:pt x="2035" y="314325"/>
                        <a:pt x="54423" y="180975"/>
                        <a:pt x="86808" y="97155"/>
                      </a:cubicBezTo>
                      <a:cubicBezTo>
                        <a:pt x="88713" y="90488"/>
                        <a:pt x="94428" y="86677"/>
                        <a:pt x="101095" y="86677"/>
                      </a:cubicBezTo>
                      <a:cubicBezTo>
                        <a:pt x="110620" y="86677"/>
                        <a:pt x="120145" y="94297"/>
                        <a:pt x="115383" y="106680"/>
                      </a:cubicBezTo>
                      <a:cubicBezTo>
                        <a:pt x="44898" y="306705"/>
                        <a:pt x="31563" y="340042"/>
                        <a:pt x="31563" y="371475"/>
                      </a:cubicBezTo>
                      <a:cubicBezTo>
                        <a:pt x="31563" y="392430"/>
                        <a:pt x="38230" y="401955"/>
                        <a:pt x="53470" y="401955"/>
                      </a:cubicBezTo>
                      <a:cubicBezTo>
                        <a:pt x="99190" y="401955"/>
                        <a:pt x="132528" y="326707"/>
                        <a:pt x="159198" y="266700"/>
                      </a:cubicBezTo>
                      <a:cubicBezTo>
                        <a:pt x="162055" y="260985"/>
                        <a:pt x="167770" y="257175"/>
                        <a:pt x="173485" y="257175"/>
                      </a:cubicBezTo>
                      <a:cubicBezTo>
                        <a:pt x="175390" y="257175"/>
                        <a:pt x="177295" y="258127"/>
                        <a:pt x="179200" y="259080"/>
                      </a:cubicBezTo>
                      <a:cubicBezTo>
                        <a:pt x="184915" y="260985"/>
                        <a:pt x="188725" y="266700"/>
                        <a:pt x="188725" y="272415"/>
                      </a:cubicBezTo>
                      <a:close/>
                      <a:moveTo>
                        <a:pt x="104905" y="24765"/>
                      </a:moveTo>
                      <a:cubicBezTo>
                        <a:pt x="104905" y="10477"/>
                        <a:pt x="116335" y="0"/>
                        <a:pt x="130623" y="0"/>
                      </a:cubicBezTo>
                      <a:cubicBezTo>
                        <a:pt x="144910" y="0"/>
                        <a:pt x="155388" y="11430"/>
                        <a:pt x="155388" y="24765"/>
                      </a:cubicBezTo>
                      <a:cubicBezTo>
                        <a:pt x="155388" y="38100"/>
                        <a:pt x="143958" y="49530"/>
                        <a:pt x="130623" y="49530"/>
                      </a:cubicBezTo>
                      <a:cubicBezTo>
                        <a:pt x="116335" y="49530"/>
                        <a:pt x="104905" y="38100"/>
                        <a:pt x="104905" y="24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7" name="Freeform: Shape 1046" hidden="1">
                  <a:extLst>
                    <a:ext uri="{FF2B5EF4-FFF2-40B4-BE49-F238E27FC236}">
                      <a16:creationId xmlns:a16="http://schemas.microsoft.com/office/drawing/2014/main" id="{08BB5671-FA47-5D6C-73F3-2851E49E8C5C}"/>
                    </a:ext>
                  </a:extLst>
                </p:cNvPr>
                <p:cNvSpPr/>
                <p:nvPr/>
              </p:nvSpPr>
              <p:spPr>
                <a:xfrm>
                  <a:off x="6657699" y="1800598"/>
                  <a:ext cx="243840" cy="398144"/>
                </a:xfrm>
                <a:custGeom>
                  <a:avLst/>
                  <a:gdLst>
                    <a:gd name="connsiteX0" fmla="*/ 110490 w 243840"/>
                    <a:gd name="connsiteY0" fmla="*/ 398145 h 398144"/>
                    <a:gd name="connsiteX1" fmla="*/ 0 w 243840"/>
                    <a:gd name="connsiteY1" fmla="*/ 291465 h 398144"/>
                    <a:gd name="connsiteX2" fmla="*/ 99060 w 243840"/>
                    <a:gd name="connsiteY2" fmla="*/ 182880 h 398144"/>
                    <a:gd name="connsiteX3" fmla="*/ 169545 w 243840"/>
                    <a:gd name="connsiteY3" fmla="*/ 257175 h 398144"/>
                    <a:gd name="connsiteX4" fmla="*/ 154305 w 243840"/>
                    <a:gd name="connsiteY4" fmla="*/ 272415 h 398144"/>
                    <a:gd name="connsiteX5" fmla="*/ 139065 w 243840"/>
                    <a:gd name="connsiteY5" fmla="*/ 257175 h 398144"/>
                    <a:gd name="connsiteX6" fmla="*/ 100013 w 243840"/>
                    <a:gd name="connsiteY6" fmla="*/ 214313 h 398144"/>
                    <a:gd name="connsiteX7" fmla="*/ 30480 w 243840"/>
                    <a:gd name="connsiteY7" fmla="*/ 292417 h 398144"/>
                    <a:gd name="connsiteX8" fmla="*/ 110490 w 243840"/>
                    <a:gd name="connsiteY8" fmla="*/ 368617 h 398144"/>
                    <a:gd name="connsiteX9" fmla="*/ 213360 w 243840"/>
                    <a:gd name="connsiteY9" fmla="*/ 269557 h 398144"/>
                    <a:gd name="connsiteX10" fmla="*/ 162878 w 243840"/>
                    <a:gd name="connsiteY10" fmla="*/ 148590 h 398144"/>
                    <a:gd name="connsiteX11" fmla="*/ 148590 w 243840"/>
                    <a:gd name="connsiteY11" fmla="*/ 165735 h 398144"/>
                    <a:gd name="connsiteX12" fmla="*/ 137160 w 243840"/>
                    <a:gd name="connsiteY12" fmla="*/ 171450 h 398144"/>
                    <a:gd name="connsiteX13" fmla="*/ 125730 w 243840"/>
                    <a:gd name="connsiteY13" fmla="*/ 167640 h 398144"/>
                    <a:gd name="connsiteX14" fmla="*/ 120967 w 243840"/>
                    <a:gd name="connsiteY14" fmla="*/ 155257 h 398144"/>
                    <a:gd name="connsiteX15" fmla="*/ 124778 w 243840"/>
                    <a:gd name="connsiteY15" fmla="*/ 145732 h 398144"/>
                    <a:gd name="connsiteX16" fmla="*/ 149542 w 243840"/>
                    <a:gd name="connsiteY16" fmla="*/ 119063 h 398144"/>
                    <a:gd name="connsiteX17" fmla="*/ 138113 w 243840"/>
                    <a:gd name="connsiteY17" fmla="*/ 70485 h 398144"/>
                    <a:gd name="connsiteX18" fmla="*/ 191453 w 243840"/>
                    <a:gd name="connsiteY18" fmla="*/ 0 h 398144"/>
                    <a:gd name="connsiteX19" fmla="*/ 226695 w 243840"/>
                    <a:gd name="connsiteY19" fmla="*/ 38100 h 398144"/>
                    <a:gd name="connsiteX20" fmla="*/ 185738 w 243840"/>
                    <a:gd name="connsiteY20" fmla="*/ 124777 h 398144"/>
                    <a:gd name="connsiteX21" fmla="*/ 243840 w 243840"/>
                    <a:gd name="connsiteY21" fmla="*/ 270510 h 398144"/>
                    <a:gd name="connsiteX22" fmla="*/ 110490 w 243840"/>
                    <a:gd name="connsiteY22" fmla="*/ 398145 h 398144"/>
                    <a:gd name="connsiteX23" fmla="*/ 195263 w 243840"/>
                    <a:gd name="connsiteY23" fmla="*/ 36195 h 398144"/>
                    <a:gd name="connsiteX24" fmla="*/ 180023 w 243840"/>
                    <a:gd name="connsiteY24" fmla="*/ 35242 h 398144"/>
                    <a:gd name="connsiteX25" fmla="*/ 168592 w 243840"/>
                    <a:gd name="connsiteY25" fmla="*/ 67627 h 398144"/>
                    <a:gd name="connsiteX26" fmla="*/ 172403 w 243840"/>
                    <a:gd name="connsiteY26" fmla="*/ 91440 h 398144"/>
                    <a:gd name="connsiteX27" fmla="*/ 195263 w 243840"/>
                    <a:gd name="connsiteY27" fmla="*/ 36195 h 398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3840" h="398144">
                      <a:moveTo>
                        <a:pt x="110490" y="398145"/>
                      </a:moveTo>
                      <a:cubicBezTo>
                        <a:pt x="49530" y="398145"/>
                        <a:pt x="0" y="350520"/>
                        <a:pt x="0" y="291465"/>
                      </a:cubicBezTo>
                      <a:cubicBezTo>
                        <a:pt x="4763" y="225742"/>
                        <a:pt x="40958" y="182880"/>
                        <a:pt x="99060" y="182880"/>
                      </a:cubicBezTo>
                      <a:cubicBezTo>
                        <a:pt x="137160" y="182880"/>
                        <a:pt x="167640" y="216217"/>
                        <a:pt x="169545" y="257175"/>
                      </a:cubicBezTo>
                      <a:cubicBezTo>
                        <a:pt x="169545" y="265748"/>
                        <a:pt x="162878" y="272415"/>
                        <a:pt x="154305" y="272415"/>
                      </a:cubicBezTo>
                      <a:cubicBezTo>
                        <a:pt x="145733" y="272415"/>
                        <a:pt x="139065" y="265748"/>
                        <a:pt x="139065" y="257175"/>
                      </a:cubicBezTo>
                      <a:cubicBezTo>
                        <a:pt x="137160" y="232410"/>
                        <a:pt x="119063" y="214313"/>
                        <a:pt x="100013" y="214313"/>
                      </a:cubicBezTo>
                      <a:cubicBezTo>
                        <a:pt x="60008" y="214313"/>
                        <a:pt x="33338" y="247650"/>
                        <a:pt x="30480" y="292417"/>
                      </a:cubicBezTo>
                      <a:cubicBezTo>
                        <a:pt x="30480" y="337185"/>
                        <a:pt x="67628" y="368617"/>
                        <a:pt x="110490" y="368617"/>
                      </a:cubicBezTo>
                      <a:cubicBezTo>
                        <a:pt x="169545" y="368617"/>
                        <a:pt x="212408" y="329565"/>
                        <a:pt x="213360" y="269557"/>
                      </a:cubicBezTo>
                      <a:cubicBezTo>
                        <a:pt x="212408" y="237173"/>
                        <a:pt x="201930" y="216217"/>
                        <a:pt x="162878" y="148590"/>
                      </a:cubicBezTo>
                      <a:cubicBezTo>
                        <a:pt x="158115" y="153352"/>
                        <a:pt x="152400" y="160020"/>
                        <a:pt x="148590" y="165735"/>
                      </a:cubicBezTo>
                      <a:cubicBezTo>
                        <a:pt x="145733" y="169545"/>
                        <a:pt x="140970" y="171450"/>
                        <a:pt x="137160" y="171450"/>
                      </a:cubicBezTo>
                      <a:cubicBezTo>
                        <a:pt x="133350" y="171450"/>
                        <a:pt x="129540" y="170498"/>
                        <a:pt x="125730" y="167640"/>
                      </a:cubicBezTo>
                      <a:cubicBezTo>
                        <a:pt x="121920" y="164782"/>
                        <a:pt x="120967" y="160020"/>
                        <a:pt x="120967" y="155257"/>
                      </a:cubicBezTo>
                      <a:cubicBezTo>
                        <a:pt x="120967" y="152400"/>
                        <a:pt x="122873" y="148590"/>
                        <a:pt x="124778" y="145732"/>
                      </a:cubicBezTo>
                      <a:cubicBezTo>
                        <a:pt x="133350" y="135255"/>
                        <a:pt x="140970" y="127635"/>
                        <a:pt x="149542" y="119063"/>
                      </a:cubicBezTo>
                      <a:cubicBezTo>
                        <a:pt x="142875" y="103823"/>
                        <a:pt x="138113" y="87630"/>
                        <a:pt x="138113" y="70485"/>
                      </a:cubicBezTo>
                      <a:cubicBezTo>
                        <a:pt x="138113" y="32385"/>
                        <a:pt x="161925" y="0"/>
                        <a:pt x="191453" y="0"/>
                      </a:cubicBezTo>
                      <a:cubicBezTo>
                        <a:pt x="212408" y="0"/>
                        <a:pt x="224790" y="17145"/>
                        <a:pt x="226695" y="38100"/>
                      </a:cubicBezTo>
                      <a:cubicBezTo>
                        <a:pt x="226695" y="67627"/>
                        <a:pt x="208598" y="99060"/>
                        <a:pt x="185738" y="124777"/>
                      </a:cubicBezTo>
                      <a:cubicBezTo>
                        <a:pt x="223838" y="195263"/>
                        <a:pt x="243840" y="220980"/>
                        <a:pt x="243840" y="270510"/>
                      </a:cubicBezTo>
                      <a:cubicBezTo>
                        <a:pt x="242888" y="347663"/>
                        <a:pt x="184785" y="398145"/>
                        <a:pt x="110490" y="398145"/>
                      </a:cubicBezTo>
                      <a:close/>
                      <a:moveTo>
                        <a:pt x="195263" y="36195"/>
                      </a:moveTo>
                      <a:cubicBezTo>
                        <a:pt x="195263" y="25717"/>
                        <a:pt x="187642" y="28575"/>
                        <a:pt x="180023" y="35242"/>
                      </a:cubicBezTo>
                      <a:cubicBezTo>
                        <a:pt x="171450" y="43815"/>
                        <a:pt x="168592" y="57150"/>
                        <a:pt x="168592" y="67627"/>
                      </a:cubicBezTo>
                      <a:cubicBezTo>
                        <a:pt x="168592" y="75248"/>
                        <a:pt x="170498" y="82867"/>
                        <a:pt x="172403" y="91440"/>
                      </a:cubicBezTo>
                      <a:cubicBezTo>
                        <a:pt x="184785" y="75248"/>
                        <a:pt x="195263" y="52388"/>
                        <a:pt x="195263" y="36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8" name="Freeform: Shape 1047" hidden="1">
                  <a:extLst>
                    <a:ext uri="{FF2B5EF4-FFF2-40B4-BE49-F238E27FC236}">
                      <a16:creationId xmlns:a16="http://schemas.microsoft.com/office/drawing/2014/main" id="{5FAE0A7B-0C18-9F82-F23D-ABF7DE925B1A}"/>
                    </a:ext>
                  </a:extLst>
                </p:cNvPr>
                <p:cNvSpPr/>
                <p:nvPr/>
              </p:nvSpPr>
              <p:spPr>
                <a:xfrm>
                  <a:off x="6930115" y="1732971"/>
                  <a:ext cx="206692" cy="465772"/>
                </a:xfrm>
                <a:custGeom>
                  <a:avLst/>
                  <a:gdLst>
                    <a:gd name="connsiteX0" fmla="*/ 206692 w 206692"/>
                    <a:gd name="connsiteY0" fmla="*/ 305753 h 465772"/>
                    <a:gd name="connsiteX1" fmla="*/ 204788 w 206692"/>
                    <a:gd name="connsiteY1" fmla="*/ 312420 h 465772"/>
                    <a:gd name="connsiteX2" fmla="*/ 54292 w 206692"/>
                    <a:gd name="connsiteY2" fmla="*/ 465772 h 465772"/>
                    <a:gd name="connsiteX3" fmla="*/ 0 w 206692"/>
                    <a:gd name="connsiteY3" fmla="*/ 404813 h 465772"/>
                    <a:gd name="connsiteX4" fmla="*/ 41910 w 206692"/>
                    <a:gd name="connsiteY4" fmla="*/ 254317 h 465772"/>
                    <a:gd name="connsiteX5" fmla="*/ 79058 w 206692"/>
                    <a:gd name="connsiteY5" fmla="*/ 149542 h 465772"/>
                    <a:gd name="connsiteX6" fmla="*/ 33338 w 206692"/>
                    <a:gd name="connsiteY6" fmla="*/ 149542 h 465772"/>
                    <a:gd name="connsiteX7" fmla="*/ 18097 w 206692"/>
                    <a:gd name="connsiteY7" fmla="*/ 134302 h 465772"/>
                    <a:gd name="connsiteX8" fmla="*/ 33338 w 206692"/>
                    <a:gd name="connsiteY8" fmla="*/ 119063 h 465772"/>
                    <a:gd name="connsiteX9" fmla="*/ 89535 w 206692"/>
                    <a:gd name="connsiteY9" fmla="*/ 119063 h 465772"/>
                    <a:gd name="connsiteX10" fmla="*/ 127635 w 206692"/>
                    <a:gd name="connsiteY10" fmla="*/ 10477 h 465772"/>
                    <a:gd name="connsiteX11" fmla="*/ 141922 w 206692"/>
                    <a:gd name="connsiteY11" fmla="*/ 0 h 465772"/>
                    <a:gd name="connsiteX12" fmla="*/ 156210 w 206692"/>
                    <a:gd name="connsiteY12" fmla="*/ 20002 h 465772"/>
                    <a:gd name="connsiteX13" fmla="*/ 121920 w 206692"/>
                    <a:gd name="connsiteY13" fmla="*/ 119063 h 465772"/>
                    <a:gd name="connsiteX14" fmla="*/ 170497 w 206692"/>
                    <a:gd name="connsiteY14" fmla="*/ 119063 h 465772"/>
                    <a:gd name="connsiteX15" fmla="*/ 185738 w 206692"/>
                    <a:gd name="connsiteY15" fmla="*/ 134302 h 465772"/>
                    <a:gd name="connsiteX16" fmla="*/ 170497 w 206692"/>
                    <a:gd name="connsiteY16" fmla="*/ 149542 h 465772"/>
                    <a:gd name="connsiteX17" fmla="*/ 110490 w 206692"/>
                    <a:gd name="connsiteY17" fmla="*/ 149542 h 465772"/>
                    <a:gd name="connsiteX18" fmla="*/ 69533 w 206692"/>
                    <a:gd name="connsiteY18" fmla="*/ 264795 h 465772"/>
                    <a:gd name="connsiteX19" fmla="*/ 30480 w 206692"/>
                    <a:gd name="connsiteY19" fmla="*/ 404813 h 465772"/>
                    <a:gd name="connsiteX20" fmla="*/ 54292 w 206692"/>
                    <a:gd name="connsiteY20" fmla="*/ 435292 h 465772"/>
                    <a:gd name="connsiteX21" fmla="*/ 176213 w 206692"/>
                    <a:gd name="connsiteY21" fmla="*/ 299085 h 465772"/>
                    <a:gd name="connsiteX22" fmla="*/ 190500 w 206692"/>
                    <a:gd name="connsiteY22" fmla="*/ 290513 h 465772"/>
                    <a:gd name="connsiteX23" fmla="*/ 197167 w 206692"/>
                    <a:gd name="connsiteY23" fmla="*/ 292417 h 465772"/>
                    <a:gd name="connsiteX24" fmla="*/ 206692 w 206692"/>
                    <a:gd name="connsiteY24" fmla="*/ 305753 h 4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06692" h="465772">
                      <a:moveTo>
                        <a:pt x="206692" y="305753"/>
                      </a:moveTo>
                      <a:cubicBezTo>
                        <a:pt x="206692" y="307657"/>
                        <a:pt x="205740" y="310515"/>
                        <a:pt x="204788" y="312420"/>
                      </a:cubicBezTo>
                      <a:cubicBezTo>
                        <a:pt x="161925" y="403860"/>
                        <a:pt x="120967" y="465772"/>
                        <a:pt x="54292" y="465772"/>
                      </a:cubicBezTo>
                      <a:cubicBezTo>
                        <a:pt x="19050" y="465772"/>
                        <a:pt x="0" y="439103"/>
                        <a:pt x="0" y="404813"/>
                      </a:cubicBezTo>
                      <a:cubicBezTo>
                        <a:pt x="0" y="378142"/>
                        <a:pt x="18097" y="314325"/>
                        <a:pt x="41910" y="254317"/>
                      </a:cubicBezTo>
                      <a:lnTo>
                        <a:pt x="79058" y="149542"/>
                      </a:lnTo>
                      <a:lnTo>
                        <a:pt x="33338" y="149542"/>
                      </a:lnTo>
                      <a:cubicBezTo>
                        <a:pt x="24765" y="149542"/>
                        <a:pt x="18097" y="142875"/>
                        <a:pt x="18097" y="134302"/>
                      </a:cubicBezTo>
                      <a:cubicBezTo>
                        <a:pt x="18097" y="126682"/>
                        <a:pt x="24765" y="119063"/>
                        <a:pt x="33338" y="119063"/>
                      </a:cubicBezTo>
                      <a:lnTo>
                        <a:pt x="89535" y="119063"/>
                      </a:lnTo>
                      <a:cubicBezTo>
                        <a:pt x="91440" y="116205"/>
                        <a:pt x="126683" y="13335"/>
                        <a:pt x="127635" y="10477"/>
                      </a:cubicBezTo>
                      <a:cubicBezTo>
                        <a:pt x="129540" y="3810"/>
                        <a:pt x="135255" y="0"/>
                        <a:pt x="141922" y="0"/>
                      </a:cubicBezTo>
                      <a:cubicBezTo>
                        <a:pt x="153352" y="0"/>
                        <a:pt x="160020" y="11430"/>
                        <a:pt x="156210" y="20002"/>
                      </a:cubicBezTo>
                      <a:cubicBezTo>
                        <a:pt x="158115" y="15240"/>
                        <a:pt x="126683" y="104775"/>
                        <a:pt x="121920" y="119063"/>
                      </a:cubicBezTo>
                      <a:lnTo>
                        <a:pt x="170497" y="119063"/>
                      </a:lnTo>
                      <a:cubicBezTo>
                        <a:pt x="179070" y="119063"/>
                        <a:pt x="185738" y="126682"/>
                        <a:pt x="185738" y="134302"/>
                      </a:cubicBezTo>
                      <a:cubicBezTo>
                        <a:pt x="185738" y="142875"/>
                        <a:pt x="179070" y="149542"/>
                        <a:pt x="170497" y="149542"/>
                      </a:cubicBezTo>
                      <a:lnTo>
                        <a:pt x="110490" y="149542"/>
                      </a:lnTo>
                      <a:cubicBezTo>
                        <a:pt x="105727" y="163830"/>
                        <a:pt x="93345" y="197167"/>
                        <a:pt x="69533" y="264795"/>
                      </a:cubicBezTo>
                      <a:cubicBezTo>
                        <a:pt x="40005" y="349567"/>
                        <a:pt x="30480" y="382905"/>
                        <a:pt x="30480" y="404813"/>
                      </a:cubicBezTo>
                      <a:cubicBezTo>
                        <a:pt x="30480" y="424815"/>
                        <a:pt x="39052" y="435292"/>
                        <a:pt x="54292" y="435292"/>
                      </a:cubicBezTo>
                      <a:cubicBezTo>
                        <a:pt x="106680" y="435292"/>
                        <a:pt x="141922" y="374332"/>
                        <a:pt x="176213" y="299085"/>
                      </a:cubicBezTo>
                      <a:cubicBezTo>
                        <a:pt x="179070" y="294322"/>
                        <a:pt x="184785" y="290513"/>
                        <a:pt x="190500" y="290513"/>
                      </a:cubicBezTo>
                      <a:cubicBezTo>
                        <a:pt x="192405" y="290513"/>
                        <a:pt x="195263" y="291465"/>
                        <a:pt x="197167" y="292417"/>
                      </a:cubicBezTo>
                      <a:cubicBezTo>
                        <a:pt x="202883" y="295275"/>
                        <a:pt x="206692" y="300038"/>
                        <a:pt x="206692" y="3057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9" name="Freeform: Shape 1048" hidden="1">
                  <a:extLst>
                    <a:ext uri="{FF2B5EF4-FFF2-40B4-BE49-F238E27FC236}">
                      <a16:creationId xmlns:a16="http://schemas.microsoft.com/office/drawing/2014/main" id="{8A21713C-C64D-15B5-9832-CD23A747EBB1}"/>
                    </a:ext>
                  </a:extLst>
                </p:cNvPr>
                <p:cNvSpPr/>
                <p:nvPr/>
              </p:nvSpPr>
              <p:spPr>
                <a:xfrm>
                  <a:off x="7055006" y="1852033"/>
                  <a:ext cx="533285" cy="349095"/>
                </a:xfrm>
                <a:custGeom>
                  <a:avLst/>
                  <a:gdLst>
                    <a:gd name="connsiteX0" fmla="*/ 530428 w 533285"/>
                    <a:gd name="connsiteY0" fmla="*/ 195263 h 349095"/>
                    <a:gd name="connsiteX1" fmla="*/ 398031 w 533285"/>
                    <a:gd name="connsiteY1" fmla="*/ 346710 h 349095"/>
                    <a:gd name="connsiteX2" fmla="*/ 344691 w 533285"/>
                    <a:gd name="connsiteY2" fmla="*/ 285750 h 349095"/>
                    <a:gd name="connsiteX3" fmla="*/ 401841 w 533285"/>
                    <a:gd name="connsiteY3" fmla="*/ 68580 h 349095"/>
                    <a:gd name="connsiteX4" fmla="*/ 363741 w 533285"/>
                    <a:gd name="connsiteY4" fmla="*/ 30480 h 349095"/>
                    <a:gd name="connsiteX5" fmla="*/ 242773 w 533285"/>
                    <a:gd name="connsiteY5" fmla="*/ 185738 h 349095"/>
                    <a:gd name="connsiteX6" fmla="*/ 193243 w 533285"/>
                    <a:gd name="connsiteY6" fmla="*/ 332422 h 349095"/>
                    <a:gd name="connsiteX7" fmla="*/ 178956 w 533285"/>
                    <a:gd name="connsiteY7" fmla="*/ 342900 h 349095"/>
                    <a:gd name="connsiteX8" fmla="*/ 164668 w 533285"/>
                    <a:gd name="connsiteY8" fmla="*/ 322897 h 349095"/>
                    <a:gd name="connsiteX9" fmla="*/ 214198 w 533285"/>
                    <a:gd name="connsiteY9" fmla="*/ 176213 h 349095"/>
                    <a:gd name="connsiteX10" fmla="*/ 240868 w 533285"/>
                    <a:gd name="connsiteY10" fmla="*/ 73342 h 349095"/>
                    <a:gd name="connsiteX11" fmla="*/ 204673 w 533285"/>
                    <a:gd name="connsiteY11" fmla="*/ 32385 h 349095"/>
                    <a:gd name="connsiteX12" fmla="*/ 140856 w 533285"/>
                    <a:gd name="connsiteY12" fmla="*/ 85725 h 349095"/>
                    <a:gd name="connsiteX13" fmla="*/ 79896 w 533285"/>
                    <a:gd name="connsiteY13" fmla="*/ 197167 h 349095"/>
                    <a:gd name="connsiteX14" fmla="*/ 30366 w 533285"/>
                    <a:gd name="connsiteY14" fmla="*/ 338138 h 349095"/>
                    <a:gd name="connsiteX15" fmla="*/ 10363 w 533285"/>
                    <a:gd name="connsiteY15" fmla="*/ 348615 h 349095"/>
                    <a:gd name="connsiteX16" fmla="*/ 838 w 533285"/>
                    <a:gd name="connsiteY16" fmla="*/ 328613 h 349095"/>
                    <a:gd name="connsiteX17" fmla="*/ 113233 w 533285"/>
                    <a:gd name="connsiteY17" fmla="*/ 12382 h 349095"/>
                    <a:gd name="connsiteX18" fmla="*/ 127521 w 533285"/>
                    <a:gd name="connsiteY18" fmla="*/ 1905 h 349095"/>
                    <a:gd name="connsiteX19" fmla="*/ 141808 w 533285"/>
                    <a:gd name="connsiteY19" fmla="*/ 21907 h 349095"/>
                    <a:gd name="connsiteX20" fmla="*/ 134188 w 533285"/>
                    <a:gd name="connsiteY20" fmla="*/ 41910 h 349095"/>
                    <a:gd name="connsiteX21" fmla="*/ 203721 w 533285"/>
                    <a:gd name="connsiteY21" fmla="*/ 0 h 349095"/>
                    <a:gd name="connsiteX22" fmla="*/ 271348 w 533285"/>
                    <a:gd name="connsiteY22" fmla="*/ 67627 h 349095"/>
                    <a:gd name="connsiteX23" fmla="*/ 364693 w 533285"/>
                    <a:gd name="connsiteY23" fmla="*/ 0 h 349095"/>
                    <a:gd name="connsiteX24" fmla="*/ 433273 w 533285"/>
                    <a:gd name="connsiteY24" fmla="*/ 68580 h 349095"/>
                    <a:gd name="connsiteX25" fmla="*/ 377076 w 533285"/>
                    <a:gd name="connsiteY25" fmla="*/ 285750 h 349095"/>
                    <a:gd name="connsiteX26" fmla="*/ 398983 w 533285"/>
                    <a:gd name="connsiteY26" fmla="*/ 316230 h 349095"/>
                    <a:gd name="connsiteX27" fmla="*/ 503758 w 533285"/>
                    <a:gd name="connsiteY27" fmla="*/ 180975 h 349095"/>
                    <a:gd name="connsiteX28" fmla="*/ 518046 w 533285"/>
                    <a:gd name="connsiteY28" fmla="*/ 171450 h 349095"/>
                    <a:gd name="connsiteX29" fmla="*/ 533286 w 533285"/>
                    <a:gd name="connsiteY29" fmla="*/ 186690 h 349095"/>
                    <a:gd name="connsiteX30" fmla="*/ 530428 w 533285"/>
                    <a:gd name="connsiteY30" fmla="*/ 195263 h 349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533285" h="349095">
                      <a:moveTo>
                        <a:pt x="530428" y="195263"/>
                      </a:moveTo>
                      <a:cubicBezTo>
                        <a:pt x="503758" y="256222"/>
                        <a:pt x="462801" y="346710"/>
                        <a:pt x="398031" y="346710"/>
                      </a:cubicBezTo>
                      <a:cubicBezTo>
                        <a:pt x="361836" y="346710"/>
                        <a:pt x="344691" y="320992"/>
                        <a:pt x="344691" y="285750"/>
                      </a:cubicBezTo>
                      <a:cubicBezTo>
                        <a:pt x="344691" y="219075"/>
                        <a:pt x="401841" y="128588"/>
                        <a:pt x="401841" y="68580"/>
                      </a:cubicBezTo>
                      <a:cubicBezTo>
                        <a:pt x="401841" y="47625"/>
                        <a:pt x="393268" y="30480"/>
                        <a:pt x="363741" y="30480"/>
                      </a:cubicBezTo>
                      <a:cubicBezTo>
                        <a:pt x="320878" y="30480"/>
                        <a:pt x="264681" y="126682"/>
                        <a:pt x="242773" y="185738"/>
                      </a:cubicBezTo>
                      <a:cubicBezTo>
                        <a:pt x="240868" y="190500"/>
                        <a:pt x="192291" y="333375"/>
                        <a:pt x="193243" y="332422"/>
                      </a:cubicBezTo>
                      <a:cubicBezTo>
                        <a:pt x="191338" y="339090"/>
                        <a:pt x="185623" y="342900"/>
                        <a:pt x="178956" y="342900"/>
                      </a:cubicBezTo>
                      <a:cubicBezTo>
                        <a:pt x="167526" y="342900"/>
                        <a:pt x="160858" y="331470"/>
                        <a:pt x="164668" y="322897"/>
                      </a:cubicBezTo>
                      <a:cubicBezTo>
                        <a:pt x="165621" y="320992"/>
                        <a:pt x="213246" y="177165"/>
                        <a:pt x="214198" y="176213"/>
                      </a:cubicBezTo>
                      <a:cubicBezTo>
                        <a:pt x="229438" y="131445"/>
                        <a:pt x="240868" y="99060"/>
                        <a:pt x="240868" y="73342"/>
                      </a:cubicBezTo>
                      <a:cubicBezTo>
                        <a:pt x="240868" y="46672"/>
                        <a:pt x="230391" y="32385"/>
                        <a:pt x="204673" y="32385"/>
                      </a:cubicBezTo>
                      <a:cubicBezTo>
                        <a:pt x="184671" y="32385"/>
                        <a:pt x="161811" y="56197"/>
                        <a:pt x="140856" y="85725"/>
                      </a:cubicBezTo>
                      <a:cubicBezTo>
                        <a:pt x="127521" y="105727"/>
                        <a:pt x="83706" y="185738"/>
                        <a:pt x="79896" y="197167"/>
                      </a:cubicBezTo>
                      <a:lnTo>
                        <a:pt x="30366" y="338138"/>
                      </a:lnTo>
                      <a:cubicBezTo>
                        <a:pt x="27508" y="346710"/>
                        <a:pt x="18936" y="350520"/>
                        <a:pt x="10363" y="348615"/>
                      </a:cubicBezTo>
                      <a:cubicBezTo>
                        <a:pt x="2743" y="345757"/>
                        <a:pt x="-2019" y="337185"/>
                        <a:pt x="838" y="328613"/>
                      </a:cubicBezTo>
                      <a:cubicBezTo>
                        <a:pt x="37986" y="222885"/>
                        <a:pt x="76086" y="118110"/>
                        <a:pt x="113233" y="12382"/>
                      </a:cubicBezTo>
                      <a:cubicBezTo>
                        <a:pt x="115138" y="5715"/>
                        <a:pt x="120853" y="1905"/>
                        <a:pt x="127521" y="1905"/>
                      </a:cubicBezTo>
                      <a:cubicBezTo>
                        <a:pt x="138951" y="1905"/>
                        <a:pt x="145618" y="13335"/>
                        <a:pt x="141808" y="21907"/>
                      </a:cubicBezTo>
                      <a:cubicBezTo>
                        <a:pt x="138951" y="28575"/>
                        <a:pt x="137046" y="34290"/>
                        <a:pt x="134188" y="41910"/>
                      </a:cubicBezTo>
                      <a:cubicBezTo>
                        <a:pt x="155143" y="17145"/>
                        <a:pt x="178956" y="0"/>
                        <a:pt x="203721" y="0"/>
                      </a:cubicBezTo>
                      <a:cubicBezTo>
                        <a:pt x="247536" y="0"/>
                        <a:pt x="271348" y="28575"/>
                        <a:pt x="271348" y="67627"/>
                      </a:cubicBezTo>
                      <a:cubicBezTo>
                        <a:pt x="292303" y="34290"/>
                        <a:pt x="329451" y="0"/>
                        <a:pt x="364693" y="0"/>
                      </a:cubicBezTo>
                      <a:cubicBezTo>
                        <a:pt x="417081" y="0"/>
                        <a:pt x="433273" y="29527"/>
                        <a:pt x="433273" y="68580"/>
                      </a:cubicBezTo>
                      <a:cubicBezTo>
                        <a:pt x="433273" y="139065"/>
                        <a:pt x="377076" y="222885"/>
                        <a:pt x="377076" y="285750"/>
                      </a:cubicBezTo>
                      <a:cubicBezTo>
                        <a:pt x="377076" y="306705"/>
                        <a:pt x="383743" y="316230"/>
                        <a:pt x="398983" y="316230"/>
                      </a:cubicBezTo>
                      <a:cubicBezTo>
                        <a:pt x="435178" y="316230"/>
                        <a:pt x="463753" y="273367"/>
                        <a:pt x="503758" y="180975"/>
                      </a:cubicBezTo>
                      <a:cubicBezTo>
                        <a:pt x="505663" y="175260"/>
                        <a:pt x="512331" y="171450"/>
                        <a:pt x="518046" y="171450"/>
                      </a:cubicBezTo>
                      <a:cubicBezTo>
                        <a:pt x="525666" y="171450"/>
                        <a:pt x="533286" y="179070"/>
                        <a:pt x="533286" y="186690"/>
                      </a:cubicBezTo>
                      <a:cubicBezTo>
                        <a:pt x="533286" y="188595"/>
                        <a:pt x="532333" y="190500"/>
                        <a:pt x="530428" y="1952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0" name="Freeform: Shape 1049" hidden="1">
                  <a:extLst>
                    <a:ext uri="{FF2B5EF4-FFF2-40B4-BE49-F238E27FC236}">
                      <a16:creationId xmlns:a16="http://schemas.microsoft.com/office/drawing/2014/main" id="{22CE606F-4335-489B-45B0-FD15DED7DF12}"/>
                    </a:ext>
                  </a:extLst>
                </p:cNvPr>
                <p:cNvSpPr/>
                <p:nvPr/>
              </p:nvSpPr>
              <p:spPr>
                <a:xfrm>
                  <a:off x="7542572" y="1849176"/>
                  <a:ext cx="340042" cy="349567"/>
                </a:xfrm>
                <a:custGeom>
                  <a:avLst/>
                  <a:gdLst>
                    <a:gd name="connsiteX0" fmla="*/ 340042 w 340042"/>
                    <a:gd name="connsiteY0" fmla="*/ 189548 h 349567"/>
                    <a:gd name="connsiteX1" fmla="*/ 338138 w 340042"/>
                    <a:gd name="connsiteY1" fmla="*/ 196215 h 349567"/>
                    <a:gd name="connsiteX2" fmla="*/ 337185 w 340042"/>
                    <a:gd name="connsiteY2" fmla="*/ 198120 h 349567"/>
                    <a:gd name="connsiteX3" fmla="*/ 203835 w 340042"/>
                    <a:gd name="connsiteY3" fmla="*/ 349567 h 349567"/>
                    <a:gd name="connsiteX4" fmla="*/ 151447 w 340042"/>
                    <a:gd name="connsiteY4" fmla="*/ 288608 h 349567"/>
                    <a:gd name="connsiteX5" fmla="*/ 60007 w 340042"/>
                    <a:gd name="connsiteY5" fmla="*/ 349567 h 349567"/>
                    <a:gd name="connsiteX6" fmla="*/ 0 w 340042"/>
                    <a:gd name="connsiteY6" fmla="*/ 270510 h 349567"/>
                    <a:gd name="connsiteX7" fmla="*/ 161925 w 340042"/>
                    <a:gd name="connsiteY7" fmla="*/ 3810 h 349567"/>
                    <a:gd name="connsiteX8" fmla="*/ 228600 w 340042"/>
                    <a:gd name="connsiteY8" fmla="*/ 42863 h 349567"/>
                    <a:gd name="connsiteX9" fmla="*/ 240982 w 340042"/>
                    <a:gd name="connsiteY9" fmla="*/ 9525 h 349567"/>
                    <a:gd name="connsiteX10" fmla="*/ 255270 w 340042"/>
                    <a:gd name="connsiteY10" fmla="*/ 0 h 349567"/>
                    <a:gd name="connsiteX11" fmla="*/ 269557 w 340042"/>
                    <a:gd name="connsiteY11" fmla="*/ 20002 h 349567"/>
                    <a:gd name="connsiteX12" fmla="*/ 233363 w 340042"/>
                    <a:gd name="connsiteY12" fmla="*/ 118110 h 349567"/>
                    <a:gd name="connsiteX13" fmla="*/ 182880 w 340042"/>
                    <a:gd name="connsiteY13" fmla="*/ 287655 h 349567"/>
                    <a:gd name="connsiteX14" fmla="*/ 204788 w 340042"/>
                    <a:gd name="connsiteY14" fmla="*/ 318135 h 349567"/>
                    <a:gd name="connsiteX15" fmla="*/ 309563 w 340042"/>
                    <a:gd name="connsiteY15" fmla="*/ 184785 h 349567"/>
                    <a:gd name="connsiteX16" fmla="*/ 310515 w 340042"/>
                    <a:gd name="connsiteY16" fmla="*/ 182880 h 349567"/>
                    <a:gd name="connsiteX17" fmla="*/ 324802 w 340042"/>
                    <a:gd name="connsiteY17" fmla="*/ 173355 h 349567"/>
                    <a:gd name="connsiteX18" fmla="*/ 331470 w 340042"/>
                    <a:gd name="connsiteY18" fmla="*/ 175260 h 349567"/>
                    <a:gd name="connsiteX19" fmla="*/ 340042 w 340042"/>
                    <a:gd name="connsiteY19" fmla="*/ 189548 h 349567"/>
                    <a:gd name="connsiteX20" fmla="*/ 191452 w 340042"/>
                    <a:gd name="connsiteY20" fmla="*/ 134302 h 349567"/>
                    <a:gd name="connsiteX21" fmla="*/ 208597 w 340042"/>
                    <a:gd name="connsiteY21" fmla="*/ 87630 h 349567"/>
                    <a:gd name="connsiteX22" fmla="*/ 161925 w 340042"/>
                    <a:gd name="connsiteY22" fmla="*/ 34290 h 349567"/>
                    <a:gd name="connsiteX23" fmla="*/ 31432 w 340042"/>
                    <a:gd name="connsiteY23" fmla="*/ 265748 h 349567"/>
                    <a:gd name="connsiteX24" fmla="*/ 60007 w 340042"/>
                    <a:gd name="connsiteY24" fmla="*/ 319088 h 349567"/>
                    <a:gd name="connsiteX25" fmla="*/ 191452 w 340042"/>
                    <a:gd name="connsiteY25" fmla="*/ 134302 h 349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40042" h="349567">
                      <a:moveTo>
                        <a:pt x="340042" y="189548"/>
                      </a:moveTo>
                      <a:cubicBezTo>
                        <a:pt x="340042" y="191452"/>
                        <a:pt x="339090" y="194310"/>
                        <a:pt x="338138" y="196215"/>
                      </a:cubicBezTo>
                      <a:lnTo>
                        <a:pt x="337185" y="198120"/>
                      </a:lnTo>
                      <a:cubicBezTo>
                        <a:pt x="309563" y="259080"/>
                        <a:pt x="269557" y="349567"/>
                        <a:pt x="203835" y="349567"/>
                      </a:cubicBezTo>
                      <a:cubicBezTo>
                        <a:pt x="168592" y="349567"/>
                        <a:pt x="151447" y="323850"/>
                        <a:pt x="151447" y="288608"/>
                      </a:cubicBezTo>
                      <a:cubicBezTo>
                        <a:pt x="121920" y="329565"/>
                        <a:pt x="91440" y="349567"/>
                        <a:pt x="60007" y="349567"/>
                      </a:cubicBezTo>
                      <a:cubicBezTo>
                        <a:pt x="19050" y="349567"/>
                        <a:pt x="0" y="314325"/>
                        <a:pt x="0" y="270510"/>
                      </a:cubicBezTo>
                      <a:cubicBezTo>
                        <a:pt x="0" y="174308"/>
                        <a:pt x="74295" y="3810"/>
                        <a:pt x="161925" y="3810"/>
                      </a:cubicBezTo>
                      <a:cubicBezTo>
                        <a:pt x="192405" y="3810"/>
                        <a:pt x="215265" y="16192"/>
                        <a:pt x="228600" y="42863"/>
                      </a:cubicBezTo>
                      <a:cubicBezTo>
                        <a:pt x="233363" y="30480"/>
                        <a:pt x="237172" y="19050"/>
                        <a:pt x="240982" y="9525"/>
                      </a:cubicBezTo>
                      <a:cubicBezTo>
                        <a:pt x="242888" y="3810"/>
                        <a:pt x="248602" y="0"/>
                        <a:pt x="255270" y="0"/>
                      </a:cubicBezTo>
                      <a:cubicBezTo>
                        <a:pt x="266700" y="0"/>
                        <a:pt x="272415" y="11430"/>
                        <a:pt x="269557" y="20002"/>
                      </a:cubicBezTo>
                      <a:lnTo>
                        <a:pt x="233363" y="118110"/>
                      </a:lnTo>
                      <a:cubicBezTo>
                        <a:pt x="206692" y="192405"/>
                        <a:pt x="182880" y="255270"/>
                        <a:pt x="182880" y="287655"/>
                      </a:cubicBezTo>
                      <a:cubicBezTo>
                        <a:pt x="182880" y="309563"/>
                        <a:pt x="189547" y="318135"/>
                        <a:pt x="204788" y="318135"/>
                      </a:cubicBezTo>
                      <a:cubicBezTo>
                        <a:pt x="250507" y="318135"/>
                        <a:pt x="284797" y="239077"/>
                        <a:pt x="309563" y="184785"/>
                      </a:cubicBezTo>
                      <a:lnTo>
                        <a:pt x="310515" y="182880"/>
                      </a:lnTo>
                      <a:cubicBezTo>
                        <a:pt x="313372" y="177165"/>
                        <a:pt x="318135" y="173355"/>
                        <a:pt x="324802" y="173355"/>
                      </a:cubicBezTo>
                      <a:cubicBezTo>
                        <a:pt x="326707" y="173355"/>
                        <a:pt x="329565" y="174308"/>
                        <a:pt x="331470" y="175260"/>
                      </a:cubicBezTo>
                      <a:cubicBezTo>
                        <a:pt x="336232" y="179070"/>
                        <a:pt x="340042" y="183833"/>
                        <a:pt x="340042" y="189548"/>
                      </a:cubicBezTo>
                      <a:close/>
                      <a:moveTo>
                        <a:pt x="191452" y="134302"/>
                      </a:moveTo>
                      <a:lnTo>
                        <a:pt x="208597" y="87630"/>
                      </a:lnTo>
                      <a:cubicBezTo>
                        <a:pt x="206692" y="54292"/>
                        <a:pt x="188595" y="34290"/>
                        <a:pt x="161925" y="34290"/>
                      </a:cubicBezTo>
                      <a:cubicBezTo>
                        <a:pt x="94297" y="36195"/>
                        <a:pt x="32385" y="193358"/>
                        <a:pt x="31432" y="265748"/>
                      </a:cubicBezTo>
                      <a:cubicBezTo>
                        <a:pt x="31432" y="298133"/>
                        <a:pt x="38100" y="319088"/>
                        <a:pt x="60007" y="319088"/>
                      </a:cubicBezTo>
                      <a:cubicBezTo>
                        <a:pt x="119063" y="319088"/>
                        <a:pt x="161925" y="209550"/>
                        <a:pt x="191452" y="134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1" name="Freeform: Shape 1050" hidden="1">
                  <a:extLst>
                    <a:ext uri="{FF2B5EF4-FFF2-40B4-BE49-F238E27FC236}">
                      <a16:creationId xmlns:a16="http://schemas.microsoft.com/office/drawing/2014/main" id="{8DDCBA3E-9FE8-643B-6197-45D907EA8D96}"/>
                    </a:ext>
                  </a:extLst>
                </p:cNvPr>
                <p:cNvSpPr/>
                <p:nvPr/>
              </p:nvSpPr>
              <p:spPr>
                <a:xfrm>
                  <a:off x="7836895" y="1800598"/>
                  <a:ext cx="243840" cy="398144"/>
                </a:xfrm>
                <a:custGeom>
                  <a:avLst/>
                  <a:gdLst>
                    <a:gd name="connsiteX0" fmla="*/ 110490 w 243840"/>
                    <a:gd name="connsiteY0" fmla="*/ 398145 h 398144"/>
                    <a:gd name="connsiteX1" fmla="*/ 0 w 243840"/>
                    <a:gd name="connsiteY1" fmla="*/ 291465 h 398144"/>
                    <a:gd name="connsiteX2" fmla="*/ 99060 w 243840"/>
                    <a:gd name="connsiteY2" fmla="*/ 182880 h 398144"/>
                    <a:gd name="connsiteX3" fmla="*/ 169545 w 243840"/>
                    <a:gd name="connsiteY3" fmla="*/ 257175 h 398144"/>
                    <a:gd name="connsiteX4" fmla="*/ 154305 w 243840"/>
                    <a:gd name="connsiteY4" fmla="*/ 272415 h 398144"/>
                    <a:gd name="connsiteX5" fmla="*/ 139065 w 243840"/>
                    <a:gd name="connsiteY5" fmla="*/ 257175 h 398144"/>
                    <a:gd name="connsiteX6" fmla="*/ 100013 w 243840"/>
                    <a:gd name="connsiteY6" fmla="*/ 214313 h 398144"/>
                    <a:gd name="connsiteX7" fmla="*/ 30480 w 243840"/>
                    <a:gd name="connsiteY7" fmla="*/ 292417 h 398144"/>
                    <a:gd name="connsiteX8" fmla="*/ 110490 w 243840"/>
                    <a:gd name="connsiteY8" fmla="*/ 368617 h 398144"/>
                    <a:gd name="connsiteX9" fmla="*/ 213360 w 243840"/>
                    <a:gd name="connsiteY9" fmla="*/ 269557 h 398144"/>
                    <a:gd name="connsiteX10" fmla="*/ 162878 w 243840"/>
                    <a:gd name="connsiteY10" fmla="*/ 148590 h 398144"/>
                    <a:gd name="connsiteX11" fmla="*/ 148590 w 243840"/>
                    <a:gd name="connsiteY11" fmla="*/ 165735 h 398144"/>
                    <a:gd name="connsiteX12" fmla="*/ 137160 w 243840"/>
                    <a:gd name="connsiteY12" fmla="*/ 171450 h 398144"/>
                    <a:gd name="connsiteX13" fmla="*/ 125730 w 243840"/>
                    <a:gd name="connsiteY13" fmla="*/ 167640 h 398144"/>
                    <a:gd name="connsiteX14" fmla="*/ 120967 w 243840"/>
                    <a:gd name="connsiteY14" fmla="*/ 155257 h 398144"/>
                    <a:gd name="connsiteX15" fmla="*/ 124778 w 243840"/>
                    <a:gd name="connsiteY15" fmla="*/ 145732 h 398144"/>
                    <a:gd name="connsiteX16" fmla="*/ 149543 w 243840"/>
                    <a:gd name="connsiteY16" fmla="*/ 119063 h 398144"/>
                    <a:gd name="connsiteX17" fmla="*/ 138113 w 243840"/>
                    <a:gd name="connsiteY17" fmla="*/ 70485 h 398144"/>
                    <a:gd name="connsiteX18" fmla="*/ 191453 w 243840"/>
                    <a:gd name="connsiteY18" fmla="*/ 0 h 398144"/>
                    <a:gd name="connsiteX19" fmla="*/ 226695 w 243840"/>
                    <a:gd name="connsiteY19" fmla="*/ 38100 h 398144"/>
                    <a:gd name="connsiteX20" fmla="*/ 185738 w 243840"/>
                    <a:gd name="connsiteY20" fmla="*/ 124777 h 398144"/>
                    <a:gd name="connsiteX21" fmla="*/ 243840 w 243840"/>
                    <a:gd name="connsiteY21" fmla="*/ 270510 h 398144"/>
                    <a:gd name="connsiteX22" fmla="*/ 110490 w 243840"/>
                    <a:gd name="connsiteY22" fmla="*/ 398145 h 398144"/>
                    <a:gd name="connsiteX23" fmla="*/ 195263 w 243840"/>
                    <a:gd name="connsiteY23" fmla="*/ 36195 h 398144"/>
                    <a:gd name="connsiteX24" fmla="*/ 180022 w 243840"/>
                    <a:gd name="connsiteY24" fmla="*/ 35242 h 398144"/>
                    <a:gd name="connsiteX25" fmla="*/ 168593 w 243840"/>
                    <a:gd name="connsiteY25" fmla="*/ 67627 h 398144"/>
                    <a:gd name="connsiteX26" fmla="*/ 172403 w 243840"/>
                    <a:gd name="connsiteY26" fmla="*/ 91440 h 398144"/>
                    <a:gd name="connsiteX27" fmla="*/ 195263 w 243840"/>
                    <a:gd name="connsiteY27" fmla="*/ 36195 h 398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3840" h="398144">
                      <a:moveTo>
                        <a:pt x="110490" y="398145"/>
                      </a:moveTo>
                      <a:cubicBezTo>
                        <a:pt x="49530" y="398145"/>
                        <a:pt x="0" y="350520"/>
                        <a:pt x="0" y="291465"/>
                      </a:cubicBezTo>
                      <a:cubicBezTo>
                        <a:pt x="4763" y="225742"/>
                        <a:pt x="40958" y="182880"/>
                        <a:pt x="99060" y="182880"/>
                      </a:cubicBezTo>
                      <a:cubicBezTo>
                        <a:pt x="137160" y="182880"/>
                        <a:pt x="167640" y="216217"/>
                        <a:pt x="169545" y="257175"/>
                      </a:cubicBezTo>
                      <a:cubicBezTo>
                        <a:pt x="169545" y="265748"/>
                        <a:pt x="162878" y="272415"/>
                        <a:pt x="154305" y="272415"/>
                      </a:cubicBezTo>
                      <a:cubicBezTo>
                        <a:pt x="145732" y="272415"/>
                        <a:pt x="139065" y="265748"/>
                        <a:pt x="139065" y="257175"/>
                      </a:cubicBezTo>
                      <a:cubicBezTo>
                        <a:pt x="137160" y="232410"/>
                        <a:pt x="119063" y="214313"/>
                        <a:pt x="100013" y="214313"/>
                      </a:cubicBezTo>
                      <a:cubicBezTo>
                        <a:pt x="60008" y="214313"/>
                        <a:pt x="33338" y="247650"/>
                        <a:pt x="30480" y="292417"/>
                      </a:cubicBezTo>
                      <a:cubicBezTo>
                        <a:pt x="30480" y="337185"/>
                        <a:pt x="67628" y="368617"/>
                        <a:pt x="110490" y="368617"/>
                      </a:cubicBezTo>
                      <a:cubicBezTo>
                        <a:pt x="169545" y="368617"/>
                        <a:pt x="212407" y="329565"/>
                        <a:pt x="213360" y="269557"/>
                      </a:cubicBezTo>
                      <a:cubicBezTo>
                        <a:pt x="212407" y="237173"/>
                        <a:pt x="201930" y="216217"/>
                        <a:pt x="162878" y="148590"/>
                      </a:cubicBezTo>
                      <a:cubicBezTo>
                        <a:pt x="158115" y="153352"/>
                        <a:pt x="152400" y="160020"/>
                        <a:pt x="148590" y="165735"/>
                      </a:cubicBezTo>
                      <a:cubicBezTo>
                        <a:pt x="145732" y="169545"/>
                        <a:pt x="140970" y="171450"/>
                        <a:pt x="137160" y="171450"/>
                      </a:cubicBezTo>
                      <a:cubicBezTo>
                        <a:pt x="133350" y="171450"/>
                        <a:pt x="129540" y="170498"/>
                        <a:pt x="125730" y="167640"/>
                      </a:cubicBezTo>
                      <a:cubicBezTo>
                        <a:pt x="121920" y="164782"/>
                        <a:pt x="120967" y="160020"/>
                        <a:pt x="120967" y="155257"/>
                      </a:cubicBezTo>
                      <a:cubicBezTo>
                        <a:pt x="120967" y="152400"/>
                        <a:pt x="122872" y="148590"/>
                        <a:pt x="124778" y="145732"/>
                      </a:cubicBezTo>
                      <a:cubicBezTo>
                        <a:pt x="133350" y="135255"/>
                        <a:pt x="140970" y="127635"/>
                        <a:pt x="149543" y="119063"/>
                      </a:cubicBezTo>
                      <a:cubicBezTo>
                        <a:pt x="142875" y="103823"/>
                        <a:pt x="138113" y="87630"/>
                        <a:pt x="138113" y="70485"/>
                      </a:cubicBezTo>
                      <a:cubicBezTo>
                        <a:pt x="138113" y="32385"/>
                        <a:pt x="161925" y="0"/>
                        <a:pt x="191453" y="0"/>
                      </a:cubicBezTo>
                      <a:cubicBezTo>
                        <a:pt x="212407" y="0"/>
                        <a:pt x="224790" y="17145"/>
                        <a:pt x="226695" y="38100"/>
                      </a:cubicBezTo>
                      <a:cubicBezTo>
                        <a:pt x="226695" y="67627"/>
                        <a:pt x="208597" y="99060"/>
                        <a:pt x="185738" y="124777"/>
                      </a:cubicBezTo>
                      <a:cubicBezTo>
                        <a:pt x="223838" y="195263"/>
                        <a:pt x="243840" y="220980"/>
                        <a:pt x="243840" y="270510"/>
                      </a:cubicBezTo>
                      <a:cubicBezTo>
                        <a:pt x="242888" y="347663"/>
                        <a:pt x="184785" y="398145"/>
                        <a:pt x="110490" y="398145"/>
                      </a:cubicBezTo>
                      <a:close/>
                      <a:moveTo>
                        <a:pt x="195263" y="36195"/>
                      </a:moveTo>
                      <a:cubicBezTo>
                        <a:pt x="195263" y="25717"/>
                        <a:pt x="187643" y="28575"/>
                        <a:pt x="180022" y="35242"/>
                      </a:cubicBezTo>
                      <a:cubicBezTo>
                        <a:pt x="171450" y="43815"/>
                        <a:pt x="168593" y="57150"/>
                        <a:pt x="168593" y="67627"/>
                      </a:cubicBezTo>
                      <a:cubicBezTo>
                        <a:pt x="168593" y="75248"/>
                        <a:pt x="170497" y="82867"/>
                        <a:pt x="172403" y="91440"/>
                      </a:cubicBezTo>
                      <a:cubicBezTo>
                        <a:pt x="184785" y="75248"/>
                        <a:pt x="195263" y="52388"/>
                        <a:pt x="195263" y="36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55" name="Freeform: Shape 1054" hidden="1">
              <a:extLst>
                <a:ext uri="{FF2B5EF4-FFF2-40B4-BE49-F238E27FC236}">
                  <a16:creationId xmlns:a16="http://schemas.microsoft.com/office/drawing/2014/main" id="{43978557-C934-8009-E564-FAA6540B5021}"/>
                </a:ext>
              </a:extLst>
            </p:cNvPr>
            <p:cNvSpPr/>
            <p:nvPr/>
          </p:nvSpPr>
          <p:spPr>
            <a:xfrm>
              <a:off x="6564332" y="2109241"/>
              <a:ext cx="248776" cy="364229"/>
            </a:xfrm>
            <a:custGeom>
              <a:avLst/>
              <a:gdLst>
                <a:gd name="connsiteX0" fmla="*/ 247117 w 248776"/>
                <a:gd name="connsiteY0" fmla="*/ 205026 h 364229"/>
                <a:gd name="connsiteX1" fmla="*/ 179228 w 248776"/>
                <a:gd name="connsiteY1" fmla="*/ 295319 h 364229"/>
                <a:gd name="connsiteX2" fmla="*/ 161577 w 248776"/>
                <a:gd name="connsiteY2" fmla="*/ 309576 h 364229"/>
                <a:gd name="connsiteX3" fmla="*/ 170402 w 248776"/>
                <a:gd name="connsiteY3" fmla="*/ 337410 h 364229"/>
                <a:gd name="connsiteX4" fmla="*/ 174476 w 248776"/>
                <a:gd name="connsiteY4" fmla="*/ 349630 h 364229"/>
                <a:gd name="connsiteX5" fmla="*/ 167008 w 248776"/>
                <a:gd name="connsiteY5" fmla="*/ 363887 h 364229"/>
                <a:gd name="connsiteX6" fmla="*/ 152751 w 248776"/>
                <a:gd name="connsiteY6" fmla="*/ 356419 h 364229"/>
                <a:gd name="connsiteX7" fmla="*/ 149357 w 248776"/>
                <a:gd name="connsiteY7" fmla="*/ 344199 h 364229"/>
                <a:gd name="connsiteX8" fmla="*/ 141889 w 248776"/>
                <a:gd name="connsiteY8" fmla="*/ 321796 h 364229"/>
                <a:gd name="connsiteX9" fmla="*/ 73321 w 248776"/>
                <a:gd name="connsiteY9" fmla="*/ 337410 h 364229"/>
                <a:gd name="connsiteX10" fmla="*/ 0 w 248776"/>
                <a:gd name="connsiteY10" fmla="*/ 264769 h 364229"/>
                <a:gd name="connsiteX11" fmla="*/ 93008 w 248776"/>
                <a:gd name="connsiteY11" fmla="*/ 137815 h 364229"/>
                <a:gd name="connsiteX12" fmla="*/ 86898 w 248776"/>
                <a:gd name="connsiteY12" fmla="*/ 80788 h 364229"/>
                <a:gd name="connsiteX13" fmla="*/ 153430 w 248776"/>
                <a:gd name="connsiteY13" fmla="*/ 0 h 364229"/>
                <a:gd name="connsiteX14" fmla="*/ 204347 w 248776"/>
                <a:gd name="connsiteY14" fmla="*/ 46165 h 364229"/>
                <a:gd name="connsiteX15" fmla="*/ 116770 w 248776"/>
                <a:gd name="connsiteY15" fmla="*/ 147999 h 364229"/>
                <a:gd name="connsiteX16" fmla="*/ 154109 w 248776"/>
                <a:gd name="connsiteY16" fmla="*/ 286493 h 364229"/>
                <a:gd name="connsiteX17" fmla="*/ 164292 w 248776"/>
                <a:gd name="connsiteY17" fmla="*/ 278347 h 364229"/>
                <a:gd name="connsiteX18" fmla="*/ 228108 w 248776"/>
                <a:gd name="connsiteY18" fmla="*/ 192806 h 364229"/>
                <a:gd name="connsiteX19" fmla="*/ 243044 w 248776"/>
                <a:gd name="connsiteY19" fmla="*/ 189411 h 364229"/>
                <a:gd name="connsiteX20" fmla="*/ 247117 w 248776"/>
                <a:gd name="connsiteY20" fmla="*/ 205026 h 364229"/>
                <a:gd name="connsiteX21" fmla="*/ 98440 w 248776"/>
                <a:gd name="connsiteY21" fmla="*/ 162256 h 364229"/>
                <a:gd name="connsiteX22" fmla="*/ 22404 w 248776"/>
                <a:gd name="connsiteY22" fmla="*/ 264769 h 364229"/>
                <a:gd name="connsiteX23" fmla="*/ 73999 w 248776"/>
                <a:gd name="connsiteY23" fmla="*/ 315007 h 364229"/>
                <a:gd name="connsiteX24" fmla="*/ 135779 w 248776"/>
                <a:gd name="connsiteY24" fmla="*/ 300071 h 364229"/>
                <a:gd name="connsiteX25" fmla="*/ 98440 w 248776"/>
                <a:gd name="connsiteY25" fmla="*/ 162256 h 364229"/>
                <a:gd name="connsiteX26" fmla="*/ 113375 w 248776"/>
                <a:gd name="connsiteY26" fmla="*/ 126953 h 364229"/>
                <a:gd name="connsiteX27" fmla="*/ 183301 w 248776"/>
                <a:gd name="connsiteY27" fmla="*/ 46844 h 364229"/>
                <a:gd name="connsiteX28" fmla="*/ 154109 w 248776"/>
                <a:gd name="connsiteY28" fmla="*/ 23082 h 364229"/>
                <a:gd name="connsiteX29" fmla="*/ 109981 w 248776"/>
                <a:gd name="connsiteY29" fmla="*/ 82825 h 364229"/>
                <a:gd name="connsiteX30" fmla="*/ 113375 w 248776"/>
                <a:gd name="connsiteY30" fmla="*/ 126953 h 36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8776" h="364229">
                  <a:moveTo>
                    <a:pt x="247117" y="205026"/>
                  </a:moveTo>
                  <a:cubicBezTo>
                    <a:pt x="227429" y="237613"/>
                    <a:pt x="206384" y="270200"/>
                    <a:pt x="179228" y="295319"/>
                  </a:cubicBezTo>
                  <a:cubicBezTo>
                    <a:pt x="173797" y="300750"/>
                    <a:pt x="167687" y="305502"/>
                    <a:pt x="161577" y="309576"/>
                  </a:cubicBezTo>
                  <a:lnTo>
                    <a:pt x="170402" y="337410"/>
                  </a:lnTo>
                  <a:lnTo>
                    <a:pt x="174476" y="349630"/>
                  </a:lnTo>
                  <a:cubicBezTo>
                    <a:pt x="175833" y="355062"/>
                    <a:pt x="173118" y="361851"/>
                    <a:pt x="167008" y="363887"/>
                  </a:cubicBezTo>
                  <a:cubicBezTo>
                    <a:pt x="161577" y="365245"/>
                    <a:pt x="154788" y="362529"/>
                    <a:pt x="152751" y="356419"/>
                  </a:cubicBezTo>
                  <a:lnTo>
                    <a:pt x="149357" y="344199"/>
                  </a:lnTo>
                  <a:lnTo>
                    <a:pt x="141889" y="321796"/>
                  </a:lnTo>
                  <a:cubicBezTo>
                    <a:pt x="119485" y="333337"/>
                    <a:pt x="97761" y="338089"/>
                    <a:pt x="73321" y="337410"/>
                  </a:cubicBezTo>
                  <a:cubicBezTo>
                    <a:pt x="28514" y="337410"/>
                    <a:pt x="0" y="309576"/>
                    <a:pt x="0" y="264769"/>
                  </a:cubicBezTo>
                  <a:cubicBezTo>
                    <a:pt x="1358" y="218604"/>
                    <a:pt x="27835" y="185338"/>
                    <a:pt x="93008" y="137815"/>
                  </a:cubicBezTo>
                  <a:cubicBezTo>
                    <a:pt x="89614" y="116770"/>
                    <a:pt x="86898" y="97082"/>
                    <a:pt x="86898" y="80788"/>
                  </a:cubicBezTo>
                  <a:cubicBezTo>
                    <a:pt x="86898" y="34624"/>
                    <a:pt x="114054" y="0"/>
                    <a:pt x="153430" y="0"/>
                  </a:cubicBezTo>
                  <a:cubicBezTo>
                    <a:pt x="181265" y="0"/>
                    <a:pt x="204347" y="17651"/>
                    <a:pt x="204347" y="46165"/>
                  </a:cubicBezTo>
                  <a:cubicBezTo>
                    <a:pt x="204347" y="79431"/>
                    <a:pt x="180586" y="103192"/>
                    <a:pt x="116770" y="147999"/>
                  </a:cubicBezTo>
                  <a:cubicBezTo>
                    <a:pt x="125595" y="192806"/>
                    <a:pt x="140531" y="244402"/>
                    <a:pt x="154109" y="286493"/>
                  </a:cubicBezTo>
                  <a:cubicBezTo>
                    <a:pt x="157503" y="283778"/>
                    <a:pt x="160898" y="281062"/>
                    <a:pt x="164292" y="278347"/>
                  </a:cubicBezTo>
                  <a:cubicBezTo>
                    <a:pt x="188732" y="254585"/>
                    <a:pt x="209099" y="223356"/>
                    <a:pt x="228108" y="192806"/>
                  </a:cubicBezTo>
                  <a:cubicBezTo>
                    <a:pt x="231503" y="187375"/>
                    <a:pt x="238292" y="186017"/>
                    <a:pt x="243044" y="189411"/>
                  </a:cubicBezTo>
                  <a:cubicBezTo>
                    <a:pt x="248475" y="192806"/>
                    <a:pt x="250512" y="199595"/>
                    <a:pt x="247117" y="205026"/>
                  </a:cubicBezTo>
                  <a:close/>
                  <a:moveTo>
                    <a:pt x="98440" y="162256"/>
                  </a:moveTo>
                  <a:cubicBezTo>
                    <a:pt x="43449" y="202310"/>
                    <a:pt x="23082" y="230145"/>
                    <a:pt x="22404" y="264769"/>
                  </a:cubicBezTo>
                  <a:cubicBezTo>
                    <a:pt x="22404" y="298034"/>
                    <a:pt x="43449" y="315007"/>
                    <a:pt x="73999" y="315007"/>
                  </a:cubicBezTo>
                  <a:cubicBezTo>
                    <a:pt x="97082" y="315007"/>
                    <a:pt x="116091" y="310255"/>
                    <a:pt x="135779" y="300071"/>
                  </a:cubicBezTo>
                  <a:cubicBezTo>
                    <a:pt x="122880" y="259337"/>
                    <a:pt x="107944" y="208420"/>
                    <a:pt x="98440" y="162256"/>
                  </a:cubicBezTo>
                  <a:close/>
                  <a:moveTo>
                    <a:pt x="113375" y="126953"/>
                  </a:moveTo>
                  <a:cubicBezTo>
                    <a:pt x="143247" y="105907"/>
                    <a:pt x="183301" y="75357"/>
                    <a:pt x="183301" y="46844"/>
                  </a:cubicBezTo>
                  <a:cubicBezTo>
                    <a:pt x="183301" y="32587"/>
                    <a:pt x="170402" y="23082"/>
                    <a:pt x="154109" y="23082"/>
                  </a:cubicBezTo>
                  <a:cubicBezTo>
                    <a:pt x="125595" y="23082"/>
                    <a:pt x="109981" y="49559"/>
                    <a:pt x="109981" y="82825"/>
                  </a:cubicBezTo>
                  <a:cubicBezTo>
                    <a:pt x="109302" y="94366"/>
                    <a:pt x="110660" y="109302"/>
                    <a:pt x="113375" y="126953"/>
                  </a:cubicBezTo>
                  <a:close/>
                </a:path>
              </a:pathLst>
            </a:custGeom>
            <a:solidFill>
              <a:srgbClr val="FFFFFF"/>
            </a:solidFill>
            <a:ln w="6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6" name="Graphic 1052" hidden="1">
              <a:extLst>
                <a:ext uri="{FF2B5EF4-FFF2-40B4-BE49-F238E27FC236}">
                  <a16:creationId xmlns:a16="http://schemas.microsoft.com/office/drawing/2014/main" id="{12C79D20-10E8-4921-3F9F-C33748A17917}"/>
                </a:ext>
              </a:extLst>
            </p:cNvPr>
            <p:cNvGrpSpPr/>
            <p:nvPr/>
          </p:nvGrpSpPr>
          <p:grpSpPr>
            <a:xfrm>
              <a:off x="5536926" y="2635636"/>
              <a:ext cx="3980316" cy="648534"/>
              <a:chOff x="5022565" y="2978957"/>
              <a:chExt cx="3391752" cy="552636"/>
            </a:xfrm>
            <a:solidFill>
              <a:srgbClr val="FFFFFF"/>
            </a:solidFill>
          </p:grpSpPr>
          <p:sp>
            <p:nvSpPr>
              <p:cNvPr id="1057" name="Freeform: Shape 1056" hidden="1">
                <a:extLst>
                  <a:ext uri="{FF2B5EF4-FFF2-40B4-BE49-F238E27FC236}">
                    <a16:creationId xmlns:a16="http://schemas.microsoft.com/office/drawing/2014/main" id="{EB912BF8-57B4-8D90-44CB-5F7A93477D01}"/>
                  </a:ext>
                </a:extLst>
              </p:cNvPr>
              <p:cNvSpPr/>
              <p:nvPr/>
            </p:nvSpPr>
            <p:spPr>
              <a:xfrm>
                <a:off x="5022565" y="2997966"/>
                <a:ext cx="472656" cy="496950"/>
              </a:xfrm>
              <a:custGeom>
                <a:avLst/>
                <a:gdLst>
                  <a:gd name="connsiteX0" fmla="*/ 471831 w 472656"/>
                  <a:gd name="connsiteY0" fmla="*/ 27835 h 496950"/>
                  <a:gd name="connsiteX1" fmla="*/ 444675 w 472656"/>
                  <a:gd name="connsiteY1" fmla="*/ 105229 h 496950"/>
                  <a:gd name="connsiteX2" fmla="*/ 388327 w 472656"/>
                  <a:gd name="connsiteY2" fmla="*/ 266126 h 496950"/>
                  <a:gd name="connsiteX3" fmla="*/ 338089 w 472656"/>
                  <a:gd name="connsiteY3" fmla="*/ 428382 h 496950"/>
                  <a:gd name="connsiteX4" fmla="*/ 373392 w 472656"/>
                  <a:gd name="connsiteY4" fmla="*/ 474547 h 496950"/>
                  <a:gd name="connsiteX5" fmla="*/ 384254 w 472656"/>
                  <a:gd name="connsiteY5" fmla="*/ 486088 h 496950"/>
                  <a:gd name="connsiteX6" fmla="*/ 372713 w 472656"/>
                  <a:gd name="connsiteY6" fmla="*/ 496950 h 496950"/>
                  <a:gd name="connsiteX7" fmla="*/ 315686 w 472656"/>
                  <a:gd name="connsiteY7" fmla="*/ 428382 h 496950"/>
                  <a:gd name="connsiteX8" fmla="*/ 366603 w 472656"/>
                  <a:gd name="connsiteY8" fmla="*/ 259337 h 496950"/>
                  <a:gd name="connsiteX9" fmla="*/ 375428 w 472656"/>
                  <a:gd name="connsiteY9" fmla="*/ 234897 h 496950"/>
                  <a:gd name="connsiteX10" fmla="*/ 241686 w 472656"/>
                  <a:gd name="connsiteY10" fmla="*/ 234897 h 496950"/>
                  <a:gd name="connsiteX11" fmla="*/ 234897 w 472656"/>
                  <a:gd name="connsiteY11" fmla="*/ 255943 h 496950"/>
                  <a:gd name="connsiteX12" fmla="*/ 90293 w 472656"/>
                  <a:gd name="connsiteY12" fmla="*/ 416162 h 496950"/>
                  <a:gd name="connsiteX13" fmla="*/ 0 w 472656"/>
                  <a:gd name="connsiteY13" fmla="*/ 322475 h 496950"/>
                  <a:gd name="connsiteX14" fmla="*/ 112696 w 472656"/>
                  <a:gd name="connsiteY14" fmla="*/ 211815 h 496950"/>
                  <a:gd name="connsiteX15" fmla="*/ 123559 w 472656"/>
                  <a:gd name="connsiteY15" fmla="*/ 222677 h 496950"/>
                  <a:gd name="connsiteX16" fmla="*/ 112696 w 472656"/>
                  <a:gd name="connsiteY16" fmla="*/ 234218 h 496950"/>
                  <a:gd name="connsiteX17" fmla="*/ 21725 w 472656"/>
                  <a:gd name="connsiteY17" fmla="*/ 323153 h 496950"/>
                  <a:gd name="connsiteX18" fmla="*/ 90293 w 472656"/>
                  <a:gd name="connsiteY18" fmla="*/ 394437 h 496950"/>
                  <a:gd name="connsiteX19" fmla="*/ 212494 w 472656"/>
                  <a:gd name="connsiteY19" fmla="*/ 249154 h 496950"/>
                  <a:gd name="connsiteX20" fmla="*/ 217246 w 472656"/>
                  <a:gd name="connsiteY20" fmla="*/ 234897 h 496950"/>
                  <a:gd name="connsiteX21" fmla="*/ 195521 w 472656"/>
                  <a:gd name="connsiteY21" fmla="*/ 234897 h 496950"/>
                  <a:gd name="connsiteX22" fmla="*/ 184659 w 472656"/>
                  <a:gd name="connsiteY22" fmla="*/ 224035 h 496950"/>
                  <a:gd name="connsiteX23" fmla="*/ 195521 w 472656"/>
                  <a:gd name="connsiteY23" fmla="*/ 212494 h 496950"/>
                  <a:gd name="connsiteX24" fmla="*/ 224714 w 472656"/>
                  <a:gd name="connsiteY24" fmla="*/ 212494 h 496950"/>
                  <a:gd name="connsiteX25" fmla="*/ 233539 w 472656"/>
                  <a:gd name="connsiteY25" fmla="*/ 185338 h 496950"/>
                  <a:gd name="connsiteX26" fmla="*/ 280383 w 472656"/>
                  <a:gd name="connsiteY26" fmla="*/ 63137 h 496950"/>
                  <a:gd name="connsiteX27" fmla="*/ 281741 w 472656"/>
                  <a:gd name="connsiteY27" fmla="*/ 59743 h 496950"/>
                  <a:gd name="connsiteX28" fmla="*/ 219962 w 472656"/>
                  <a:gd name="connsiteY28" fmla="*/ 42770 h 496950"/>
                  <a:gd name="connsiteX29" fmla="*/ 120164 w 472656"/>
                  <a:gd name="connsiteY29" fmla="*/ 22403 h 496950"/>
                  <a:gd name="connsiteX30" fmla="*/ 51596 w 472656"/>
                  <a:gd name="connsiteY30" fmla="*/ 90972 h 496950"/>
                  <a:gd name="connsiteX31" fmla="*/ 112017 w 472656"/>
                  <a:gd name="connsiteY31" fmla="*/ 146641 h 496950"/>
                  <a:gd name="connsiteX32" fmla="*/ 159540 w 472656"/>
                  <a:gd name="connsiteY32" fmla="*/ 135779 h 496950"/>
                  <a:gd name="connsiteX33" fmla="*/ 164971 w 472656"/>
                  <a:gd name="connsiteY33" fmla="*/ 134421 h 496950"/>
                  <a:gd name="connsiteX34" fmla="*/ 175155 w 472656"/>
                  <a:gd name="connsiteY34" fmla="*/ 145283 h 496950"/>
                  <a:gd name="connsiteX35" fmla="*/ 169045 w 472656"/>
                  <a:gd name="connsiteY35" fmla="*/ 155467 h 496950"/>
                  <a:gd name="connsiteX36" fmla="*/ 112017 w 472656"/>
                  <a:gd name="connsiteY36" fmla="*/ 168366 h 496950"/>
                  <a:gd name="connsiteX37" fmla="*/ 29871 w 472656"/>
                  <a:gd name="connsiteY37" fmla="*/ 92330 h 496950"/>
                  <a:gd name="connsiteX38" fmla="*/ 120164 w 472656"/>
                  <a:gd name="connsiteY38" fmla="*/ 0 h 496950"/>
                  <a:gd name="connsiteX39" fmla="*/ 226750 w 472656"/>
                  <a:gd name="connsiteY39" fmla="*/ 21046 h 496950"/>
                  <a:gd name="connsiteX40" fmla="*/ 296677 w 472656"/>
                  <a:gd name="connsiteY40" fmla="*/ 40055 h 496950"/>
                  <a:gd name="connsiteX41" fmla="*/ 329942 w 472656"/>
                  <a:gd name="connsiteY41" fmla="*/ 14936 h 496950"/>
                  <a:gd name="connsiteX42" fmla="*/ 335373 w 472656"/>
                  <a:gd name="connsiteY42" fmla="*/ 13578 h 496950"/>
                  <a:gd name="connsiteX43" fmla="*/ 346236 w 472656"/>
                  <a:gd name="connsiteY43" fmla="*/ 24440 h 496950"/>
                  <a:gd name="connsiteX44" fmla="*/ 340126 w 472656"/>
                  <a:gd name="connsiteY44" fmla="*/ 34624 h 496950"/>
                  <a:gd name="connsiteX45" fmla="*/ 300071 w 472656"/>
                  <a:gd name="connsiteY45" fmla="*/ 73999 h 496950"/>
                  <a:gd name="connsiteX46" fmla="*/ 254585 w 472656"/>
                  <a:gd name="connsiteY46" fmla="*/ 192127 h 496950"/>
                  <a:gd name="connsiteX47" fmla="*/ 248475 w 472656"/>
                  <a:gd name="connsiteY47" fmla="*/ 212494 h 496950"/>
                  <a:gd name="connsiteX48" fmla="*/ 383575 w 472656"/>
                  <a:gd name="connsiteY48" fmla="*/ 212494 h 496950"/>
                  <a:gd name="connsiteX49" fmla="*/ 423630 w 472656"/>
                  <a:gd name="connsiteY49" fmla="*/ 98440 h 496950"/>
                  <a:gd name="connsiteX50" fmla="*/ 450785 w 472656"/>
                  <a:gd name="connsiteY50" fmla="*/ 21046 h 496950"/>
                  <a:gd name="connsiteX51" fmla="*/ 460969 w 472656"/>
                  <a:gd name="connsiteY51" fmla="*/ 14257 h 496950"/>
                  <a:gd name="connsiteX52" fmla="*/ 471831 w 472656"/>
                  <a:gd name="connsiteY52" fmla="*/ 27835 h 4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72656" h="496950">
                    <a:moveTo>
                      <a:pt x="471831" y="27835"/>
                    </a:moveTo>
                    <a:lnTo>
                      <a:pt x="444675" y="105229"/>
                    </a:lnTo>
                    <a:cubicBezTo>
                      <a:pt x="421593" y="171081"/>
                      <a:pt x="391722" y="256622"/>
                      <a:pt x="388327" y="266126"/>
                    </a:cubicBezTo>
                    <a:cubicBezTo>
                      <a:pt x="354382" y="358456"/>
                      <a:pt x="339447" y="401226"/>
                      <a:pt x="338089" y="428382"/>
                    </a:cubicBezTo>
                    <a:cubicBezTo>
                      <a:pt x="336731" y="454180"/>
                      <a:pt x="346915" y="474547"/>
                      <a:pt x="373392" y="474547"/>
                    </a:cubicBezTo>
                    <a:cubicBezTo>
                      <a:pt x="378823" y="474547"/>
                      <a:pt x="384254" y="479978"/>
                      <a:pt x="384254" y="486088"/>
                    </a:cubicBezTo>
                    <a:cubicBezTo>
                      <a:pt x="383575" y="491519"/>
                      <a:pt x="378823" y="496950"/>
                      <a:pt x="372713" y="496950"/>
                    </a:cubicBezTo>
                    <a:cubicBezTo>
                      <a:pt x="332658" y="495593"/>
                      <a:pt x="315686" y="466400"/>
                      <a:pt x="315686" y="428382"/>
                    </a:cubicBezTo>
                    <a:cubicBezTo>
                      <a:pt x="315686" y="397153"/>
                      <a:pt x="334695" y="344199"/>
                      <a:pt x="366603" y="259337"/>
                    </a:cubicBezTo>
                    <a:lnTo>
                      <a:pt x="375428" y="234897"/>
                    </a:lnTo>
                    <a:lnTo>
                      <a:pt x="241686" y="234897"/>
                    </a:lnTo>
                    <a:cubicBezTo>
                      <a:pt x="238971" y="242365"/>
                      <a:pt x="236934" y="249154"/>
                      <a:pt x="234897" y="255943"/>
                    </a:cubicBezTo>
                    <a:cubicBezTo>
                      <a:pt x="208420" y="338089"/>
                      <a:pt x="181943" y="416162"/>
                      <a:pt x="90293" y="416162"/>
                    </a:cubicBezTo>
                    <a:cubicBezTo>
                      <a:pt x="31908" y="416162"/>
                      <a:pt x="0" y="375428"/>
                      <a:pt x="0" y="322475"/>
                    </a:cubicBezTo>
                    <a:cubicBezTo>
                      <a:pt x="0" y="259337"/>
                      <a:pt x="54990" y="213173"/>
                      <a:pt x="112696" y="211815"/>
                    </a:cubicBezTo>
                    <a:cubicBezTo>
                      <a:pt x="118806" y="211815"/>
                      <a:pt x="123559" y="217246"/>
                      <a:pt x="123559" y="222677"/>
                    </a:cubicBezTo>
                    <a:cubicBezTo>
                      <a:pt x="123559" y="228787"/>
                      <a:pt x="118806" y="234218"/>
                      <a:pt x="112696" y="234218"/>
                    </a:cubicBezTo>
                    <a:cubicBezTo>
                      <a:pt x="66532" y="234218"/>
                      <a:pt x="21725" y="272236"/>
                      <a:pt x="21725" y="323153"/>
                    </a:cubicBezTo>
                    <a:cubicBezTo>
                      <a:pt x="21725" y="364566"/>
                      <a:pt x="45486" y="394437"/>
                      <a:pt x="90293" y="394437"/>
                    </a:cubicBezTo>
                    <a:cubicBezTo>
                      <a:pt x="165650" y="394437"/>
                      <a:pt x="188732" y="323153"/>
                      <a:pt x="212494" y="249154"/>
                    </a:cubicBezTo>
                    <a:cubicBezTo>
                      <a:pt x="213851" y="244402"/>
                      <a:pt x="215888" y="238971"/>
                      <a:pt x="217246" y="234897"/>
                    </a:cubicBezTo>
                    <a:lnTo>
                      <a:pt x="195521" y="234897"/>
                    </a:lnTo>
                    <a:cubicBezTo>
                      <a:pt x="189411" y="234897"/>
                      <a:pt x="184659" y="229466"/>
                      <a:pt x="184659" y="224035"/>
                    </a:cubicBezTo>
                    <a:cubicBezTo>
                      <a:pt x="184659" y="217925"/>
                      <a:pt x="189411" y="212494"/>
                      <a:pt x="195521" y="212494"/>
                    </a:cubicBezTo>
                    <a:lnTo>
                      <a:pt x="224714" y="212494"/>
                    </a:lnTo>
                    <a:lnTo>
                      <a:pt x="233539" y="185338"/>
                    </a:lnTo>
                    <a:cubicBezTo>
                      <a:pt x="245759" y="147999"/>
                      <a:pt x="260016" y="100476"/>
                      <a:pt x="280383" y="63137"/>
                    </a:cubicBezTo>
                    <a:lnTo>
                      <a:pt x="281741" y="59743"/>
                    </a:lnTo>
                    <a:cubicBezTo>
                      <a:pt x="259337" y="54312"/>
                      <a:pt x="238971" y="48201"/>
                      <a:pt x="219962" y="42770"/>
                    </a:cubicBezTo>
                    <a:cubicBezTo>
                      <a:pt x="186696" y="32587"/>
                      <a:pt x="155467" y="22403"/>
                      <a:pt x="120164" y="22403"/>
                    </a:cubicBezTo>
                    <a:cubicBezTo>
                      <a:pt x="85541" y="22403"/>
                      <a:pt x="51596" y="56348"/>
                      <a:pt x="51596" y="90972"/>
                    </a:cubicBezTo>
                    <a:cubicBezTo>
                      <a:pt x="51596" y="129669"/>
                      <a:pt x="76715" y="146641"/>
                      <a:pt x="112017" y="146641"/>
                    </a:cubicBezTo>
                    <a:cubicBezTo>
                      <a:pt x="126953" y="146641"/>
                      <a:pt x="143925" y="142568"/>
                      <a:pt x="159540" y="135779"/>
                    </a:cubicBezTo>
                    <a:cubicBezTo>
                      <a:pt x="160898" y="135100"/>
                      <a:pt x="162934" y="134421"/>
                      <a:pt x="164971" y="134421"/>
                    </a:cubicBezTo>
                    <a:cubicBezTo>
                      <a:pt x="172439" y="134421"/>
                      <a:pt x="175155" y="141210"/>
                      <a:pt x="175155" y="145283"/>
                    </a:cubicBezTo>
                    <a:cubicBezTo>
                      <a:pt x="175155" y="149357"/>
                      <a:pt x="173118" y="153430"/>
                      <a:pt x="169045" y="155467"/>
                    </a:cubicBezTo>
                    <a:cubicBezTo>
                      <a:pt x="150714" y="163613"/>
                      <a:pt x="130348" y="168366"/>
                      <a:pt x="112017" y="168366"/>
                    </a:cubicBezTo>
                    <a:cubicBezTo>
                      <a:pt x="61779" y="168366"/>
                      <a:pt x="29871" y="137815"/>
                      <a:pt x="29871" y="92330"/>
                    </a:cubicBezTo>
                    <a:cubicBezTo>
                      <a:pt x="29871" y="42091"/>
                      <a:pt x="73999" y="0"/>
                      <a:pt x="120164" y="0"/>
                    </a:cubicBezTo>
                    <a:cubicBezTo>
                      <a:pt x="158861" y="0"/>
                      <a:pt x="190769" y="10183"/>
                      <a:pt x="226750" y="21046"/>
                    </a:cubicBezTo>
                    <a:cubicBezTo>
                      <a:pt x="247796" y="27835"/>
                      <a:pt x="270879" y="35302"/>
                      <a:pt x="296677" y="40055"/>
                    </a:cubicBezTo>
                    <a:cubicBezTo>
                      <a:pt x="308897" y="28514"/>
                      <a:pt x="318401" y="21046"/>
                      <a:pt x="329942" y="14936"/>
                    </a:cubicBezTo>
                    <a:cubicBezTo>
                      <a:pt x="331300" y="13578"/>
                      <a:pt x="333337" y="13578"/>
                      <a:pt x="335373" y="13578"/>
                    </a:cubicBezTo>
                    <a:cubicBezTo>
                      <a:pt x="343520" y="13578"/>
                      <a:pt x="346236" y="20367"/>
                      <a:pt x="346236" y="24440"/>
                    </a:cubicBezTo>
                    <a:cubicBezTo>
                      <a:pt x="346236" y="28514"/>
                      <a:pt x="344199" y="32587"/>
                      <a:pt x="340126" y="34624"/>
                    </a:cubicBezTo>
                    <a:cubicBezTo>
                      <a:pt x="323153" y="44128"/>
                      <a:pt x="307539" y="57706"/>
                      <a:pt x="300071" y="73999"/>
                    </a:cubicBezTo>
                    <a:cubicBezTo>
                      <a:pt x="281062" y="108623"/>
                      <a:pt x="266805" y="155467"/>
                      <a:pt x="254585" y="192127"/>
                    </a:cubicBezTo>
                    <a:lnTo>
                      <a:pt x="248475" y="212494"/>
                    </a:lnTo>
                    <a:lnTo>
                      <a:pt x="383575" y="212494"/>
                    </a:lnTo>
                    <a:cubicBezTo>
                      <a:pt x="395116" y="179907"/>
                      <a:pt x="410052" y="135779"/>
                      <a:pt x="423630" y="98440"/>
                    </a:cubicBezTo>
                    <a:cubicBezTo>
                      <a:pt x="437886" y="57706"/>
                      <a:pt x="449428" y="24440"/>
                      <a:pt x="450785" y="21046"/>
                    </a:cubicBezTo>
                    <a:cubicBezTo>
                      <a:pt x="452143" y="16972"/>
                      <a:pt x="456217" y="14257"/>
                      <a:pt x="460969" y="14257"/>
                    </a:cubicBezTo>
                    <a:cubicBezTo>
                      <a:pt x="470473" y="12899"/>
                      <a:pt x="474547" y="21046"/>
                      <a:pt x="471831" y="278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8" name="Freeform: Shape 1057" hidden="1">
                <a:extLst>
                  <a:ext uri="{FF2B5EF4-FFF2-40B4-BE49-F238E27FC236}">
                    <a16:creationId xmlns:a16="http://schemas.microsoft.com/office/drawing/2014/main" id="{080B0801-E3CA-B2A3-DFFD-68871E64E2D8}"/>
                  </a:ext>
                </a:extLst>
              </p:cNvPr>
              <p:cNvSpPr/>
              <p:nvPr/>
            </p:nvSpPr>
            <p:spPr>
              <a:xfrm>
                <a:off x="5443479" y="3135103"/>
                <a:ext cx="242364" cy="249154"/>
              </a:xfrm>
              <a:custGeom>
                <a:avLst/>
                <a:gdLst>
                  <a:gd name="connsiteX0" fmla="*/ 242365 w 242364"/>
                  <a:gd name="connsiteY0" fmla="*/ 135100 h 249154"/>
                  <a:gd name="connsiteX1" fmla="*/ 241007 w 242364"/>
                  <a:gd name="connsiteY1" fmla="*/ 139852 h 249154"/>
                  <a:gd name="connsiteX2" fmla="*/ 240328 w 242364"/>
                  <a:gd name="connsiteY2" fmla="*/ 141210 h 249154"/>
                  <a:gd name="connsiteX3" fmla="*/ 145283 w 242364"/>
                  <a:gd name="connsiteY3" fmla="*/ 249154 h 249154"/>
                  <a:gd name="connsiteX4" fmla="*/ 107944 w 242364"/>
                  <a:gd name="connsiteY4" fmla="*/ 205705 h 249154"/>
                  <a:gd name="connsiteX5" fmla="*/ 42770 w 242364"/>
                  <a:gd name="connsiteY5" fmla="*/ 249154 h 249154"/>
                  <a:gd name="connsiteX6" fmla="*/ 0 w 242364"/>
                  <a:gd name="connsiteY6" fmla="*/ 192806 h 249154"/>
                  <a:gd name="connsiteX7" fmla="*/ 115412 w 242364"/>
                  <a:gd name="connsiteY7" fmla="*/ 2716 h 249154"/>
                  <a:gd name="connsiteX8" fmla="*/ 162934 w 242364"/>
                  <a:gd name="connsiteY8" fmla="*/ 30550 h 249154"/>
                  <a:gd name="connsiteX9" fmla="*/ 171760 w 242364"/>
                  <a:gd name="connsiteY9" fmla="*/ 6789 h 249154"/>
                  <a:gd name="connsiteX10" fmla="*/ 181943 w 242364"/>
                  <a:gd name="connsiteY10" fmla="*/ 0 h 249154"/>
                  <a:gd name="connsiteX11" fmla="*/ 192127 w 242364"/>
                  <a:gd name="connsiteY11" fmla="*/ 14257 h 249154"/>
                  <a:gd name="connsiteX12" fmla="*/ 166329 w 242364"/>
                  <a:gd name="connsiteY12" fmla="*/ 84862 h 249154"/>
                  <a:gd name="connsiteX13" fmla="*/ 130348 w 242364"/>
                  <a:gd name="connsiteY13" fmla="*/ 205705 h 249154"/>
                  <a:gd name="connsiteX14" fmla="*/ 145962 w 242364"/>
                  <a:gd name="connsiteY14" fmla="*/ 227429 h 249154"/>
                  <a:gd name="connsiteX15" fmla="*/ 220640 w 242364"/>
                  <a:gd name="connsiteY15" fmla="*/ 132384 h 249154"/>
                  <a:gd name="connsiteX16" fmla="*/ 221319 w 242364"/>
                  <a:gd name="connsiteY16" fmla="*/ 131027 h 249154"/>
                  <a:gd name="connsiteX17" fmla="*/ 231503 w 242364"/>
                  <a:gd name="connsiteY17" fmla="*/ 124238 h 249154"/>
                  <a:gd name="connsiteX18" fmla="*/ 236255 w 242364"/>
                  <a:gd name="connsiteY18" fmla="*/ 125595 h 249154"/>
                  <a:gd name="connsiteX19" fmla="*/ 242365 w 242364"/>
                  <a:gd name="connsiteY19" fmla="*/ 135100 h 249154"/>
                  <a:gd name="connsiteX20" fmla="*/ 137136 w 242364"/>
                  <a:gd name="connsiteY20" fmla="*/ 96403 h 249154"/>
                  <a:gd name="connsiteX21" fmla="*/ 149357 w 242364"/>
                  <a:gd name="connsiteY21" fmla="*/ 63137 h 249154"/>
                  <a:gd name="connsiteX22" fmla="*/ 116091 w 242364"/>
                  <a:gd name="connsiteY22" fmla="*/ 25119 h 249154"/>
                  <a:gd name="connsiteX23" fmla="*/ 23082 w 242364"/>
                  <a:gd name="connsiteY23" fmla="*/ 190090 h 249154"/>
                  <a:gd name="connsiteX24" fmla="*/ 43449 w 242364"/>
                  <a:gd name="connsiteY24" fmla="*/ 228108 h 249154"/>
                  <a:gd name="connsiteX25" fmla="*/ 137136 w 242364"/>
                  <a:gd name="connsiteY25" fmla="*/ 96403 h 24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2364" h="249154">
                    <a:moveTo>
                      <a:pt x="242365" y="135100"/>
                    </a:moveTo>
                    <a:cubicBezTo>
                      <a:pt x="242365" y="136458"/>
                      <a:pt x="241686" y="138494"/>
                      <a:pt x="241007" y="139852"/>
                    </a:cubicBezTo>
                    <a:lnTo>
                      <a:pt x="240328" y="141210"/>
                    </a:lnTo>
                    <a:cubicBezTo>
                      <a:pt x="220640" y="184659"/>
                      <a:pt x="192127" y="249154"/>
                      <a:pt x="145283" y="249154"/>
                    </a:cubicBezTo>
                    <a:cubicBezTo>
                      <a:pt x="120164" y="249154"/>
                      <a:pt x="107944" y="230824"/>
                      <a:pt x="107944" y="205705"/>
                    </a:cubicBezTo>
                    <a:cubicBezTo>
                      <a:pt x="86898" y="234897"/>
                      <a:pt x="65174" y="249154"/>
                      <a:pt x="42770" y="249154"/>
                    </a:cubicBezTo>
                    <a:cubicBezTo>
                      <a:pt x="13578" y="249154"/>
                      <a:pt x="0" y="224035"/>
                      <a:pt x="0" y="192806"/>
                    </a:cubicBezTo>
                    <a:cubicBezTo>
                      <a:pt x="0" y="124238"/>
                      <a:pt x="52954" y="2716"/>
                      <a:pt x="115412" y="2716"/>
                    </a:cubicBezTo>
                    <a:cubicBezTo>
                      <a:pt x="137136" y="2716"/>
                      <a:pt x="153430" y="11541"/>
                      <a:pt x="162934" y="30550"/>
                    </a:cubicBezTo>
                    <a:cubicBezTo>
                      <a:pt x="166329" y="21725"/>
                      <a:pt x="169045" y="13578"/>
                      <a:pt x="171760" y="6789"/>
                    </a:cubicBezTo>
                    <a:cubicBezTo>
                      <a:pt x="173118" y="2716"/>
                      <a:pt x="177191" y="0"/>
                      <a:pt x="181943" y="0"/>
                    </a:cubicBezTo>
                    <a:cubicBezTo>
                      <a:pt x="190090" y="0"/>
                      <a:pt x="194164" y="8147"/>
                      <a:pt x="192127" y="14257"/>
                    </a:cubicBezTo>
                    <a:lnTo>
                      <a:pt x="166329" y="84862"/>
                    </a:lnTo>
                    <a:cubicBezTo>
                      <a:pt x="147320" y="137816"/>
                      <a:pt x="130348" y="182622"/>
                      <a:pt x="130348" y="205705"/>
                    </a:cubicBezTo>
                    <a:cubicBezTo>
                      <a:pt x="130348" y="221319"/>
                      <a:pt x="135100" y="227429"/>
                      <a:pt x="145962" y="227429"/>
                    </a:cubicBezTo>
                    <a:cubicBezTo>
                      <a:pt x="178549" y="227429"/>
                      <a:pt x="202989" y="171081"/>
                      <a:pt x="220640" y="132384"/>
                    </a:cubicBezTo>
                    <a:lnTo>
                      <a:pt x="221319" y="131027"/>
                    </a:lnTo>
                    <a:cubicBezTo>
                      <a:pt x="223356" y="126953"/>
                      <a:pt x="226750" y="124238"/>
                      <a:pt x="231503" y="124238"/>
                    </a:cubicBezTo>
                    <a:cubicBezTo>
                      <a:pt x="232860" y="124238"/>
                      <a:pt x="234897" y="124917"/>
                      <a:pt x="236255" y="125595"/>
                    </a:cubicBezTo>
                    <a:cubicBezTo>
                      <a:pt x="240328" y="127632"/>
                      <a:pt x="242365" y="131027"/>
                      <a:pt x="242365" y="135100"/>
                    </a:cubicBezTo>
                    <a:close/>
                    <a:moveTo>
                      <a:pt x="137136" y="96403"/>
                    </a:moveTo>
                    <a:lnTo>
                      <a:pt x="149357" y="63137"/>
                    </a:lnTo>
                    <a:cubicBezTo>
                      <a:pt x="147999" y="39376"/>
                      <a:pt x="135100" y="25119"/>
                      <a:pt x="116091" y="25119"/>
                    </a:cubicBezTo>
                    <a:cubicBezTo>
                      <a:pt x="67889" y="26477"/>
                      <a:pt x="23761" y="138494"/>
                      <a:pt x="23082" y="190090"/>
                    </a:cubicBezTo>
                    <a:cubicBezTo>
                      <a:pt x="23082" y="213173"/>
                      <a:pt x="27835" y="228108"/>
                      <a:pt x="43449" y="228108"/>
                    </a:cubicBezTo>
                    <a:cubicBezTo>
                      <a:pt x="85541" y="227429"/>
                      <a:pt x="116091" y="149357"/>
                      <a:pt x="137136" y="964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9" name="Freeform: Shape 1058" hidden="1">
                <a:extLst>
                  <a:ext uri="{FF2B5EF4-FFF2-40B4-BE49-F238E27FC236}">
                    <a16:creationId xmlns:a16="http://schemas.microsoft.com/office/drawing/2014/main" id="{42AEA07B-1B61-233B-4B39-6B71D511AF2B}"/>
                  </a:ext>
                </a:extLst>
              </p:cNvPr>
              <p:cNvSpPr/>
              <p:nvPr/>
            </p:nvSpPr>
            <p:spPr>
              <a:xfrm>
                <a:off x="5579169" y="3137139"/>
                <a:ext cx="304911" cy="374749"/>
              </a:xfrm>
              <a:custGeom>
                <a:avLst/>
                <a:gdLst>
                  <a:gd name="connsiteX0" fmla="*/ 304911 w 304911"/>
                  <a:gd name="connsiteY0" fmla="*/ 133063 h 374749"/>
                  <a:gd name="connsiteX1" fmla="*/ 303554 w 304911"/>
                  <a:gd name="connsiteY1" fmla="*/ 137137 h 374749"/>
                  <a:gd name="connsiteX2" fmla="*/ 222765 w 304911"/>
                  <a:gd name="connsiteY2" fmla="*/ 213852 h 374749"/>
                  <a:gd name="connsiteX3" fmla="*/ 186784 w 304911"/>
                  <a:gd name="connsiteY3" fmla="*/ 200274 h 374749"/>
                  <a:gd name="connsiteX4" fmla="*/ 108711 w 304911"/>
                  <a:gd name="connsiteY4" fmla="*/ 248475 h 374749"/>
                  <a:gd name="connsiteX5" fmla="*/ 71372 w 304911"/>
                  <a:gd name="connsiteY5" fmla="*/ 226751 h 374749"/>
                  <a:gd name="connsiteX6" fmla="*/ 21134 w 304911"/>
                  <a:gd name="connsiteY6" fmla="*/ 367282 h 374749"/>
                  <a:gd name="connsiteX7" fmla="*/ 10951 w 304911"/>
                  <a:gd name="connsiteY7" fmla="*/ 374749 h 374749"/>
                  <a:gd name="connsiteX8" fmla="*/ 767 w 304911"/>
                  <a:gd name="connsiteY8" fmla="*/ 360493 h 374749"/>
                  <a:gd name="connsiteX9" fmla="*/ 59152 w 304911"/>
                  <a:gd name="connsiteY9" fmla="*/ 197558 h 374749"/>
                  <a:gd name="connsiteX10" fmla="*/ 125005 w 304911"/>
                  <a:gd name="connsiteY10" fmla="*/ 16293 h 374749"/>
                  <a:gd name="connsiteX11" fmla="*/ 128399 w 304911"/>
                  <a:gd name="connsiteY11" fmla="*/ 8147 h 374749"/>
                  <a:gd name="connsiteX12" fmla="*/ 138583 w 304911"/>
                  <a:gd name="connsiteY12" fmla="*/ 679 h 374749"/>
                  <a:gd name="connsiteX13" fmla="*/ 148766 w 304911"/>
                  <a:gd name="connsiteY13" fmla="*/ 14936 h 374749"/>
                  <a:gd name="connsiteX14" fmla="*/ 144693 w 304911"/>
                  <a:gd name="connsiteY14" fmla="*/ 25798 h 374749"/>
                  <a:gd name="connsiteX15" fmla="*/ 194931 w 304911"/>
                  <a:gd name="connsiteY15" fmla="*/ 0 h 374749"/>
                  <a:gd name="connsiteX16" fmla="*/ 238380 w 304911"/>
                  <a:gd name="connsiteY16" fmla="*/ 59743 h 374749"/>
                  <a:gd name="connsiteX17" fmla="*/ 198325 w 304911"/>
                  <a:gd name="connsiteY17" fmla="*/ 181944 h 374749"/>
                  <a:gd name="connsiteX18" fmla="*/ 222765 w 304911"/>
                  <a:gd name="connsiteY18" fmla="*/ 192127 h 374749"/>
                  <a:gd name="connsiteX19" fmla="*/ 282508 w 304911"/>
                  <a:gd name="connsiteY19" fmla="*/ 128990 h 374749"/>
                  <a:gd name="connsiteX20" fmla="*/ 292691 w 304911"/>
                  <a:gd name="connsiteY20" fmla="*/ 122201 h 374749"/>
                  <a:gd name="connsiteX21" fmla="*/ 297444 w 304911"/>
                  <a:gd name="connsiteY21" fmla="*/ 123559 h 374749"/>
                  <a:gd name="connsiteX22" fmla="*/ 304911 w 304911"/>
                  <a:gd name="connsiteY22" fmla="*/ 133063 h 374749"/>
                  <a:gd name="connsiteX23" fmla="*/ 194252 w 304911"/>
                  <a:gd name="connsiteY23" fmla="*/ 136458 h 374749"/>
                  <a:gd name="connsiteX24" fmla="*/ 191536 w 304911"/>
                  <a:gd name="connsiteY24" fmla="*/ 150036 h 374749"/>
                  <a:gd name="connsiteX25" fmla="*/ 217334 w 304911"/>
                  <a:gd name="connsiteY25" fmla="*/ 58385 h 374749"/>
                  <a:gd name="connsiteX26" fmla="*/ 196967 w 304911"/>
                  <a:gd name="connsiteY26" fmla="*/ 21725 h 374749"/>
                  <a:gd name="connsiteX27" fmla="*/ 101922 w 304911"/>
                  <a:gd name="connsiteY27" fmla="*/ 154109 h 374749"/>
                  <a:gd name="connsiteX28" fmla="*/ 90381 w 304911"/>
                  <a:gd name="connsiteY28" fmla="*/ 200274 h 374749"/>
                  <a:gd name="connsiteX29" fmla="*/ 110069 w 304911"/>
                  <a:gd name="connsiteY29" fmla="*/ 227429 h 374749"/>
                  <a:gd name="connsiteX30" fmla="*/ 173885 w 304911"/>
                  <a:gd name="connsiteY30" fmla="*/ 181265 h 374749"/>
                  <a:gd name="connsiteX31" fmla="*/ 172527 w 304911"/>
                  <a:gd name="connsiteY31" fmla="*/ 131027 h 374749"/>
                  <a:gd name="connsiteX32" fmla="*/ 182711 w 304911"/>
                  <a:gd name="connsiteY32" fmla="*/ 122880 h 374749"/>
                  <a:gd name="connsiteX33" fmla="*/ 194252 w 304911"/>
                  <a:gd name="connsiteY33" fmla="*/ 136458 h 37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04911" h="374749">
                    <a:moveTo>
                      <a:pt x="304911" y="133063"/>
                    </a:moveTo>
                    <a:cubicBezTo>
                      <a:pt x="304911" y="134421"/>
                      <a:pt x="304233" y="135779"/>
                      <a:pt x="303554" y="137137"/>
                    </a:cubicBezTo>
                    <a:cubicBezTo>
                      <a:pt x="292691" y="175834"/>
                      <a:pt x="258747" y="213852"/>
                      <a:pt x="222765" y="213852"/>
                    </a:cubicBezTo>
                    <a:cubicBezTo>
                      <a:pt x="207830" y="213852"/>
                      <a:pt x="194931" y="208420"/>
                      <a:pt x="186784" y="200274"/>
                    </a:cubicBezTo>
                    <a:cubicBezTo>
                      <a:pt x="165738" y="228787"/>
                      <a:pt x="138583" y="249833"/>
                      <a:pt x="108711" y="248475"/>
                    </a:cubicBezTo>
                    <a:cubicBezTo>
                      <a:pt x="89023" y="247117"/>
                      <a:pt x="76803" y="240328"/>
                      <a:pt x="71372" y="226751"/>
                    </a:cubicBezTo>
                    <a:cubicBezTo>
                      <a:pt x="47611" y="291924"/>
                      <a:pt x="26565" y="350988"/>
                      <a:pt x="21134" y="367282"/>
                    </a:cubicBezTo>
                    <a:cubicBezTo>
                      <a:pt x="19776" y="372034"/>
                      <a:pt x="15703" y="374749"/>
                      <a:pt x="10951" y="374749"/>
                    </a:cubicBezTo>
                    <a:cubicBezTo>
                      <a:pt x="2804" y="374749"/>
                      <a:pt x="-1948" y="366603"/>
                      <a:pt x="767" y="360493"/>
                    </a:cubicBezTo>
                    <a:lnTo>
                      <a:pt x="59152" y="197558"/>
                    </a:lnTo>
                    <a:cubicBezTo>
                      <a:pt x="89023" y="116091"/>
                      <a:pt x="118895" y="32587"/>
                      <a:pt x="125005" y="16293"/>
                    </a:cubicBezTo>
                    <a:lnTo>
                      <a:pt x="128399" y="8147"/>
                    </a:lnTo>
                    <a:cubicBezTo>
                      <a:pt x="129757" y="3394"/>
                      <a:pt x="133830" y="679"/>
                      <a:pt x="138583" y="679"/>
                    </a:cubicBezTo>
                    <a:cubicBezTo>
                      <a:pt x="146729" y="679"/>
                      <a:pt x="151481" y="8826"/>
                      <a:pt x="148766" y="14936"/>
                    </a:cubicBezTo>
                    <a:lnTo>
                      <a:pt x="144693" y="25798"/>
                    </a:lnTo>
                    <a:cubicBezTo>
                      <a:pt x="158949" y="10862"/>
                      <a:pt x="175922" y="0"/>
                      <a:pt x="194931" y="0"/>
                    </a:cubicBezTo>
                    <a:cubicBezTo>
                      <a:pt x="227518" y="0"/>
                      <a:pt x="238380" y="27156"/>
                      <a:pt x="238380" y="59743"/>
                    </a:cubicBezTo>
                    <a:cubicBezTo>
                      <a:pt x="238380" y="95724"/>
                      <a:pt x="217334" y="154109"/>
                      <a:pt x="198325" y="181944"/>
                    </a:cubicBezTo>
                    <a:cubicBezTo>
                      <a:pt x="204435" y="188733"/>
                      <a:pt x="213261" y="192127"/>
                      <a:pt x="222765" y="192127"/>
                    </a:cubicBezTo>
                    <a:cubicBezTo>
                      <a:pt x="250600" y="192127"/>
                      <a:pt x="274361" y="158182"/>
                      <a:pt x="282508" y="128990"/>
                    </a:cubicBezTo>
                    <a:cubicBezTo>
                      <a:pt x="284545" y="124916"/>
                      <a:pt x="287939" y="122201"/>
                      <a:pt x="292691" y="122201"/>
                    </a:cubicBezTo>
                    <a:cubicBezTo>
                      <a:pt x="294049" y="122201"/>
                      <a:pt x="296086" y="122880"/>
                      <a:pt x="297444" y="123559"/>
                    </a:cubicBezTo>
                    <a:cubicBezTo>
                      <a:pt x="302196" y="124916"/>
                      <a:pt x="304911" y="128990"/>
                      <a:pt x="304911" y="133063"/>
                    </a:cubicBezTo>
                    <a:close/>
                    <a:moveTo>
                      <a:pt x="194252" y="136458"/>
                    </a:moveTo>
                    <a:cubicBezTo>
                      <a:pt x="192894" y="141210"/>
                      <a:pt x="192215" y="145962"/>
                      <a:pt x="191536" y="150036"/>
                    </a:cubicBezTo>
                    <a:cubicBezTo>
                      <a:pt x="206472" y="118128"/>
                      <a:pt x="217334" y="84183"/>
                      <a:pt x="217334" y="58385"/>
                    </a:cubicBezTo>
                    <a:cubicBezTo>
                      <a:pt x="217334" y="36660"/>
                      <a:pt x="212582" y="21725"/>
                      <a:pt x="196967" y="21725"/>
                    </a:cubicBezTo>
                    <a:cubicBezTo>
                      <a:pt x="154197" y="21725"/>
                      <a:pt x="122289" y="101155"/>
                      <a:pt x="101922" y="154109"/>
                    </a:cubicBezTo>
                    <a:cubicBezTo>
                      <a:pt x="93776" y="175834"/>
                      <a:pt x="90381" y="182622"/>
                      <a:pt x="90381" y="200274"/>
                    </a:cubicBezTo>
                    <a:cubicBezTo>
                      <a:pt x="90381" y="218604"/>
                      <a:pt x="95812" y="226751"/>
                      <a:pt x="110069" y="227429"/>
                    </a:cubicBezTo>
                    <a:cubicBezTo>
                      <a:pt x="133830" y="228108"/>
                      <a:pt x="156234" y="208420"/>
                      <a:pt x="173885" y="181265"/>
                    </a:cubicBezTo>
                    <a:cubicBezTo>
                      <a:pt x="167096" y="165650"/>
                      <a:pt x="168454" y="145283"/>
                      <a:pt x="172527" y="131027"/>
                    </a:cubicBezTo>
                    <a:cubicBezTo>
                      <a:pt x="173885" y="125595"/>
                      <a:pt x="177958" y="122880"/>
                      <a:pt x="182711" y="122880"/>
                    </a:cubicBezTo>
                    <a:cubicBezTo>
                      <a:pt x="190178" y="122201"/>
                      <a:pt x="195610" y="128990"/>
                      <a:pt x="194252" y="136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0" name="Freeform: Shape 1059" hidden="1">
                <a:extLst>
                  <a:ext uri="{FF2B5EF4-FFF2-40B4-BE49-F238E27FC236}">
                    <a16:creationId xmlns:a16="http://schemas.microsoft.com/office/drawing/2014/main" id="{9BB8526E-4DC4-E06B-94CD-D3386C64822C}"/>
                  </a:ext>
                </a:extLst>
              </p:cNvPr>
              <p:cNvSpPr/>
              <p:nvPr/>
            </p:nvSpPr>
            <p:spPr>
              <a:xfrm>
                <a:off x="5777406" y="3137139"/>
                <a:ext cx="304911" cy="374749"/>
              </a:xfrm>
              <a:custGeom>
                <a:avLst/>
                <a:gdLst>
                  <a:gd name="connsiteX0" fmla="*/ 304911 w 304911"/>
                  <a:gd name="connsiteY0" fmla="*/ 133063 h 374749"/>
                  <a:gd name="connsiteX1" fmla="*/ 303554 w 304911"/>
                  <a:gd name="connsiteY1" fmla="*/ 137137 h 374749"/>
                  <a:gd name="connsiteX2" fmla="*/ 222765 w 304911"/>
                  <a:gd name="connsiteY2" fmla="*/ 213852 h 374749"/>
                  <a:gd name="connsiteX3" fmla="*/ 186784 w 304911"/>
                  <a:gd name="connsiteY3" fmla="*/ 200274 h 374749"/>
                  <a:gd name="connsiteX4" fmla="*/ 108711 w 304911"/>
                  <a:gd name="connsiteY4" fmla="*/ 248475 h 374749"/>
                  <a:gd name="connsiteX5" fmla="*/ 71372 w 304911"/>
                  <a:gd name="connsiteY5" fmla="*/ 226751 h 374749"/>
                  <a:gd name="connsiteX6" fmla="*/ 21134 w 304911"/>
                  <a:gd name="connsiteY6" fmla="*/ 367282 h 374749"/>
                  <a:gd name="connsiteX7" fmla="*/ 10951 w 304911"/>
                  <a:gd name="connsiteY7" fmla="*/ 374749 h 374749"/>
                  <a:gd name="connsiteX8" fmla="*/ 767 w 304911"/>
                  <a:gd name="connsiteY8" fmla="*/ 360493 h 374749"/>
                  <a:gd name="connsiteX9" fmla="*/ 59152 w 304911"/>
                  <a:gd name="connsiteY9" fmla="*/ 197558 h 374749"/>
                  <a:gd name="connsiteX10" fmla="*/ 125005 w 304911"/>
                  <a:gd name="connsiteY10" fmla="*/ 16293 h 374749"/>
                  <a:gd name="connsiteX11" fmla="*/ 128399 w 304911"/>
                  <a:gd name="connsiteY11" fmla="*/ 8147 h 374749"/>
                  <a:gd name="connsiteX12" fmla="*/ 138583 w 304911"/>
                  <a:gd name="connsiteY12" fmla="*/ 679 h 374749"/>
                  <a:gd name="connsiteX13" fmla="*/ 148766 w 304911"/>
                  <a:gd name="connsiteY13" fmla="*/ 14936 h 374749"/>
                  <a:gd name="connsiteX14" fmla="*/ 144693 w 304911"/>
                  <a:gd name="connsiteY14" fmla="*/ 25798 h 374749"/>
                  <a:gd name="connsiteX15" fmla="*/ 194931 w 304911"/>
                  <a:gd name="connsiteY15" fmla="*/ 0 h 374749"/>
                  <a:gd name="connsiteX16" fmla="*/ 238380 w 304911"/>
                  <a:gd name="connsiteY16" fmla="*/ 59743 h 374749"/>
                  <a:gd name="connsiteX17" fmla="*/ 198325 w 304911"/>
                  <a:gd name="connsiteY17" fmla="*/ 181944 h 374749"/>
                  <a:gd name="connsiteX18" fmla="*/ 222765 w 304911"/>
                  <a:gd name="connsiteY18" fmla="*/ 192127 h 374749"/>
                  <a:gd name="connsiteX19" fmla="*/ 282508 w 304911"/>
                  <a:gd name="connsiteY19" fmla="*/ 128990 h 374749"/>
                  <a:gd name="connsiteX20" fmla="*/ 292691 w 304911"/>
                  <a:gd name="connsiteY20" fmla="*/ 122201 h 374749"/>
                  <a:gd name="connsiteX21" fmla="*/ 297444 w 304911"/>
                  <a:gd name="connsiteY21" fmla="*/ 123559 h 374749"/>
                  <a:gd name="connsiteX22" fmla="*/ 304911 w 304911"/>
                  <a:gd name="connsiteY22" fmla="*/ 133063 h 374749"/>
                  <a:gd name="connsiteX23" fmla="*/ 193573 w 304911"/>
                  <a:gd name="connsiteY23" fmla="*/ 136458 h 374749"/>
                  <a:gd name="connsiteX24" fmla="*/ 190857 w 304911"/>
                  <a:gd name="connsiteY24" fmla="*/ 150036 h 374749"/>
                  <a:gd name="connsiteX25" fmla="*/ 216655 w 304911"/>
                  <a:gd name="connsiteY25" fmla="*/ 58385 h 374749"/>
                  <a:gd name="connsiteX26" fmla="*/ 196288 w 304911"/>
                  <a:gd name="connsiteY26" fmla="*/ 21725 h 374749"/>
                  <a:gd name="connsiteX27" fmla="*/ 101243 w 304911"/>
                  <a:gd name="connsiteY27" fmla="*/ 154109 h 374749"/>
                  <a:gd name="connsiteX28" fmla="*/ 89702 w 304911"/>
                  <a:gd name="connsiteY28" fmla="*/ 200274 h 374749"/>
                  <a:gd name="connsiteX29" fmla="*/ 109390 w 304911"/>
                  <a:gd name="connsiteY29" fmla="*/ 227429 h 374749"/>
                  <a:gd name="connsiteX30" fmla="*/ 173206 w 304911"/>
                  <a:gd name="connsiteY30" fmla="*/ 181265 h 374749"/>
                  <a:gd name="connsiteX31" fmla="*/ 171848 w 304911"/>
                  <a:gd name="connsiteY31" fmla="*/ 131027 h 374749"/>
                  <a:gd name="connsiteX32" fmla="*/ 182032 w 304911"/>
                  <a:gd name="connsiteY32" fmla="*/ 122880 h 374749"/>
                  <a:gd name="connsiteX33" fmla="*/ 193573 w 304911"/>
                  <a:gd name="connsiteY33" fmla="*/ 136458 h 37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04911" h="374749">
                    <a:moveTo>
                      <a:pt x="304911" y="133063"/>
                    </a:moveTo>
                    <a:cubicBezTo>
                      <a:pt x="304911" y="134421"/>
                      <a:pt x="304233" y="135779"/>
                      <a:pt x="303554" y="137137"/>
                    </a:cubicBezTo>
                    <a:cubicBezTo>
                      <a:pt x="292691" y="175834"/>
                      <a:pt x="258747" y="213852"/>
                      <a:pt x="222765" y="213852"/>
                    </a:cubicBezTo>
                    <a:cubicBezTo>
                      <a:pt x="207830" y="213852"/>
                      <a:pt x="194931" y="208420"/>
                      <a:pt x="186784" y="200274"/>
                    </a:cubicBezTo>
                    <a:cubicBezTo>
                      <a:pt x="165738" y="228787"/>
                      <a:pt x="138583" y="249833"/>
                      <a:pt x="108711" y="248475"/>
                    </a:cubicBezTo>
                    <a:cubicBezTo>
                      <a:pt x="89023" y="247117"/>
                      <a:pt x="76803" y="240328"/>
                      <a:pt x="71372" y="226751"/>
                    </a:cubicBezTo>
                    <a:cubicBezTo>
                      <a:pt x="47611" y="291924"/>
                      <a:pt x="26565" y="350988"/>
                      <a:pt x="21134" y="367282"/>
                    </a:cubicBezTo>
                    <a:cubicBezTo>
                      <a:pt x="19776" y="372034"/>
                      <a:pt x="15703" y="374749"/>
                      <a:pt x="10951" y="374749"/>
                    </a:cubicBezTo>
                    <a:cubicBezTo>
                      <a:pt x="2804" y="374749"/>
                      <a:pt x="-1948" y="366603"/>
                      <a:pt x="767" y="360493"/>
                    </a:cubicBezTo>
                    <a:lnTo>
                      <a:pt x="59152" y="197558"/>
                    </a:lnTo>
                    <a:cubicBezTo>
                      <a:pt x="89023" y="116091"/>
                      <a:pt x="118895" y="32587"/>
                      <a:pt x="125005" y="16293"/>
                    </a:cubicBezTo>
                    <a:lnTo>
                      <a:pt x="128399" y="8147"/>
                    </a:lnTo>
                    <a:cubicBezTo>
                      <a:pt x="129757" y="3394"/>
                      <a:pt x="133830" y="679"/>
                      <a:pt x="138583" y="679"/>
                    </a:cubicBezTo>
                    <a:cubicBezTo>
                      <a:pt x="146729" y="679"/>
                      <a:pt x="151481" y="8826"/>
                      <a:pt x="148766" y="14936"/>
                    </a:cubicBezTo>
                    <a:lnTo>
                      <a:pt x="144693" y="25798"/>
                    </a:lnTo>
                    <a:cubicBezTo>
                      <a:pt x="158949" y="10862"/>
                      <a:pt x="175922" y="0"/>
                      <a:pt x="194931" y="0"/>
                    </a:cubicBezTo>
                    <a:cubicBezTo>
                      <a:pt x="227518" y="0"/>
                      <a:pt x="238380" y="27156"/>
                      <a:pt x="238380" y="59743"/>
                    </a:cubicBezTo>
                    <a:cubicBezTo>
                      <a:pt x="238380" y="95724"/>
                      <a:pt x="217334" y="154109"/>
                      <a:pt x="198325" y="181944"/>
                    </a:cubicBezTo>
                    <a:cubicBezTo>
                      <a:pt x="204435" y="188733"/>
                      <a:pt x="213261" y="192127"/>
                      <a:pt x="222765" y="192127"/>
                    </a:cubicBezTo>
                    <a:cubicBezTo>
                      <a:pt x="250600" y="192127"/>
                      <a:pt x="274361" y="158182"/>
                      <a:pt x="282508" y="128990"/>
                    </a:cubicBezTo>
                    <a:cubicBezTo>
                      <a:pt x="284545" y="124916"/>
                      <a:pt x="287939" y="122201"/>
                      <a:pt x="292691" y="122201"/>
                    </a:cubicBezTo>
                    <a:cubicBezTo>
                      <a:pt x="294049" y="122201"/>
                      <a:pt x="296086" y="122880"/>
                      <a:pt x="297444" y="123559"/>
                    </a:cubicBezTo>
                    <a:cubicBezTo>
                      <a:pt x="302196" y="124916"/>
                      <a:pt x="304911" y="128990"/>
                      <a:pt x="304911" y="133063"/>
                    </a:cubicBezTo>
                    <a:close/>
                    <a:moveTo>
                      <a:pt x="193573" y="136458"/>
                    </a:moveTo>
                    <a:cubicBezTo>
                      <a:pt x="192215" y="141210"/>
                      <a:pt x="191536" y="145962"/>
                      <a:pt x="190857" y="150036"/>
                    </a:cubicBezTo>
                    <a:cubicBezTo>
                      <a:pt x="205793" y="118128"/>
                      <a:pt x="216655" y="84183"/>
                      <a:pt x="216655" y="58385"/>
                    </a:cubicBezTo>
                    <a:cubicBezTo>
                      <a:pt x="216655" y="36660"/>
                      <a:pt x="211903" y="21725"/>
                      <a:pt x="196288" y="21725"/>
                    </a:cubicBezTo>
                    <a:cubicBezTo>
                      <a:pt x="153518" y="21725"/>
                      <a:pt x="121610" y="101155"/>
                      <a:pt x="101243" y="154109"/>
                    </a:cubicBezTo>
                    <a:cubicBezTo>
                      <a:pt x="93097" y="175834"/>
                      <a:pt x="89702" y="182622"/>
                      <a:pt x="89702" y="200274"/>
                    </a:cubicBezTo>
                    <a:cubicBezTo>
                      <a:pt x="89702" y="218604"/>
                      <a:pt x="95133" y="226751"/>
                      <a:pt x="109390" y="227429"/>
                    </a:cubicBezTo>
                    <a:cubicBezTo>
                      <a:pt x="133151" y="228108"/>
                      <a:pt x="155555" y="208420"/>
                      <a:pt x="173206" y="181265"/>
                    </a:cubicBezTo>
                    <a:cubicBezTo>
                      <a:pt x="166417" y="165650"/>
                      <a:pt x="167775" y="145283"/>
                      <a:pt x="171848" y="131027"/>
                    </a:cubicBezTo>
                    <a:cubicBezTo>
                      <a:pt x="173206" y="125595"/>
                      <a:pt x="177279" y="122880"/>
                      <a:pt x="182032" y="122880"/>
                    </a:cubicBezTo>
                    <a:cubicBezTo>
                      <a:pt x="190178" y="122201"/>
                      <a:pt x="195610" y="128990"/>
                      <a:pt x="193573" y="136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1" name="Freeform: Shape 1060" hidden="1">
                <a:extLst>
                  <a:ext uri="{FF2B5EF4-FFF2-40B4-BE49-F238E27FC236}">
                    <a16:creationId xmlns:a16="http://schemas.microsoft.com/office/drawing/2014/main" id="{0F0EBD3C-768D-F776-CC2C-6F7BE0C1F1EE}"/>
                  </a:ext>
                </a:extLst>
              </p:cNvPr>
              <p:cNvSpPr/>
              <p:nvPr/>
            </p:nvSpPr>
            <p:spPr>
              <a:xfrm>
                <a:off x="5997456" y="3135781"/>
                <a:ext cx="299392" cy="395132"/>
              </a:xfrm>
              <a:custGeom>
                <a:avLst/>
                <a:gdLst>
                  <a:gd name="connsiteX0" fmla="*/ 299392 w 299392"/>
                  <a:gd name="connsiteY0" fmla="*/ 135100 h 395132"/>
                  <a:gd name="connsiteX1" fmla="*/ 298034 w 299392"/>
                  <a:gd name="connsiteY1" fmla="*/ 139852 h 395132"/>
                  <a:gd name="connsiteX2" fmla="*/ 146641 w 299392"/>
                  <a:gd name="connsiteY2" fmla="*/ 286493 h 395132"/>
                  <a:gd name="connsiteX3" fmla="*/ 51596 w 299392"/>
                  <a:gd name="connsiteY3" fmla="*/ 395116 h 395132"/>
                  <a:gd name="connsiteX4" fmla="*/ 0 w 299392"/>
                  <a:gd name="connsiteY4" fmla="*/ 344878 h 395132"/>
                  <a:gd name="connsiteX5" fmla="*/ 88256 w 299392"/>
                  <a:gd name="connsiteY5" fmla="*/ 276310 h 395132"/>
                  <a:gd name="connsiteX6" fmla="*/ 129669 w 299392"/>
                  <a:gd name="connsiteY6" fmla="*/ 268163 h 395132"/>
                  <a:gd name="connsiteX7" fmla="*/ 142568 w 299392"/>
                  <a:gd name="connsiteY7" fmla="*/ 230824 h 395132"/>
                  <a:gd name="connsiteX8" fmla="*/ 103192 w 299392"/>
                  <a:gd name="connsiteY8" fmla="*/ 248475 h 395132"/>
                  <a:gd name="connsiteX9" fmla="*/ 46165 w 299392"/>
                  <a:gd name="connsiteY9" fmla="*/ 192806 h 395132"/>
                  <a:gd name="connsiteX10" fmla="*/ 79431 w 299392"/>
                  <a:gd name="connsiteY10" fmla="*/ 86898 h 395132"/>
                  <a:gd name="connsiteX11" fmla="*/ 108623 w 299392"/>
                  <a:gd name="connsiteY11" fmla="*/ 7468 h 395132"/>
                  <a:gd name="connsiteX12" fmla="*/ 118806 w 299392"/>
                  <a:gd name="connsiteY12" fmla="*/ 679 h 395132"/>
                  <a:gd name="connsiteX13" fmla="*/ 128990 w 299392"/>
                  <a:gd name="connsiteY13" fmla="*/ 14936 h 395132"/>
                  <a:gd name="connsiteX14" fmla="*/ 100476 w 299392"/>
                  <a:gd name="connsiteY14" fmla="*/ 94366 h 395132"/>
                  <a:gd name="connsiteX15" fmla="*/ 68568 w 299392"/>
                  <a:gd name="connsiteY15" fmla="*/ 192127 h 395132"/>
                  <a:gd name="connsiteX16" fmla="*/ 103192 w 299392"/>
                  <a:gd name="connsiteY16" fmla="*/ 226072 h 395132"/>
                  <a:gd name="connsiteX17" fmla="*/ 185338 w 299392"/>
                  <a:gd name="connsiteY17" fmla="*/ 110660 h 395132"/>
                  <a:gd name="connsiteX18" fmla="*/ 224035 w 299392"/>
                  <a:gd name="connsiteY18" fmla="*/ 7468 h 395132"/>
                  <a:gd name="connsiteX19" fmla="*/ 234218 w 299392"/>
                  <a:gd name="connsiteY19" fmla="*/ 0 h 395132"/>
                  <a:gd name="connsiteX20" fmla="*/ 245081 w 299392"/>
                  <a:gd name="connsiteY20" fmla="*/ 14936 h 395132"/>
                  <a:gd name="connsiteX21" fmla="*/ 205705 w 299392"/>
                  <a:gd name="connsiteY21" fmla="*/ 117449 h 395132"/>
                  <a:gd name="connsiteX22" fmla="*/ 164292 w 299392"/>
                  <a:gd name="connsiteY22" fmla="*/ 236255 h 395132"/>
                  <a:gd name="connsiteX23" fmla="*/ 156146 w 299392"/>
                  <a:gd name="connsiteY23" fmla="*/ 259338 h 395132"/>
                  <a:gd name="connsiteX24" fmla="*/ 278346 w 299392"/>
                  <a:gd name="connsiteY24" fmla="*/ 129669 h 395132"/>
                  <a:gd name="connsiteX25" fmla="*/ 288530 w 299392"/>
                  <a:gd name="connsiteY25" fmla="*/ 122880 h 395132"/>
                  <a:gd name="connsiteX26" fmla="*/ 293282 w 299392"/>
                  <a:gd name="connsiteY26" fmla="*/ 124238 h 395132"/>
                  <a:gd name="connsiteX27" fmla="*/ 299392 w 299392"/>
                  <a:gd name="connsiteY27" fmla="*/ 135100 h 395132"/>
                  <a:gd name="connsiteX28" fmla="*/ 121522 w 299392"/>
                  <a:gd name="connsiteY28" fmla="*/ 293282 h 395132"/>
                  <a:gd name="connsiteX29" fmla="*/ 93008 w 299392"/>
                  <a:gd name="connsiteY29" fmla="*/ 298713 h 395132"/>
                  <a:gd name="connsiteX30" fmla="*/ 22404 w 299392"/>
                  <a:gd name="connsiteY30" fmla="*/ 344878 h 395132"/>
                  <a:gd name="connsiteX31" fmla="*/ 52275 w 299392"/>
                  <a:gd name="connsiteY31" fmla="*/ 374071 h 395132"/>
                  <a:gd name="connsiteX32" fmla="*/ 121522 w 299392"/>
                  <a:gd name="connsiteY32" fmla="*/ 293282 h 39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392" h="395132">
                    <a:moveTo>
                      <a:pt x="299392" y="135100"/>
                    </a:moveTo>
                    <a:cubicBezTo>
                      <a:pt x="299392" y="136458"/>
                      <a:pt x="298713" y="138494"/>
                      <a:pt x="298034" y="139852"/>
                    </a:cubicBezTo>
                    <a:cubicBezTo>
                      <a:pt x="265447" y="215888"/>
                      <a:pt x="222677" y="264090"/>
                      <a:pt x="146641" y="286493"/>
                    </a:cubicBezTo>
                    <a:cubicBezTo>
                      <a:pt x="121522" y="357777"/>
                      <a:pt x="89614" y="395116"/>
                      <a:pt x="51596" y="395116"/>
                    </a:cubicBezTo>
                    <a:cubicBezTo>
                      <a:pt x="20367" y="395795"/>
                      <a:pt x="0" y="375428"/>
                      <a:pt x="0" y="344878"/>
                    </a:cubicBezTo>
                    <a:cubicBezTo>
                      <a:pt x="0" y="312291"/>
                      <a:pt x="25798" y="287851"/>
                      <a:pt x="88256" y="276310"/>
                    </a:cubicBezTo>
                    <a:cubicBezTo>
                      <a:pt x="101155" y="274273"/>
                      <a:pt x="115412" y="271558"/>
                      <a:pt x="129669" y="268163"/>
                    </a:cubicBezTo>
                    <a:lnTo>
                      <a:pt x="142568" y="230824"/>
                    </a:lnTo>
                    <a:cubicBezTo>
                      <a:pt x="130348" y="242365"/>
                      <a:pt x="117449" y="248475"/>
                      <a:pt x="103192" y="248475"/>
                    </a:cubicBezTo>
                    <a:cubicBezTo>
                      <a:pt x="59064" y="248475"/>
                      <a:pt x="46165" y="218604"/>
                      <a:pt x="46165" y="192806"/>
                    </a:cubicBezTo>
                    <a:cubicBezTo>
                      <a:pt x="47523" y="169045"/>
                      <a:pt x="59064" y="139852"/>
                      <a:pt x="79431" y="86898"/>
                    </a:cubicBezTo>
                    <a:lnTo>
                      <a:pt x="108623" y="7468"/>
                    </a:lnTo>
                    <a:cubicBezTo>
                      <a:pt x="109981" y="3394"/>
                      <a:pt x="114054" y="679"/>
                      <a:pt x="118806" y="679"/>
                    </a:cubicBezTo>
                    <a:cubicBezTo>
                      <a:pt x="127632" y="679"/>
                      <a:pt x="131705" y="8826"/>
                      <a:pt x="128990" y="14936"/>
                    </a:cubicBezTo>
                    <a:lnTo>
                      <a:pt x="100476" y="94366"/>
                    </a:lnTo>
                    <a:cubicBezTo>
                      <a:pt x="77394" y="157503"/>
                      <a:pt x="68568" y="173797"/>
                      <a:pt x="68568" y="192127"/>
                    </a:cubicBezTo>
                    <a:cubicBezTo>
                      <a:pt x="68568" y="207063"/>
                      <a:pt x="73321" y="226072"/>
                      <a:pt x="103192" y="226072"/>
                    </a:cubicBezTo>
                    <a:cubicBezTo>
                      <a:pt x="131026" y="226072"/>
                      <a:pt x="164292" y="171081"/>
                      <a:pt x="185338" y="110660"/>
                    </a:cubicBezTo>
                    <a:cubicBezTo>
                      <a:pt x="192127" y="90293"/>
                      <a:pt x="188732" y="99797"/>
                      <a:pt x="224035" y="7468"/>
                    </a:cubicBezTo>
                    <a:cubicBezTo>
                      <a:pt x="225393" y="3394"/>
                      <a:pt x="229466" y="0"/>
                      <a:pt x="234218" y="0"/>
                    </a:cubicBezTo>
                    <a:cubicBezTo>
                      <a:pt x="240328" y="0"/>
                      <a:pt x="247796" y="7468"/>
                      <a:pt x="245081" y="14936"/>
                    </a:cubicBezTo>
                    <a:cubicBezTo>
                      <a:pt x="236934" y="35981"/>
                      <a:pt x="222677" y="71963"/>
                      <a:pt x="205705" y="117449"/>
                    </a:cubicBezTo>
                    <a:lnTo>
                      <a:pt x="164292" y="236255"/>
                    </a:lnTo>
                    <a:lnTo>
                      <a:pt x="156146" y="259338"/>
                    </a:lnTo>
                    <a:cubicBezTo>
                      <a:pt x="215888" y="238971"/>
                      <a:pt x="252548" y="190769"/>
                      <a:pt x="278346" y="129669"/>
                    </a:cubicBezTo>
                    <a:cubicBezTo>
                      <a:pt x="280383" y="125595"/>
                      <a:pt x="283778" y="122880"/>
                      <a:pt x="288530" y="122880"/>
                    </a:cubicBezTo>
                    <a:cubicBezTo>
                      <a:pt x="289888" y="122880"/>
                      <a:pt x="291924" y="123559"/>
                      <a:pt x="293282" y="124238"/>
                    </a:cubicBezTo>
                    <a:cubicBezTo>
                      <a:pt x="296676" y="127632"/>
                      <a:pt x="299392" y="131027"/>
                      <a:pt x="299392" y="135100"/>
                    </a:cubicBezTo>
                    <a:close/>
                    <a:moveTo>
                      <a:pt x="121522" y="293282"/>
                    </a:moveTo>
                    <a:cubicBezTo>
                      <a:pt x="111339" y="295319"/>
                      <a:pt x="102513" y="297356"/>
                      <a:pt x="93008" y="298713"/>
                    </a:cubicBezTo>
                    <a:cubicBezTo>
                      <a:pt x="44807" y="306860"/>
                      <a:pt x="24440" y="320438"/>
                      <a:pt x="22404" y="344878"/>
                    </a:cubicBezTo>
                    <a:cubicBezTo>
                      <a:pt x="22404" y="363208"/>
                      <a:pt x="34624" y="374750"/>
                      <a:pt x="52275" y="374071"/>
                    </a:cubicBezTo>
                    <a:cubicBezTo>
                      <a:pt x="80109" y="373392"/>
                      <a:pt x="103871" y="345557"/>
                      <a:pt x="121522" y="2932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2" name="Freeform: Shape 1061" hidden="1">
                <a:extLst>
                  <a:ext uri="{FF2B5EF4-FFF2-40B4-BE49-F238E27FC236}">
                    <a16:creationId xmlns:a16="http://schemas.microsoft.com/office/drawing/2014/main" id="{80E68F58-7B46-2C12-1C08-A63724631A3C}"/>
                  </a:ext>
                </a:extLst>
              </p:cNvPr>
              <p:cNvSpPr/>
              <p:nvPr/>
            </p:nvSpPr>
            <p:spPr>
              <a:xfrm>
                <a:off x="6421343" y="2978957"/>
                <a:ext cx="419328" cy="509849"/>
              </a:xfrm>
              <a:custGeom>
                <a:avLst/>
                <a:gdLst>
                  <a:gd name="connsiteX0" fmla="*/ 11962 w 419328"/>
                  <a:gd name="connsiteY0" fmla="*/ 20367 h 509849"/>
                  <a:gd name="connsiteX1" fmla="*/ 22146 w 419328"/>
                  <a:gd name="connsiteY1" fmla="*/ 30550 h 509849"/>
                  <a:gd name="connsiteX2" fmla="*/ 83246 w 419328"/>
                  <a:gd name="connsiteY2" fmla="*/ 90972 h 509849"/>
                  <a:gd name="connsiteX3" fmla="*/ 226493 w 419328"/>
                  <a:gd name="connsiteY3" fmla="*/ 20367 h 509849"/>
                  <a:gd name="connsiteX4" fmla="*/ 252291 w 419328"/>
                  <a:gd name="connsiteY4" fmla="*/ 1358 h 509849"/>
                  <a:gd name="connsiteX5" fmla="*/ 257722 w 419328"/>
                  <a:gd name="connsiteY5" fmla="*/ 0 h 509849"/>
                  <a:gd name="connsiteX6" fmla="*/ 265869 w 419328"/>
                  <a:gd name="connsiteY6" fmla="*/ 4073 h 509849"/>
                  <a:gd name="connsiteX7" fmla="*/ 267226 w 419328"/>
                  <a:gd name="connsiteY7" fmla="*/ 13578 h 509849"/>
                  <a:gd name="connsiteX8" fmla="*/ 236676 w 419328"/>
                  <a:gd name="connsiteY8" fmla="*/ 105907 h 509849"/>
                  <a:gd name="connsiteX9" fmla="*/ 355483 w 419328"/>
                  <a:gd name="connsiteY9" fmla="*/ 20367 h 509849"/>
                  <a:gd name="connsiteX10" fmla="*/ 419299 w 419328"/>
                  <a:gd name="connsiteY10" fmla="*/ 86220 h 509849"/>
                  <a:gd name="connsiteX11" fmla="*/ 381960 w 419328"/>
                  <a:gd name="connsiteY11" fmla="*/ 238292 h 509849"/>
                  <a:gd name="connsiteX12" fmla="*/ 316107 w 419328"/>
                  <a:gd name="connsiteY12" fmla="*/ 441960 h 509849"/>
                  <a:gd name="connsiteX13" fmla="*/ 351409 w 419328"/>
                  <a:gd name="connsiteY13" fmla="*/ 489483 h 509849"/>
                  <a:gd name="connsiteX14" fmla="*/ 361593 w 419328"/>
                  <a:gd name="connsiteY14" fmla="*/ 499666 h 509849"/>
                  <a:gd name="connsiteX15" fmla="*/ 351409 w 419328"/>
                  <a:gd name="connsiteY15" fmla="*/ 509849 h 509849"/>
                  <a:gd name="connsiteX16" fmla="*/ 295061 w 419328"/>
                  <a:gd name="connsiteY16" fmla="*/ 441960 h 509849"/>
                  <a:gd name="connsiteX17" fmla="*/ 361593 w 419328"/>
                  <a:gd name="connsiteY17" fmla="*/ 231503 h 509849"/>
                  <a:gd name="connsiteX18" fmla="*/ 398932 w 419328"/>
                  <a:gd name="connsiteY18" fmla="*/ 86220 h 509849"/>
                  <a:gd name="connsiteX19" fmla="*/ 355483 w 419328"/>
                  <a:gd name="connsiteY19" fmla="*/ 41413 h 509849"/>
                  <a:gd name="connsiteX20" fmla="*/ 214952 w 419328"/>
                  <a:gd name="connsiteY20" fmla="*/ 172439 h 509849"/>
                  <a:gd name="connsiteX21" fmla="*/ 99540 w 419328"/>
                  <a:gd name="connsiteY21" fmla="*/ 405300 h 509849"/>
                  <a:gd name="connsiteX22" fmla="*/ 73063 w 419328"/>
                  <a:gd name="connsiteY22" fmla="*/ 373392 h 509849"/>
                  <a:gd name="connsiteX23" fmla="*/ 142310 w 419328"/>
                  <a:gd name="connsiteY23" fmla="*/ 244402 h 509849"/>
                  <a:gd name="connsiteX24" fmla="*/ 195943 w 419328"/>
                  <a:gd name="connsiteY24" fmla="*/ 162935 h 509849"/>
                  <a:gd name="connsiteX25" fmla="*/ 237355 w 419328"/>
                  <a:gd name="connsiteY25" fmla="*/ 36660 h 509849"/>
                  <a:gd name="connsiteX26" fmla="*/ 81888 w 419328"/>
                  <a:gd name="connsiteY26" fmla="*/ 111339 h 509849"/>
                  <a:gd name="connsiteX27" fmla="*/ 421 w 419328"/>
                  <a:gd name="connsiteY27" fmla="*/ 29871 h 509849"/>
                  <a:gd name="connsiteX28" fmla="*/ 11962 w 419328"/>
                  <a:gd name="connsiteY28" fmla="*/ 20367 h 509849"/>
                  <a:gd name="connsiteX29" fmla="*/ 160640 w 419328"/>
                  <a:gd name="connsiteY29" fmla="*/ 257301 h 509849"/>
                  <a:gd name="connsiteX30" fmla="*/ 94787 w 419328"/>
                  <a:gd name="connsiteY30" fmla="*/ 374749 h 509849"/>
                  <a:gd name="connsiteX31" fmla="*/ 101576 w 419328"/>
                  <a:gd name="connsiteY31" fmla="*/ 384933 h 509849"/>
                  <a:gd name="connsiteX32" fmla="*/ 172181 w 419328"/>
                  <a:gd name="connsiteY32" fmla="*/ 241686 h 509849"/>
                  <a:gd name="connsiteX33" fmla="*/ 160640 w 419328"/>
                  <a:gd name="connsiteY33" fmla="*/ 257301 h 50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19328" h="509849">
                    <a:moveTo>
                      <a:pt x="11962" y="20367"/>
                    </a:moveTo>
                    <a:cubicBezTo>
                      <a:pt x="17394" y="20367"/>
                      <a:pt x="22146" y="23761"/>
                      <a:pt x="22146" y="30550"/>
                    </a:cubicBezTo>
                    <a:cubicBezTo>
                      <a:pt x="22146" y="71963"/>
                      <a:pt x="41834" y="90972"/>
                      <a:pt x="83246" y="90972"/>
                    </a:cubicBezTo>
                    <a:cubicBezTo>
                      <a:pt x="129411" y="90972"/>
                      <a:pt x="190511" y="45486"/>
                      <a:pt x="226493" y="20367"/>
                    </a:cubicBezTo>
                    <a:cubicBezTo>
                      <a:pt x="235997" y="12899"/>
                      <a:pt x="244823" y="6789"/>
                      <a:pt x="252291" y="1358"/>
                    </a:cubicBezTo>
                    <a:cubicBezTo>
                      <a:pt x="253649" y="0"/>
                      <a:pt x="255685" y="0"/>
                      <a:pt x="257722" y="0"/>
                    </a:cubicBezTo>
                    <a:cubicBezTo>
                      <a:pt x="261116" y="0"/>
                      <a:pt x="263832" y="1358"/>
                      <a:pt x="265869" y="4073"/>
                    </a:cubicBezTo>
                    <a:cubicBezTo>
                      <a:pt x="267905" y="7468"/>
                      <a:pt x="268584" y="10183"/>
                      <a:pt x="267226" y="13578"/>
                    </a:cubicBezTo>
                    <a:lnTo>
                      <a:pt x="236676" y="105907"/>
                    </a:lnTo>
                    <a:cubicBezTo>
                      <a:pt x="274694" y="57027"/>
                      <a:pt x="309318" y="20367"/>
                      <a:pt x="355483" y="20367"/>
                    </a:cubicBezTo>
                    <a:cubicBezTo>
                      <a:pt x="403005" y="20367"/>
                      <a:pt x="419299" y="46165"/>
                      <a:pt x="419299" y="86220"/>
                    </a:cubicBezTo>
                    <a:cubicBezTo>
                      <a:pt x="419977" y="118806"/>
                      <a:pt x="409115" y="156825"/>
                      <a:pt x="381960" y="238292"/>
                    </a:cubicBezTo>
                    <a:cubicBezTo>
                      <a:pt x="358877" y="306860"/>
                      <a:pt x="316786" y="418199"/>
                      <a:pt x="316107" y="441960"/>
                    </a:cubicBezTo>
                    <a:cubicBezTo>
                      <a:pt x="316107" y="473868"/>
                      <a:pt x="326969" y="488125"/>
                      <a:pt x="351409" y="489483"/>
                    </a:cubicBezTo>
                    <a:cubicBezTo>
                      <a:pt x="356840" y="489483"/>
                      <a:pt x="361593" y="494235"/>
                      <a:pt x="361593" y="499666"/>
                    </a:cubicBezTo>
                    <a:cubicBezTo>
                      <a:pt x="361593" y="505097"/>
                      <a:pt x="356840" y="509849"/>
                      <a:pt x="351409" y="509849"/>
                    </a:cubicBezTo>
                    <a:cubicBezTo>
                      <a:pt x="314070" y="509849"/>
                      <a:pt x="295061" y="484051"/>
                      <a:pt x="295061" y="441960"/>
                    </a:cubicBezTo>
                    <a:cubicBezTo>
                      <a:pt x="295740" y="414125"/>
                      <a:pt x="327648" y="331979"/>
                      <a:pt x="361593" y="231503"/>
                    </a:cubicBezTo>
                    <a:cubicBezTo>
                      <a:pt x="388748" y="150714"/>
                      <a:pt x="398932" y="114054"/>
                      <a:pt x="398932" y="86220"/>
                    </a:cubicBezTo>
                    <a:cubicBezTo>
                      <a:pt x="398253" y="59064"/>
                      <a:pt x="387391" y="41413"/>
                      <a:pt x="355483" y="41413"/>
                    </a:cubicBezTo>
                    <a:cubicBezTo>
                      <a:pt x="305244" y="41413"/>
                      <a:pt x="255685" y="111339"/>
                      <a:pt x="214952" y="172439"/>
                    </a:cubicBezTo>
                    <a:cubicBezTo>
                      <a:pt x="155209" y="355740"/>
                      <a:pt x="147062" y="405300"/>
                      <a:pt x="99540" y="405300"/>
                    </a:cubicBezTo>
                    <a:cubicBezTo>
                      <a:pt x="81210" y="405300"/>
                      <a:pt x="73063" y="393080"/>
                      <a:pt x="73063" y="373392"/>
                    </a:cubicBezTo>
                    <a:cubicBezTo>
                      <a:pt x="73063" y="335374"/>
                      <a:pt x="127374" y="266126"/>
                      <a:pt x="142310" y="244402"/>
                    </a:cubicBezTo>
                    <a:lnTo>
                      <a:pt x="195943" y="162935"/>
                    </a:lnTo>
                    <a:lnTo>
                      <a:pt x="237355" y="36660"/>
                    </a:lnTo>
                    <a:cubicBezTo>
                      <a:pt x="193906" y="67211"/>
                      <a:pt x="133484" y="111339"/>
                      <a:pt x="81888" y="111339"/>
                    </a:cubicBezTo>
                    <a:cubicBezTo>
                      <a:pt x="31650" y="111339"/>
                      <a:pt x="-4331" y="78752"/>
                      <a:pt x="421" y="29871"/>
                    </a:cubicBezTo>
                    <a:cubicBezTo>
                      <a:pt x="2458" y="23761"/>
                      <a:pt x="7210" y="20367"/>
                      <a:pt x="11962" y="20367"/>
                    </a:cubicBezTo>
                    <a:close/>
                    <a:moveTo>
                      <a:pt x="160640" y="257301"/>
                    </a:moveTo>
                    <a:cubicBezTo>
                      <a:pt x="145704" y="277668"/>
                      <a:pt x="96145" y="343520"/>
                      <a:pt x="94787" y="374749"/>
                    </a:cubicBezTo>
                    <a:cubicBezTo>
                      <a:pt x="94787" y="381538"/>
                      <a:pt x="96824" y="384933"/>
                      <a:pt x="101576" y="384933"/>
                    </a:cubicBezTo>
                    <a:cubicBezTo>
                      <a:pt x="125338" y="384933"/>
                      <a:pt x="134842" y="360493"/>
                      <a:pt x="172181" y="241686"/>
                    </a:cubicBezTo>
                    <a:cubicBezTo>
                      <a:pt x="169466" y="245760"/>
                      <a:pt x="166750" y="249154"/>
                      <a:pt x="160640" y="2573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3" name="Freeform: Shape 1062" hidden="1">
                <a:extLst>
                  <a:ext uri="{FF2B5EF4-FFF2-40B4-BE49-F238E27FC236}">
                    <a16:creationId xmlns:a16="http://schemas.microsoft.com/office/drawing/2014/main" id="{5F646ED6-F8F8-D4C0-B73F-4E95344E3F27}"/>
                  </a:ext>
                </a:extLst>
              </p:cNvPr>
              <p:cNvSpPr/>
              <p:nvPr/>
            </p:nvSpPr>
            <p:spPr>
              <a:xfrm>
                <a:off x="6821620" y="3137818"/>
                <a:ext cx="196213" cy="246438"/>
              </a:xfrm>
              <a:custGeom>
                <a:avLst/>
                <a:gdLst>
                  <a:gd name="connsiteX0" fmla="*/ 196213 w 196213"/>
                  <a:gd name="connsiteY0" fmla="*/ 133063 h 246438"/>
                  <a:gd name="connsiteX1" fmla="*/ 194856 w 196213"/>
                  <a:gd name="connsiteY1" fmla="*/ 137137 h 246438"/>
                  <a:gd name="connsiteX2" fmla="*/ 68581 w 196213"/>
                  <a:gd name="connsiteY2" fmla="*/ 246438 h 246438"/>
                  <a:gd name="connsiteX3" fmla="*/ 13 w 196213"/>
                  <a:gd name="connsiteY3" fmla="*/ 175155 h 246438"/>
                  <a:gd name="connsiteX4" fmla="*/ 118819 w 196213"/>
                  <a:gd name="connsiteY4" fmla="*/ 0 h 246438"/>
                  <a:gd name="connsiteX5" fmla="*/ 162948 w 196213"/>
                  <a:gd name="connsiteY5" fmla="*/ 38697 h 246438"/>
                  <a:gd name="connsiteX6" fmla="*/ 27169 w 196213"/>
                  <a:gd name="connsiteY6" fmla="*/ 141210 h 246438"/>
                  <a:gd name="connsiteX7" fmla="*/ 21738 w 196213"/>
                  <a:gd name="connsiteY7" fmla="*/ 175834 h 246438"/>
                  <a:gd name="connsiteX8" fmla="*/ 68581 w 196213"/>
                  <a:gd name="connsiteY8" fmla="*/ 224714 h 246438"/>
                  <a:gd name="connsiteX9" fmla="*/ 173810 w 196213"/>
                  <a:gd name="connsiteY9" fmla="*/ 128311 h 246438"/>
                  <a:gd name="connsiteX10" fmla="*/ 188067 w 196213"/>
                  <a:gd name="connsiteY10" fmla="*/ 122880 h 246438"/>
                  <a:gd name="connsiteX11" fmla="*/ 196213 w 196213"/>
                  <a:gd name="connsiteY11" fmla="*/ 133063 h 246438"/>
                  <a:gd name="connsiteX12" fmla="*/ 142581 w 196213"/>
                  <a:gd name="connsiteY12" fmla="*/ 38697 h 246438"/>
                  <a:gd name="connsiteX13" fmla="*/ 120177 w 196213"/>
                  <a:gd name="connsiteY13" fmla="*/ 21725 h 246438"/>
                  <a:gd name="connsiteX14" fmla="*/ 37352 w 196213"/>
                  <a:gd name="connsiteY14" fmla="*/ 116091 h 246438"/>
                  <a:gd name="connsiteX15" fmla="*/ 142581 w 196213"/>
                  <a:gd name="connsiteY15" fmla="*/ 38697 h 24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6213" h="246438">
                    <a:moveTo>
                      <a:pt x="196213" y="133063"/>
                    </a:moveTo>
                    <a:cubicBezTo>
                      <a:pt x="196213" y="134421"/>
                      <a:pt x="195535" y="135779"/>
                      <a:pt x="194856" y="137137"/>
                    </a:cubicBezTo>
                    <a:cubicBezTo>
                      <a:pt x="160911" y="212494"/>
                      <a:pt x="121535" y="246438"/>
                      <a:pt x="68581" y="246438"/>
                    </a:cubicBezTo>
                    <a:cubicBezTo>
                      <a:pt x="25132" y="246438"/>
                      <a:pt x="-666" y="217925"/>
                      <a:pt x="13" y="175155"/>
                    </a:cubicBezTo>
                    <a:cubicBezTo>
                      <a:pt x="3408" y="108623"/>
                      <a:pt x="57040" y="0"/>
                      <a:pt x="118819" y="0"/>
                    </a:cubicBezTo>
                    <a:cubicBezTo>
                      <a:pt x="144618" y="0"/>
                      <a:pt x="162948" y="13578"/>
                      <a:pt x="162948" y="38697"/>
                    </a:cubicBezTo>
                    <a:cubicBezTo>
                      <a:pt x="162948" y="93687"/>
                      <a:pt x="85554" y="127632"/>
                      <a:pt x="27169" y="141210"/>
                    </a:cubicBezTo>
                    <a:cubicBezTo>
                      <a:pt x="23774" y="154788"/>
                      <a:pt x="21738" y="164971"/>
                      <a:pt x="21738" y="175834"/>
                    </a:cubicBezTo>
                    <a:cubicBezTo>
                      <a:pt x="20380" y="205705"/>
                      <a:pt x="37352" y="224035"/>
                      <a:pt x="68581" y="224714"/>
                    </a:cubicBezTo>
                    <a:cubicBezTo>
                      <a:pt x="111352" y="226072"/>
                      <a:pt x="144618" y="195521"/>
                      <a:pt x="173810" y="128311"/>
                    </a:cubicBezTo>
                    <a:cubicBezTo>
                      <a:pt x="176525" y="122880"/>
                      <a:pt x="182635" y="120164"/>
                      <a:pt x="188067" y="122880"/>
                    </a:cubicBezTo>
                    <a:cubicBezTo>
                      <a:pt x="194177" y="124917"/>
                      <a:pt x="196213" y="128990"/>
                      <a:pt x="196213" y="133063"/>
                    </a:cubicBezTo>
                    <a:close/>
                    <a:moveTo>
                      <a:pt x="142581" y="38697"/>
                    </a:moveTo>
                    <a:cubicBezTo>
                      <a:pt x="142581" y="24440"/>
                      <a:pt x="131718" y="21725"/>
                      <a:pt x="120177" y="21725"/>
                    </a:cubicBezTo>
                    <a:cubicBezTo>
                      <a:pt x="84196" y="21725"/>
                      <a:pt x="54325" y="76036"/>
                      <a:pt x="37352" y="116091"/>
                    </a:cubicBezTo>
                    <a:cubicBezTo>
                      <a:pt x="80123" y="103192"/>
                      <a:pt x="142581" y="77394"/>
                      <a:pt x="142581" y="386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4" name="Freeform: Shape 1063" hidden="1">
                <a:extLst>
                  <a:ext uri="{FF2B5EF4-FFF2-40B4-BE49-F238E27FC236}">
                    <a16:creationId xmlns:a16="http://schemas.microsoft.com/office/drawing/2014/main" id="{D315213F-C379-8CD4-9B81-75C48A8379CA}"/>
                  </a:ext>
                </a:extLst>
              </p:cNvPr>
              <p:cNvSpPr/>
              <p:nvPr/>
            </p:nvSpPr>
            <p:spPr>
              <a:xfrm>
                <a:off x="6979136" y="3136460"/>
                <a:ext cx="312969" cy="248475"/>
              </a:xfrm>
              <a:custGeom>
                <a:avLst/>
                <a:gdLst>
                  <a:gd name="connsiteX0" fmla="*/ 312291 w 312969"/>
                  <a:gd name="connsiteY0" fmla="*/ 138494 h 248475"/>
                  <a:gd name="connsiteX1" fmla="*/ 231503 w 312969"/>
                  <a:gd name="connsiteY1" fmla="*/ 215209 h 248475"/>
                  <a:gd name="connsiteX2" fmla="*/ 194842 w 312969"/>
                  <a:gd name="connsiteY2" fmla="*/ 200953 h 248475"/>
                  <a:gd name="connsiteX3" fmla="*/ 131705 w 312969"/>
                  <a:gd name="connsiteY3" fmla="*/ 248475 h 248475"/>
                  <a:gd name="connsiteX4" fmla="*/ 94366 w 312969"/>
                  <a:gd name="connsiteY4" fmla="*/ 211136 h 248475"/>
                  <a:gd name="connsiteX5" fmla="*/ 37339 w 312969"/>
                  <a:gd name="connsiteY5" fmla="*/ 248475 h 248475"/>
                  <a:gd name="connsiteX6" fmla="*/ 0 w 312969"/>
                  <a:gd name="connsiteY6" fmla="*/ 205026 h 248475"/>
                  <a:gd name="connsiteX7" fmla="*/ 62458 w 312969"/>
                  <a:gd name="connsiteY7" fmla="*/ 8147 h 248475"/>
                  <a:gd name="connsiteX8" fmla="*/ 72641 w 312969"/>
                  <a:gd name="connsiteY8" fmla="*/ 1358 h 248475"/>
                  <a:gd name="connsiteX9" fmla="*/ 82825 w 312969"/>
                  <a:gd name="connsiteY9" fmla="*/ 15615 h 248475"/>
                  <a:gd name="connsiteX10" fmla="*/ 21724 w 312969"/>
                  <a:gd name="connsiteY10" fmla="*/ 205026 h 248475"/>
                  <a:gd name="connsiteX11" fmla="*/ 37339 w 312969"/>
                  <a:gd name="connsiteY11" fmla="*/ 226751 h 248475"/>
                  <a:gd name="connsiteX12" fmla="*/ 112696 w 312969"/>
                  <a:gd name="connsiteY12" fmla="*/ 129669 h 248475"/>
                  <a:gd name="connsiteX13" fmla="*/ 156824 w 312969"/>
                  <a:gd name="connsiteY13" fmla="*/ 7468 h 248475"/>
                  <a:gd name="connsiteX14" fmla="*/ 167008 w 312969"/>
                  <a:gd name="connsiteY14" fmla="*/ 679 h 248475"/>
                  <a:gd name="connsiteX15" fmla="*/ 177870 w 312969"/>
                  <a:gd name="connsiteY15" fmla="*/ 14936 h 248475"/>
                  <a:gd name="connsiteX16" fmla="*/ 116770 w 312969"/>
                  <a:gd name="connsiteY16" fmla="*/ 204347 h 248475"/>
                  <a:gd name="connsiteX17" fmla="*/ 132384 w 312969"/>
                  <a:gd name="connsiteY17" fmla="*/ 226072 h 248475"/>
                  <a:gd name="connsiteX18" fmla="*/ 181943 w 312969"/>
                  <a:gd name="connsiteY18" fmla="*/ 180586 h 248475"/>
                  <a:gd name="connsiteX19" fmla="*/ 181264 w 312969"/>
                  <a:gd name="connsiteY19" fmla="*/ 131027 h 248475"/>
                  <a:gd name="connsiteX20" fmla="*/ 191448 w 312969"/>
                  <a:gd name="connsiteY20" fmla="*/ 122880 h 248475"/>
                  <a:gd name="connsiteX21" fmla="*/ 202310 w 312969"/>
                  <a:gd name="connsiteY21" fmla="*/ 137137 h 248475"/>
                  <a:gd name="connsiteX22" fmla="*/ 199595 w 312969"/>
                  <a:gd name="connsiteY22" fmla="*/ 149357 h 248475"/>
                  <a:gd name="connsiteX23" fmla="*/ 272236 w 312969"/>
                  <a:gd name="connsiteY23" fmla="*/ 6110 h 248475"/>
                  <a:gd name="connsiteX24" fmla="*/ 282420 w 312969"/>
                  <a:gd name="connsiteY24" fmla="*/ 0 h 248475"/>
                  <a:gd name="connsiteX25" fmla="*/ 292603 w 312969"/>
                  <a:gd name="connsiteY25" fmla="*/ 10862 h 248475"/>
                  <a:gd name="connsiteX26" fmla="*/ 291245 w 312969"/>
                  <a:gd name="connsiteY26" fmla="*/ 16293 h 248475"/>
                  <a:gd name="connsiteX27" fmla="*/ 206384 w 312969"/>
                  <a:gd name="connsiteY27" fmla="*/ 181944 h 248475"/>
                  <a:gd name="connsiteX28" fmla="*/ 230824 w 312969"/>
                  <a:gd name="connsiteY28" fmla="*/ 192806 h 248475"/>
                  <a:gd name="connsiteX29" fmla="*/ 291245 w 312969"/>
                  <a:gd name="connsiteY29" fmla="*/ 129669 h 248475"/>
                  <a:gd name="connsiteX30" fmla="*/ 301429 w 312969"/>
                  <a:gd name="connsiteY30" fmla="*/ 122880 h 248475"/>
                  <a:gd name="connsiteX31" fmla="*/ 312970 w 312969"/>
                  <a:gd name="connsiteY31" fmla="*/ 133742 h 248475"/>
                  <a:gd name="connsiteX32" fmla="*/ 312291 w 312969"/>
                  <a:gd name="connsiteY32" fmla="*/ 138494 h 2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12969" h="248475">
                    <a:moveTo>
                      <a:pt x="312291" y="138494"/>
                    </a:moveTo>
                    <a:cubicBezTo>
                      <a:pt x="298034" y="178549"/>
                      <a:pt x="268842" y="215209"/>
                      <a:pt x="231503" y="215209"/>
                    </a:cubicBezTo>
                    <a:cubicBezTo>
                      <a:pt x="215888" y="215209"/>
                      <a:pt x="203668" y="209778"/>
                      <a:pt x="194842" y="200953"/>
                    </a:cubicBezTo>
                    <a:cubicBezTo>
                      <a:pt x="175154" y="228787"/>
                      <a:pt x="156146" y="248475"/>
                      <a:pt x="131705" y="248475"/>
                    </a:cubicBezTo>
                    <a:cubicBezTo>
                      <a:pt x="107944" y="248475"/>
                      <a:pt x="97082" y="234218"/>
                      <a:pt x="94366" y="211136"/>
                    </a:cubicBezTo>
                    <a:cubicBezTo>
                      <a:pt x="79430" y="232182"/>
                      <a:pt x="60421" y="248475"/>
                      <a:pt x="37339" y="248475"/>
                    </a:cubicBezTo>
                    <a:cubicBezTo>
                      <a:pt x="12220" y="248475"/>
                      <a:pt x="0" y="230145"/>
                      <a:pt x="0" y="205026"/>
                    </a:cubicBezTo>
                    <a:cubicBezTo>
                      <a:pt x="0" y="179228"/>
                      <a:pt x="17651" y="126953"/>
                      <a:pt x="62458" y="8147"/>
                    </a:cubicBezTo>
                    <a:cubicBezTo>
                      <a:pt x="63816" y="4073"/>
                      <a:pt x="67889" y="1358"/>
                      <a:pt x="72641" y="1358"/>
                    </a:cubicBezTo>
                    <a:cubicBezTo>
                      <a:pt x="81467" y="1358"/>
                      <a:pt x="85541" y="9505"/>
                      <a:pt x="82825" y="15615"/>
                    </a:cubicBezTo>
                    <a:cubicBezTo>
                      <a:pt x="31908" y="156146"/>
                      <a:pt x="21724" y="184659"/>
                      <a:pt x="21724" y="205026"/>
                    </a:cubicBezTo>
                    <a:cubicBezTo>
                      <a:pt x="21724" y="220641"/>
                      <a:pt x="26477" y="226751"/>
                      <a:pt x="37339" y="226751"/>
                    </a:cubicBezTo>
                    <a:cubicBezTo>
                      <a:pt x="62458" y="226751"/>
                      <a:pt x="84183" y="200274"/>
                      <a:pt x="112696" y="129669"/>
                    </a:cubicBezTo>
                    <a:cubicBezTo>
                      <a:pt x="122201" y="105908"/>
                      <a:pt x="151393" y="23761"/>
                      <a:pt x="156824" y="7468"/>
                    </a:cubicBezTo>
                    <a:cubicBezTo>
                      <a:pt x="158182" y="3394"/>
                      <a:pt x="162256" y="679"/>
                      <a:pt x="167008" y="679"/>
                    </a:cubicBezTo>
                    <a:cubicBezTo>
                      <a:pt x="175154" y="679"/>
                      <a:pt x="180586" y="8826"/>
                      <a:pt x="177870" y="14936"/>
                    </a:cubicBezTo>
                    <a:cubicBezTo>
                      <a:pt x="145283" y="101834"/>
                      <a:pt x="116770" y="177870"/>
                      <a:pt x="116770" y="204347"/>
                    </a:cubicBezTo>
                    <a:cubicBezTo>
                      <a:pt x="116770" y="221319"/>
                      <a:pt x="122201" y="226072"/>
                      <a:pt x="132384" y="226072"/>
                    </a:cubicBezTo>
                    <a:cubicBezTo>
                      <a:pt x="149357" y="226072"/>
                      <a:pt x="158182" y="213852"/>
                      <a:pt x="181943" y="180586"/>
                    </a:cubicBezTo>
                    <a:cubicBezTo>
                      <a:pt x="176512" y="164971"/>
                      <a:pt x="177191" y="145962"/>
                      <a:pt x="181264" y="131027"/>
                    </a:cubicBezTo>
                    <a:cubicBezTo>
                      <a:pt x="182622" y="125595"/>
                      <a:pt x="186696" y="122880"/>
                      <a:pt x="191448" y="122880"/>
                    </a:cubicBezTo>
                    <a:cubicBezTo>
                      <a:pt x="198916" y="122880"/>
                      <a:pt x="204347" y="129669"/>
                      <a:pt x="202310" y="137137"/>
                    </a:cubicBezTo>
                    <a:cubicBezTo>
                      <a:pt x="200953" y="141210"/>
                      <a:pt x="200274" y="145962"/>
                      <a:pt x="199595" y="149357"/>
                    </a:cubicBezTo>
                    <a:cubicBezTo>
                      <a:pt x="215209" y="119485"/>
                      <a:pt x="255943" y="40055"/>
                      <a:pt x="272236" y="6110"/>
                    </a:cubicBezTo>
                    <a:cubicBezTo>
                      <a:pt x="274273" y="2716"/>
                      <a:pt x="278346" y="0"/>
                      <a:pt x="282420" y="0"/>
                    </a:cubicBezTo>
                    <a:cubicBezTo>
                      <a:pt x="287851" y="0"/>
                      <a:pt x="292603" y="5431"/>
                      <a:pt x="292603" y="10862"/>
                    </a:cubicBezTo>
                    <a:cubicBezTo>
                      <a:pt x="292603" y="12899"/>
                      <a:pt x="291924" y="14257"/>
                      <a:pt x="291245" y="16293"/>
                    </a:cubicBezTo>
                    <a:cubicBezTo>
                      <a:pt x="268163" y="63137"/>
                      <a:pt x="224714" y="150036"/>
                      <a:pt x="206384" y="181944"/>
                    </a:cubicBezTo>
                    <a:cubicBezTo>
                      <a:pt x="211815" y="188733"/>
                      <a:pt x="221319" y="192806"/>
                      <a:pt x="230824" y="192806"/>
                    </a:cubicBezTo>
                    <a:cubicBezTo>
                      <a:pt x="257980" y="192806"/>
                      <a:pt x="274273" y="168366"/>
                      <a:pt x="291245" y="129669"/>
                    </a:cubicBezTo>
                    <a:cubicBezTo>
                      <a:pt x="293282" y="125595"/>
                      <a:pt x="296676" y="122880"/>
                      <a:pt x="301429" y="122880"/>
                    </a:cubicBezTo>
                    <a:cubicBezTo>
                      <a:pt x="306860" y="122880"/>
                      <a:pt x="312970" y="127632"/>
                      <a:pt x="312970" y="133742"/>
                    </a:cubicBezTo>
                    <a:cubicBezTo>
                      <a:pt x="312970" y="135779"/>
                      <a:pt x="312291" y="136458"/>
                      <a:pt x="312291" y="1384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Freeform: Shape 1064" hidden="1">
                <a:extLst>
                  <a:ext uri="{FF2B5EF4-FFF2-40B4-BE49-F238E27FC236}">
                    <a16:creationId xmlns:a16="http://schemas.microsoft.com/office/drawing/2014/main" id="{6FB1DE8F-AAF3-EF42-BD88-0973988014EF}"/>
                  </a:ext>
                </a:extLst>
              </p:cNvPr>
              <p:cNvSpPr/>
              <p:nvPr/>
            </p:nvSpPr>
            <p:spPr>
              <a:xfrm>
                <a:off x="7417701" y="2978957"/>
                <a:ext cx="429060" cy="552636"/>
              </a:xfrm>
              <a:custGeom>
                <a:avLst/>
                <a:gdLst>
                  <a:gd name="connsiteX0" fmla="*/ 279025 w 429060"/>
                  <a:gd name="connsiteY0" fmla="*/ 0 h 552636"/>
                  <a:gd name="connsiteX1" fmla="*/ 309575 w 429060"/>
                  <a:gd name="connsiteY1" fmla="*/ 27835 h 552636"/>
                  <a:gd name="connsiteX2" fmla="*/ 234897 w 429060"/>
                  <a:gd name="connsiteY2" fmla="*/ 82146 h 552636"/>
                  <a:gd name="connsiteX3" fmla="*/ 167008 w 429060"/>
                  <a:gd name="connsiteY3" fmla="*/ 321117 h 552636"/>
                  <a:gd name="connsiteX4" fmla="*/ 202989 w 429060"/>
                  <a:gd name="connsiteY4" fmla="*/ 367961 h 552636"/>
                  <a:gd name="connsiteX5" fmla="*/ 280383 w 429060"/>
                  <a:gd name="connsiteY5" fmla="*/ 317722 h 552636"/>
                  <a:gd name="connsiteX6" fmla="*/ 353025 w 429060"/>
                  <a:gd name="connsiteY6" fmla="*/ 164292 h 552636"/>
                  <a:gd name="connsiteX7" fmla="*/ 404620 w 429060"/>
                  <a:gd name="connsiteY7" fmla="*/ 23761 h 552636"/>
                  <a:gd name="connsiteX8" fmla="*/ 414804 w 429060"/>
                  <a:gd name="connsiteY8" fmla="*/ 16293 h 552636"/>
                  <a:gd name="connsiteX9" fmla="*/ 424987 w 429060"/>
                  <a:gd name="connsiteY9" fmla="*/ 26477 h 552636"/>
                  <a:gd name="connsiteX10" fmla="*/ 424309 w 429060"/>
                  <a:gd name="connsiteY10" fmla="*/ 30550 h 552636"/>
                  <a:gd name="connsiteX11" fmla="*/ 373391 w 429060"/>
                  <a:gd name="connsiteY11" fmla="*/ 171081 h 552636"/>
                  <a:gd name="connsiteX12" fmla="*/ 293282 w 429060"/>
                  <a:gd name="connsiteY12" fmla="*/ 394437 h 552636"/>
                  <a:gd name="connsiteX13" fmla="*/ 285135 w 429060"/>
                  <a:gd name="connsiteY13" fmla="*/ 417520 h 552636"/>
                  <a:gd name="connsiteX14" fmla="*/ 407336 w 429060"/>
                  <a:gd name="connsiteY14" fmla="*/ 287851 h 552636"/>
                  <a:gd name="connsiteX15" fmla="*/ 417520 w 429060"/>
                  <a:gd name="connsiteY15" fmla="*/ 281062 h 552636"/>
                  <a:gd name="connsiteX16" fmla="*/ 422272 w 429060"/>
                  <a:gd name="connsiteY16" fmla="*/ 282420 h 552636"/>
                  <a:gd name="connsiteX17" fmla="*/ 429061 w 429060"/>
                  <a:gd name="connsiteY17" fmla="*/ 292603 h 552636"/>
                  <a:gd name="connsiteX18" fmla="*/ 427703 w 429060"/>
                  <a:gd name="connsiteY18" fmla="*/ 297356 h 552636"/>
                  <a:gd name="connsiteX19" fmla="*/ 276310 w 429060"/>
                  <a:gd name="connsiteY19" fmla="*/ 443997 h 552636"/>
                  <a:gd name="connsiteX20" fmla="*/ 181264 w 429060"/>
                  <a:gd name="connsiteY20" fmla="*/ 552620 h 552636"/>
                  <a:gd name="connsiteX21" fmla="*/ 129669 w 429060"/>
                  <a:gd name="connsiteY21" fmla="*/ 502382 h 552636"/>
                  <a:gd name="connsiteX22" fmla="*/ 217925 w 429060"/>
                  <a:gd name="connsiteY22" fmla="*/ 433813 h 552636"/>
                  <a:gd name="connsiteX23" fmla="*/ 259337 w 429060"/>
                  <a:gd name="connsiteY23" fmla="*/ 425667 h 552636"/>
                  <a:gd name="connsiteX24" fmla="*/ 287851 w 429060"/>
                  <a:gd name="connsiteY24" fmla="*/ 343520 h 552636"/>
                  <a:gd name="connsiteX25" fmla="*/ 202989 w 429060"/>
                  <a:gd name="connsiteY25" fmla="*/ 389685 h 552636"/>
                  <a:gd name="connsiteX26" fmla="*/ 144604 w 429060"/>
                  <a:gd name="connsiteY26" fmla="*/ 321117 h 552636"/>
                  <a:gd name="connsiteX27" fmla="*/ 209099 w 429060"/>
                  <a:gd name="connsiteY27" fmla="*/ 86898 h 552636"/>
                  <a:gd name="connsiteX28" fmla="*/ 176512 w 429060"/>
                  <a:gd name="connsiteY28" fmla="*/ 92330 h 552636"/>
                  <a:gd name="connsiteX29" fmla="*/ 21724 w 429060"/>
                  <a:gd name="connsiteY29" fmla="*/ 177870 h 552636"/>
                  <a:gd name="connsiteX30" fmla="*/ 63137 w 429060"/>
                  <a:gd name="connsiteY30" fmla="*/ 224714 h 552636"/>
                  <a:gd name="connsiteX31" fmla="*/ 73999 w 429060"/>
                  <a:gd name="connsiteY31" fmla="*/ 235576 h 552636"/>
                  <a:gd name="connsiteX32" fmla="*/ 62458 w 429060"/>
                  <a:gd name="connsiteY32" fmla="*/ 246439 h 552636"/>
                  <a:gd name="connsiteX33" fmla="*/ 0 w 429060"/>
                  <a:gd name="connsiteY33" fmla="*/ 176512 h 552636"/>
                  <a:gd name="connsiteX34" fmla="*/ 173118 w 429060"/>
                  <a:gd name="connsiteY34" fmla="*/ 70605 h 552636"/>
                  <a:gd name="connsiteX35" fmla="*/ 217925 w 429060"/>
                  <a:gd name="connsiteY35" fmla="*/ 63137 h 552636"/>
                  <a:gd name="connsiteX36" fmla="*/ 279025 w 429060"/>
                  <a:gd name="connsiteY36" fmla="*/ 0 h 552636"/>
                  <a:gd name="connsiteX37" fmla="*/ 222677 w 429060"/>
                  <a:gd name="connsiteY37" fmla="*/ 455538 h 552636"/>
                  <a:gd name="connsiteX38" fmla="*/ 152072 w 429060"/>
                  <a:gd name="connsiteY38" fmla="*/ 501703 h 552636"/>
                  <a:gd name="connsiteX39" fmla="*/ 181943 w 429060"/>
                  <a:gd name="connsiteY39" fmla="*/ 530895 h 552636"/>
                  <a:gd name="connsiteX40" fmla="*/ 251191 w 429060"/>
                  <a:gd name="connsiteY40" fmla="*/ 450107 h 552636"/>
                  <a:gd name="connsiteX41" fmla="*/ 222677 w 429060"/>
                  <a:gd name="connsiteY41" fmla="*/ 455538 h 552636"/>
                  <a:gd name="connsiteX42" fmla="*/ 286493 w 429060"/>
                  <a:gd name="connsiteY42" fmla="*/ 27835 h 552636"/>
                  <a:gd name="connsiteX43" fmla="*/ 279025 w 429060"/>
                  <a:gd name="connsiteY43" fmla="*/ 20367 h 552636"/>
                  <a:gd name="connsiteX44" fmla="*/ 245759 w 429060"/>
                  <a:gd name="connsiteY44" fmla="*/ 55669 h 552636"/>
                  <a:gd name="connsiteX45" fmla="*/ 286493 w 429060"/>
                  <a:gd name="connsiteY45" fmla="*/ 27835 h 55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29060" h="552636">
                    <a:moveTo>
                      <a:pt x="279025" y="0"/>
                    </a:moveTo>
                    <a:cubicBezTo>
                      <a:pt x="297355" y="0"/>
                      <a:pt x="309575" y="11541"/>
                      <a:pt x="309575" y="27835"/>
                    </a:cubicBezTo>
                    <a:cubicBezTo>
                      <a:pt x="309575" y="52275"/>
                      <a:pt x="272236" y="71963"/>
                      <a:pt x="234897" y="82146"/>
                    </a:cubicBezTo>
                    <a:cubicBezTo>
                      <a:pt x="204347" y="156146"/>
                      <a:pt x="167008" y="287851"/>
                      <a:pt x="167008" y="321117"/>
                    </a:cubicBezTo>
                    <a:cubicBezTo>
                      <a:pt x="167008" y="353025"/>
                      <a:pt x="178549" y="367961"/>
                      <a:pt x="202989" y="367961"/>
                    </a:cubicBezTo>
                    <a:cubicBezTo>
                      <a:pt x="234218" y="367961"/>
                      <a:pt x="259337" y="346915"/>
                      <a:pt x="280383" y="317722"/>
                    </a:cubicBezTo>
                    <a:cubicBezTo>
                      <a:pt x="308218" y="279025"/>
                      <a:pt x="312970" y="264090"/>
                      <a:pt x="353025" y="164292"/>
                    </a:cubicBezTo>
                    <a:cubicBezTo>
                      <a:pt x="368639" y="122201"/>
                      <a:pt x="386290" y="72642"/>
                      <a:pt x="404620" y="23761"/>
                    </a:cubicBezTo>
                    <a:cubicBezTo>
                      <a:pt x="405978" y="19009"/>
                      <a:pt x="410052" y="16293"/>
                      <a:pt x="414804" y="16293"/>
                    </a:cubicBezTo>
                    <a:cubicBezTo>
                      <a:pt x="421593" y="16293"/>
                      <a:pt x="424987" y="21725"/>
                      <a:pt x="424987" y="26477"/>
                    </a:cubicBezTo>
                    <a:cubicBezTo>
                      <a:pt x="424987" y="27835"/>
                      <a:pt x="424987" y="29192"/>
                      <a:pt x="424309" y="30550"/>
                    </a:cubicBezTo>
                    <a:lnTo>
                      <a:pt x="373391" y="171081"/>
                    </a:lnTo>
                    <a:cubicBezTo>
                      <a:pt x="372034" y="174476"/>
                      <a:pt x="302786" y="369318"/>
                      <a:pt x="293282" y="394437"/>
                    </a:cubicBezTo>
                    <a:lnTo>
                      <a:pt x="285135" y="417520"/>
                    </a:lnTo>
                    <a:cubicBezTo>
                      <a:pt x="344878" y="397153"/>
                      <a:pt x="381538" y="348951"/>
                      <a:pt x="407336" y="287851"/>
                    </a:cubicBezTo>
                    <a:cubicBezTo>
                      <a:pt x="409373" y="283778"/>
                      <a:pt x="412767" y="281062"/>
                      <a:pt x="417520" y="281062"/>
                    </a:cubicBezTo>
                    <a:cubicBezTo>
                      <a:pt x="418877" y="281062"/>
                      <a:pt x="420914" y="281741"/>
                      <a:pt x="422272" y="282420"/>
                    </a:cubicBezTo>
                    <a:cubicBezTo>
                      <a:pt x="426345" y="284457"/>
                      <a:pt x="429061" y="287851"/>
                      <a:pt x="429061" y="292603"/>
                    </a:cubicBezTo>
                    <a:cubicBezTo>
                      <a:pt x="429061" y="293961"/>
                      <a:pt x="428382" y="295998"/>
                      <a:pt x="427703" y="297356"/>
                    </a:cubicBezTo>
                    <a:cubicBezTo>
                      <a:pt x="395116" y="373392"/>
                      <a:pt x="352346" y="421593"/>
                      <a:pt x="276310" y="443997"/>
                    </a:cubicBezTo>
                    <a:cubicBezTo>
                      <a:pt x="251191" y="515281"/>
                      <a:pt x="219283" y="552620"/>
                      <a:pt x="181264" y="552620"/>
                    </a:cubicBezTo>
                    <a:cubicBezTo>
                      <a:pt x="150035" y="553299"/>
                      <a:pt x="129669" y="532932"/>
                      <a:pt x="129669" y="502382"/>
                    </a:cubicBezTo>
                    <a:cubicBezTo>
                      <a:pt x="129669" y="469795"/>
                      <a:pt x="155467" y="445355"/>
                      <a:pt x="217925" y="433813"/>
                    </a:cubicBezTo>
                    <a:cubicBezTo>
                      <a:pt x="230824" y="431777"/>
                      <a:pt x="245080" y="429061"/>
                      <a:pt x="259337" y="425667"/>
                    </a:cubicBezTo>
                    <a:cubicBezTo>
                      <a:pt x="272236" y="389006"/>
                      <a:pt x="280383" y="364566"/>
                      <a:pt x="287851" y="343520"/>
                    </a:cubicBezTo>
                    <a:cubicBezTo>
                      <a:pt x="264769" y="371355"/>
                      <a:pt x="237613" y="389685"/>
                      <a:pt x="202989" y="389685"/>
                    </a:cubicBezTo>
                    <a:cubicBezTo>
                      <a:pt x="164971" y="389685"/>
                      <a:pt x="144604" y="361851"/>
                      <a:pt x="144604" y="321117"/>
                    </a:cubicBezTo>
                    <a:cubicBezTo>
                      <a:pt x="145283" y="287851"/>
                      <a:pt x="175833" y="178549"/>
                      <a:pt x="209099" y="86898"/>
                    </a:cubicBezTo>
                    <a:cubicBezTo>
                      <a:pt x="198916" y="88935"/>
                      <a:pt x="188053" y="90293"/>
                      <a:pt x="176512" y="92330"/>
                    </a:cubicBezTo>
                    <a:cubicBezTo>
                      <a:pt x="110660" y="102513"/>
                      <a:pt x="21724" y="115412"/>
                      <a:pt x="21724" y="177870"/>
                    </a:cubicBezTo>
                    <a:cubicBezTo>
                      <a:pt x="21724" y="205705"/>
                      <a:pt x="40055" y="224714"/>
                      <a:pt x="63137" y="224714"/>
                    </a:cubicBezTo>
                    <a:cubicBezTo>
                      <a:pt x="69247" y="224714"/>
                      <a:pt x="73999" y="229466"/>
                      <a:pt x="73999" y="235576"/>
                    </a:cubicBezTo>
                    <a:cubicBezTo>
                      <a:pt x="73999" y="241686"/>
                      <a:pt x="69926" y="246439"/>
                      <a:pt x="62458" y="246439"/>
                    </a:cubicBezTo>
                    <a:cubicBezTo>
                      <a:pt x="25798" y="246439"/>
                      <a:pt x="0" y="215888"/>
                      <a:pt x="0" y="176512"/>
                    </a:cubicBezTo>
                    <a:cubicBezTo>
                      <a:pt x="0" y="97761"/>
                      <a:pt x="97761" y="82146"/>
                      <a:pt x="173118" y="70605"/>
                    </a:cubicBezTo>
                    <a:lnTo>
                      <a:pt x="217925" y="63137"/>
                    </a:lnTo>
                    <a:cubicBezTo>
                      <a:pt x="230145" y="33266"/>
                      <a:pt x="252548" y="0"/>
                      <a:pt x="279025" y="0"/>
                    </a:cubicBezTo>
                    <a:close/>
                    <a:moveTo>
                      <a:pt x="222677" y="455538"/>
                    </a:moveTo>
                    <a:cubicBezTo>
                      <a:pt x="174476" y="463685"/>
                      <a:pt x="154109" y="477263"/>
                      <a:pt x="152072" y="501703"/>
                    </a:cubicBezTo>
                    <a:cubicBezTo>
                      <a:pt x="152072" y="520033"/>
                      <a:pt x="164292" y="531574"/>
                      <a:pt x="181943" y="530895"/>
                    </a:cubicBezTo>
                    <a:cubicBezTo>
                      <a:pt x="209778" y="530216"/>
                      <a:pt x="234218" y="503060"/>
                      <a:pt x="251191" y="450107"/>
                    </a:cubicBezTo>
                    <a:cubicBezTo>
                      <a:pt x="241686" y="452143"/>
                      <a:pt x="232181" y="454180"/>
                      <a:pt x="222677" y="455538"/>
                    </a:cubicBezTo>
                    <a:close/>
                    <a:moveTo>
                      <a:pt x="286493" y="27835"/>
                    </a:moveTo>
                    <a:cubicBezTo>
                      <a:pt x="286493" y="23761"/>
                      <a:pt x="283099" y="20367"/>
                      <a:pt x="279025" y="20367"/>
                    </a:cubicBezTo>
                    <a:cubicBezTo>
                      <a:pt x="267484" y="20367"/>
                      <a:pt x="253906" y="38018"/>
                      <a:pt x="245759" y="55669"/>
                    </a:cubicBezTo>
                    <a:cubicBezTo>
                      <a:pt x="267484" y="51596"/>
                      <a:pt x="286493" y="35981"/>
                      <a:pt x="286493" y="278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6" name="Freeform: Shape 1065" hidden="1">
                <a:extLst>
                  <a:ext uri="{FF2B5EF4-FFF2-40B4-BE49-F238E27FC236}">
                    <a16:creationId xmlns:a16="http://schemas.microsoft.com/office/drawing/2014/main" id="{47BC09F7-B312-3904-AF3A-B8CA281C959D}"/>
                  </a:ext>
                </a:extLst>
              </p:cNvPr>
              <p:cNvSpPr/>
              <p:nvPr/>
            </p:nvSpPr>
            <p:spPr>
              <a:xfrm>
                <a:off x="7816199" y="3138497"/>
                <a:ext cx="196213" cy="245759"/>
              </a:xfrm>
              <a:custGeom>
                <a:avLst/>
                <a:gdLst>
                  <a:gd name="connsiteX0" fmla="*/ 196213 w 196213"/>
                  <a:gd name="connsiteY0" fmla="*/ 132384 h 245759"/>
                  <a:gd name="connsiteX1" fmla="*/ 194856 w 196213"/>
                  <a:gd name="connsiteY1" fmla="*/ 136458 h 245759"/>
                  <a:gd name="connsiteX2" fmla="*/ 68581 w 196213"/>
                  <a:gd name="connsiteY2" fmla="*/ 245760 h 245759"/>
                  <a:gd name="connsiteX3" fmla="*/ 13 w 196213"/>
                  <a:gd name="connsiteY3" fmla="*/ 174476 h 245759"/>
                  <a:gd name="connsiteX4" fmla="*/ 119498 w 196213"/>
                  <a:gd name="connsiteY4" fmla="*/ 0 h 245759"/>
                  <a:gd name="connsiteX5" fmla="*/ 163626 w 196213"/>
                  <a:gd name="connsiteY5" fmla="*/ 38697 h 245759"/>
                  <a:gd name="connsiteX6" fmla="*/ 27848 w 196213"/>
                  <a:gd name="connsiteY6" fmla="*/ 141210 h 245759"/>
                  <a:gd name="connsiteX7" fmla="*/ 22417 w 196213"/>
                  <a:gd name="connsiteY7" fmla="*/ 175834 h 245759"/>
                  <a:gd name="connsiteX8" fmla="*/ 69260 w 196213"/>
                  <a:gd name="connsiteY8" fmla="*/ 224714 h 245759"/>
                  <a:gd name="connsiteX9" fmla="*/ 174489 w 196213"/>
                  <a:gd name="connsiteY9" fmla="*/ 128311 h 245759"/>
                  <a:gd name="connsiteX10" fmla="*/ 188746 w 196213"/>
                  <a:gd name="connsiteY10" fmla="*/ 122880 h 245759"/>
                  <a:gd name="connsiteX11" fmla="*/ 196213 w 196213"/>
                  <a:gd name="connsiteY11" fmla="*/ 132384 h 245759"/>
                  <a:gd name="connsiteX12" fmla="*/ 141902 w 196213"/>
                  <a:gd name="connsiteY12" fmla="*/ 38018 h 245759"/>
                  <a:gd name="connsiteX13" fmla="*/ 119498 w 196213"/>
                  <a:gd name="connsiteY13" fmla="*/ 21046 h 245759"/>
                  <a:gd name="connsiteX14" fmla="*/ 36673 w 196213"/>
                  <a:gd name="connsiteY14" fmla="*/ 115412 h 245759"/>
                  <a:gd name="connsiteX15" fmla="*/ 141902 w 196213"/>
                  <a:gd name="connsiteY15" fmla="*/ 38018 h 245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6213" h="245759">
                    <a:moveTo>
                      <a:pt x="196213" y="132384"/>
                    </a:moveTo>
                    <a:cubicBezTo>
                      <a:pt x="196213" y="133742"/>
                      <a:pt x="195535" y="135100"/>
                      <a:pt x="194856" y="136458"/>
                    </a:cubicBezTo>
                    <a:cubicBezTo>
                      <a:pt x="160911" y="211815"/>
                      <a:pt x="121535" y="245760"/>
                      <a:pt x="68581" y="245760"/>
                    </a:cubicBezTo>
                    <a:cubicBezTo>
                      <a:pt x="25132" y="245760"/>
                      <a:pt x="-666" y="217246"/>
                      <a:pt x="13" y="174476"/>
                    </a:cubicBezTo>
                    <a:cubicBezTo>
                      <a:pt x="4086" y="107944"/>
                      <a:pt x="58398" y="0"/>
                      <a:pt x="119498" y="0"/>
                    </a:cubicBezTo>
                    <a:cubicBezTo>
                      <a:pt x="145296" y="0"/>
                      <a:pt x="163626" y="13578"/>
                      <a:pt x="163626" y="38697"/>
                    </a:cubicBezTo>
                    <a:cubicBezTo>
                      <a:pt x="163626" y="93687"/>
                      <a:pt x="86233" y="127632"/>
                      <a:pt x="27848" y="141210"/>
                    </a:cubicBezTo>
                    <a:cubicBezTo>
                      <a:pt x="24453" y="154788"/>
                      <a:pt x="22417" y="164971"/>
                      <a:pt x="22417" y="175834"/>
                    </a:cubicBezTo>
                    <a:cubicBezTo>
                      <a:pt x="21059" y="205705"/>
                      <a:pt x="38031" y="224035"/>
                      <a:pt x="69260" y="224714"/>
                    </a:cubicBezTo>
                    <a:cubicBezTo>
                      <a:pt x="112031" y="226072"/>
                      <a:pt x="145296" y="195521"/>
                      <a:pt x="174489" y="128311"/>
                    </a:cubicBezTo>
                    <a:cubicBezTo>
                      <a:pt x="177204" y="122880"/>
                      <a:pt x="183314" y="120164"/>
                      <a:pt x="188746" y="122880"/>
                    </a:cubicBezTo>
                    <a:cubicBezTo>
                      <a:pt x="193498" y="124238"/>
                      <a:pt x="196213" y="128311"/>
                      <a:pt x="196213" y="132384"/>
                    </a:cubicBezTo>
                    <a:close/>
                    <a:moveTo>
                      <a:pt x="141902" y="38018"/>
                    </a:moveTo>
                    <a:cubicBezTo>
                      <a:pt x="141902" y="23761"/>
                      <a:pt x="131040" y="21046"/>
                      <a:pt x="119498" y="21046"/>
                    </a:cubicBezTo>
                    <a:cubicBezTo>
                      <a:pt x="83517" y="21046"/>
                      <a:pt x="53646" y="75357"/>
                      <a:pt x="36673" y="115412"/>
                    </a:cubicBezTo>
                    <a:cubicBezTo>
                      <a:pt x="80123" y="102513"/>
                      <a:pt x="141902" y="76715"/>
                      <a:pt x="141902" y="380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7" name="Freeform: Shape 1066" hidden="1">
                <a:extLst>
                  <a:ext uri="{FF2B5EF4-FFF2-40B4-BE49-F238E27FC236}">
                    <a16:creationId xmlns:a16="http://schemas.microsoft.com/office/drawing/2014/main" id="{079156AB-0976-A435-02F4-E71086006A0D}"/>
                  </a:ext>
                </a:extLst>
              </p:cNvPr>
              <p:cNvSpPr/>
              <p:nvPr/>
            </p:nvSpPr>
            <p:spPr>
              <a:xfrm>
                <a:off x="7979825" y="3135103"/>
                <a:ext cx="242365" cy="249154"/>
              </a:xfrm>
              <a:custGeom>
                <a:avLst/>
                <a:gdLst>
                  <a:gd name="connsiteX0" fmla="*/ 242365 w 242365"/>
                  <a:gd name="connsiteY0" fmla="*/ 135100 h 249154"/>
                  <a:gd name="connsiteX1" fmla="*/ 241007 w 242365"/>
                  <a:gd name="connsiteY1" fmla="*/ 139852 h 249154"/>
                  <a:gd name="connsiteX2" fmla="*/ 240328 w 242365"/>
                  <a:gd name="connsiteY2" fmla="*/ 141210 h 249154"/>
                  <a:gd name="connsiteX3" fmla="*/ 145283 w 242365"/>
                  <a:gd name="connsiteY3" fmla="*/ 249154 h 249154"/>
                  <a:gd name="connsiteX4" fmla="*/ 107944 w 242365"/>
                  <a:gd name="connsiteY4" fmla="*/ 205705 h 249154"/>
                  <a:gd name="connsiteX5" fmla="*/ 42770 w 242365"/>
                  <a:gd name="connsiteY5" fmla="*/ 249154 h 249154"/>
                  <a:gd name="connsiteX6" fmla="*/ 0 w 242365"/>
                  <a:gd name="connsiteY6" fmla="*/ 192806 h 249154"/>
                  <a:gd name="connsiteX7" fmla="*/ 115412 w 242365"/>
                  <a:gd name="connsiteY7" fmla="*/ 2716 h 249154"/>
                  <a:gd name="connsiteX8" fmla="*/ 162934 w 242365"/>
                  <a:gd name="connsiteY8" fmla="*/ 30550 h 249154"/>
                  <a:gd name="connsiteX9" fmla="*/ 171760 w 242365"/>
                  <a:gd name="connsiteY9" fmla="*/ 6789 h 249154"/>
                  <a:gd name="connsiteX10" fmla="*/ 181943 w 242365"/>
                  <a:gd name="connsiteY10" fmla="*/ 0 h 249154"/>
                  <a:gd name="connsiteX11" fmla="*/ 192127 w 242365"/>
                  <a:gd name="connsiteY11" fmla="*/ 14257 h 249154"/>
                  <a:gd name="connsiteX12" fmla="*/ 166329 w 242365"/>
                  <a:gd name="connsiteY12" fmla="*/ 84862 h 249154"/>
                  <a:gd name="connsiteX13" fmla="*/ 130348 w 242365"/>
                  <a:gd name="connsiteY13" fmla="*/ 205705 h 249154"/>
                  <a:gd name="connsiteX14" fmla="*/ 145962 w 242365"/>
                  <a:gd name="connsiteY14" fmla="*/ 227429 h 249154"/>
                  <a:gd name="connsiteX15" fmla="*/ 220640 w 242365"/>
                  <a:gd name="connsiteY15" fmla="*/ 132384 h 249154"/>
                  <a:gd name="connsiteX16" fmla="*/ 221319 w 242365"/>
                  <a:gd name="connsiteY16" fmla="*/ 131027 h 249154"/>
                  <a:gd name="connsiteX17" fmla="*/ 231503 w 242365"/>
                  <a:gd name="connsiteY17" fmla="*/ 124238 h 249154"/>
                  <a:gd name="connsiteX18" fmla="*/ 236255 w 242365"/>
                  <a:gd name="connsiteY18" fmla="*/ 125595 h 249154"/>
                  <a:gd name="connsiteX19" fmla="*/ 242365 w 242365"/>
                  <a:gd name="connsiteY19" fmla="*/ 135100 h 249154"/>
                  <a:gd name="connsiteX20" fmla="*/ 136458 w 242365"/>
                  <a:gd name="connsiteY20" fmla="*/ 96403 h 249154"/>
                  <a:gd name="connsiteX21" fmla="*/ 148678 w 242365"/>
                  <a:gd name="connsiteY21" fmla="*/ 63137 h 249154"/>
                  <a:gd name="connsiteX22" fmla="*/ 115412 w 242365"/>
                  <a:gd name="connsiteY22" fmla="*/ 25119 h 249154"/>
                  <a:gd name="connsiteX23" fmla="*/ 22403 w 242365"/>
                  <a:gd name="connsiteY23" fmla="*/ 190090 h 249154"/>
                  <a:gd name="connsiteX24" fmla="*/ 42770 w 242365"/>
                  <a:gd name="connsiteY24" fmla="*/ 228108 h 249154"/>
                  <a:gd name="connsiteX25" fmla="*/ 136458 w 242365"/>
                  <a:gd name="connsiteY25" fmla="*/ 96403 h 24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2365" h="249154">
                    <a:moveTo>
                      <a:pt x="242365" y="135100"/>
                    </a:moveTo>
                    <a:cubicBezTo>
                      <a:pt x="242365" y="136458"/>
                      <a:pt x="241686" y="138494"/>
                      <a:pt x="241007" y="139852"/>
                    </a:cubicBezTo>
                    <a:lnTo>
                      <a:pt x="240328" y="141210"/>
                    </a:lnTo>
                    <a:cubicBezTo>
                      <a:pt x="220640" y="184659"/>
                      <a:pt x="192127" y="249154"/>
                      <a:pt x="145283" y="249154"/>
                    </a:cubicBezTo>
                    <a:cubicBezTo>
                      <a:pt x="120164" y="249154"/>
                      <a:pt x="107944" y="230824"/>
                      <a:pt x="107944" y="205705"/>
                    </a:cubicBezTo>
                    <a:cubicBezTo>
                      <a:pt x="86898" y="234897"/>
                      <a:pt x="65174" y="249154"/>
                      <a:pt x="42770" y="249154"/>
                    </a:cubicBezTo>
                    <a:cubicBezTo>
                      <a:pt x="13578" y="249154"/>
                      <a:pt x="0" y="224035"/>
                      <a:pt x="0" y="192806"/>
                    </a:cubicBezTo>
                    <a:cubicBezTo>
                      <a:pt x="0" y="124238"/>
                      <a:pt x="52954" y="2716"/>
                      <a:pt x="115412" y="2716"/>
                    </a:cubicBezTo>
                    <a:cubicBezTo>
                      <a:pt x="137137" y="2716"/>
                      <a:pt x="153430" y="11541"/>
                      <a:pt x="162934" y="30550"/>
                    </a:cubicBezTo>
                    <a:cubicBezTo>
                      <a:pt x="166329" y="21725"/>
                      <a:pt x="169044" y="13578"/>
                      <a:pt x="171760" y="6789"/>
                    </a:cubicBezTo>
                    <a:cubicBezTo>
                      <a:pt x="173118" y="2716"/>
                      <a:pt x="177191" y="0"/>
                      <a:pt x="181943" y="0"/>
                    </a:cubicBezTo>
                    <a:cubicBezTo>
                      <a:pt x="190090" y="0"/>
                      <a:pt x="194164" y="8147"/>
                      <a:pt x="192127" y="14257"/>
                    </a:cubicBezTo>
                    <a:lnTo>
                      <a:pt x="166329" y="84862"/>
                    </a:lnTo>
                    <a:cubicBezTo>
                      <a:pt x="147320" y="137816"/>
                      <a:pt x="130348" y="182622"/>
                      <a:pt x="130348" y="205705"/>
                    </a:cubicBezTo>
                    <a:cubicBezTo>
                      <a:pt x="130348" y="221319"/>
                      <a:pt x="135100" y="227429"/>
                      <a:pt x="145962" y="227429"/>
                    </a:cubicBezTo>
                    <a:cubicBezTo>
                      <a:pt x="178549" y="227429"/>
                      <a:pt x="202989" y="171081"/>
                      <a:pt x="220640" y="132384"/>
                    </a:cubicBezTo>
                    <a:lnTo>
                      <a:pt x="221319" y="131027"/>
                    </a:lnTo>
                    <a:cubicBezTo>
                      <a:pt x="223356" y="126953"/>
                      <a:pt x="226750" y="124238"/>
                      <a:pt x="231503" y="124238"/>
                    </a:cubicBezTo>
                    <a:cubicBezTo>
                      <a:pt x="232860" y="124238"/>
                      <a:pt x="234897" y="124917"/>
                      <a:pt x="236255" y="125595"/>
                    </a:cubicBezTo>
                    <a:cubicBezTo>
                      <a:pt x="239649" y="127632"/>
                      <a:pt x="242365" y="131027"/>
                      <a:pt x="242365" y="135100"/>
                    </a:cubicBezTo>
                    <a:close/>
                    <a:moveTo>
                      <a:pt x="136458" y="96403"/>
                    </a:moveTo>
                    <a:lnTo>
                      <a:pt x="148678" y="63137"/>
                    </a:lnTo>
                    <a:cubicBezTo>
                      <a:pt x="147320" y="39376"/>
                      <a:pt x="134421" y="25119"/>
                      <a:pt x="115412" y="25119"/>
                    </a:cubicBezTo>
                    <a:cubicBezTo>
                      <a:pt x="67210" y="26477"/>
                      <a:pt x="23082" y="138494"/>
                      <a:pt x="22403" y="190090"/>
                    </a:cubicBezTo>
                    <a:cubicBezTo>
                      <a:pt x="22403" y="213173"/>
                      <a:pt x="27156" y="228108"/>
                      <a:pt x="42770" y="228108"/>
                    </a:cubicBezTo>
                    <a:cubicBezTo>
                      <a:pt x="84862" y="227429"/>
                      <a:pt x="116091" y="149357"/>
                      <a:pt x="136458" y="964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8" name="Freeform: Shape 1067" hidden="1">
                <a:extLst>
                  <a:ext uri="{FF2B5EF4-FFF2-40B4-BE49-F238E27FC236}">
                    <a16:creationId xmlns:a16="http://schemas.microsoft.com/office/drawing/2014/main" id="{43978CEC-2C21-051C-8AC9-CE5CF4DCD32B}"/>
                  </a:ext>
                </a:extLst>
              </p:cNvPr>
              <p:cNvSpPr/>
              <p:nvPr/>
            </p:nvSpPr>
            <p:spPr>
              <a:xfrm>
                <a:off x="8191640" y="3098442"/>
                <a:ext cx="222677" cy="285814"/>
              </a:xfrm>
              <a:custGeom>
                <a:avLst/>
                <a:gdLst>
                  <a:gd name="connsiteX0" fmla="*/ 222677 w 222677"/>
                  <a:gd name="connsiteY0" fmla="*/ 171760 h 285814"/>
                  <a:gd name="connsiteX1" fmla="*/ 221319 w 222677"/>
                  <a:gd name="connsiteY1" fmla="*/ 176512 h 285814"/>
                  <a:gd name="connsiteX2" fmla="*/ 126274 w 222677"/>
                  <a:gd name="connsiteY2" fmla="*/ 285814 h 285814"/>
                  <a:gd name="connsiteX3" fmla="*/ 125595 w 222677"/>
                  <a:gd name="connsiteY3" fmla="*/ 285814 h 285814"/>
                  <a:gd name="connsiteX4" fmla="*/ 88256 w 222677"/>
                  <a:gd name="connsiteY4" fmla="*/ 242365 h 285814"/>
                  <a:gd name="connsiteX5" fmla="*/ 93687 w 222677"/>
                  <a:gd name="connsiteY5" fmla="*/ 208420 h 285814"/>
                  <a:gd name="connsiteX6" fmla="*/ 125595 w 222677"/>
                  <a:gd name="connsiteY6" fmla="*/ 110660 h 285814"/>
                  <a:gd name="connsiteX7" fmla="*/ 68568 w 222677"/>
                  <a:gd name="connsiteY7" fmla="*/ 89614 h 285814"/>
                  <a:gd name="connsiteX8" fmla="*/ 21046 w 222677"/>
                  <a:gd name="connsiteY8" fmla="*/ 194164 h 285814"/>
                  <a:gd name="connsiteX9" fmla="*/ 11541 w 222677"/>
                  <a:gd name="connsiteY9" fmla="*/ 200274 h 285814"/>
                  <a:gd name="connsiteX10" fmla="*/ 6110 w 222677"/>
                  <a:gd name="connsiteY10" fmla="*/ 198916 h 285814"/>
                  <a:gd name="connsiteX11" fmla="*/ 0 w 222677"/>
                  <a:gd name="connsiteY11" fmla="*/ 188733 h 285814"/>
                  <a:gd name="connsiteX12" fmla="*/ 1358 w 222677"/>
                  <a:gd name="connsiteY12" fmla="*/ 183980 h 285814"/>
                  <a:gd name="connsiteX13" fmla="*/ 42770 w 222677"/>
                  <a:gd name="connsiteY13" fmla="*/ 93009 h 285814"/>
                  <a:gd name="connsiteX14" fmla="*/ 48880 w 222677"/>
                  <a:gd name="connsiteY14" fmla="*/ 77394 h 285814"/>
                  <a:gd name="connsiteX15" fmla="*/ 22403 w 222677"/>
                  <a:gd name="connsiteY15" fmla="*/ 33945 h 285814"/>
                  <a:gd name="connsiteX16" fmla="*/ 54311 w 222677"/>
                  <a:gd name="connsiteY16" fmla="*/ 0 h 285814"/>
                  <a:gd name="connsiteX17" fmla="*/ 84862 w 222677"/>
                  <a:gd name="connsiteY17" fmla="*/ 34624 h 285814"/>
                  <a:gd name="connsiteX18" fmla="*/ 76715 w 222677"/>
                  <a:gd name="connsiteY18" fmla="*/ 67889 h 285814"/>
                  <a:gd name="connsiteX19" fmla="*/ 124237 w 222677"/>
                  <a:gd name="connsiteY19" fmla="*/ 86220 h 285814"/>
                  <a:gd name="connsiteX20" fmla="*/ 143925 w 222677"/>
                  <a:gd name="connsiteY20" fmla="*/ 92330 h 285814"/>
                  <a:gd name="connsiteX21" fmla="*/ 150035 w 222677"/>
                  <a:gd name="connsiteY21" fmla="*/ 107265 h 285814"/>
                  <a:gd name="connsiteX22" fmla="*/ 115412 w 222677"/>
                  <a:gd name="connsiteY22" fmla="*/ 211815 h 285814"/>
                  <a:gd name="connsiteX23" fmla="*/ 110660 w 222677"/>
                  <a:gd name="connsiteY23" fmla="*/ 240328 h 285814"/>
                  <a:gd name="connsiteX24" fmla="*/ 126274 w 222677"/>
                  <a:gd name="connsiteY24" fmla="*/ 262053 h 285814"/>
                  <a:gd name="connsiteX25" fmla="*/ 201631 w 222677"/>
                  <a:gd name="connsiteY25" fmla="*/ 165650 h 285814"/>
                  <a:gd name="connsiteX26" fmla="*/ 211815 w 222677"/>
                  <a:gd name="connsiteY26" fmla="*/ 158861 h 285814"/>
                  <a:gd name="connsiteX27" fmla="*/ 216567 w 222677"/>
                  <a:gd name="connsiteY27" fmla="*/ 160219 h 285814"/>
                  <a:gd name="connsiteX28" fmla="*/ 222677 w 222677"/>
                  <a:gd name="connsiteY28" fmla="*/ 171760 h 285814"/>
                  <a:gd name="connsiteX29" fmla="*/ 54990 w 222677"/>
                  <a:gd name="connsiteY29" fmla="*/ 23761 h 285814"/>
                  <a:gd name="connsiteX30" fmla="*/ 44807 w 222677"/>
                  <a:gd name="connsiteY30" fmla="*/ 33945 h 285814"/>
                  <a:gd name="connsiteX31" fmla="*/ 57027 w 222677"/>
                  <a:gd name="connsiteY31" fmla="*/ 57706 h 285814"/>
                  <a:gd name="connsiteX32" fmla="*/ 62458 w 222677"/>
                  <a:gd name="connsiteY32" fmla="*/ 35981 h 285814"/>
                  <a:gd name="connsiteX33" fmla="*/ 54990 w 222677"/>
                  <a:gd name="connsiteY33" fmla="*/ 23761 h 28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2677" h="285814">
                    <a:moveTo>
                      <a:pt x="222677" y="171760"/>
                    </a:moveTo>
                    <a:cubicBezTo>
                      <a:pt x="222677" y="173118"/>
                      <a:pt x="221998" y="175155"/>
                      <a:pt x="221319" y="176512"/>
                    </a:cubicBezTo>
                    <a:cubicBezTo>
                      <a:pt x="187374" y="253906"/>
                      <a:pt x="161577" y="285814"/>
                      <a:pt x="126274" y="285814"/>
                    </a:cubicBezTo>
                    <a:lnTo>
                      <a:pt x="125595" y="285814"/>
                    </a:lnTo>
                    <a:cubicBezTo>
                      <a:pt x="101155" y="285814"/>
                      <a:pt x="88256" y="267484"/>
                      <a:pt x="88256" y="242365"/>
                    </a:cubicBezTo>
                    <a:cubicBezTo>
                      <a:pt x="88256" y="232182"/>
                      <a:pt x="89614" y="221319"/>
                      <a:pt x="93687" y="208420"/>
                    </a:cubicBezTo>
                    <a:cubicBezTo>
                      <a:pt x="97761" y="191448"/>
                      <a:pt x="120843" y="122201"/>
                      <a:pt x="125595" y="110660"/>
                    </a:cubicBezTo>
                    <a:cubicBezTo>
                      <a:pt x="86219" y="97761"/>
                      <a:pt x="80109" y="95724"/>
                      <a:pt x="68568" y="89614"/>
                    </a:cubicBezTo>
                    <a:cubicBezTo>
                      <a:pt x="66531" y="95724"/>
                      <a:pt x="63137" y="103192"/>
                      <a:pt x="21046" y="194164"/>
                    </a:cubicBezTo>
                    <a:cubicBezTo>
                      <a:pt x="19009" y="198237"/>
                      <a:pt x="15614" y="200274"/>
                      <a:pt x="11541" y="200274"/>
                    </a:cubicBezTo>
                    <a:cubicBezTo>
                      <a:pt x="9504" y="200274"/>
                      <a:pt x="8147" y="199595"/>
                      <a:pt x="6110" y="198916"/>
                    </a:cubicBezTo>
                    <a:cubicBezTo>
                      <a:pt x="2716" y="196879"/>
                      <a:pt x="0" y="193485"/>
                      <a:pt x="0" y="188733"/>
                    </a:cubicBezTo>
                    <a:cubicBezTo>
                      <a:pt x="0" y="187375"/>
                      <a:pt x="679" y="185338"/>
                      <a:pt x="1358" y="183980"/>
                    </a:cubicBezTo>
                    <a:lnTo>
                      <a:pt x="42770" y="93009"/>
                    </a:lnTo>
                    <a:lnTo>
                      <a:pt x="48880" y="77394"/>
                    </a:lnTo>
                    <a:cubicBezTo>
                      <a:pt x="33266" y="66532"/>
                      <a:pt x="22403" y="52954"/>
                      <a:pt x="22403" y="33945"/>
                    </a:cubicBezTo>
                    <a:cubicBezTo>
                      <a:pt x="22403" y="12899"/>
                      <a:pt x="37339" y="0"/>
                      <a:pt x="54311" y="0"/>
                    </a:cubicBezTo>
                    <a:cubicBezTo>
                      <a:pt x="73320" y="0"/>
                      <a:pt x="84862" y="13578"/>
                      <a:pt x="84862" y="34624"/>
                    </a:cubicBezTo>
                    <a:cubicBezTo>
                      <a:pt x="84862" y="42770"/>
                      <a:pt x="82825" y="47523"/>
                      <a:pt x="76715" y="67889"/>
                    </a:cubicBezTo>
                    <a:cubicBezTo>
                      <a:pt x="90972" y="75357"/>
                      <a:pt x="109302" y="80788"/>
                      <a:pt x="124237" y="86220"/>
                    </a:cubicBezTo>
                    <a:cubicBezTo>
                      <a:pt x="131705" y="88256"/>
                      <a:pt x="138494" y="90293"/>
                      <a:pt x="143925" y="92330"/>
                    </a:cubicBezTo>
                    <a:cubicBezTo>
                      <a:pt x="149357" y="94366"/>
                      <a:pt x="152072" y="101155"/>
                      <a:pt x="150035" y="107265"/>
                    </a:cubicBezTo>
                    <a:cubicBezTo>
                      <a:pt x="143246" y="124238"/>
                      <a:pt x="118127" y="198916"/>
                      <a:pt x="115412" y="211815"/>
                    </a:cubicBezTo>
                    <a:cubicBezTo>
                      <a:pt x="112017" y="222677"/>
                      <a:pt x="111339" y="231503"/>
                      <a:pt x="110660" y="240328"/>
                    </a:cubicBezTo>
                    <a:cubicBezTo>
                      <a:pt x="110660" y="253227"/>
                      <a:pt x="114733" y="262053"/>
                      <a:pt x="126274" y="262053"/>
                    </a:cubicBezTo>
                    <a:cubicBezTo>
                      <a:pt x="152072" y="262053"/>
                      <a:pt x="171760" y="232861"/>
                      <a:pt x="201631" y="165650"/>
                    </a:cubicBezTo>
                    <a:cubicBezTo>
                      <a:pt x="203668" y="161577"/>
                      <a:pt x="207063" y="158861"/>
                      <a:pt x="211815" y="158861"/>
                    </a:cubicBezTo>
                    <a:cubicBezTo>
                      <a:pt x="213173" y="158861"/>
                      <a:pt x="215209" y="159540"/>
                      <a:pt x="216567" y="160219"/>
                    </a:cubicBezTo>
                    <a:cubicBezTo>
                      <a:pt x="219961" y="164292"/>
                      <a:pt x="222677" y="167687"/>
                      <a:pt x="222677" y="171760"/>
                    </a:cubicBezTo>
                    <a:close/>
                    <a:moveTo>
                      <a:pt x="54990" y="23761"/>
                    </a:moveTo>
                    <a:cubicBezTo>
                      <a:pt x="48201" y="23761"/>
                      <a:pt x="44807" y="27835"/>
                      <a:pt x="44807" y="33945"/>
                    </a:cubicBezTo>
                    <a:cubicBezTo>
                      <a:pt x="44807" y="42091"/>
                      <a:pt x="49559" y="51596"/>
                      <a:pt x="57027" y="57706"/>
                    </a:cubicBezTo>
                    <a:cubicBezTo>
                      <a:pt x="59743" y="50238"/>
                      <a:pt x="62458" y="40734"/>
                      <a:pt x="62458" y="35981"/>
                    </a:cubicBezTo>
                    <a:cubicBezTo>
                      <a:pt x="63137" y="26477"/>
                      <a:pt x="59064" y="23761"/>
                      <a:pt x="54990" y="23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7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80" name="Graphic 1078">
            <a:extLst>
              <a:ext uri="{FF2B5EF4-FFF2-40B4-BE49-F238E27FC236}">
                <a16:creationId xmlns:a16="http://schemas.microsoft.com/office/drawing/2014/main" id="{CD03BBC4-FE59-F00E-760B-9D8FE17CE04C}"/>
              </a:ext>
            </a:extLst>
          </p:cNvPr>
          <p:cNvGrpSpPr/>
          <p:nvPr/>
        </p:nvGrpSpPr>
        <p:grpSpPr>
          <a:xfrm>
            <a:off x="5298384" y="696175"/>
            <a:ext cx="2792856" cy="1801842"/>
            <a:chOff x="4994054" y="907373"/>
            <a:chExt cx="3617118" cy="2333624"/>
          </a:xfrm>
          <a:solidFill>
            <a:srgbClr val="FFFFFF"/>
          </a:solidFill>
        </p:grpSpPr>
        <p:grpSp>
          <p:nvGrpSpPr>
            <p:cNvPr id="1081" name="Graphic 1078">
              <a:extLst>
                <a:ext uri="{FF2B5EF4-FFF2-40B4-BE49-F238E27FC236}">
                  <a16:creationId xmlns:a16="http://schemas.microsoft.com/office/drawing/2014/main" id="{30012D3B-E431-CDFD-4DC4-2C92F39094D3}"/>
                </a:ext>
              </a:extLst>
            </p:cNvPr>
            <p:cNvGrpSpPr/>
            <p:nvPr/>
          </p:nvGrpSpPr>
          <p:grpSpPr>
            <a:xfrm>
              <a:off x="5655245" y="907373"/>
              <a:ext cx="2295782" cy="1087973"/>
              <a:chOff x="5655245" y="907373"/>
              <a:chExt cx="2295782" cy="1087973"/>
            </a:xfrm>
            <a:solidFill>
              <a:srgbClr val="FFFFFF"/>
            </a:solidFill>
          </p:grpSpPr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C7C5C597-E217-FD5A-DE72-07D5E0051C20}"/>
                  </a:ext>
                </a:extLst>
              </p:cNvPr>
              <p:cNvSpPr/>
              <p:nvPr/>
            </p:nvSpPr>
            <p:spPr>
              <a:xfrm>
                <a:off x="5655245" y="907373"/>
                <a:ext cx="693780" cy="788386"/>
              </a:xfrm>
              <a:custGeom>
                <a:avLst/>
                <a:gdLst>
                  <a:gd name="connsiteX0" fmla="*/ 28382 w 693780"/>
                  <a:gd name="connsiteY0" fmla="*/ 359504 h 788386"/>
                  <a:gd name="connsiteX1" fmla="*/ 22075 w 693780"/>
                  <a:gd name="connsiteY1" fmla="*/ 157677 h 788386"/>
                  <a:gd name="connsiteX2" fmla="*/ 12614 w 693780"/>
                  <a:gd name="connsiteY2" fmla="*/ 81992 h 788386"/>
                  <a:gd name="connsiteX3" fmla="*/ 3153 w 693780"/>
                  <a:gd name="connsiteY3" fmla="*/ 50457 h 788386"/>
                  <a:gd name="connsiteX4" fmla="*/ 75685 w 693780"/>
                  <a:gd name="connsiteY4" fmla="*/ 12614 h 788386"/>
                  <a:gd name="connsiteX5" fmla="*/ 186059 w 693780"/>
                  <a:gd name="connsiteY5" fmla="*/ 0 h 788386"/>
                  <a:gd name="connsiteX6" fmla="*/ 227055 w 693780"/>
                  <a:gd name="connsiteY6" fmla="*/ 18921 h 788386"/>
                  <a:gd name="connsiteX7" fmla="*/ 340583 w 693780"/>
                  <a:gd name="connsiteY7" fmla="*/ 438343 h 788386"/>
                  <a:gd name="connsiteX8" fmla="*/ 353197 w 693780"/>
                  <a:gd name="connsiteY8" fmla="*/ 450957 h 788386"/>
                  <a:gd name="connsiteX9" fmla="*/ 362658 w 693780"/>
                  <a:gd name="connsiteY9" fmla="*/ 441497 h 788386"/>
                  <a:gd name="connsiteX10" fmla="*/ 488800 w 693780"/>
                  <a:gd name="connsiteY10" fmla="*/ 40996 h 788386"/>
                  <a:gd name="connsiteX11" fmla="*/ 510875 w 693780"/>
                  <a:gd name="connsiteY11" fmla="*/ 22075 h 788386"/>
                  <a:gd name="connsiteX12" fmla="*/ 570792 w 693780"/>
                  <a:gd name="connsiteY12" fmla="*/ 9461 h 788386"/>
                  <a:gd name="connsiteX13" fmla="*/ 652784 w 693780"/>
                  <a:gd name="connsiteY13" fmla="*/ 0 h 788386"/>
                  <a:gd name="connsiteX14" fmla="*/ 693780 w 693780"/>
                  <a:gd name="connsiteY14" fmla="*/ 15768 h 788386"/>
                  <a:gd name="connsiteX15" fmla="*/ 690627 w 693780"/>
                  <a:gd name="connsiteY15" fmla="*/ 31535 h 788386"/>
                  <a:gd name="connsiteX16" fmla="*/ 684320 w 693780"/>
                  <a:gd name="connsiteY16" fmla="*/ 69378 h 788386"/>
                  <a:gd name="connsiteX17" fmla="*/ 678013 w 693780"/>
                  <a:gd name="connsiteY17" fmla="*/ 126142 h 788386"/>
                  <a:gd name="connsiteX18" fmla="*/ 665398 w 693780"/>
                  <a:gd name="connsiteY18" fmla="*/ 296433 h 788386"/>
                  <a:gd name="connsiteX19" fmla="*/ 662245 w 693780"/>
                  <a:gd name="connsiteY19" fmla="*/ 488800 h 788386"/>
                  <a:gd name="connsiteX20" fmla="*/ 665398 w 693780"/>
                  <a:gd name="connsiteY20" fmla="*/ 602328 h 788386"/>
                  <a:gd name="connsiteX21" fmla="*/ 674859 w 693780"/>
                  <a:gd name="connsiteY21" fmla="*/ 712702 h 788386"/>
                  <a:gd name="connsiteX22" fmla="*/ 684320 w 693780"/>
                  <a:gd name="connsiteY22" fmla="*/ 750544 h 788386"/>
                  <a:gd name="connsiteX23" fmla="*/ 678013 w 693780"/>
                  <a:gd name="connsiteY23" fmla="*/ 763159 h 788386"/>
                  <a:gd name="connsiteX24" fmla="*/ 577099 w 693780"/>
                  <a:gd name="connsiteY24" fmla="*/ 788387 h 788386"/>
                  <a:gd name="connsiteX25" fmla="*/ 529796 w 693780"/>
                  <a:gd name="connsiteY25" fmla="*/ 760005 h 788386"/>
                  <a:gd name="connsiteX26" fmla="*/ 526642 w 693780"/>
                  <a:gd name="connsiteY26" fmla="*/ 712702 h 788386"/>
                  <a:gd name="connsiteX27" fmla="*/ 532950 w 693780"/>
                  <a:gd name="connsiteY27" fmla="*/ 510875 h 788386"/>
                  <a:gd name="connsiteX28" fmla="*/ 539257 w 693780"/>
                  <a:gd name="connsiteY28" fmla="*/ 264898 h 788386"/>
                  <a:gd name="connsiteX29" fmla="*/ 529796 w 693780"/>
                  <a:gd name="connsiteY29" fmla="*/ 189213 h 788386"/>
                  <a:gd name="connsiteX30" fmla="*/ 529796 w 693780"/>
                  <a:gd name="connsiteY30" fmla="*/ 189213 h 788386"/>
                  <a:gd name="connsiteX31" fmla="*/ 526642 w 693780"/>
                  <a:gd name="connsiteY31" fmla="*/ 192366 h 788386"/>
                  <a:gd name="connsiteX32" fmla="*/ 510875 w 693780"/>
                  <a:gd name="connsiteY32" fmla="*/ 227055 h 788386"/>
                  <a:gd name="connsiteX33" fmla="*/ 457264 w 693780"/>
                  <a:gd name="connsiteY33" fmla="*/ 384733 h 788386"/>
                  <a:gd name="connsiteX34" fmla="*/ 384733 w 693780"/>
                  <a:gd name="connsiteY34" fmla="*/ 621249 h 788386"/>
                  <a:gd name="connsiteX35" fmla="*/ 350044 w 693780"/>
                  <a:gd name="connsiteY35" fmla="*/ 741084 h 788386"/>
                  <a:gd name="connsiteX36" fmla="*/ 305894 w 693780"/>
                  <a:gd name="connsiteY36" fmla="*/ 769466 h 788386"/>
                  <a:gd name="connsiteX37" fmla="*/ 280666 w 693780"/>
                  <a:gd name="connsiteY37" fmla="*/ 756851 h 788386"/>
                  <a:gd name="connsiteX38" fmla="*/ 157677 w 693780"/>
                  <a:gd name="connsiteY38" fmla="*/ 302741 h 788386"/>
                  <a:gd name="connsiteX39" fmla="*/ 126142 w 693780"/>
                  <a:gd name="connsiteY39" fmla="*/ 204981 h 788386"/>
                  <a:gd name="connsiteX40" fmla="*/ 122988 w 693780"/>
                  <a:gd name="connsiteY40" fmla="*/ 198673 h 788386"/>
                  <a:gd name="connsiteX41" fmla="*/ 116681 w 693780"/>
                  <a:gd name="connsiteY41" fmla="*/ 204981 h 788386"/>
                  <a:gd name="connsiteX42" fmla="*/ 110374 w 693780"/>
                  <a:gd name="connsiteY42" fmla="*/ 479339 h 788386"/>
                  <a:gd name="connsiteX43" fmla="*/ 126142 w 693780"/>
                  <a:gd name="connsiteY43" fmla="*/ 737930 h 788386"/>
                  <a:gd name="connsiteX44" fmla="*/ 126142 w 693780"/>
                  <a:gd name="connsiteY44" fmla="*/ 744237 h 788386"/>
                  <a:gd name="connsiteX45" fmla="*/ 91453 w 693780"/>
                  <a:gd name="connsiteY45" fmla="*/ 775773 h 788386"/>
                  <a:gd name="connsiteX46" fmla="*/ 28382 w 693780"/>
                  <a:gd name="connsiteY46" fmla="*/ 785233 h 788386"/>
                  <a:gd name="connsiteX47" fmla="*/ 0 w 693780"/>
                  <a:gd name="connsiteY47" fmla="*/ 772619 h 788386"/>
                  <a:gd name="connsiteX48" fmla="*/ 6307 w 693780"/>
                  <a:gd name="connsiteY48" fmla="*/ 756851 h 788386"/>
                  <a:gd name="connsiteX49" fmla="*/ 28382 w 693780"/>
                  <a:gd name="connsiteY49" fmla="*/ 599174 h 788386"/>
                  <a:gd name="connsiteX50" fmla="*/ 28382 w 693780"/>
                  <a:gd name="connsiteY50" fmla="*/ 359504 h 78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93780" h="788386">
                    <a:moveTo>
                      <a:pt x="28382" y="359504"/>
                    </a:moveTo>
                    <a:lnTo>
                      <a:pt x="22075" y="157677"/>
                    </a:lnTo>
                    <a:cubicBezTo>
                      <a:pt x="22075" y="126142"/>
                      <a:pt x="18921" y="100914"/>
                      <a:pt x="12614" y="81992"/>
                    </a:cubicBezTo>
                    <a:cubicBezTo>
                      <a:pt x="6307" y="63071"/>
                      <a:pt x="3153" y="53610"/>
                      <a:pt x="3153" y="50457"/>
                    </a:cubicBezTo>
                    <a:cubicBezTo>
                      <a:pt x="3153" y="34689"/>
                      <a:pt x="28382" y="22075"/>
                      <a:pt x="75685" y="12614"/>
                    </a:cubicBezTo>
                    <a:cubicBezTo>
                      <a:pt x="122988" y="6307"/>
                      <a:pt x="160831" y="0"/>
                      <a:pt x="186059" y="0"/>
                    </a:cubicBezTo>
                    <a:cubicBezTo>
                      <a:pt x="211288" y="0"/>
                      <a:pt x="223902" y="6307"/>
                      <a:pt x="227055" y="18921"/>
                    </a:cubicBezTo>
                    <a:cubicBezTo>
                      <a:pt x="271205" y="220748"/>
                      <a:pt x="309048" y="359504"/>
                      <a:pt x="340583" y="438343"/>
                    </a:cubicBezTo>
                    <a:cubicBezTo>
                      <a:pt x="343737" y="447804"/>
                      <a:pt x="346890" y="450957"/>
                      <a:pt x="353197" y="450957"/>
                    </a:cubicBezTo>
                    <a:cubicBezTo>
                      <a:pt x="359504" y="450957"/>
                      <a:pt x="359504" y="447804"/>
                      <a:pt x="362658" y="441497"/>
                    </a:cubicBezTo>
                    <a:cubicBezTo>
                      <a:pt x="409961" y="305894"/>
                      <a:pt x="454111" y="173445"/>
                      <a:pt x="488800" y="40996"/>
                    </a:cubicBezTo>
                    <a:cubicBezTo>
                      <a:pt x="491953" y="31535"/>
                      <a:pt x="498260" y="25228"/>
                      <a:pt x="510875" y="22075"/>
                    </a:cubicBezTo>
                    <a:cubicBezTo>
                      <a:pt x="523489" y="18921"/>
                      <a:pt x="542410" y="12614"/>
                      <a:pt x="570792" y="9461"/>
                    </a:cubicBezTo>
                    <a:cubicBezTo>
                      <a:pt x="596020" y="3154"/>
                      <a:pt x="624402" y="0"/>
                      <a:pt x="652784" y="0"/>
                    </a:cubicBezTo>
                    <a:cubicBezTo>
                      <a:pt x="681166" y="0"/>
                      <a:pt x="693780" y="6307"/>
                      <a:pt x="693780" y="15768"/>
                    </a:cubicBezTo>
                    <a:cubicBezTo>
                      <a:pt x="693780" y="15768"/>
                      <a:pt x="693780" y="22075"/>
                      <a:pt x="690627" y="31535"/>
                    </a:cubicBezTo>
                    <a:cubicBezTo>
                      <a:pt x="687473" y="40996"/>
                      <a:pt x="687473" y="53610"/>
                      <a:pt x="684320" y="69378"/>
                    </a:cubicBezTo>
                    <a:cubicBezTo>
                      <a:pt x="684320" y="88299"/>
                      <a:pt x="681166" y="104067"/>
                      <a:pt x="678013" y="126142"/>
                    </a:cubicBezTo>
                    <a:cubicBezTo>
                      <a:pt x="671706" y="176599"/>
                      <a:pt x="668552" y="233363"/>
                      <a:pt x="665398" y="296433"/>
                    </a:cubicBezTo>
                    <a:cubicBezTo>
                      <a:pt x="662245" y="359504"/>
                      <a:pt x="662245" y="425729"/>
                      <a:pt x="662245" y="488800"/>
                    </a:cubicBezTo>
                    <a:lnTo>
                      <a:pt x="665398" y="602328"/>
                    </a:lnTo>
                    <a:cubicBezTo>
                      <a:pt x="665398" y="652784"/>
                      <a:pt x="668552" y="690627"/>
                      <a:pt x="674859" y="712702"/>
                    </a:cubicBezTo>
                    <a:cubicBezTo>
                      <a:pt x="681166" y="734777"/>
                      <a:pt x="684320" y="747391"/>
                      <a:pt x="684320" y="750544"/>
                    </a:cubicBezTo>
                    <a:cubicBezTo>
                      <a:pt x="684320" y="753698"/>
                      <a:pt x="681166" y="756851"/>
                      <a:pt x="678013" y="763159"/>
                    </a:cubicBezTo>
                    <a:cubicBezTo>
                      <a:pt x="655938" y="782080"/>
                      <a:pt x="621249" y="788387"/>
                      <a:pt x="577099" y="788387"/>
                    </a:cubicBezTo>
                    <a:cubicBezTo>
                      <a:pt x="548717" y="788387"/>
                      <a:pt x="532950" y="778926"/>
                      <a:pt x="529796" y="760005"/>
                    </a:cubicBezTo>
                    <a:cubicBezTo>
                      <a:pt x="526642" y="750544"/>
                      <a:pt x="526642" y="734777"/>
                      <a:pt x="526642" y="712702"/>
                    </a:cubicBezTo>
                    <a:cubicBezTo>
                      <a:pt x="526642" y="690627"/>
                      <a:pt x="529796" y="624402"/>
                      <a:pt x="532950" y="510875"/>
                    </a:cubicBezTo>
                    <a:cubicBezTo>
                      <a:pt x="536103" y="397347"/>
                      <a:pt x="539257" y="315355"/>
                      <a:pt x="539257" y="264898"/>
                    </a:cubicBezTo>
                    <a:cubicBezTo>
                      <a:pt x="539257" y="214441"/>
                      <a:pt x="536103" y="189213"/>
                      <a:pt x="529796" y="189213"/>
                    </a:cubicBezTo>
                    <a:cubicBezTo>
                      <a:pt x="529796" y="189213"/>
                      <a:pt x="529796" y="189213"/>
                      <a:pt x="529796" y="189213"/>
                    </a:cubicBezTo>
                    <a:cubicBezTo>
                      <a:pt x="529796" y="189213"/>
                      <a:pt x="529796" y="189213"/>
                      <a:pt x="526642" y="192366"/>
                    </a:cubicBezTo>
                    <a:cubicBezTo>
                      <a:pt x="523489" y="192366"/>
                      <a:pt x="520335" y="204981"/>
                      <a:pt x="510875" y="227055"/>
                    </a:cubicBezTo>
                    <a:cubicBezTo>
                      <a:pt x="501414" y="249130"/>
                      <a:pt x="485646" y="302741"/>
                      <a:pt x="457264" y="384733"/>
                    </a:cubicBezTo>
                    <a:cubicBezTo>
                      <a:pt x="432036" y="469879"/>
                      <a:pt x="406808" y="548717"/>
                      <a:pt x="384733" y="621249"/>
                    </a:cubicBezTo>
                    <a:cubicBezTo>
                      <a:pt x="362658" y="693780"/>
                      <a:pt x="350044" y="734777"/>
                      <a:pt x="350044" y="741084"/>
                    </a:cubicBezTo>
                    <a:cubicBezTo>
                      <a:pt x="340583" y="760005"/>
                      <a:pt x="327969" y="769466"/>
                      <a:pt x="305894" y="769466"/>
                    </a:cubicBezTo>
                    <a:cubicBezTo>
                      <a:pt x="296433" y="769466"/>
                      <a:pt x="286973" y="766312"/>
                      <a:pt x="280666" y="756851"/>
                    </a:cubicBezTo>
                    <a:cubicBezTo>
                      <a:pt x="258591" y="649631"/>
                      <a:pt x="217595" y="498260"/>
                      <a:pt x="157677" y="302741"/>
                    </a:cubicBezTo>
                    <a:lnTo>
                      <a:pt x="126142" y="204981"/>
                    </a:lnTo>
                    <a:cubicBezTo>
                      <a:pt x="126142" y="201827"/>
                      <a:pt x="122988" y="198673"/>
                      <a:pt x="122988" y="198673"/>
                    </a:cubicBezTo>
                    <a:cubicBezTo>
                      <a:pt x="119835" y="198673"/>
                      <a:pt x="116681" y="201827"/>
                      <a:pt x="116681" y="204981"/>
                    </a:cubicBezTo>
                    <a:cubicBezTo>
                      <a:pt x="110374" y="252284"/>
                      <a:pt x="110374" y="343737"/>
                      <a:pt x="110374" y="479339"/>
                    </a:cubicBezTo>
                    <a:cubicBezTo>
                      <a:pt x="110374" y="614942"/>
                      <a:pt x="116681" y="703241"/>
                      <a:pt x="126142" y="737930"/>
                    </a:cubicBezTo>
                    <a:cubicBezTo>
                      <a:pt x="126142" y="737930"/>
                      <a:pt x="126142" y="741084"/>
                      <a:pt x="126142" y="744237"/>
                    </a:cubicBezTo>
                    <a:cubicBezTo>
                      <a:pt x="126142" y="760005"/>
                      <a:pt x="113528" y="769466"/>
                      <a:pt x="91453" y="775773"/>
                    </a:cubicBezTo>
                    <a:cubicBezTo>
                      <a:pt x="69378" y="782080"/>
                      <a:pt x="47303" y="785233"/>
                      <a:pt x="28382" y="785233"/>
                    </a:cubicBezTo>
                    <a:cubicBezTo>
                      <a:pt x="9461" y="785233"/>
                      <a:pt x="0" y="782080"/>
                      <a:pt x="0" y="772619"/>
                    </a:cubicBezTo>
                    <a:cubicBezTo>
                      <a:pt x="0" y="772619"/>
                      <a:pt x="3153" y="766312"/>
                      <a:pt x="6307" y="756851"/>
                    </a:cubicBezTo>
                    <a:cubicBezTo>
                      <a:pt x="15768" y="719009"/>
                      <a:pt x="25228" y="668552"/>
                      <a:pt x="28382" y="599174"/>
                    </a:cubicBezTo>
                    <a:cubicBezTo>
                      <a:pt x="28382" y="529796"/>
                      <a:pt x="28382" y="447804"/>
                      <a:pt x="28382" y="3595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67C31BBA-48CD-F2CB-40ED-BC26D98549F5}"/>
                  </a:ext>
                </a:extLst>
              </p:cNvPr>
              <p:cNvSpPr/>
              <p:nvPr/>
            </p:nvSpPr>
            <p:spPr>
              <a:xfrm>
                <a:off x="6396328" y="1194345"/>
                <a:ext cx="359504" cy="507721"/>
              </a:xfrm>
              <a:custGeom>
                <a:avLst/>
                <a:gdLst>
                  <a:gd name="connsiteX0" fmla="*/ 343737 w 359504"/>
                  <a:gd name="connsiteY0" fmla="*/ 359504 h 507721"/>
                  <a:gd name="connsiteX1" fmla="*/ 327969 w 359504"/>
                  <a:gd name="connsiteY1" fmla="*/ 432036 h 507721"/>
                  <a:gd name="connsiteX2" fmla="*/ 290126 w 359504"/>
                  <a:gd name="connsiteY2" fmla="*/ 476186 h 507721"/>
                  <a:gd name="connsiteX3" fmla="*/ 242823 w 359504"/>
                  <a:gd name="connsiteY3" fmla="*/ 498260 h 507721"/>
                  <a:gd name="connsiteX4" fmla="*/ 176599 w 359504"/>
                  <a:gd name="connsiteY4" fmla="*/ 507721 h 507721"/>
                  <a:gd name="connsiteX5" fmla="*/ 44150 w 359504"/>
                  <a:gd name="connsiteY5" fmla="*/ 441497 h 507721"/>
                  <a:gd name="connsiteX6" fmla="*/ 0 w 359504"/>
                  <a:gd name="connsiteY6" fmla="*/ 268052 h 507721"/>
                  <a:gd name="connsiteX7" fmla="*/ 53610 w 359504"/>
                  <a:gd name="connsiteY7" fmla="*/ 81992 h 507721"/>
                  <a:gd name="connsiteX8" fmla="*/ 214441 w 359504"/>
                  <a:gd name="connsiteY8" fmla="*/ 0 h 507721"/>
                  <a:gd name="connsiteX9" fmla="*/ 346890 w 359504"/>
                  <a:gd name="connsiteY9" fmla="*/ 66224 h 507721"/>
                  <a:gd name="connsiteX10" fmla="*/ 359504 w 359504"/>
                  <a:gd name="connsiteY10" fmla="*/ 113528 h 507721"/>
                  <a:gd name="connsiteX11" fmla="*/ 356351 w 359504"/>
                  <a:gd name="connsiteY11" fmla="*/ 151370 h 507721"/>
                  <a:gd name="connsiteX12" fmla="*/ 340583 w 359504"/>
                  <a:gd name="connsiteY12" fmla="*/ 192366 h 507721"/>
                  <a:gd name="connsiteX13" fmla="*/ 305894 w 359504"/>
                  <a:gd name="connsiteY13" fmla="*/ 239670 h 507721"/>
                  <a:gd name="connsiteX14" fmla="*/ 239670 w 359504"/>
                  <a:gd name="connsiteY14" fmla="*/ 280666 h 507721"/>
                  <a:gd name="connsiteX15" fmla="*/ 132449 w 359504"/>
                  <a:gd name="connsiteY15" fmla="*/ 305894 h 507721"/>
                  <a:gd name="connsiteX16" fmla="*/ 122988 w 359504"/>
                  <a:gd name="connsiteY16" fmla="*/ 312201 h 507721"/>
                  <a:gd name="connsiteX17" fmla="*/ 129295 w 359504"/>
                  <a:gd name="connsiteY17" fmla="*/ 340583 h 507721"/>
                  <a:gd name="connsiteX18" fmla="*/ 145063 w 359504"/>
                  <a:gd name="connsiteY18" fmla="*/ 372119 h 507721"/>
                  <a:gd name="connsiteX19" fmla="*/ 214441 w 359504"/>
                  <a:gd name="connsiteY19" fmla="*/ 403654 h 507721"/>
                  <a:gd name="connsiteX20" fmla="*/ 293280 w 359504"/>
                  <a:gd name="connsiteY20" fmla="*/ 372119 h 507721"/>
                  <a:gd name="connsiteX21" fmla="*/ 321662 w 359504"/>
                  <a:gd name="connsiteY21" fmla="*/ 331122 h 507721"/>
                  <a:gd name="connsiteX22" fmla="*/ 334276 w 359504"/>
                  <a:gd name="connsiteY22" fmla="*/ 321662 h 507721"/>
                  <a:gd name="connsiteX23" fmla="*/ 346890 w 359504"/>
                  <a:gd name="connsiteY23" fmla="*/ 334276 h 507721"/>
                  <a:gd name="connsiteX24" fmla="*/ 343737 w 359504"/>
                  <a:gd name="connsiteY24" fmla="*/ 359504 h 507721"/>
                  <a:gd name="connsiteX25" fmla="*/ 110374 w 359504"/>
                  <a:gd name="connsiteY25" fmla="*/ 217595 h 507721"/>
                  <a:gd name="connsiteX26" fmla="*/ 110374 w 359504"/>
                  <a:gd name="connsiteY26" fmla="*/ 242823 h 507721"/>
                  <a:gd name="connsiteX27" fmla="*/ 119835 w 359504"/>
                  <a:gd name="connsiteY27" fmla="*/ 249130 h 507721"/>
                  <a:gd name="connsiteX28" fmla="*/ 179752 w 359504"/>
                  <a:gd name="connsiteY28" fmla="*/ 230209 h 507721"/>
                  <a:gd name="connsiteX29" fmla="*/ 217595 w 359504"/>
                  <a:gd name="connsiteY29" fmla="*/ 198673 h 507721"/>
                  <a:gd name="connsiteX30" fmla="*/ 245977 w 359504"/>
                  <a:gd name="connsiteY30" fmla="*/ 129295 h 507721"/>
                  <a:gd name="connsiteX31" fmla="*/ 245977 w 359504"/>
                  <a:gd name="connsiteY31" fmla="*/ 116681 h 507721"/>
                  <a:gd name="connsiteX32" fmla="*/ 198673 w 359504"/>
                  <a:gd name="connsiteY32" fmla="*/ 59917 h 507721"/>
                  <a:gd name="connsiteX33" fmla="*/ 141910 w 359504"/>
                  <a:gd name="connsiteY33" fmla="*/ 91453 h 507721"/>
                  <a:gd name="connsiteX34" fmla="*/ 110374 w 359504"/>
                  <a:gd name="connsiteY34" fmla="*/ 217595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59504" h="507721">
                    <a:moveTo>
                      <a:pt x="343737" y="359504"/>
                    </a:moveTo>
                    <a:cubicBezTo>
                      <a:pt x="343737" y="387886"/>
                      <a:pt x="337429" y="409961"/>
                      <a:pt x="327969" y="432036"/>
                    </a:cubicBezTo>
                    <a:cubicBezTo>
                      <a:pt x="315355" y="450957"/>
                      <a:pt x="305894" y="466725"/>
                      <a:pt x="290126" y="476186"/>
                    </a:cubicBezTo>
                    <a:cubicBezTo>
                      <a:pt x="277512" y="485646"/>
                      <a:pt x="258591" y="491953"/>
                      <a:pt x="242823" y="498260"/>
                    </a:cubicBezTo>
                    <a:cubicBezTo>
                      <a:pt x="220748" y="504568"/>
                      <a:pt x="195520" y="507721"/>
                      <a:pt x="176599" y="507721"/>
                    </a:cubicBezTo>
                    <a:cubicBezTo>
                      <a:pt x="116681" y="507721"/>
                      <a:pt x="72532" y="485646"/>
                      <a:pt x="44150" y="441497"/>
                    </a:cubicBezTo>
                    <a:cubicBezTo>
                      <a:pt x="15768" y="397347"/>
                      <a:pt x="0" y="340583"/>
                      <a:pt x="0" y="268052"/>
                    </a:cubicBezTo>
                    <a:cubicBezTo>
                      <a:pt x="0" y="198673"/>
                      <a:pt x="18921" y="135603"/>
                      <a:pt x="53610" y="81992"/>
                    </a:cubicBezTo>
                    <a:cubicBezTo>
                      <a:pt x="88299" y="28382"/>
                      <a:pt x="141910" y="0"/>
                      <a:pt x="214441" y="0"/>
                    </a:cubicBezTo>
                    <a:cubicBezTo>
                      <a:pt x="277512" y="0"/>
                      <a:pt x="321662" y="22075"/>
                      <a:pt x="346890" y="66224"/>
                    </a:cubicBezTo>
                    <a:cubicBezTo>
                      <a:pt x="356351" y="81992"/>
                      <a:pt x="359504" y="100914"/>
                      <a:pt x="359504" y="113528"/>
                    </a:cubicBezTo>
                    <a:cubicBezTo>
                      <a:pt x="359504" y="129295"/>
                      <a:pt x="359504" y="141910"/>
                      <a:pt x="356351" y="151370"/>
                    </a:cubicBezTo>
                    <a:cubicBezTo>
                      <a:pt x="356351" y="160831"/>
                      <a:pt x="350044" y="173445"/>
                      <a:pt x="340583" y="192366"/>
                    </a:cubicBezTo>
                    <a:cubicBezTo>
                      <a:pt x="331122" y="211288"/>
                      <a:pt x="321662" y="227055"/>
                      <a:pt x="305894" y="239670"/>
                    </a:cubicBezTo>
                    <a:cubicBezTo>
                      <a:pt x="290126" y="255437"/>
                      <a:pt x="268052" y="268052"/>
                      <a:pt x="239670" y="280666"/>
                    </a:cubicBezTo>
                    <a:cubicBezTo>
                      <a:pt x="208134" y="293280"/>
                      <a:pt x="173445" y="302741"/>
                      <a:pt x="132449" y="305894"/>
                    </a:cubicBezTo>
                    <a:cubicBezTo>
                      <a:pt x="126142" y="305894"/>
                      <a:pt x="122988" y="309048"/>
                      <a:pt x="122988" y="312201"/>
                    </a:cubicBezTo>
                    <a:cubicBezTo>
                      <a:pt x="122988" y="318508"/>
                      <a:pt x="126142" y="327969"/>
                      <a:pt x="129295" y="340583"/>
                    </a:cubicBezTo>
                    <a:cubicBezTo>
                      <a:pt x="132449" y="353197"/>
                      <a:pt x="138756" y="362658"/>
                      <a:pt x="145063" y="372119"/>
                    </a:cubicBezTo>
                    <a:cubicBezTo>
                      <a:pt x="160831" y="391040"/>
                      <a:pt x="182906" y="403654"/>
                      <a:pt x="214441" y="403654"/>
                    </a:cubicBezTo>
                    <a:cubicBezTo>
                      <a:pt x="245977" y="403654"/>
                      <a:pt x="271205" y="394193"/>
                      <a:pt x="293280" y="372119"/>
                    </a:cubicBezTo>
                    <a:cubicBezTo>
                      <a:pt x="305894" y="362658"/>
                      <a:pt x="315355" y="346890"/>
                      <a:pt x="321662" y="331122"/>
                    </a:cubicBezTo>
                    <a:cubicBezTo>
                      <a:pt x="324815" y="324815"/>
                      <a:pt x="327969" y="321662"/>
                      <a:pt x="334276" y="321662"/>
                    </a:cubicBezTo>
                    <a:cubicBezTo>
                      <a:pt x="337429" y="321662"/>
                      <a:pt x="343737" y="324815"/>
                      <a:pt x="346890" y="334276"/>
                    </a:cubicBezTo>
                    <a:cubicBezTo>
                      <a:pt x="343737" y="350044"/>
                      <a:pt x="343737" y="356351"/>
                      <a:pt x="343737" y="359504"/>
                    </a:cubicBezTo>
                    <a:close/>
                    <a:moveTo>
                      <a:pt x="110374" y="217595"/>
                    </a:moveTo>
                    <a:lnTo>
                      <a:pt x="110374" y="242823"/>
                    </a:lnTo>
                    <a:cubicBezTo>
                      <a:pt x="110374" y="245977"/>
                      <a:pt x="113528" y="249130"/>
                      <a:pt x="119835" y="249130"/>
                    </a:cubicBezTo>
                    <a:cubicBezTo>
                      <a:pt x="141910" y="245977"/>
                      <a:pt x="163984" y="239670"/>
                      <a:pt x="179752" y="230209"/>
                    </a:cubicBezTo>
                    <a:cubicBezTo>
                      <a:pt x="195520" y="220748"/>
                      <a:pt x="211288" y="211288"/>
                      <a:pt x="217595" y="198673"/>
                    </a:cubicBezTo>
                    <a:cubicBezTo>
                      <a:pt x="233363" y="173445"/>
                      <a:pt x="242823" y="148217"/>
                      <a:pt x="245977" y="129295"/>
                    </a:cubicBezTo>
                    <a:lnTo>
                      <a:pt x="245977" y="116681"/>
                    </a:lnTo>
                    <a:cubicBezTo>
                      <a:pt x="245977" y="78839"/>
                      <a:pt x="230209" y="59917"/>
                      <a:pt x="198673" y="59917"/>
                    </a:cubicBezTo>
                    <a:cubicBezTo>
                      <a:pt x="176599" y="59917"/>
                      <a:pt x="157677" y="69378"/>
                      <a:pt x="141910" y="91453"/>
                    </a:cubicBezTo>
                    <a:cubicBezTo>
                      <a:pt x="122988" y="122988"/>
                      <a:pt x="110374" y="163984"/>
                      <a:pt x="110374" y="2175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3009C2D0-0F93-5846-CBE6-09333558251C}"/>
                  </a:ext>
                </a:extLst>
              </p:cNvPr>
              <p:cNvSpPr/>
              <p:nvPr/>
            </p:nvSpPr>
            <p:spPr>
              <a:xfrm>
                <a:off x="6784215" y="1191192"/>
                <a:ext cx="337429" cy="507721"/>
              </a:xfrm>
              <a:custGeom>
                <a:avLst/>
                <a:gdLst>
                  <a:gd name="connsiteX0" fmla="*/ 331122 w 337429"/>
                  <a:gd name="connsiteY0" fmla="*/ 204981 h 507721"/>
                  <a:gd name="connsiteX1" fmla="*/ 334276 w 337429"/>
                  <a:gd name="connsiteY1" fmla="*/ 242823 h 507721"/>
                  <a:gd name="connsiteX2" fmla="*/ 296433 w 337429"/>
                  <a:gd name="connsiteY2" fmla="*/ 261744 h 507721"/>
                  <a:gd name="connsiteX3" fmla="*/ 217595 w 337429"/>
                  <a:gd name="connsiteY3" fmla="*/ 201827 h 507721"/>
                  <a:gd name="connsiteX4" fmla="*/ 223902 w 337429"/>
                  <a:gd name="connsiteY4" fmla="*/ 163984 h 507721"/>
                  <a:gd name="connsiteX5" fmla="*/ 230209 w 337429"/>
                  <a:gd name="connsiteY5" fmla="*/ 119835 h 507721"/>
                  <a:gd name="connsiteX6" fmla="*/ 220748 w 337429"/>
                  <a:gd name="connsiteY6" fmla="*/ 88299 h 507721"/>
                  <a:gd name="connsiteX7" fmla="*/ 189213 w 337429"/>
                  <a:gd name="connsiteY7" fmla="*/ 75685 h 507721"/>
                  <a:gd name="connsiteX8" fmla="*/ 154524 w 337429"/>
                  <a:gd name="connsiteY8" fmla="*/ 91453 h 507721"/>
                  <a:gd name="connsiteX9" fmla="*/ 135602 w 337429"/>
                  <a:gd name="connsiteY9" fmla="*/ 119835 h 507721"/>
                  <a:gd name="connsiteX10" fmla="*/ 132449 w 337429"/>
                  <a:gd name="connsiteY10" fmla="*/ 135603 h 507721"/>
                  <a:gd name="connsiteX11" fmla="*/ 126142 w 337429"/>
                  <a:gd name="connsiteY11" fmla="*/ 245977 h 507721"/>
                  <a:gd name="connsiteX12" fmla="*/ 129295 w 337429"/>
                  <a:gd name="connsiteY12" fmla="*/ 368965 h 507721"/>
                  <a:gd name="connsiteX13" fmla="*/ 132449 w 337429"/>
                  <a:gd name="connsiteY13" fmla="*/ 428882 h 507721"/>
                  <a:gd name="connsiteX14" fmla="*/ 135602 w 337429"/>
                  <a:gd name="connsiteY14" fmla="*/ 447804 h 507721"/>
                  <a:gd name="connsiteX15" fmla="*/ 100913 w 337429"/>
                  <a:gd name="connsiteY15" fmla="*/ 491953 h 507721"/>
                  <a:gd name="connsiteX16" fmla="*/ 34689 w 337429"/>
                  <a:gd name="connsiteY16" fmla="*/ 507721 h 507721"/>
                  <a:gd name="connsiteX17" fmla="*/ 0 w 337429"/>
                  <a:gd name="connsiteY17" fmla="*/ 495107 h 507721"/>
                  <a:gd name="connsiteX18" fmla="*/ 6307 w 337429"/>
                  <a:gd name="connsiteY18" fmla="*/ 460418 h 507721"/>
                  <a:gd name="connsiteX19" fmla="*/ 22075 w 337429"/>
                  <a:gd name="connsiteY19" fmla="*/ 217595 h 507721"/>
                  <a:gd name="connsiteX20" fmla="*/ 12614 w 337429"/>
                  <a:gd name="connsiteY20" fmla="*/ 12614 h 507721"/>
                  <a:gd name="connsiteX21" fmla="*/ 34689 w 337429"/>
                  <a:gd name="connsiteY21" fmla="*/ 0 h 507721"/>
                  <a:gd name="connsiteX22" fmla="*/ 113528 w 337429"/>
                  <a:gd name="connsiteY22" fmla="*/ 40996 h 507721"/>
                  <a:gd name="connsiteX23" fmla="*/ 116681 w 337429"/>
                  <a:gd name="connsiteY23" fmla="*/ 44150 h 507721"/>
                  <a:gd name="connsiteX24" fmla="*/ 132449 w 337429"/>
                  <a:gd name="connsiteY24" fmla="*/ 34689 h 507721"/>
                  <a:gd name="connsiteX25" fmla="*/ 217595 w 337429"/>
                  <a:gd name="connsiteY25" fmla="*/ 6307 h 507721"/>
                  <a:gd name="connsiteX26" fmla="*/ 277512 w 337429"/>
                  <a:gd name="connsiteY26" fmla="*/ 18921 h 507721"/>
                  <a:gd name="connsiteX27" fmla="*/ 337429 w 337429"/>
                  <a:gd name="connsiteY27" fmla="*/ 122988 h 507721"/>
                  <a:gd name="connsiteX28" fmla="*/ 331122 w 337429"/>
                  <a:gd name="connsiteY28" fmla="*/ 204981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7429" h="507721">
                    <a:moveTo>
                      <a:pt x="331122" y="204981"/>
                    </a:moveTo>
                    <a:lnTo>
                      <a:pt x="334276" y="242823"/>
                    </a:lnTo>
                    <a:cubicBezTo>
                      <a:pt x="334276" y="255437"/>
                      <a:pt x="321662" y="261744"/>
                      <a:pt x="296433" y="261744"/>
                    </a:cubicBezTo>
                    <a:cubicBezTo>
                      <a:pt x="242823" y="261744"/>
                      <a:pt x="217595" y="242823"/>
                      <a:pt x="217595" y="201827"/>
                    </a:cubicBezTo>
                    <a:cubicBezTo>
                      <a:pt x="217595" y="192366"/>
                      <a:pt x="220748" y="179752"/>
                      <a:pt x="223902" y="163984"/>
                    </a:cubicBezTo>
                    <a:cubicBezTo>
                      <a:pt x="230209" y="148217"/>
                      <a:pt x="230209" y="132449"/>
                      <a:pt x="230209" y="119835"/>
                    </a:cubicBezTo>
                    <a:cubicBezTo>
                      <a:pt x="230209" y="107221"/>
                      <a:pt x="227055" y="97760"/>
                      <a:pt x="220748" y="88299"/>
                    </a:cubicBezTo>
                    <a:cubicBezTo>
                      <a:pt x="214441" y="78839"/>
                      <a:pt x="201827" y="75685"/>
                      <a:pt x="189213" y="75685"/>
                    </a:cubicBezTo>
                    <a:cubicBezTo>
                      <a:pt x="176599" y="75685"/>
                      <a:pt x="163984" y="81992"/>
                      <a:pt x="154524" y="91453"/>
                    </a:cubicBezTo>
                    <a:cubicBezTo>
                      <a:pt x="145063" y="100914"/>
                      <a:pt x="138756" y="110374"/>
                      <a:pt x="135602" y="119835"/>
                    </a:cubicBezTo>
                    <a:lnTo>
                      <a:pt x="132449" y="135603"/>
                    </a:lnTo>
                    <a:cubicBezTo>
                      <a:pt x="129295" y="157677"/>
                      <a:pt x="126142" y="195520"/>
                      <a:pt x="126142" y="245977"/>
                    </a:cubicBezTo>
                    <a:cubicBezTo>
                      <a:pt x="126142" y="296433"/>
                      <a:pt x="126142" y="337430"/>
                      <a:pt x="129295" y="368965"/>
                    </a:cubicBezTo>
                    <a:cubicBezTo>
                      <a:pt x="129295" y="397347"/>
                      <a:pt x="132449" y="419422"/>
                      <a:pt x="132449" y="428882"/>
                    </a:cubicBezTo>
                    <a:cubicBezTo>
                      <a:pt x="132449" y="441497"/>
                      <a:pt x="135602" y="447804"/>
                      <a:pt x="135602" y="447804"/>
                    </a:cubicBezTo>
                    <a:cubicBezTo>
                      <a:pt x="135602" y="466725"/>
                      <a:pt x="122988" y="479339"/>
                      <a:pt x="100913" y="491953"/>
                    </a:cubicBezTo>
                    <a:cubicBezTo>
                      <a:pt x="78839" y="504568"/>
                      <a:pt x="56764" y="507721"/>
                      <a:pt x="34689" y="507721"/>
                    </a:cubicBezTo>
                    <a:cubicBezTo>
                      <a:pt x="12614" y="507721"/>
                      <a:pt x="0" y="504568"/>
                      <a:pt x="0" y="495107"/>
                    </a:cubicBezTo>
                    <a:lnTo>
                      <a:pt x="6307" y="460418"/>
                    </a:lnTo>
                    <a:cubicBezTo>
                      <a:pt x="15768" y="397347"/>
                      <a:pt x="22075" y="318508"/>
                      <a:pt x="22075" y="217595"/>
                    </a:cubicBezTo>
                    <a:cubicBezTo>
                      <a:pt x="22075" y="116681"/>
                      <a:pt x="18921" y="50457"/>
                      <a:pt x="12614" y="12614"/>
                    </a:cubicBezTo>
                    <a:cubicBezTo>
                      <a:pt x="12614" y="3154"/>
                      <a:pt x="18921" y="0"/>
                      <a:pt x="34689" y="0"/>
                    </a:cubicBezTo>
                    <a:cubicBezTo>
                      <a:pt x="72531" y="0"/>
                      <a:pt x="97760" y="12614"/>
                      <a:pt x="113528" y="40996"/>
                    </a:cubicBezTo>
                    <a:cubicBezTo>
                      <a:pt x="113528" y="44150"/>
                      <a:pt x="116681" y="44150"/>
                      <a:pt x="116681" y="44150"/>
                    </a:cubicBezTo>
                    <a:cubicBezTo>
                      <a:pt x="119835" y="44150"/>
                      <a:pt x="122988" y="40996"/>
                      <a:pt x="132449" y="34689"/>
                    </a:cubicBezTo>
                    <a:cubicBezTo>
                      <a:pt x="154524" y="15768"/>
                      <a:pt x="182906" y="6307"/>
                      <a:pt x="217595" y="6307"/>
                    </a:cubicBezTo>
                    <a:cubicBezTo>
                      <a:pt x="236516" y="6307"/>
                      <a:pt x="258591" y="9461"/>
                      <a:pt x="277512" y="18921"/>
                    </a:cubicBezTo>
                    <a:cubicBezTo>
                      <a:pt x="318508" y="34689"/>
                      <a:pt x="337429" y="69378"/>
                      <a:pt x="337429" y="122988"/>
                    </a:cubicBezTo>
                    <a:lnTo>
                      <a:pt x="331122" y="204981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3CF104D1-6DE9-C915-EEE3-2475129A1715}"/>
                  </a:ext>
                </a:extLst>
              </p:cNvPr>
              <p:cNvSpPr/>
              <p:nvPr/>
            </p:nvSpPr>
            <p:spPr>
              <a:xfrm>
                <a:off x="7165794" y="1191192"/>
                <a:ext cx="337429" cy="507721"/>
              </a:xfrm>
              <a:custGeom>
                <a:avLst/>
                <a:gdLst>
                  <a:gd name="connsiteX0" fmla="*/ 331122 w 337429"/>
                  <a:gd name="connsiteY0" fmla="*/ 204981 h 507721"/>
                  <a:gd name="connsiteX1" fmla="*/ 334276 w 337429"/>
                  <a:gd name="connsiteY1" fmla="*/ 242823 h 507721"/>
                  <a:gd name="connsiteX2" fmla="*/ 296433 w 337429"/>
                  <a:gd name="connsiteY2" fmla="*/ 261744 h 507721"/>
                  <a:gd name="connsiteX3" fmla="*/ 217595 w 337429"/>
                  <a:gd name="connsiteY3" fmla="*/ 201827 h 507721"/>
                  <a:gd name="connsiteX4" fmla="*/ 223902 w 337429"/>
                  <a:gd name="connsiteY4" fmla="*/ 163984 h 507721"/>
                  <a:gd name="connsiteX5" fmla="*/ 230209 w 337429"/>
                  <a:gd name="connsiteY5" fmla="*/ 119835 h 507721"/>
                  <a:gd name="connsiteX6" fmla="*/ 220748 w 337429"/>
                  <a:gd name="connsiteY6" fmla="*/ 88299 h 507721"/>
                  <a:gd name="connsiteX7" fmla="*/ 189213 w 337429"/>
                  <a:gd name="connsiteY7" fmla="*/ 75685 h 507721"/>
                  <a:gd name="connsiteX8" fmla="*/ 154524 w 337429"/>
                  <a:gd name="connsiteY8" fmla="*/ 91453 h 507721"/>
                  <a:gd name="connsiteX9" fmla="*/ 135602 w 337429"/>
                  <a:gd name="connsiteY9" fmla="*/ 119835 h 507721"/>
                  <a:gd name="connsiteX10" fmla="*/ 132449 w 337429"/>
                  <a:gd name="connsiteY10" fmla="*/ 135603 h 507721"/>
                  <a:gd name="connsiteX11" fmla="*/ 126142 w 337429"/>
                  <a:gd name="connsiteY11" fmla="*/ 245977 h 507721"/>
                  <a:gd name="connsiteX12" fmla="*/ 129295 w 337429"/>
                  <a:gd name="connsiteY12" fmla="*/ 368965 h 507721"/>
                  <a:gd name="connsiteX13" fmla="*/ 132449 w 337429"/>
                  <a:gd name="connsiteY13" fmla="*/ 428882 h 507721"/>
                  <a:gd name="connsiteX14" fmla="*/ 135602 w 337429"/>
                  <a:gd name="connsiteY14" fmla="*/ 447804 h 507721"/>
                  <a:gd name="connsiteX15" fmla="*/ 100913 w 337429"/>
                  <a:gd name="connsiteY15" fmla="*/ 491953 h 507721"/>
                  <a:gd name="connsiteX16" fmla="*/ 34689 w 337429"/>
                  <a:gd name="connsiteY16" fmla="*/ 507721 h 507721"/>
                  <a:gd name="connsiteX17" fmla="*/ 0 w 337429"/>
                  <a:gd name="connsiteY17" fmla="*/ 495107 h 507721"/>
                  <a:gd name="connsiteX18" fmla="*/ 6307 w 337429"/>
                  <a:gd name="connsiteY18" fmla="*/ 460418 h 507721"/>
                  <a:gd name="connsiteX19" fmla="*/ 22075 w 337429"/>
                  <a:gd name="connsiteY19" fmla="*/ 217595 h 507721"/>
                  <a:gd name="connsiteX20" fmla="*/ 12614 w 337429"/>
                  <a:gd name="connsiteY20" fmla="*/ 12614 h 507721"/>
                  <a:gd name="connsiteX21" fmla="*/ 34689 w 337429"/>
                  <a:gd name="connsiteY21" fmla="*/ 0 h 507721"/>
                  <a:gd name="connsiteX22" fmla="*/ 113528 w 337429"/>
                  <a:gd name="connsiteY22" fmla="*/ 40996 h 507721"/>
                  <a:gd name="connsiteX23" fmla="*/ 116681 w 337429"/>
                  <a:gd name="connsiteY23" fmla="*/ 44150 h 507721"/>
                  <a:gd name="connsiteX24" fmla="*/ 132449 w 337429"/>
                  <a:gd name="connsiteY24" fmla="*/ 34689 h 507721"/>
                  <a:gd name="connsiteX25" fmla="*/ 217595 w 337429"/>
                  <a:gd name="connsiteY25" fmla="*/ 6307 h 507721"/>
                  <a:gd name="connsiteX26" fmla="*/ 277512 w 337429"/>
                  <a:gd name="connsiteY26" fmla="*/ 18921 h 507721"/>
                  <a:gd name="connsiteX27" fmla="*/ 337429 w 337429"/>
                  <a:gd name="connsiteY27" fmla="*/ 122988 h 507721"/>
                  <a:gd name="connsiteX28" fmla="*/ 331122 w 337429"/>
                  <a:gd name="connsiteY28" fmla="*/ 204981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7429" h="507721">
                    <a:moveTo>
                      <a:pt x="331122" y="204981"/>
                    </a:moveTo>
                    <a:lnTo>
                      <a:pt x="334276" y="242823"/>
                    </a:lnTo>
                    <a:cubicBezTo>
                      <a:pt x="334276" y="255437"/>
                      <a:pt x="321662" y="261744"/>
                      <a:pt x="296433" y="261744"/>
                    </a:cubicBezTo>
                    <a:cubicBezTo>
                      <a:pt x="242823" y="261744"/>
                      <a:pt x="217595" y="242823"/>
                      <a:pt x="217595" y="201827"/>
                    </a:cubicBezTo>
                    <a:cubicBezTo>
                      <a:pt x="217595" y="192366"/>
                      <a:pt x="220748" y="179752"/>
                      <a:pt x="223902" y="163984"/>
                    </a:cubicBezTo>
                    <a:cubicBezTo>
                      <a:pt x="230209" y="148217"/>
                      <a:pt x="230209" y="132449"/>
                      <a:pt x="230209" y="119835"/>
                    </a:cubicBezTo>
                    <a:cubicBezTo>
                      <a:pt x="230209" y="107221"/>
                      <a:pt x="227055" y="97760"/>
                      <a:pt x="220748" y="88299"/>
                    </a:cubicBezTo>
                    <a:cubicBezTo>
                      <a:pt x="214441" y="78839"/>
                      <a:pt x="201827" y="75685"/>
                      <a:pt x="189213" y="75685"/>
                    </a:cubicBezTo>
                    <a:cubicBezTo>
                      <a:pt x="176599" y="75685"/>
                      <a:pt x="163984" y="81992"/>
                      <a:pt x="154524" y="91453"/>
                    </a:cubicBezTo>
                    <a:cubicBezTo>
                      <a:pt x="145063" y="100914"/>
                      <a:pt x="138756" y="110374"/>
                      <a:pt x="135602" y="119835"/>
                    </a:cubicBezTo>
                    <a:lnTo>
                      <a:pt x="132449" y="135603"/>
                    </a:lnTo>
                    <a:cubicBezTo>
                      <a:pt x="129295" y="157677"/>
                      <a:pt x="126142" y="195520"/>
                      <a:pt x="126142" y="245977"/>
                    </a:cubicBezTo>
                    <a:cubicBezTo>
                      <a:pt x="126142" y="296433"/>
                      <a:pt x="126142" y="337430"/>
                      <a:pt x="129295" y="368965"/>
                    </a:cubicBezTo>
                    <a:cubicBezTo>
                      <a:pt x="129295" y="397347"/>
                      <a:pt x="132449" y="419422"/>
                      <a:pt x="132449" y="428882"/>
                    </a:cubicBezTo>
                    <a:cubicBezTo>
                      <a:pt x="132449" y="441497"/>
                      <a:pt x="135602" y="447804"/>
                      <a:pt x="135602" y="447804"/>
                    </a:cubicBezTo>
                    <a:cubicBezTo>
                      <a:pt x="135602" y="466725"/>
                      <a:pt x="122988" y="479339"/>
                      <a:pt x="100913" y="491953"/>
                    </a:cubicBezTo>
                    <a:cubicBezTo>
                      <a:pt x="78839" y="504568"/>
                      <a:pt x="56764" y="507721"/>
                      <a:pt x="34689" y="507721"/>
                    </a:cubicBezTo>
                    <a:cubicBezTo>
                      <a:pt x="12614" y="507721"/>
                      <a:pt x="0" y="504568"/>
                      <a:pt x="0" y="495107"/>
                    </a:cubicBezTo>
                    <a:lnTo>
                      <a:pt x="6307" y="460418"/>
                    </a:lnTo>
                    <a:cubicBezTo>
                      <a:pt x="15768" y="397347"/>
                      <a:pt x="22075" y="318508"/>
                      <a:pt x="22075" y="217595"/>
                    </a:cubicBezTo>
                    <a:cubicBezTo>
                      <a:pt x="22075" y="116681"/>
                      <a:pt x="18921" y="50457"/>
                      <a:pt x="12614" y="12614"/>
                    </a:cubicBezTo>
                    <a:cubicBezTo>
                      <a:pt x="12614" y="3154"/>
                      <a:pt x="18921" y="0"/>
                      <a:pt x="34689" y="0"/>
                    </a:cubicBezTo>
                    <a:cubicBezTo>
                      <a:pt x="72531" y="0"/>
                      <a:pt x="97760" y="12614"/>
                      <a:pt x="113528" y="40996"/>
                    </a:cubicBezTo>
                    <a:cubicBezTo>
                      <a:pt x="113528" y="44150"/>
                      <a:pt x="116681" y="44150"/>
                      <a:pt x="116681" y="44150"/>
                    </a:cubicBezTo>
                    <a:cubicBezTo>
                      <a:pt x="119835" y="44150"/>
                      <a:pt x="122988" y="40996"/>
                      <a:pt x="132449" y="34689"/>
                    </a:cubicBezTo>
                    <a:cubicBezTo>
                      <a:pt x="154524" y="15768"/>
                      <a:pt x="182906" y="6307"/>
                      <a:pt x="217595" y="6307"/>
                    </a:cubicBezTo>
                    <a:cubicBezTo>
                      <a:pt x="236516" y="6307"/>
                      <a:pt x="258591" y="9461"/>
                      <a:pt x="277512" y="18921"/>
                    </a:cubicBezTo>
                    <a:cubicBezTo>
                      <a:pt x="318508" y="34689"/>
                      <a:pt x="337429" y="69378"/>
                      <a:pt x="337429" y="122988"/>
                    </a:cubicBezTo>
                    <a:lnTo>
                      <a:pt x="331122" y="204981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9ED4DEF1-F050-C358-AE91-56DD4DFFD670}"/>
                  </a:ext>
                </a:extLst>
              </p:cNvPr>
              <p:cNvSpPr/>
              <p:nvPr/>
            </p:nvSpPr>
            <p:spPr>
              <a:xfrm>
                <a:off x="7500070" y="1194345"/>
                <a:ext cx="450957" cy="801001"/>
              </a:xfrm>
              <a:custGeom>
                <a:avLst/>
                <a:gdLst>
                  <a:gd name="connsiteX0" fmla="*/ 239670 w 450957"/>
                  <a:gd name="connsiteY0" fmla="*/ 788387 h 801001"/>
                  <a:gd name="connsiteX1" fmla="*/ 227055 w 450957"/>
                  <a:gd name="connsiteY1" fmla="*/ 801001 h 801001"/>
                  <a:gd name="connsiteX2" fmla="*/ 227055 w 450957"/>
                  <a:gd name="connsiteY2" fmla="*/ 801001 h 801001"/>
                  <a:gd name="connsiteX3" fmla="*/ 148217 w 450957"/>
                  <a:gd name="connsiteY3" fmla="*/ 775773 h 801001"/>
                  <a:gd name="connsiteX4" fmla="*/ 104067 w 450957"/>
                  <a:gd name="connsiteY4" fmla="*/ 719009 h 801001"/>
                  <a:gd name="connsiteX5" fmla="*/ 145063 w 450957"/>
                  <a:gd name="connsiteY5" fmla="*/ 605481 h 801001"/>
                  <a:gd name="connsiteX6" fmla="*/ 186059 w 450957"/>
                  <a:gd name="connsiteY6" fmla="*/ 498260 h 801001"/>
                  <a:gd name="connsiteX7" fmla="*/ 157677 w 450957"/>
                  <a:gd name="connsiteY7" fmla="*/ 394193 h 801001"/>
                  <a:gd name="connsiteX8" fmla="*/ 100913 w 450957"/>
                  <a:gd name="connsiteY8" fmla="*/ 236516 h 801001"/>
                  <a:gd name="connsiteX9" fmla="*/ 56764 w 450957"/>
                  <a:gd name="connsiteY9" fmla="*/ 129295 h 801001"/>
                  <a:gd name="connsiteX10" fmla="*/ 22075 w 450957"/>
                  <a:gd name="connsiteY10" fmla="*/ 75685 h 801001"/>
                  <a:gd name="connsiteX11" fmla="*/ 12614 w 450957"/>
                  <a:gd name="connsiteY11" fmla="*/ 69378 h 801001"/>
                  <a:gd name="connsiteX12" fmla="*/ 0 w 450957"/>
                  <a:gd name="connsiteY12" fmla="*/ 56764 h 801001"/>
                  <a:gd name="connsiteX13" fmla="*/ 47303 w 450957"/>
                  <a:gd name="connsiteY13" fmla="*/ 25228 h 801001"/>
                  <a:gd name="connsiteX14" fmla="*/ 129295 w 450957"/>
                  <a:gd name="connsiteY14" fmla="*/ 9461 h 801001"/>
                  <a:gd name="connsiteX15" fmla="*/ 154524 w 450957"/>
                  <a:gd name="connsiteY15" fmla="*/ 34689 h 801001"/>
                  <a:gd name="connsiteX16" fmla="*/ 195520 w 450957"/>
                  <a:gd name="connsiteY16" fmla="*/ 173445 h 801001"/>
                  <a:gd name="connsiteX17" fmla="*/ 264898 w 450957"/>
                  <a:gd name="connsiteY17" fmla="*/ 356351 h 801001"/>
                  <a:gd name="connsiteX18" fmla="*/ 302740 w 450957"/>
                  <a:gd name="connsiteY18" fmla="*/ 280666 h 801001"/>
                  <a:gd name="connsiteX19" fmla="*/ 331122 w 450957"/>
                  <a:gd name="connsiteY19" fmla="*/ 160831 h 801001"/>
                  <a:gd name="connsiteX20" fmla="*/ 283819 w 450957"/>
                  <a:gd name="connsiteY20" fmla="*/ 66224 h 801001"/>
                  <a:gd name="connsiteX21" fmla="*/ 274359 w 450957"/>
                  <a:gd name="connsiteY21" fmla="*/ 56764 h 801001"/>
                  <a:gd name="connsiteX22" fmla="*/ 324815 w 450957"/>
                  <a:gd name="connsiteY22" fmla="*/ 18921 h 801001"/>
                  <a:gd name="connsiteX23" fmla="*/ 416268 w 450957"/>
                  <a:gd name="connsiteY23" fmla="*/ 0 h 801001"/>
                  <a:gd name="connsiteX24" fmla="*/ 450957 w 450957"/>
                  <a:gd name="connsiteY24" fmla="*/ 47303 h 801001"/>
                  <a:gd name="connsiteX25" fmla="*/ 435190 w 450957"/>
                  <a:gd name="connsiteY25" fmla="*/ 129295 h 801001"/>
                  <a:gd name="connsiteX26" fmla="*/ 406808 w 450957"/>
                  <a:gd name="connsiteY26" fmla="*/ 204981 h 801001"/>
                  <a:gd name="connsiteX27" fmla="*/ 343737 w 450957"/>
                  <a:gd name="connsiteY27" fmla="*/ 331122 h 801001"/>
                  <a:gd name="connsiteX28" fmla="*/ 258591 w 450957"/>
                  <a:gd name="connsiteY28" fmla="*/ 504568 h 801001"/>
                  <a:gd name="connsiteX29" fmla="*/ 220748 w 450957"/>
                  <a:gd name="connsiteY29" fmla="*/ 687473 h 801001"/>
                  <a:gd name="connsiteX30" fmla="*/ 230209 w 450957"/>
                  <a:gd name="connsiteY30" fmla="*/ 760005 h 801001"/>
                  <a:gd name="connsiteX31" fmla="*/ 239670 w 450957"/>
                  <a:gd name="connsiteY31" fmla="*/ 788387 h 80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50957" h="801001">
                    <a:moveTo>
                      <a:pt x="239670" y="788387"/>
                    </a:moveTo>
                    <a:cubicBezTo>
                      <a:pt x="239670" y="797848"/>
                      <a:pt x="236516" y="801001"/>
                      <a:pt x="227055" y="801001"/>
                    </a:cubicBezTo>
                    <a:lnTo>
                      <a:pt x="227055" y="801001"/>
                    </a:lnTo>
                    <a:cubicBezTo>
                      <a:pt x="204981" y="801001"/>
                      <a:pt x="176599" y="791540"/>
                      <a:pt x="148217" y="775773"/>
                    </a:cubicBezTo>
                    <a:cubicBezTo>
                      <a:pt x="119835" y="760005"/>
                      <a:pt x="104067" y="741084"/>
                      <a:pt x="104067" y="719009"/>
                    </a:cubicBezTo>
                    <a:cubicBezTo>
                      <a:pt x="104067" y="696934"/>
                      <a:pt x="116681" y="659091"/>
                      <a:pt x="145063" y="605481"/>
                    </a:cubicBezTo>
                    <a:cubicBezTo>
                      <a:pt x="173445" y="551871"/>
                      <a:pt x="186059" y="517182"/>
                      <a:pt x="186059" y="498260"/>
                    </a:cubicBezTo>
                    <a:cubicBezTo>
                      <a:pt x="186059" y="479339"/>
                      <a:pt x="176599" y="444650"/>
                      <a:pt x="157677" y="394193"/>
                    </a:cubicBezTo>
                    <a:cubicBezTo>
                      <a:pt x="132449" y="327969"/>
                      <a:pt x="116681" y="277512"/>
                      <a:pt x="100913" y="236516"/>
                    </a:cubicBezTo>
                    <a:cubicBezTo>
                      <a:pt x="88299" y="195520"/>
                      <a:pt x="72532" y="160831"/>
                      <a:pt x="56764" y="129295"/>
                    </a:cubicBezTo>
                    <a:cubicBezTo>
                      <a:pt x="40996" y="97760"/>
                      <a:pt x="28382" y="78839"/>
                      <a:pt x="22075" y="75685"/>
                    </a:cubicBezTo>
                    <a:lnTo>
                      <a:pt x="12614" y="69378"/>
                    </a:lnTo>
                    <a:cubicBezTo>
                      <a:pt x="6307" y="66224"/>
                      <a:pt x="0" y="59917"/>
                      <a:pt x="0" y="56764"/>
                    </a:cubicBezTo>
                    <a:cubicBezTo>
                      <a:pt x="0" y="47303"/>
                      <a:pt x="15768" y="37843"/>
                      <a:pt x="47303" y="25228"/>
                    </a:cubicBezTo>
                    <a:cubicBezTo>
                      <a:pt x="78839" y="15768"/>
                      <a:pt x="107221" y="9461"/>
                      <a:pt x="129295" y="9461"/>
                    </a:cubicBezTo>
                    <a:cubicBezTo>
                      <a:pt x="138756" y="9461"/>
                      <a:pt x="148217" y="18921"/>
                      <a:pt x="154524" y="34689"/>
                    </a:cubicBezTo>
                    <a:cubicBezTo>
                      <a:pt x="167138" y="69378"/>
                      <a:pt x="182906" y="113528"/>
                      <a:pt x="195520" y="173445"/>
                    </a:cubicBezTo>
                    <a:cubicBezTo>
                      <a:pt x="233363" y="296433"/>
                      <a:pt x="255437" y="356351"/>
                      <a:pt x="264898" y="356351"/>
                    </a:cubicBezTo>
                    <a:cubicBezTo>
                      <a:pt x="271205" y="356351"/>
                      <a:pt x="283819" y="331122"/>
                      <a:pt x="302740" y="280666"/>
                    </a:cubicBezTo>
                    <a:cubicBezTo>
                      <a:pt x="321662" y="230209"/>
                      <a:pt x="331122" y="189213"/>
                      <a:pt x="331122" y="160831"/>
                    </a:cubicBezTo>
                    <a:cubicBezTo>
                      <a:pt x="331122" y="107221"/>
                      <a:pt x="315355" y="75685"/>
                      <a:pt x="283819" y="66224"/>
                    </a:cubicBezTo>
                    <a:cubicBezTo>
                      <a:pt x="277512" y="66224"/>
                      <a:pt x="274359" y="59917"/>
                      <a:pt x="274359" y="56764"/>
                    </a:cubicBezTo>
                    <a:cubicBezTo>
                      <a:pt x="274359" y="44150"/>
                      <a:pt x="290126" y="31535"/>
                      <a:pt x="324815" y="18921"/>
                    </a:cubicBezTo>
                    <a:cubicBezTo>
                      <a:pt x="359504" y="6307"/>
                      <a:pt x="387886" y="0"/>
                      <a:pt x="416268" y="0"/>
                    </a:cubicBezTo>
                    <a:cubicBezTo>
                      <a:pt x="438343" y="0"/>
                      <a:pt x="450957" y="15768"/>
                      <a:pt x="450957" y="47303"/>
                    </a:cubicBezTo>
                    <a:cubicBezTo>
                      <a:pt x="450957" y="69378"/>
                      <a:pt x="444650" y="97760"/>
                      <a:pt x="435190" y="129295"/>
                    </a:cubicBezTo>
                    <a:cubicBezTo>
                      <a:pt x="425729" y="160831"/>
                      <a:pt x="416268" y="186059"/>
                      <a:pt x="406808" y="204981"/>
                    </a:cubicBezTo>
                    <a:cubicBezTo>
                      <a:pt x="397347" y="223902"/>
                      <a:pt x="378426" y="264898"/>
                      <a:pt x="343737" y="331122"/>
                    </a:cubicBezTo>
                    <a:cubicBezTo>
                      <a:pt x="309048" y="397347"/>
                      <a:pt x="280666" y="454111"/>
                      <a:pt x="258591" y="504568"/>
                    </a:cubicBezTo>
                    <a:cubicBezTo>
                      <a:pt x="233363" y="564485"/>
                      <a:pt x="220748" y="624402"/>
                      <a:pt x="220748" y="687473"/>
                    </a:cubicBezTo>
                    <a:cubicBezTo>
                      <a:pt x="220748" y="719009"/>
                      <a:pt x="223902" y="744237"/>
                      <a:pt x="230209" y="760005"/>
                    </a:cubicBezTo>
                    <a:cubicBezTo>
                      <a:pt x="236516" y="775773"/>
                      <a:pt x="239670" y="785233"/>
                      <a:pt x="239670" y="7883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" name="Graphic 1078">
              <a:extLst>
                <a:ext uri="{FF2B5EF4-FFF2-40B4-BE49-F238E27FC236}">
                  <a16:creationId xmlns:a16="http://schemas.microsoft.com/office/drawing/2014/main" id="{557905A9-0568-91AB-944A-8331823C0436}"/>
                </a:ext>
              </a:extLst>
            </p:cNvPr>
            <p:cNvGrpSpPr/>
            <p:nvPr/>
          </p:nvGrpSpPr>
          <p:grpSpPr>
            <a:xfrm>
              <a:off x="4994054" y="1859744"/>
              <a:ext cx="3617118" cy="794693"/>
              <a:chOff x="4994054" y="1859744"/>
              <a:chExt cx="3617118" cy="794693"/>
            </a:xfrm>
            <a:solidFill>
              <a:srgbClr val="FFFFFF"/>
            </a:solidFill>
          </p:grpSpPr>
          <p:sp>
            <p:nvSpPr>
              <p:cNvPr id="2176" name="Freeform: Shape 2175">
                <a:extLst>
                  <a:ext uri="{FF2B5EF4-FFF2-40B4-BE49-F238E27FC236}">
                    <a16:creationId xmlns:a16="http://schemas.microsoft.com/office/drawing/2014/main" id="{E47203D1-ADFA-849B-2CA4-AF0486DA64B7}"/>
                  </a:ext>
                </a:extLst>
              </p:cNvPr>
              <p:cNvSpPr/>
              <p:nvPr/>
            </p:nvSpPr>
            <p:spPr>
              <a:xfrm>
                <a:off x="4994054" y="1859744"/>
                <a:ext cx="495106" cy="787652"/>
              </a:xfrm>
              <a:custGeom>
                <a:avLst/>
                <a:gdLst>
                  <a:gd name="connsiteX0" fmla="*/ 466725 w 495106"/>
                  <a:gd name="connsiteY0" fmla="*/ 520335 h 787652"/>
                  <a:gd name="connsiteX1" fmla="*/ 485646 w 495106"/>
                  <a:gd name="connsiteY1" fmla="*/ 570792 h 787652"/>
                  <a:gd name="connsiteX2" fmla="*/ 466725 w 495106"/>
                  <a:gd name="connsiteY2" fmla="*/ 662245 h 787652"/>
                  <a:gd name="connsiteX3" fmla="*/ 419422 w 495106"/>
                  <a:gd name="connsiteY3" fmla="*/ 725316 h 787652"/>
                  <a:gd name="connsiteX4" fmla="*/ 356351 w 495106"/>
                  <a:gd name="connsiteY4" fmla="*/ 763159 h 787652"/>
                  <a:gd name="connsiteX5" fmla="*/ 141910 w 495106"/>
                  <a:gd name="connsiteY5" fmla="*/ 760005 h 787652"/>
                  <a:gd name="connsiteX6" fmla="*/ 63071 w 495106"/>
                  <a:gd name="connsiteY6" fmla="*/ 696934 h 787652"/>
                  <a:gd name="connsiteX7" fmla="*/ 18921 w 495106"/>
                  <a:gd name="connsiteY7" fmla="*/ 608635 h 787652"/>
                  <a:gd name="connsiteX8" fmla="*/ 0 w 495106"/>
                  <a:gd name="connsiteY8" fmla="*/ 447804 h 787652"/>
                  <a:gd name="connsiteX9" fmla="*/ 15768 w 495106"/>
                  <a:gd name="connsiteY9" fmla="*/ 290126 h 787652"/>
                  <a:gd name="connsiteX10" fmla="*/ 66224 w 495106"/>
                  <a:gd name="connsiteY10" fmla="*/ 148217 h 787652"/>
                  <a:gd name="connsiteX11" fmla="*/ 160831 w 495106"/>
                  <a:gd name="connsiteY11" fmla="*/ 40996 h 787652"/>
                  <a:gd name="connsiteX12" fmla="*/ 302741 w 495106"/>
                  <a:gd name="connsiteY12" fmla="*/ 0 h 787652"/>
                  <a:gd name="connsiteX13" fmla="*/ 375272 w 495106"/>
                  <a:gd name="connsiteY13" fmla="*/ 12614 h 787652"/>
                  <a:gd name="connsiteX14" fmla="*/ 435190 w 495106"/>
                  <a:gd name="connsiteY14" fmla="*/ 40996 h 787652"/>
                  <a:gd name="connsiteX15" fmla="*/ 476186 w 495106"/>
                  <a:gd name="connsiteY15" fmla="*/ 91453 h 787652"/>
                  <a:gd name="connsiteX16" fmla="*/ 495107 w 495106"/>
                  <a:gd name="connsiteY16" fmla="*/ 173445 h 787652"/>
                  <a:gd name="connsiteX17" fmla="*/ 473032 w 495106"/>
                  <a:gd name="connsiteY17" fmla="*/ 261744 h 787652"/>
                  <a:gd name="connsiteX18" fmla="*/ 438343 w 495106"/>
                  <a:gd name="connsiteY18" fmla="*/ 293280 h 787652"/>
                  <a:gd name="connsiteX19" fmla="*/ 381579 w 495106"/>
                  <a:gd name="connsiteY19" fmla="*/ 309048 h 787652"/>
                  <a:gd name="connsiteX20" fmla="*/ 312201 w 495106"/>
                  <a:gd name="connsiteY20" fmla="*/ 264898 h 787652"/>
                  <a:gd name="connsiteX21" fmla="*/ 302741 w 495106"/>
                  <a:gd name="connsiteY21" fmla="*/ 227055 h 787652"/>
                  <a:gd name="connsiteX22" fmla="*/ 315355 w 495106"/>
                  <a:gd name="connsiteY22" fmla="*/ 204981 h 787652"/>
                  <a:gd name="connsiteX23" fmla="*/ 343737 w 495106"/>
                  <a:gd name="connsiteY23" fmla="*/ 182906 h 787652"/>
                  <a:gd name="connsiteX24" fmla="*/ 356351 w 495106"/>
                  <a:gd name="connsiteY24" fmla="*/ 138756 h 787652"/>
                  <a:gd name="connsiteX25" fmla="*/ 346890 w 495106"/>
                  <a:gd name="connsiteY25" fmla="*/ 104067 h 787652"/>
                  <a:gd name="connsiteX26" fmla="*/ 286973 w 495106"/>
                  <a:gd name="connsiteY26" fmla="*/ 78839 h 787652"/>
                  <a:gd name="connsiteX27" fmla="*/ 217595 w 495106"/>
                  <a:gd name="connsiteY27" fmla="*/ 113528 h 787652"/>
                  <a:gd name="connsiteX28" fmla="*/ 170292 w 495106"/>
                  <a:gd name="connsiteY28" fmla="*/ 201827 h 787652"/>
                  <a:gd name="connsiteX29" fmla="*/ 138756 w 495106"/>
                  <a:gd name="connsiteY29" fmla="*/ 400501 h 787652"/>
                  <a:gd name="connsiteX30" fmla="*/ 163984 w 495106"/>
                  <a:gd name="connsiteY30" fmla="*/ 545564 h 787652"/>
                  <a:gd name="connsiteX31" fmla="*/ 239670 w 495106"/>
                  <a:gd name="connsiteY31" fmla="*/ 637017 h 787652"/>
                  <a:gd name="connsiteX32" fmla="*/ 305894 w 495106"/>
                  <a:gd name="connsiteY32" fmla="*/ 649631 h 787652"/>
                  <a:gd name="connsiteX33" fmla="*/ 419422 w 495106"/>
                  <a:gd name="connsiteY33" fmla="*/ 592867 h 787652"/>
                  <a:gd name="connsiteX34" fmla="*/ 454111 w 495106"/>
                  <a:gd name="connsiteY34" fmla="*/ 539257 h 787652"/>
                  <a:gd name="connsiteX35" fmla="*/ 466725 w 495106"/>
                  <a:gd name="connsiteY35" fmla="*/ 520335 h 78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95106" h="787652">
                    <a:moveTo>
                      <a:pt x="466725" y="520335"/>
                    </a:moveTo>
                    <a:cubicBezTo>
                      <a:pt x="479339" y="520335"/>
                      <a:pt x="485646" y="536103"/>
                      <a:pt x="485646" y="570792"/>
                    </a:cubicBezTo>
                    <a:cubicBezTo>
                      <a:pt x="485646" y="605481"/>
                      <a:pt x="479339" y="637017"/>
                      <a:pt x="466725" y="662245"/>
                    </a:cubicBezTo>
                    <a:cubicBezTo>
                      <a:pt x="454111" y="690627"/>
                      <a:pt x="438343" y="709548"/>
                      <a:pt x="419422" y="725316"/>
                    </a:cubicBezTo>
                    <a:cubicBezTo>
                      <a:pt x="400500" y="741084"/>
                      <a:pt x="381579" y="753698"/>
                      <a:pt x="356351" y="763159"/>
                    </a:cubicBezTo>
                    <a:cubicBezTo>
                      <a:pt x="280666" y="797847"/>
                      <a:pt x="208134" y="794694"/>
                      <a:pt x="141910" y="760005"/>
                    </a:cubicBezTo>
                    <a:cubicBezTo>
                      <a:pt x="107221" y="741084"/>
                      <a:pt x="81992" y="722162"/>
                      <a:pt x="63071" y="696934"/>
                    </a:cubicBezTo>
                    <a:cubicBezTo>
                      <a:pt x="44150" y="671706"/>
                      <a:pt x="31535" y="643324"/>
                      <a:pt x="18921" y="608635"/>
                    </a:cubicBezTo>
                    <a:cubicBezTo>
                      <a:pt x="9461" y="558178"/>
                      <a:pt x="0" y="504568"/>
                      <a:pt x="0" y="447804"/>
                    </a:cubicBezTo>
                    <a:cubicBezTo>
                      <a:pt x="0" y="391040"/>
                      <a:pt x="6307" y="337430"/>
                      <a:pt x="15768" y="290126"/>
                    </a:cubicBezTo>
                    <a:cubicBezTo>
                      <a:pt x="25228" y="239670"/>
                      <a:pt x="44150" y="192366"/>
                      <a:pt x="66224" y="148217"/>
                    </a:cubicBezTo>
                    <a:cubicBezTo>
                      <a:pt x="88299" y="104067"/>
                      <a:pt x="119835" y="66224"/>
                      <a:pt x="160831" y="40996"/>
                    </a:cubicBezTo>
                    <a:cubicBezTo>
                      <a:pt x="201827" y="12614"/>
                      <a:pt x="249130" y="0"/>
                      <a:pt x="302741" y="0"/>
                    </a:cubicBezTo>
                    <a:cubicBezTo>
                      <a:pt x="324815" y="0"/>
                      <a:pt x="350044" y="3153"/>
                      <a:pt x="375272" y="12614"/>
                    </a:cubicBezTo>
                    <a:cubicBezTo>
                      <a:pt x="400500" y="18921"/>
                      <a:pt x="419422" y="28382"/>
                      <a:pt x="435190" y="40996"/>
                    </a:cubicBezTo>
                    <a:cubicBezTo>
                      <a:pt x="450957" y="53610"/>
                      <a:pt x="463571" y="69378"/>
                      <a:pt x="476186" y="91453"/>
                    </a:cubicBezTo>
                    <a:cubicBezTo>
                      <a:pt x="488800" y="113528"/>
                      <a:pt x="495107" y="141910"/>
                      <a:pt x="495107" y="173445"/>
                    </a:cubicBezTo>
                    <a:cubicBezTo>
                      <a:pt x="495107" y="204981"/>
                      <a:pt x="488800" y="236516"/>
                      <a:pt x="473032" y="261744"/>
                    </a:cubicBezTo>
                    <a:cubicBezTo>
                      <a:pt x="466725" y="274359"/>
                      <a:pt x="454111" y="283819"/>
                      <a:pt x="438343" y="293280"/>
                    </a:cubicBezTo>
                    <a:cubicBezTo>
                      <a:pt x="422575" y="302741"/>
                      <a:pt x="403654" y="309048"/>
                      <a:pt x="381579" y="309048"/>
                    </a:cubicBezTo>
                    <a:cubicBezTo>
                      <a:pt x="350044" y="309048"/>
                      <a:pt x="324815" y="293280"/>
                      <a:pt x="312201" y="264898"/>
                    </a:cubicBezTo>
                    <a:cubicBezTo>
                      <a:pt x="305894" y="252284"/>
                      <a:pt x="302741" y="239670"/>
                      <a:pt x="302741" y="227055"/>
                    </a:cubicBezTo>
                    <a:cubicBezTo>
                      <a:pt x="302741" y="214441"/>
                      <a:pt x="305894" y="204981"/>
                      <a:pt x="315355" y="204981"/>
                    </a:cubicBezTo>
                    <a:cubicBezTo>
                      <a:pt x="324815" y="201827"/>
                      <a:pt x="334276" y="195520"/>
                      <a:pt x="343737" y="182906"/>
                    </a:cubicBezTo>
                    <a:cubicBezTo>
                      <a:pt x="353197" y="170291"/>
                      <a:pt x="356351" y="154524"/>
                      <a:pt x="356351" y="138756"/>
                    </a:cubicBezTo>
                    <a:cubicBezTo>
                      <a:pt x="356351" y="126142"/>
                      <a:pt x="353197" y="113528"/>
                      <a:pt x="346890" y="104067"/>
                    </a:cubicBezTo>
                    <a:cubicBezTo>
                      <a:pt x="334276" y="85146"/>
                      <a:pt x="312201" y="78839"/>
                      <a:pt x="286973" y="78839"/>
                    </a:cubicBezTo>
                    <a:cubicBezTo>
                      <a:pt x="261744" y="78839"/>
                      <a:pt x="236516" y="91453"/>
                      <a:pt x="217595" y="113528"/>
                    </a:cubicBezTo>
                    <a:cubicBezTo>
                      <a:pt x="195520" y="138756"/>
                      <a:pt x="179752" y="167138"/>
                      <a:pt x="170292" y="201827"/>
                    </a:cubicBezTo>
                    <a:cubicBezTo>
                      <a:pt x="148217" y="274359"/>
                      <a:pt x="138756" y="340583"/>
                      <a:pt x="138756" y="400501"/>
                    </a:cubicBezTo>
                    <a:cubicBezTo>
                      <a:pt x="138756" y="460418"/>
                      <a:pt x="148217" y="507721"/>
                      <a:pt x="163984" y="545564"/>
                    </a:cubicBezTo>
                    <a:cubicBezTo>
                      <a:pt x="182906" y="589713"/>
                      <a:pt x="208134" y="621249"/>
                      <a:pt x="239670" y="637017"/>
                    </a:cubicBezTo>
                    <a:cubicBezTo>
                      <a:pt x="258591" y="646477"/>
                      <a:pt x="280666" y="649631"/>
                      <a:pt x="305894" y="649631"/>
                    </a:cubicBezTo>
                    <a:cubicBezTo>
                      <a:pt x="346890" y="649631"/>
                      <a:pt x="384733" y="630709"/>
                      <a:pt x="419422" y="592867"/>
                    </a:cubicBezTo>
                    <a:cubicBezTo>
                      <a:pt x="435190" y="577099"/>
                      <a:pt x="444650" y="561331"/>
                      <a:pt x="454111" y="539257"/>
                    </a:cubicBezTo>
                    <a:cubicBezTo>
                      <a:pt x="457264" y="523489"/>
                      <a:pt x="460418" y="520335"/>
                      <a:pt x="466725" y="5203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7" name="Freeform: Shape 2176">
                <a:extLst>
                  <a:ext uri="{FF2B5EF4-FFF2-40B4-BE49-F238E27FC236}">
                    <a16:creationId xmlns:a16="http://schemas.microsoft.com/office/drawing/2014/main" id="{55E9F485-7EE7-F365-A597-0A22826B894D}"/>
                  </a:ext>
                </a:extLst>
              </p:cNvPr>
              <p:cNvSpPr/>
              <p:nvPr/>
            </p:nvSpPr>
            <p:spPr>
              <a:xfrm>
                <a:off x="5523849" y="1872358"/>
                <a:ext cx="425728" cy="769465"/>
              </a:xfrm>
              <a:custGeom>
                <a:avLst/>
                <a:gdLst>
                  <a:gd name="connsiteX0" fmla="*/ 154524 w 425728"/>
                  <a:gd name="connsiteY0" fmla="*/ 176599 h 769465"/>
                  <a:gd name="connsiteX1" fmla="*/ 154524 w 425728"/>
                  <a:gd name="connsiteY1" fmla="*/ 280666 h 769465"/>
                  <a:gd name="connsiteX2" fmla="*/ 157677 w 425728"/>
                  <a:gd name="connsiteY2" fmla="*/ 286973 h 769465"/>
                  <a:gd name="connsiteX3" fmla="*/ 167138 w 425728"/>
                  <a:gd name="connsiteY3" fmla="*/ 283819 h 769465"/>
                  <a:gd name="connsiteX4" fmla="*/ 252284 w 425728"/>
                  <a:gd name="connsiteY4" fmla="*/ 264898 h 769465"/>
                  <a:gd name="connsiteX5" fmla="*/ 387886 w 425728"/>
                  <a:gd name="connsiteY5" fmla="*/ 331122 h 769465"/>
                  <a:gd name="connsiteX6" fmla="*/ 400501 w 425728"/>
                  <a:gd name="connsiteY6" fmla="*/ 397347 h 769465"/>
                  <a:gd name="connsiteX7" fmla="*/ 394193 w 425728"/>
                  <a:gd name="connsiteY7" fmla="*/ 510875 h 769465"/>
                  <a:gd name="connsiteX8" fmla="*/ 387886 w 425728"/>
                  <a:gd name="connsiteY8" fmla="*/ 611788 h 769465"/>
                  <a:gd name="connsiteX9" fmla="*/ 419422 w 425728"/>
                  <a:gd name="connsiteY9" fmla="*/ 750544 h 769465"/>
                  <a:gd name="connsiteX10" fmla="*/ 425729 w 425728"/>
                  <a:gd name="connsiteY10" fmla="*/ 760005 h 769465"/>
                  <a:gd name="connsiteX11" fmla="*/ 378426 w 425728"/>
                  <a:gd name="connsiteY11" fmla="*/ 769466 h 769465"/>
                  <a:gd name="connsiteX12" fmla="*/ 255437 w 425728"/>
                  <a:gd name="connsiteY12" fmla="*/ 652784 h 769465"/>
                  <a:gd name="connsiteX13" fmla="*/ 277512 w 425728"/>
                  <a:gd name="connsiteY13" fmla="*/ 526642 h 769465"/>
                  <a:gd name="connsiteX14" fmla="*/ 299587 w 425728"/>
                  <a:gd name="connsiteY14" fmla="*/ 406808 h 769465"/>
                  <a:gd name="connsiteX15" fmla="*/ 280666 w 425728"/>
                  <a:gd name="connsiteY15" fmla="*/ 346890 h 769465"/>
                  <a:gd name="connsiteX16" fmla="*/ 230209 w 425728"/>
                  <a:gd name="connsiteY16" fmla="*/ 324815 h 769465"/>
                  <a:gd name="connsiteX17" fmla="*/ 179752 w 425728"/>
                  <a:gd name="connsiteY17" fmla="*/ 337430 h 769465"/>
                  <a:gd name="connsiteX18" fmla="*/ 157677 w 425728"/>
                  <a:gd name="connsiteY18" fmla="*/ 365812 h 769465"/>
                  <a:gd name="connsiteX19" fmla="*/ 154524 w 425728"/>
                  <a:gd name="connsiteY19" fmla="*/ 378426 h 769465"/>
                  <a:gd name="connsiteX20" fmla="*/ 154524 w 425728"/>
                  <a:gd name="connsiteY20" fmla="*/ 507721 h 769465"/>
                  <a:gd name="connsiteX21" fmla="*/ 160831 w 425728"/>
                  <a:gd name="connsiteY21" fmla="*/ 649631 h 769465"/>
                  <a:gd name="connsiteX22" fmla="*/ 167138 w 425728"/>
                  <a:gd name="connsiteY22" fmla="*/ 687473 h 769465"/>
                  <a:gd name="connsiteX23" fmla="*/ 126142 w 425728"/>
                  <a:gd name="connsiteY23" fmla="*/ 744237 h 769465"/>
                  <a:gd name="connsiteX24" fmla="*/ 44150 w 425728"/>
                  <a:gd name="connsiteY24" fmla="*/ 769466 h 769465"/>
                  <a:gd name="connsiteX25" fmla="*/ 28382 w 425728"/>
                  <a:gd name="connsiteY25" fmla="*/ 753698 h 769465"/>
                  <a:gd name="connsiteX26" fmla="*/ 31535 w 425728"/>
                  <a:gd name="connsiteY26" fmla="*/ 734777 h 769465"/>
                  <a:gd name="connsiteX27" fmla="*/ 53610 w 425728"/>
                  <a:gd name="connsiteY27" fmla="*/ 343737 h 769465"/>
                  <a:gd name="connsiteX28" fmla="*/ 47303 w 425728"/>
                  <a:gd name="connsiteY28" fmla="*/ 179752 h 769465"/>
                  <a:gd name="connsiteX29" fmla="*/ 47303 w 425728"/>
                  <a:gd name="connsiteY29" fmla="*/ 154524 h 769465"/>
                  <a:gd name="connsiteX30" fmla="*/ 34689 w 425728"/>
                  <a:gd name="connsiteY30" fmla="*/ 104067 h 769465"/>
                  <a:gd name="connsiteX31" fmla="*/ 15768 w 425728"/>
                  <a:gd name="connsiteY31" fmla="*/ 75685 h 769465"/>
                  <a:gd name="connsiteX32" fmla="*/ 6307 w 425728"/>
                  <a:gd name="connsiteY32" fmla="*/ 69378 h 769465"/>
                  <a:gd name="connsiteX33" fmla="*/ 0 w 425728"/>
                  <a:gd name="connsiteY33" fmla="*/ 59917 h 769465"/>
                  <a:gd name="connsiteX34" fmla="*/ 50457 w 425728"/>
                  <a:gd name="connsiteY34" fmla="*/ 22075 h 769465"/>
                  <a:gd name="connsiteX35" fmla="*/ 129295 w 425728"/>
                  <a:gd name="connsiteY35" fmla="*/ 0 h 769465"/>
                  <a:gd name="connsiteX36" fmla="*/ 157677 w 425728"/>
                  <a:gd name="connsiteY36" fmla="*/ 12614 h 769465"/>
                  <a:gd name="connsiteX37" fmla="*/ 154524 w 425728"/>
                  <a:gd name="connsiteY37" fmla="*/ 176599 h 769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5728" h="769465">
                    <a:moveTo>
                      <a:pt x="154524" y="176599"/>
                    </a:moveTo>
                    <a:lnTo>
                      <a:pt x="154524" y="280666"/>
                    </a:lnTo>
                    <a:cubicBezTo>
                      <a:pt x="154524" y="283819"/>
                      <a:pt x="154524" y="286973"/>
                      <a:pt x="157677" y="286973"/>
                    </a:cubicBezTo>
                    <a:cubicBezTo>
                      <a:pt x="160831" y="286973"/>
                      <a:pt x="163984" y="286973"/>
                      <a:pt x="167138" y="283819"/>
                    </a:cubicBezTo>
                    <a:cubicBezTo>
                      <a:pt x="186059" y="271205"/>
                      <a:pt x="214441" y="264898"/>
                      <a:pt x="252284" y="264898"/>
                    </a:cubicBezTo>
                    <a:cubicBezTo>
                      <a:pt x="318508" y="264898"/>
                      <a:pt x="362658" y="286973"/>
                      <a:pt x="387886" y="331122"/>
                    </a:cubicBezTo>
                    <a:cubicBezTo>
                      <a:pt x="397347" y="346890"/>
                      <a:pt x="400501" y="368965"/>
                      <a:pt x="400501" y="397347"/>
                    </a:cubicBezTo>
                    <a:cubicBezTo>
                      <a:pt x="400501" y="425729"/>
                      <a:pt x="397347" y="463571"/>
                      <a:pt x="394193" y="510875"/>
                    </a:cubicBezTo>
                    <a:cubicBezTo>
                      <a:pt x="391040" y="558178"/>
                      <a:pt x="387886" y="592867"/>
                      <a:pt x="387886" y="611788"/>
                    </a:cubicBezTo>
                    <a:cubicBezTo>
                      <a:pt x="387886" y="681166"/>
                      <a:pt x="397347" y="728469"/>
                      <a:pt x="419422" y="750544"/>
                    </a:cubicBezTo>
                    <a:cubicBezTo>
                      <a:pt x="422575" y="753698"/>
                      <a:pt x="425729" y="756851"/>
                      <a:pt x="425729" y="760005"/>
                    </a:cubicBezTo>
                    <a:cubicBezTo>
                      <a:pt x="425729" y="766312"/>
                      <a:pt x="409961" y="769466"/>
                      <a:pt x="378426" y="769466"/>
                    </a:cubicBezTo>
                    <a:cubicBezTo>
                      <a:pt x="296433" y="769466"/>
                      <a:pt x="255437" y="731623"/>
                      <a:pt x="255437" y="652784"/>
                    </a:cubicBezTo>
                    <a:cubicBezTo>
                      <a:pt x="255437" y="624402"/>
                      <a:pt x="261744" y="580253"/>
                      <a:pt x="277512" y="526642"/>
                    </a:cubicBezTo>
                    <a:cubicBezTo>
                      <a:pt x="293280" y="473032"/>
                      <a:pt x="299587" y="432036"/>
                      <a:pt x="299587" y="406808"/>
                    </a:cubicBezTo>
                    <a:cubicBezTo>
                      <a:pt x="299587" y="381579"/>
                      <a:pt x="293280" y="362658"/>
                      <a:pt x="280666" y="346890"/>
                    </a:cubicBezTo>
                    <a:cubicBezTo>
                      <a:pt x="268052" y="334276"/>
                      <a:pt x="252284" y="324815"/>
                      <a:pt x="230209" y="324815"/>
                    </a:cubicBezTo>
                    <a:cubicBezTo>
                      <a:pt x="208134" y="324815"/>
                      <a:pt x="192366" y="331122"/>
                      <a:pt x="179752" y="337430"/>
                    </a:cubicBezTo>
                    <a:cubicBezTo>
                      <a:pt x="167138" y="346890"/>
                      <a:pt x="160831" y="356351"/>
                      <a:pt x="157677" y="365812"/>
                    </a:cubicBezTo>
                    <a:lnTo>
                      <a:pt x="154524" y="378426"/>
                    </a:lnTo>
                    <a:cubicBezTo>
                      <a:pt x="154524" y="391040"/>
                      <a:pt x="154524" y="435190"/>
                      <a:pt x="154524" y="507721"/>
                    </a:cubicBezTo>
                    <a:cubicBezTo>
                      <a:pt x="154524" y="580253"/>
                      <a:pt x="157677" y="627556"/>
                      <a:pt x="160831" y="649631"/>
                    </a:cubicBezTo>
                    <a:cubicBezTo>
                      <a:pt x="163984" y="671706"/>
                      <a:pt x="167138" y="684320"/>
                      <a:pt x="167138" y="687473"/>
                    </a:cubicBezTo>
                    <a:cubicBezTo>
                      <a:pt x="167138" y="709548"/>
                      <a:pt x="154524" y="725316"/>
                      <a:pt x="126142" y="744237"/>
                    </a:cubicBezTo>
                    <a:cubicBezTo>
                      <a:pt x="97760" y="760005"/>
                      <a:pt x="69378" y="769466"/>
                      <a:pt x="44150" y="769466"/>
                    </a:cubicBezTo>
                    <a:cubicBezTo>
                      <a:pt x="34689" y="769466"/>
                      <a:pt x="28382" y="763158"/>
                      <a:pt x="28382" y="753698"/>
                    </a:cubicBezTo>
                    <a:lnTo>
                      <a:pt x="31535" y="734777"/>
                    </a:lnTo>
                    <a:cubicBezTo>
                      <a:pt x="47303" y="614942"/>
                      <a:pt x="53610" y="485646"/>
                      <a:pt x="53610" y="343737"/>
                    </a:cubicBezTo>
                    <a:cubicBezTo>
                      <a:pt x="53610" y="290126"/>
                      <a:pt x="50457" y="233362"/>
                      <a:pt x="47303" y="179752"/>
                    </a:cubicBezTo>
                    <a:lnTo>
                      <a:pt x="47303" y="154524"/>
                    </a:lnTo>
                    <a:cubicBezTo>
                      <a:pt x="47303" y="135603"/>
                      <a:pt x="40996" y="116681"/>
                      <a:pt x="34689" y="104067"/>
                    </a:cubicBezTo>
                    <a:cubicBezTo>
                      <a:pt x="28382" y="91453"/>
                      <a:pt x="22075" y="81992"/>
                      <a:pt x="15768" y="75685"/>
                    </a:cubicBezTo>
                    <a:lnTo>
                      <a:pt x="6307" y="69378"/>
                    </a:lnTo>
                    <a:cubicBezTo>
                      <a:pt x="0" y="66225"/>
                      <a:pt x="0" y="63071"/>
                      <a:pt x="0" y="59917"/>
                    </a:cubicBezTo>
                    <a:cubicBezTo>
                      <a:pt x="0" y="50457"/>
                      <a:pt x="15768" y="37843"/>
                      <a:pt x="50457" y="22075"/>
                    </a:cubicBezTo>
                    <a:cubicBezTo>
                      <a:pt x="85146" y="6307"/>
                      <a:pt x="110374" y="0"/>
                      <a:pt x="129295" y="0"/>
                    </a:cubicBezTo>
                    <a:cubicBezTo>
                      <a:pt x="148217" y="0"/>
                      <a:pt x="157677" y="3154"/>
                      <a:pt x="157677" y="12614"/>
                    </a:cubicBezTo>
                    <a:cubicBezTo>
                      <a:pt x="154524" y="53610"/>
                      <a:pt x="154524" y="107221"/>
                      <a:pt x="154524" y="1765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8" name="Freeform: Shape 2177">
                <a:extLst>
                  <a:ext uri="{FF2B5EF4-FFF2-40B4-BE49-F238E27FC236}">
                    <a16:creationId xmlns:a16="http://schemas.microsoft.com/office/drawing/2014/main" id="{4D904166-7853-E2D1-6DBE-9662797C31B6}"/>
                  </a:ext>
                </a:extLst>
              </p:cNvPr>
              <p:cNvSpPr/>
              <p:nvPr/>
            </p:nvSpPr>
            <p:spPr>
              <a:xfrm>
                <a:off x="5977960" y="2134102"/>
                <a:ext cx="334275" cy="507721"/>
              </a:xfrm>
              <a:custGeom>
                <a:avLst/>
                <a:gdLst>
                  <a:gd name="connsiteX0" fmla="*/ 331122 w 334275"/>
                  <a:gd name="connsiteY0" fmla="*/ 204981 h 507721"/>
                  <a:gd name="connsiteX1" fmla="*/ 334276 w 334275"/>
                  <a:gd name="connsiteY1" fmla="*/ 242823 h 507721"/>
                  <a:gd name="connsiteX2" fmla="*/ 296433 w 334275"/>
                  <a:gd name="connsiteY2" fmla="*/ 261744 h 507721"/>
                  <a:gd name="connsiteX3" fmla="*/ 217595 w 334275"/>
                  <a:gd name="connsiteY3" fmla="*/ 201827 h 507721"/>
                  <a:gd name="connsiteX4" fmla="*/ 223902 w 334275"/>
                  <a:gd name="connsiteY4" fmla="*/ 163984 h 507721"/>
                  <a:gd name="connsiteX5" fmla="*/ 230209 w 334275"/>
                  <a:gd name="connsiteY5" fmla="*/ 119835 h 507721"/>
                  <a:gd name="connsiteX6" fmla="*/ 220748 w 334275"/>
                  <a:gd name="connsiteY6" fmla="*/ 88299 h 507721"/>
                  <a:gd name="connsiteX7" fmla="*/ 189213 w 334275"/>
                  <a:gd name="connsiteY7" fmla="*/ 75685 h 507721"/>
                  <a:gd name="connsiteX8" fmla="*/ 154524 w 334275"/>
                  <a:gd name="connsiteY8" fmla="*/ 91453 h 507721"/>
                  <a:gd name="connsiteX9" fmla="*/ 135603 w 334275"/>
                  <a:gd name="connsiteY9" fmla="*/ 119835 h 507721"/>
                  <a:gd name="connsiteX10" fmla="*/ 132449 w 334275"/>
                  <a:gd name="connsiteY10" fmla="*/ 135603 h 507721"/>
                  <a:gd name="connsiteX11" fmla="*/ 126142 w 334275"/>
                  <a:gd name="connsiteY11" fmla="*/ 245977 h 507721"/>
                  <a:gd name="connsiteX12" fmla="*/ 129295 w 334275"/>
                  <a:gd name="connsiteY12" fmla="*/ 368965 h 507721"/>
                  <a:gd name="connsiteX13" fmla="*/ 132449 w 334275"/>
                  <a:gd name="connsiteY13" fmla="*/ 428882 h 507721"/>
                  <a:gd name="connsiteX14" fmla="*/ 135603 w 334275"/>
                  <a:gd name="connsiteY14" fmla="*/ 447804 h 507721"/>
                  <a:gd name="connsiteX15" fmla="*/ 100914 w 334275"/>
                  <a:gd name="connsiteY15" fmla="*/ 491953 h 507721"/>
                  <a:gd name="connsiteX16" fmla="*/ 34689 w 334275"/>
                  <a:gd name="connsiteY16" fmla="*/ 507721 h 507721"/>
                  <a:gd name="connsiteX17" fmla="*/ 0 w 334275"/>
                  <a:gd name="connsiteY17" fmla="*/ 495107 h 507721"/>
                  <a:gd name="connsiteX18" fmla="*/ 6307 w 334275"/>
                  <a:gd name="connsiteY18" fmla="*/ 460418 h 507721"/>
                  <a:gd name="connsiteX19" fmla="*/ 22075 w 334275"/>
                  <a:gd name="connsiteY19" fmla="*/ 217595 h 507721"/>
                  <a:gd name="connsiteX20" fmla="*/ 12614 w 334275"/>
                  <a:gd name="connsiteY20" fmla="*/ 12614 h 507721"/>
                  <a:gd name="connsiteX21" fmla="*/ 34689 w 334275"/>
                  <a:gd name="connsiteY21" fmla="*/ 0 h 507721"/>
                  <a:gd name="connsiteX22" fmla="*/ 110374 w 334275"/>
                  <a:gd name="connsiteY22" fmla="*/ 40996 h 507721"/>
                  <a:gd name="connsiteX23" fmla="*/ 113528 w 334275"/>
                  <a:gd name="connsiteY23" fmla="*/ 44150 h 507721"/>
                  <a:gd name="connsiteX24" fmla="*/ 129295 w 334275"/>
                  <a:gd name="connsiteY24" fmla="*/ 34689 h 507721"/>
                  <a:gd name="connsiteX25" fmla="*/ 214441 w 334275"/>
                  <a:gd name="connsiteY25" fmla="*/ 6307 h 507721"/>
                  <a:gd name="connsiteX26" fmla="*/ 274359 w 334275"/>
                  <a:gd name="connsiteY26" fmla="*/ 18921 h 507721"/>
                  <a:gd name="connsiteX27" fmla="*/ 334276 w 334275"/>
                  <a:gd name="connsiteY27" fmla="*/ 122988 h 507721"/>
                  <a:gd name="connsiteX28" fmla="*/ 331122 w 334275"/>
                  <a:gd name="connsiteY28" fmla="*/ 204981 h 50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4275" h="507721">
                    <a:moveTo>
                      <a:pt x="331122" y="204981"/>
                    </a:moveTo>
                    <a:lnTo>
                      <a:pt x="334276" y="242823"/>
                    </a:lnTo>
                    <a:cubicBezTo>
                      <a:pt x="334276" y="255437"/>
                      <a:pt x="321662" y="261744"/>
                      <a:pt x="296433" y="261744"/>
                    </a:cubicBezTo>
                    <a:cubicBezTo>
                      <a:pt x="242823" y="261744"/>
                      <a:pt x="217595" y="242823"/>
                      <a:pt x="217595" y="201827"/>
                    </a:cubicBezTo>
                    <a:cubicBezTo>
                      <a:pt x="217595" y="192366"/>
                      <a:pt x="220748" y="179752"/>
                      <a:pt x="223902" y="163984"/>
                    </a:cubicBezTo>
                    <a:cubicBezTo>
                      <a:pt x="230209" y="148217"/>
                      <a:pt x="230209" y="132449"/>
                      <a:pt x="230209" y="119835"/>
                    </a:cubicBezTo>
                    <a:cubicBezTo>
                      <a:pt x="230209" y="107221"/>
                      <a:pt x="227055" y="97760"/>
                      <a:pt x="220748" y="88299"/>
                    </a:cubicBezTo>
                    <a:cubicBezTo>
                      <a:pt x="214441" y="78839"/>
                      <a:pt x="201827" y="75685"/>
                      <a:pt x="189213" y="75685"/>
                    </a:cubicBezTo>
                    <a:cubicBezTo>
                      <a:pt x="176599" y="75685"/>
                      <a:pt x="163984" y="81992"/>
                      <a:pt x="154524" y="91453"/>
                    </a:cubicBezTo>
                    <a:cubicBezTo>
                      <a:pt x="145063" y="100913"/>
                      <a:pt x="138756" y="110374"/>
                      <a:pt x="135603" y="119835"/>
                    </a:cubicBezTo>
                    <a:lnTo>
                      <a:pt x="132449" y="135603"/>
                    </a:lnTo>
                    <a:cubicBezTo>
                      <a:pt x="129295" y="157677"/>
                      <a:pt x="126142" y="195520"/>
                      <a:pt x="126142" y="245977"/>
                    </a:cubicBezTo>
                    <a:cubicBezTo>
                      <a:pt x="126142" y="296433"/>
                      <a:pt x="126142" y="337429"/>
                      <a:pt x="129295" y="368965"/>
                    </a:cubicBezTo>
                    <a:cubicBezTo>
                      <a:pt x="129295" y="397347"/>
                      <a:pt x="132449" y="419422"/>
                      <a:pt x="132449" y="428882"/>
                    </a:cubicBezTo>
                    <a:cubicBezTo>
                      <a:pt x="132449" y="441497"/>
                      <a:pt x="135603" y="447804"/>
                      <a:pt x="135603" y="447804"/>
                    </a:cubicBezTo>
                    <a:cubicBezTo>
                      <a:pt x="135603" y="466725"/>
                      <a:pt x="122988" y="479339"/>
                      <a:pt x="100914" y="491953"/>
                    </a:cubicBezTo>
                    <a:cubicBezTo>
                      <a:pt x="78839" y="504568"/>
                      <a:pt x="56764" y="507721"/>
                      <a:pt x="34689" y="507721"/>
                    </a:cubicBezTo>
                    <a:cubicBezTo>
                      <a:pt x="12614" y="507721"/>
                      <a:pt x="0" y="504568"/>
                      <a:pt x="0" y="495107"/>
                    </a:cubicBezTo>
                    <a:lnTo>
                      <a:pt x="6307" y="460418"/>
                    </a:lnTo>
                    <a:cubicBezTo>
                      <a:pt x="15768" y="397347"/>
                      <a:pt x="22075" y="318508"/>
                      <a:pt x="22075" y="217595"/>
                    </a:cubicBezTo>
                    <a:cubicBezTo>
                      <a:pt x="22075" y="116681"/>
                      <a:pt x="18921" y="50457"/>
                      <a:pt x="12614" y="12614"/>
                    </a:cubicBezTo>
                    <a:cubicBezTo>
                      <a:pt x="12614" y="3153"/>
                      <a:pt x="18921" y="0"/>
                      <a:pt x="34689" y="0"/>
                    </a:cubicBezTo>
                    <a:cubicBezTo>
                      <a:pt x="72532" y="0"/>
                      <a:pt x="97760" y="12614"/>
                      <a:pt x="110374" y="40996"/>
                    </a:cubicBezTo>
                    <a:cubicBezTo>
                      <a:pt x="110374" y="44150"/>
                      <a:pt x="113528" y="44150"/>
                      <a:pt x="113528" y="44150"/>
                    </a:cubicBezTo>
                    <a:cubicBezTo>
                      <a:pt x="116681" y="44150"/>
                      <a:pt x="119835" y="40996"/>
                      <a:pt x="129295" y="34689"/>
                    </a:cubicBezTo>
                    <a:cubicBezTo>
                      <a:pt x="151370" y="15768"/>
                      <a:pt x="179752" y="6307"/>
                      <a:pt x="214441" y="6307"/>
                    </a:cubicBezTo>
                    <a:cubicBezTo>
                      <a:pt x="233362" y="6307"/>
                      <a:pt x="255437" y="9461"/>
                      <a:pt x="274359" y="18921"/>
                    </a:cubicBezTo>
                    <a:cubicBezTo>
                      <a:pt x="315355" y="34689"/>
                      <a:pt x="334276" y="69378"/>
                      <a:pt x="334276" y="122988"/>
                    </a:cubicBezTo>
                    <a:lnTo>
                      <a:pt x="331122" y="204981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9" name="Freeform: Shape 2178">
                <a:extLst>
                  <a:ext uri="{FF2B5EF4-FFF2-40B4-BE49-F238E27FC236}">
                    <a16:creationId xmlns:a16="http://schemas.microsoft.com/office/drawing/2014/main" id="{D6AB6796-0BC4-8273-FF73-D9A6EF0D1A30}"/>
                  </a:ext>
                </a:extLst>
              </p:cNvPr>
              <p:cNvSpPr/>
              <p:nvPr/>
            </p:nvSpPr>
            <p:spPr>
              <a:xfrm>
                <a:off x="6359539" y="1948043"/>
                <a:ext cx="163984" cy="700087"/>
              </a:xfrm>
              <a:custGeom>
                <a:avLst/>
                <a:gdLst>
                  <a:gd name="connsiteX0" fmla="*/ 28382 w 163984"/>
                  <a:gd name="connsiteY0" fmla="*/ 646477 h 700087"/>
                  <a:gd name="connsiteX1" fmla="*/ 40996 w 163984"/>
                  <a:gd name="connsiteY1" fmla="*/ 397347 h 700087"/>
                  <a:gd name="connsiteX2" fmla="*/ 22075 w 163984"/>
                  <a:gd name="connsiteY2" fmla="*/ 277512 h 700087"/>
                  <a:gd name="connsiteX3" fmla="*/ 6307 w 163984"/>
                  <a:gd name="connsiteY3" fmla="*/ 261744 h 700087"/>
                  <a:gd name="connsiteX4" fmla="*/ 0 w 163984"/>
                  <a:gd name="connsiteY4" fmla="*/ 252284 h 700087"/>
                  <a:gd name="connsiteX5" fmla="*/ 53610 w 163984"/>
                  <a:gd name="connsiteY5" fmla="*/ 214441 h 700087"/>
                  <a:gd name="connsiteX6" fmla="*/ 132449 w 163984"/>
                  <a:gd name="connsiteY6" fmla="*/ 195520 h 700087"/>
                  <a:gd name="connsiteX7" fmla="*/ 157677 w 163984"/>
                  <a:gd name="connsiteY7" fmla="*/ 208134 h 700087"/>
                  <a:gd name="connsiteX8" fmla="*/ 151370 w 163984"/>
                  <a:gd name="connsiteY8" fmla="*/ 331122 h 700087"/>
                  <a:gd name="connsiteX9" fmla="*/ 148217 w 163984"/>
                  <a:gd name="connsiteY9" fmla="*/ 539257 h 700087"/>
                  <a:gd name="connsiteX10" fmla="*/ 160831 w 163984"/>
                  <a:gd name="connsiteY10" fmla="*/ 678013 h 700087"/>
                  <a:gd name="connsiteX11" fmla="*/ 163984 w 163984"/>
                  <a:gd name="connsiteY11" fmla="*/ 687473 h 700087"/>
                  <a:gd name="connsiteX12" fmla="*/ 122988 w 163984"/>
                  <a:gd name="connsiteY12" fmla="*/ 700088 h 700087"/>
                  <a:gd name="connsiteX13" fmla="*/ 37843 w 163984"/>
                  <a:gd name="connsiteY13" fmla="*/ 678013 h 700087"/>
                  <a:gd name="connsiteX14" fmla="*/ 28382 w 163984"/>
                  <a:gd name="connsiteY14" fmla="*/ 646477 h 700087"/>
                  <a:gd name="connsiteX15" fmla="*/ 113528 w 163984"/>
                  <a:gd name="connsiteY15" fmla="*/ 104067 h 700087"/>
                  <a:gd name="connsiteX16" fmla="*/ 88299 w 163984"/>
                  <a:gd name="connsiteY16" fmla="*/ 104067 h 700087"/>
                  <a:gd name="connsiteX17" fmla="*/ 50457 w 163984"/>
                  <a:gd name="connsiteY17" fmla="*/ 116681 h 700087"/>
                  <a:gd name="connsiteX18" fmla="*/ 44150 w 163984"/>
                  <a:gd name="connsiteY18" fmla="*/ 119835 h 700087"/>
                  <a:gd name="connsiteX19" fmla="*/ 31535 w 163984"/>
                  <a:gd name="connsiteY19" fmla="*/ 72532 h 700087"/>
                  <a:gd name="connsiteX20" fmla="*/ 47303 w 163984"/>
                  <a:gd name="connsiteY20" fmla="*/ 12614 h 700087"/>
                  <a:gd name="connsiteX21" fmla="*/ 97760 w 163984"/>
                  <a:gd name="connsiteY21" fmla="*/ 0 h 700087"/>
                  <a:gd name="connsiteX22" fmla="*/ 145063 w 163984"/>
                  <a:gd name="connsiteY22" fmla="*/ 12614 h 700087"/>
                  <a:gd name="connsiteX23" fmla="*/ 157677 w 163984"/>
                  <a:gd name="connsiteY23" fmla="*/ 53610 h 700087"/>
                  <a:gd name="connsiteX24" fmla="*/ 148217 w 163984"/>
                  <a:gd name="connsiteY24" fmla="*/ 94606 h 700087"/>
                  <a:gd name="connsiteX25" fmla="*/ 113528 w 163984"/>
                  <a:gd name="connsiteY25" fmla="*/ 10406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3984" h="700087">
                    <a:moveTo>
                      <a:pt x="28382" y="646477"/>
                    </a:moveTo>
                    <a:lnTo>
                      <a:pt x="40996" y="397347"/>
                    </a:lnTo>
                    <a:cubicBezTo>
                      <a:pt x="40996" y="337430"/>
                      <a:pt x="34689" y="296434"/>
                      <a:pt x="22075" y="277512"/>
                    </a:cubicBezTo>
                    <a:cubicBezTo>
                      <a:pt x="18921" y="271205"/>
                      <a:pt x="12614" y="264898"/>
                      <a:pt x="6307" y="261744"/>
                    </a:cubicBezTo>
                    <a:cubicBezTo>
                      <a:pt x="3154" y="261744"/>
                      <a:pt x="0" y="258591"/>
                      <a:pt x="0" y="252284"/>
                    </a:cubicBezTo>
                    <a:cubicBezTo>
                      <a:pt x="0" y="239670"/>
                      <a:pt x="18921" y="227055"/>
                      <a:pt x="53610" y="214441"/>
                    </a:cubicBezTo>
                    <a:cubicBezTo>
                      <a:pt x="91453" y="201827"/>
                      <a:pt x="116681" y="195520"/>
                      <a:pt x="132449" y="195520"/>
                    </a:cubicBezTo>
                    <a:cubicBezTo>
                      <a:pt x="148217" y="195520"/>
                      <a:pt x="157677" y="198673"/>
                      <a:pt x="157677" y="208134"/>
                    </a:cubicBezTo>
                    <a:cubicBezTo>
                      <a:pt x="157677" y="223902"/>
                      <a:pt x="154524" y="261744"/>
                      <a:pt x="151370" y="331122"/>
                    </a:cubicBezTo>
                    <a:cubicBezTo>
                      <a:pt x="148217" y="400501"/>
                      <a:pt x="148217" y="466725"/>
                      <a:pt x="148217" y="539257"/>
                    </a:cubicBezTo>
                    <a:cubicBezTo>
                      <a:pt x="148217" y="611788"/>
                      <a:pt x="151370" y="659091"/>
                      <a:pt x="160831" y="678013"/>
                    </a:cubicBezTo>
                    <a:cubicBezTo>
                      <a:pt x="163984" y="681166"/>
                      <a:pt x="163984" y="684320"/>
                      <a:pt x="163984" y="687473"/>
                    </a:cubicBezTo>
                    <a:cubicBezTo>
                      <a:pt x="163984" y="696934"/>
                      <a:pt x="151370" y="700088"/>
                      <a:pt x="122988" y="700088"/>
                    </a:cubicBezTo>
                    <a:cubicBezTo>
                      <a:pt x="94606" y="700088"/>
                      <a:pt x="69378" y="693780"/>
                      <a:pt x="37843" y="678013"/>
                    </a:cubicBezTo>
                    <a:cubicBezTo>
                      <a:pt x="31535" y="674859"/>
                      <a:pt x="28382" y="665398"/>
                      <a:pt x="28382" y="646477"/>
                    </a:cubicBezTo>
                    <a:close/>
                    <a:moveTo>
                      <a:pt x="113528" y="104067"/>
                    </a:moveTo>
                    <a:lnTo>
                      <a:pt x="88299" y="104067"/>
                    </a:lnTo>
                    <a:cubicBezTo>
                      <a:pt x="69378" y="104067"/>
                      <a:pt x="56764" y="107221"/>
                      <a:pt x="50457" y="116681"/>
                    </a:cubicBezTo>
                    <a:cubicBezTo>
                      <a:pt x="50457" y="119835"/>
                      <a:pt x="47303" y="119835"/>
                      <a:pt x="44150" y="119835"/>
                    </a:cubicBezTo>
                    <a:cubicBezTo>
                      <a:pt x="34689" y="119835"/>
                      <a:pt x="31535" y="104067"/>
                      <a:pt x="31535" y="72532"/>
                    </a:cubicBezTo>
                    <a:cubicBezTo>
                      <a:pt x="31535" y="40996"/>
                      <a:pt x="37843" y="22075"/>
                      <a:pt x="47303" y="12614"/>
                    </a:cubicBezTo>
                    <a:cubicBezTo>
                      <a:pt x="56764" y="3153"/>
                      <a:pt x="72532" y="0"/>
                      <a:pt x="97760" y="0"/>
                    </a:cubicBezTo>
                    <a:cubicBezTo>
                      <a:pt x="122988" y="0"/>
                      <a:pt x="138756" y="3153"/>
                      <a:pt x="145063" y="12614"/>
                    </a:cubicBezTo>
                    <a:cubicBezTo>
                      <a:pt x="154524" y="22075"/>
                      <a:pt x="157677" y="34689"/>
                      <a:pt x="157677" y="53610"/>
                    </a:cubicBezTo>
                    <a:cubicBezTo>
                      <a:pt x="157677" y="72532"/>
                      <a:pt x="154524" y="85146"/>
                      <a:pt x="148217" y="94606"/>
                    </a:cubicBezTo>
                    <a:cubicBezTo>
                      <a:pt x="141910" y="100914"/>
                      <a:pt x="129296" y="104067"/>
                      <a:pt x="113528" y="1040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0" name="Freeform: Shape 2179">
                <a:extLst>
                  <a:ext uri="{FF2B5EF4-FFF2-40B4-BE49-F238E27FC236}">
                    <a16:creationId xmlns:a16="http://schemas.microsoft.com/office/drawing/2014/main" id="{8AE7E0C8-066B-CE3F-E10A-87B68F519DDE}"/>
                  </a:ext>
                </a:extLst>
              </p:cNvPr>
              <p:cNvSpPr/>
              <p:nvPr/>
            </p:nvSpPr>
            <p:spPr>
              <a:xfrm>
                <a:off x="6564520" y="2134102"/>
                <a:ext cx="350043" cy="514028"/>
              </a:xfrm>
              <a:custGeom>
                <a:avLst/>
                <a:gdLst>
                  <a:gd name="connsiteX0" fmla="*/ 350044 w 350043"/>
                  <a:gd name="connsiteY0" fmla="*/ 343737 h 514028"/>
                  <a:gd name="connsiteX1" fmla="*/ 331122 w 350043"/>
                  <a:gd name="connsiteY1" fmla="*/ 425729 h 514028"/>
                  <a:gd name="connsiteX2" fmla="*/ 290126 w 350043"/>
                  <a:gd name="connsiteY2" fmla="*/ 476186 h 514028"/>
                  <a:gd name="connsiteX3" fmla="*/ 236516 w 350043"/>
                  <a:gd name="connsiteY3" fmla="*/ 501414 h 514028"/>
                  <a:gd name="connsiteX4" fmla="*/ 163984 w 350043"/>
                  <a:gd name="connsiteY4" fmla="*/ 514028 h 514028"/>
                  <a:gd name="connsiteX5" fmla="*/ 47303 w 350043"/>
                  <a:gd name="connsiteY5" fmla="*/ 485646 h 514028"/>
                  <a:gd name="connsiteX6" fmla="*/ 0 w 350043"/>
                  <a:gd name="connsiteY6" fmla="*/ 397347 h 514028"/>
                  <a:gd name="connsiteX7" fmla="*/ 18921 w 350043"/>
                  <a:gd name="connsiteY7" fmla="*/ 340583 h 514028"/>
                  <a:gd name="connsiteX8" fmla="*/ 91453 w 350043"/>
                  <a:gd name="connsiteY8" fmla="*/ 305894 h 514028"/>
                  <a:gd name="connsiteX9" fmla="*/ 104067 w 350043"/>
                  <a:gd name="connsiteY9" fmla="*/ 318508 h 514028"/>
                  <a:gd name="connsiteX10" fmla="*/ 97760 w 350043"/>
                  <a:gd name="connsiteY10" fmla="*/ 334276 h 514028"/>
                  <a:gd name="connsiteX11" fmla="*/ 91453 w 350043"/>
                  <a:gd name="connsiteY11" fmla="*/ 372119 h 514028"/>
                  <a:gd name="connsiteX12" fmla="*/ 110374 w 350043"/>
                  <a:gd name="connsiteY12" fmla="*/ 413115 h 514028"/>
                  <a:gd name="connsiteX13" fmla="*/ 154524 w 350043"/>
                  <a:gd name="connsiteY13" fmla="*/ 432036 h 514028"/>
                  <a:gd name="connsiteX14" fmla="*/ 198673 w 350043"/>
                  <a:gd name="connsiteY14" fmla="*/ 422575 h 514028"/>
                  <a:gd name="connsiteX15" fmla="*/ 220748 w 350043"/>
                  <a:gd name="connsiteY15" fmla="*/ 400500 h 514028"/>
                  <a:gd name="connsiteX16" fmla="*/ 230209 w 350043"/>
                  <a:gd name="connsiteY16" fmla="*/ 362658 h 514028"/>
                  <a:gd name="connsiteX17" fmla="*/ 198673 w 350043"/>
                  <a:gd name="connsiteY17" fmla="*/ 309048 h 514028"/>
                  <a:gd name="connsiteX18" fmla="*/ 129296 w 350043"/>
                  <a:gd name="connsiteY18" fmla="*/ 274359 h 514028"/>
                  <a:gd name="connsiteX19" fmla="*/ 59917 w 350043"/>
                  <a:gd name="connsiteY19" fmla="*/ 230209 h 514028"/>
                  <a:gd name="connsiteX20" fmla="*/ 28382 w 350043"/>
                  <a:gd name="connsiteY20" fmla="*/ 154524 h 514028"/>
                  <a:gd name="connsiteX21" fmla="*/ 75685 w 350043"/>
                  <a:gd name="connsiteY21" fmla="*/ 37842 h 514028"/>
                  <a:gd name="connsiteX22" fmla="*/ 208134 w 350043"/>
                  <a:gd name="connsiteY22" fmla="*/ 0 h 514028"/>
                  <a:gd name="connsiteX23" fmla="*/ 283819 w 350043"/>
                  <a:gd name="connsiteY23" fmla="*/ 9461 h 514028"/>
                  <a:gd name="connsiteX24" fmla="*/ 324815 w 350043"/>
                  <a:gd name="connsiteY24" fmla="*/ 44150 h 514028"/>
                  <a:gd name="connsiteX25" fmla="*/ 315355 w 350043"/>
                  <a:gd name="connsiteY25" fmla="*/ 88299 h 514028"/>
                  <a:gd name="connsiteX26" fmla="*/ 296433 w 350043"/>
                  <a:gd name="connsiteY26" fmla="*/ 107221 h 514028"/>
                  <a:gd name="connsiteX27" fmla="*/ 286973 w 350043"/>
                  <a:gd name="connsiteY27" fmla="*/ 100913 h 514028"/>
                  <a:gd name="connsiteX28" fmla="*/ 280666 w 350043"/>
                  <a:gd name="connsiteY28" fmla="*/ 88299 h 514028"/>
                  <a:gd name="connsiteX29" fmla="*/ 255437 w 350043"/>
                  <a:gd name="connsiteY29" fmla="*/ 72532 h 514028"/>
                  <a:gd name="connsiteX30" fmla="*/ 220748 w 350043"/>
                  <a:gd name="connsiteY30" fmla="*/ 63071 h 514028"/>
                  <a:gd name="connsiteX31" fmla="*/ 201827 w 350043"/>
                  <a:gd name="connsiteY31" fmla="*/ 63071 h 514028"/>
                  <a:gd name="connsiteX32" fmla="*/ 186059 w 350043"/>
                  <a:gd name="connsiteY32" fmla="*/ 66224 h 514028"/>
                  <a:gd name="connsiteX33" fmla="*/ 163984 w 350043"/>
                  <a:gd name="connsiteY33" fmla="*/ 75685 h 514028"/>
                  <a:gd name="connsiteX34" fmla="*/ 138756 w 350043"/>
                  <a:gd name="connsiteY34" fmla="*/ 116681 h 514028"/>
                  <a:gd name="connsiteX35" fmla="*/ 145063 w 350043"/>
                  <a:gd name="connsiteY35" fmla="*/ 141910 h 514028"/>
                  <a:gd name="connsiteX36" fmla="*/ 157677 w 350043"/>
                  <a:gd name="connsiteY36" fmla="*/ 154524 h 514028"/>
                  <a:gd name="connsiteX37" fmla="*/ 173445 w 350043"/>
                  <a:gd name="connsiteY37" fmla="*/ 163984 h 514028"/>
                  <a:gd name="connsiteX38" fmla="*/ 189213 w 350043"/>
                  <a:gd name="connsiteY38" fmla="*/ 173445 h 514028"/>
                  <a:gd name="connsiteX39" fmla="*/ 208134 w 350043"/>
                  <a:gd name="connsiteY39" fmla="*/ 182906 h 514028"/>
                  <a:gd name="connsiteX40" fmla="*/ 227055 w 350043"/>
                  <a:gd name="connsiteY40" fmla="*/ 192366 h 514028"/>
                  <a:gd name="connsiteX41" fmla="*/ 350044 w 350043"/>
                  <a:gd name="connsiteY41" fmla="*/ 343737 h 51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50043" h="514028">
                    <a:moveTo>
                      <a:pt x="350044" y="343737"/>
                    </a:moveTo>
                    <a:cubicBezTo>
                      <a:pt x="350044" y="375272"/>
                      <a:pt x="343737" y="400500"/>
                      <a:pt x="331122" y="425729"/>
                    </a:cubicBezTo>
                    <a:cubicBezTo>
                      <a:pt x="318508" y="447804"/>
                      <a:pt x="305894" y="466725"/>
                      <a:pt x="290126" y="476186"/>
                    </a:cubicBezTo>
                    <a:cubicBezTo>
                      <a:pt x="274359" y="485646"/>
                      <a:pt x="258591" y="495107"/>
                      <a:pt x="236516" y="501414"/>
                    </a:cubicBezTo>
                    <a:cubicBezTo>
                      <a:pt x="208134" y="510875"/>
                      <a:pt x="186059" y="514028"/>
                      <a:pt x="163984" y="514028"/>
                    </a:cubicBezTo>
                    <a:cubicBezTo>
                      <a:pt x="116681" y="514028"/>
                      <a:pt x="78839" y="504568"/>
                      <a:pt x="47303" y="485646"/>
                    </a:cubicBezTo>
                    <a:cubicBezTo>
                      <a:pt x="15768" y="466725"/>
                      <a:pt x="0" y="438343"/>
                      <a:pt x="0" y="397347"/>
                    </a:cubicBezTo>
                    <a:cubicBezTo>
                      <a:pt x="0" y="372119"/>
                      <a:pt x="6307" y="353197"/>
                      <a:pt x="18921" y="340583"/>
                    </a:cubicBezTo>
                    <a:cubicBezTo>
                      <a:pt x="37843" y="318508"/>
                      <a:pt x="63071" y="305894"/>
                      <a:pt x="91453" y="305894"/>
                    </a:cubicBezTo>
                    <a:cubicBezTo>
                      <a:pt x="100914" y="305894"/>
                      <a:pt x="104067" y="309048"/>
                      <a:pt x="104067" y="318508"/>
                    </a:cubicBezTo>
                    <a:cubicBezTo>
                      <a:pt x="104067" y="318508"/>
                      <a:pt x="100914" y="324815"/>
                      <a:pt x="97760" y="334276"/>
                    </a:cubicBezTo>
                    <a:cubicBezTo>
                      <a:pt x="94606" y="343737"/>
                      <a:pt x="91453" y="356351"/>
                      <a:pt x="91453" y="372119"/>
                    </a:cubicBezTo>
                    <a:cubicBezTo>
                      <a:pt x="91453" y="387886"/>
                      <a:pt x="97760" y="400500"/>
                      <a:pt x="110374" y="413115"/>
                    </a:cubicBezTo>
                    <a:cubicBezTo>
                      <a:pt x="122988" y="425729"/>
                      <a:pt x="138756" y="432036"/>
                      <a:pt x="154524" y="432036"/>
                    </a:cubicBezTo>
                    <a:cubicBezTo>
                      <a:pt x="173445" y="432036"/>
                      <a:pt x="186059" y="428882"/>
                      <a:pt x="198673" y="422575"/>
                    </a:cubicBezTo>
                    <a:cubicBezTo>
                      <a:pt x="208134" y="416268"/>
                      <a:pt x="217595" y="409961"/>
                      <a:pt x="220748" y="400500"/>
                    </a:cubicBezTo>
                    <a:cubicBezTo>
                      <a:pt x="227055" y="387886"/>
                      <a:pt x="230209" y="375272"/>
                      <a:pt x="230209" y="362658"/>
                    </a:cubicBezTo>
                    <a:cubicBezTo>
                      <a:pt x="230209" y="340583"/>
                      <a:pt x="220748" y="324815"/>
                      <a:pt x="198673" y="309048"/>
                    </a:cubicBezTo>
                    <a:cubicBezTo>
                      <a:pt x="176599" y="293280"/>
                      <a:pt x="154524" y="280666"/>
                      <a:pt x="129296" y="274359"/>
                    </a:cubicBezTo>
                    <a:cubicBezTo>
                      <a:pt x="104067" y="264898"/>
                      <a:pt x="81992" y="252284"/>
                      <a:pt x="59917" y="230209"/>
                    </a:cubicBezTo>
                    <a:cubicBezTo>
                      <a:pt x="37843" y="211288"/>
                      <a:pt x="28382" y="186059"/>
                      <a:pt x="28382" y="154524"/>
                    </a:cubicBezTo>
                    <a:cubicBezTo>
                      <a:pt x="28382" y="104067"/>
                      <a:pt x="44150" y="63071"/>
                      <a:pt x="75685" y="37842"/>
                    </a:cubicBezTo>
                    <a:cubicBezTo>
                      <a:pt x="107221" y="12614"/>
                      <a:pt x="151370" y="0"/>
                      <a:pt x="208134" y="0"/>
                    </a:cubicBezTo>
                    <a:cubicBezTo>
                      <a:pt x="233363" y="0"/>
                      <a:pt x="258591" y="3153"/>
                      <a:pt x="283819" y="9461"/>
                    </a:cubicBezTo>
                    <a:cubicBezTo>
                      <a:pt x="312201" y="15768"/>
                      <a:pt x="324815" y="28382"/>
                      <a:pt x="324815" y="44150"/>
                    </a:cubicBezTo>
                    <a:cubicBezTo>
                      <a:pt x="324815" y="59917"/>
                      <a:pt x="321662" y="75685"/>
                      <a:pt x="315355" y="88299"/>
                    </a:cubicBezTo>
                    <a:cubicBezTo>
                      <a:pt x="309048" y="100913"/>
                      <a:pt x="302741" y="107221"/>
                      <a:pt x="296433" y="107221"/>
                    </a:cubicBezTo>
                    <a:cubicBezTo>
                      <a:pt x="293280" y="107221"/>
                      <a:pt x="290126" y="104067"/>
                      <a:pt x="286973" y="100913"/>
                    </a:cubicBezTo>
                    <a:cubicBezTo>
                      <a:pt x="286973" y="97760"/>
                      <a:pt x="283819" y="94606"/>
                      <a:pt x="280666" y="88299"/>
                    </a:cubicBezTo>
                    <a:cubicBezTo>
                      <a:pt x="277512" y="85146"/>
                      <a:pt x="268052" y="78839"/>
                      <a:pt x="255437" y="72532"/>
                    </a:cubicBezTo>
                    <a:cubicBezTo>
                      <a:pt x="242823" y="66224"/>
                      <a:pt x="230209" y="63071"/>
                      <a:pt x="220748" y="63071"/>
                    </a:cubicBezTo>
                    <a:cubicBezTo>
                      <a:pt x="211288" y="63071"/>
                      <a:pt x="204981" y="63071"/>
                      <a:pt x="201827" y="63071"/>
                    </a:cubicBezTo>
                    <a:cubicBezTo>
                      <a:pt x="198673" y="63071"/>
                      <a:pt x="192366" y="63071"/>
                      <a:pt x="186059" y="66224"/>
                    </a:cubicBezTo>
                    <a:cubicBezTo>
                      <a:pt x="176599" y="69378"/>
                      <a:pt x="170292" y="69378"/>
                      <a:pt x="163984" y="75685"/>
                    </a:cubicBezTo>
                    <a:cubicBezTo>
                      <a:pt x="148217" y="85146"/>
                      <a:pt x="138756" y="97760"/>
                      <a:pt x="138756" y="116681"/>
                    </a:cubicBezTo>
                    <a:cubicBezTo>
                      <a:pt x="138756" y="129295"/>
                      <a:pt x="141910" y="135603"/>
                      <a:pt x="145063" y="141910"/>
                    </a:cubicBezTo>
                    <a:cubicBezTo>
                      <a:pt x="151370" y="148217"/>
                      <a:pt x="154524" y="151370"/>
                      <a:pt x="157677" y="154524"/>
                    </a:cubicBezTo>
                    <a:cubicBezTo>
                      <a:pt x="160831" y="157677"/>
                      <a:pt x="167138" y="160831"/>
                      <a:pt x="173445" y="163984"/>
                    </a:cubicBezTo>
                    <a:cubicBezTo>
                      <a:pt x="179752" y="167138"/>
                      <a:pt x="186059" y="170291"/>
                      <a:pt x="189213" y="173445"/>
                    </a:cubicBezTo>
                    <a:cubicBezTo>
                      <a:pt x="192366" y="173445"/>
                      <a:pt x="198673" y="176599"/>
                      <a:pt x="208134" y="182906"/>
                    </a:cubicBezTo>
                    <a:cubicBezTo>
                      <a:pt x="217595" y="186059"/>
                      <a:pt x="223902" y="189213"/>
                      <a:pt x="227055" y="192366"/>
                    </a:cubicBezTo>
                    <a:cubicBezTo>
                      <a:pt x="312201" y="233362"/>
                      <a:pt x="350044" y="283819"/>
                      <a:pt x="350044" y="3437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1" name="Freeform: Shape 2180">
                <a:extLst>
                  <a:ext uri="{FF2B5EF4-FFF2-40B4-BE49-F238E27FC236}">
                    <a16:creationId xmlns:a16="http://schemas.microsoft.com/office/drawing/2014/main" id="{2BACA722-D617-8F4D-A345-B15E82D305C2}"/>
                  </a:ext>
                </a:extLst>
              </p:cNvPr>
              <p:cNvSpPr/>
              <p:nvPr/>
            </p:nvSpPr>
            <p:spPr>
              <a:xfrm>
                <a:off x="6942945" y="1995346"/>
                <a:ext cx="239669" cy="659091"/>
              </a:xfrm>
              <a:custGeom>
                <a:avLst/>
                <a:gdLst>
                  <a:gd name="connsiteX0" fmla="*/ 0 w 239669"/>
                  <a:gd name="connsiteY0" fmla="*/ 211288 h 659091"/>
                  <a:gd name="connsiteX1" fmla="*/ 3154 w 239669"/>
                  <a:gd name="connsiteY1" fmla="*/ 167138 h 659091"/>
                  <a:gd name="connsiteX2" fmla="*/ 18921 w 239669"/>
                  <a:gd name="connsiteY2" fmla="*/ 157677 h 659091"/>
                  <a:gd name="connsiteX3" fmla="*/ 56764 w 239669"/>
                  <a:gd name="connsiteY3" fmla="*/ 157677 h 659091"/>
                  <a:gd name="connsiteX4" fmla="*/ 53610 w 239669"/>
                  <a:gd name="connsiteY4" fmla="*/ 72532 h 659091"/>
                  <a:gd name="connsiteX5" fmla="*/ 53610 w 239669"/>
                  <a:gd name="connsiteY5" fmla="*/ 69378 h 659091"/>
                  <a:gd name="connsiteX6" fmla="*/ 91453 w 239669"/>
                  <a:gd name="connsiteY6" fmla="*/ 22075 h 659091"/>
                  <a:gd name="connsiteX7" fmla="*/ 160831 w 239669"/>
                  <a:gd name="connsiteY7" fmla="*/ 0 h 659091"/>
                  <a:gd name="connsiteX8" fmla="*/ 170291 w 239669"/>
                  <a:gd name="connsiteY8" fmla="*/ 9461 h 659091"/>
                  <a:gd name="connsiteX9" fmla="*/ 170291 w 239669"/>
                  <a:gd name="connsiteY9" fmla="*/ 9461 h 659091"/>
                  <a:gd name="connsiteX10" fmla="*/ 160831 w 239669"/>
                  <a:gd name="connsiteY10" fmla="*/ 157677 h 659091"/>
                  <a:gd name="connsiteX11" fmla="*/ 220748 w 239669"/>
                  <a:gd name="connsiteY11" fmla="*/ 154524 h 659091"/>
                  <a:gd name="connsiteX12" fmla="*/ 233362 w 239669"/>
                  <a:gd name="connsiteY12" fmla="*/ 151370 h 659091"/>
                  <a:gd name="connsiteX13" fmla="*/ 239670 w 239669"/>
                  <a:gd name="connsiteY13" fmla="*/ 163984 h 659091"/>
                  <a:gd name="connsiteX14" fmla="*/ 227055 w 239669"/>
                  <a:gd name="connsiteY14" fmla="*/ 195520 h 659091"/>
                  <a:gd name="connsiteX15" fmla="*/ 201827 w 239669"/>
                  <a:gd name="connsiteY15" fmla="*/ 217595 h 659091"/>
                  <a:gd name="connsiteX16" fmla="*/ 157677 w 239669"/>
                  <a:gd name="connsiteY16" fmla="*/ 217595 h 659091"/>
                  <a:gd name="connsiteX17" fmla="*/ 157677 w 239669"/>
                  <a:gd name="connsiteY17" fmla="*/ 340583 h 659091"/>
                  <a:gd name="connsiteX18" fmla="*/ 157677 w 239669"/>
                  <a:gd name="connsiteY18" fmla="*/ 482493 h 659091"/>
                  <a:gd name="connsiteX19" fmla="*/ 160831 w 239669"/>
                  <a:gd name="connsiteY19" fmla="*/ 567639 h 659091"/>
                  <a:gd name="connsiteX20" fmla="*/ 167138 w 239669"/>
                  <a:gd name="connsiteY20" fmla="*/ 611788 h 659091"/>
                  <a:gd name="connsiteX21" fmla="*/ 170291 w 239669"/>
                  <a:gd name="connsiteY21" fmla="*/ 637017 h 659091"/>
                  <a:gd name="connsiteX22" fmla="*/ 170291 w 239669"/>
                  <a:gd name="connsiteY22" fmla="*/ 646477 h 659091"/>
                  <a:gd name="connsiteX23" fmla="*/ 157677 w 239669"/>
                  <a:gd name="connsiteY23" fmla="*/ 659091 h 659091"/>
                  <a:gd name="connsiteX24" fmla="*/ 75685 w 239669"/>
                  <a:gd name="connsiteY24" fmla="*/ 646477 h 659091"/>
                  <a:gd name="connsiteX25" fmla="*/ 34689 w 239669"/>
                  <a:gd name="connsiteY25" fmla="*/ 605481 h 659091"/>
                  <a:gd name="connsiteX26" fmla="*/ 56764 w 239669"/>
                  <a:gd name="connsiteY26" fmla="*/ 217595 h 659091"/>
                  <a:gd name="connsiteX27" fmla="*/ 12614 w 239669"/>
                  <a:gd name="connsiteY27" fmla="*/ 220748 h 659091"/>
                  <a:gd name="connsiteX28" fmla="*/ 12614 w 239669"/>
                  <a:gd name="connsiteY28" fmla="*/ 220748 h 659091"/>
                  <a:gd name="connsiteX29" fmla="*/ 0 w 239669"/>
                  <a:gd name="connsiteY29" fmla="*/ 211288 h 65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669" h="659091">
                    <a:moveTo>
                      <a:pt x="0" y="211288"/>
                    </a:moveTo>
                    <a:lnTo>
                      <a:pt x="3154" y="167138"/>
                    </a:lnTo>
                    <a:cubicBezTo>
                      <a:pt x="3154" y="160831"/>
                      <a:pt x="9461" y="157677"/>
                      <a:pt x="18921" y="157677"/>
                    </a:cubicBezTo>
                    <a:lnTo>
                      <a:pt x="56764" y="157677"/>
                    </a:lnTo>
                    <a:lnTo>
                      <a:pt x="53610" y="72532"/>
                    </a:lnTo>
                    <a:lnTo>
                      <a:pt x="53610" y="69378"/>
                    </a:lnTo>
                    <a:cubicBezTo>
                      <a:pt x="53610" y="53610"/>
                      <a:pt x="66225" y="37843"/>
                      <a:pt x="91453" y="22075"/>
                    </a:cubicBezTo>
                    <a:cubicBezTo>
                      <a:pt x="116681" y="6307"/>
                      <a:pt x="138756" y="0"/>
                      <a:pt x="160831" y="0"/>
                    </a:cubicBezTo>
                    <a:cubicBezTo>
                      <a:pt x="167138" y="0"/>
                      <a:pt x="170291" y="3153"/>
                      <a:pt x="170291" y="9461"/>
                    </a:cubicBezTo>
                    <a:lnTo>
                      <a:pt x="170291" y="9461"/>
                    </a:lnTo>
                    <a:cubicBezTo>
                      <a:pt x="167138" y="28382"/>
                      <a:pt x="163984" y="78839"/>
                      <a:pt x="160831" y="157677"/>
                    </a:cubicBezTo>
                    <a:cubicBezTo>
                      <a:pt x="192366" y="157677"/>
                      <a:pt x="211288" y="157677"/>
                      <a:pt x="220748" y="154524"/>
                    </a:cubicBezTo>
                    <a:cubicBezTo>
                      <a:pt x="230209" y="154524"/>
                      <a:pt x="233362" y="151370"/>
                      <a:pt x="233362" y="151370"/>
                    </a:cubicBezTo>
                    <a:cubicBezTo>
                      <a:pt x="239670" y="151370"/>
                      <a:pt x="239670" y="154524"/>
                      <a:pt x="239670" y="163984"/>
                    </a:cubicBezTo>
                    <a:cubicBezTo>
                      <a:pt x="239670" y="173445"/>
                      <a:pt x="236516" y="182906"/>
                      <a:pt x="227055" y="195520"/>
                    </a:cubicBezTo>
                    <a:cubicBezTo>
                      <a:pt x="220748" y="208134"/>
                      <a:pt x="211288" y="214441"/>
                      <a:pt x="201827" y="217595"/>
                    </a:cubicBezTo>
                    <a:lnTo>
                      <a:pt x="157677" y="217595"/>
                    </a:lnTo>
                    <a:cubicBezTo>
                      <a:pt x="157677" y="242823"/>
                      <a:pt x="157677" y="283819"/>
                      <a:pt x="157677" y="340583"/>
                    </a:cubicBezTo>
                    <a:cubicBezTo>
                      <a:pt x="157677" y="397347"/>
                      <a:pt x="157677" y="444650"/>
                      <a:pt x="157677" y="482493"/>
                    </a:cubicBezTo>
                    <a:cubicBezTo>
                      <a:pt x="157677" y="520335"/>
                      <a:pt x="160831" y="548717"/>
                      <a:pt x="160831" y="567639"/>
                    </a:cubicBezTo>
                    <a:cubicBezTo>
                      <a:pt x="160831" y="586560"/>
                      <a:pt x="163984" y="602328"/>
                      <a:pt x="167138" y="611788"/>
                    </a:cubicBezTo>
                    <a:cubicBezTo>
                      <a:pt x="170291" y="624402"/>
                      <a:pt x="170291" y="630709"/>
                      <a:pt x="170291" y="637017"/>
                    </a:cubicBezTo>
                    <a:cubicBezTo>
                      <a:pt x="170291" y="643324"/>
                      <a:pt x="170291" y="646477"/>
                      <a:pt x="170291" y="646477"/>
                    </a:cubicBezTo>
                    <a:cubicBezTo>
                      <a:pt x="170291" y="652784"/>
                      <a:pt x="167138" y="655938"/>
                      <a:pt x="157677" y="659091"/>
                    </a:cubicBezTo>
                    <a:cubicBezTo>
                      <a:pt x="129296" y="659091"/>
                      <a:pt x="100914" y="655938"/>
                      <a:pt x="75685" y="646477"/>
                    </a:cubicBezTo>
                    <a:cubicBezTo>
                      <a:pt x="47303" y="637017"/>
                      <a:pt x="34689" y="624402"/>
                      <a:pt x="34689" y="605481"/>
                    </a:cubicBezTo>
                    <a:cubicBezTo>
                      <a:pt x="50457" y="485646"/>
                      <a:pt x="56764" y="356351"/>
                      <a:pt x="56764" y="217595"/>
                    </a:cubicBezTo>
                    <a:cubicBezTo>
                      <a:pt x="37843" y="217595"/>
                      <a:pt x="22075" y="217595"/>
                      <a:pt x="12614" y="220748"/>
                    </a:cubicBezTo>
                    <a:lnTo>
                      <a:pt x="12614" y="220748"/>
                    </a:lnTo>
                    <a:cubicBezTo>
                      <a:pt x="3154" y="223902"/>
                      <a:pt x="0" y="220748"/>
                      <a:pt x="0" y="2112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2" name="Freeform: Shape 2181">
                <a:extLst>
                  <a:ext uri="{FF2B5EF4-FFF2-40B4-BE49-F238E27FC236}">
                    <a16:creationId xmlns:a16="http://schemas.microsoft.com/office/drawing/2014/main" id="{8F59CFCA-5155-E262-63E3-D33103840098}"/>
                  </a:ext>
                </a:extLst>
              </p:cNvPr>
              <p:cNvSpPr/>
              <p:nvPr/>
            </p:nvSpPr>
            <p:spPr>
              <a:xfrm>
                <a:off x="7198383" y="2130949"/>
                <a:ext cx="633862" cy="520335"/>
              </a:xfrm>
              <a:custGeom>
                <a:avLst/>
                <a:gdLst>
                  <a:gd name="connsiteX0" fmla="*/ 242823 w 633862"/>
                  <a:gd name="connsiteY0" fmla="*/ 501414 h 520335"/>
                  <a:gd name="connsiteX1" fmla="*/ 258591 w 633862"/>
                  <a:gd name="connsiteY1" fmla="*/ 290126 h 520335"/>
                  <a:gd name="connsiteX2" fmla="*/ 258591 w 633862"/>
                  <a:gd name="connsiteY2" fmla="*/ 129296 h 520335"/>
                  <a:gd name="connsiteX3" fmla="*/ 242823 w 633862"/>
                  <a:gd name="connsiteY3" fmla="*/ 88299 h 520335"/>
                  <a:gd name="connsiteX4" fmla="*/ 217595 w 633862"/>
                  <a:gd name="connsiteY4" fmla="*/ 72532 h 520335"/>
                  <a:gd name="connsiteX5" fmla="*/ 189213 w 633862"/>
                  <a:gd name="connsiteY5" fmla="*/ 69378 h 520335"/>
                  <a:gd name="connsiteX6" fmla="*/ 154524 w 633862"/>
                  <a:gd name="connsiteY6" fmla="*/ 85146 h 520335"/>
                  <a:gd name="connsiteX7" fmla="*/ 135602 w 633862"/>
                  <a:gd name="connsiteY7" fmla="*/ 119835 h 520335"/>
                  <a:gd name="connsiteX8" fmla="*/ 129295 w 633862"/>
                  <a:gd name="connsiteY8" fmla="*/ 138756 h 520335"/>
                  <a:gd name="connsiteX9" fmla="*/ 126142 w 633862"/>
                  <a:gd name="connsiteY9" fmla="*/ 280666 h 520335"/>
                  <a:gd name="connsiteX10" fmla="*/ 132449 w 633862"/>
                  <a:gd name="connsiteY10" fmla="*/ 419422 h 520335"/>
                  <a:gd name="connsiteX11" fmla="*/ 138756 w 633862"/>
                  <a:gd name="connsiteY11" fmla="*/ 457264 h 520335"/>
                  <a:gd name="connsiteX12" fmla="*/ 129295 w 633862"/>
                  <a:gd name="connsiteY12" fmla="*/ 476186 h 520335"/>
                  <a:gd name="connsiteX13" fmla="*/ 25228 w 633862"/>
                  <a:gd name="connsiteY13" fmla="*/ 514028 h 520335"/>
                  <a:gd name="connsiteX14" fmla="*/ 0 w 633862"/>
                  <a:gd name="connsiteY14" fmla="*/ 501414 h 520335"/>
                  <a:gd name="connsiteX15" fmla="*/ 22075 w 633862"/>
                  <a:gd name="connsiteY15" fmla="*/ 173445 h 520335"/>
                  <a:gd name="connsiteX16" fmla="*/ 18921 w 633862"/>
                  <a:gd name="connsiteY16" fmla="*/ 72532 h 520335"/>
                  <a:gd name="connsiteX17" fmla="*/ 15768 w 633862"/>
                  <a:gd name="connsiteY17" fmla="*/ 37843 h 520335"/>
                  <a:gd name="connsiteX18" fmla="*/ 12614 w 633862"/>
                  <a:gd name="connsiteY18" fmla="*/ 12614 h 520335"/>
                  <a:gd name="connsiteX19" fmla="*/ 47303 w 633862"/>
                  <a:gd name="connsiteY19" fmla="*/ 0 h 520335"/>
                  <a:gd name="connsiteX20" fmla="*/ 113528 w 633862"/>
                  <a:gd name="connsiteY20" fmla="*/ 37843 h 520335"/>
                  <a:gd name="connsiteX21" fmla="*/ 116681 w 633862"/>
                  <a:gd name="connsiteY21" fmla="*/ 40996 h 520335"/>
                  <a:gd name="connsiteX22" fmla="*/ 132449 w 633862"/>
                  <a:gd name="connsiteY22" fmla="*/ 31535 h 520335"/>
                  <a:gd name="connsiteX23" fmla="*/ 227055 w 633862"/>
                  <a:gd name="connsiteY23" fmla="*/ 3154 h 520335"/>
                  <a:gd name="connsiteX24" fmla="*/ 293280 w 633862"/>
                  <a:gd name="connsiteY24" fmla="*/ 15768 h 520335"/>
                  <a:gd name="connsiteX25" fmla="*/ 340583 w 633862"/>
                  <a:gd name="connsiteY25" fmla="*/ 50457 h 520335"/>
                  <a:gd name="connsiteX26" fmla="*/ 343737 w 633862"/>
                  <a:gd name="connsiteY26" fmla="*/ 53610 h 520335"/>
                  <a:gd name="connsiteX27" fmla="*/ 350044 w 633862"/>
                  <a:gd name="connsiteY27" fmla="*/ 50457 h 520335"/>
                  <a:gd name="connsiteX28" fmla="*/ 466725 w 633862"/>
                  <a:gd name="connsiteY28" fmla="*/ 6307 h 520335"/>
                  <a:gd name="connsiteX29" fmla="*/ 599174 w 633862"/>
                  <a:gd name="connsiteY29" fmla="*/ 75685 h 520335"/>
                  <a:gd name="connsiteX30" fmla="*/ 611788 w 633862"/>
                  <a:gd name="connsiteY30" fmla="*/ 141910 h 520335"/>
                  <a:gd name="connsiteX31" fmla="*/ 605481 w 633862"/>
                  <a:gd name="connsiteY31" fmla="*/ 258591 h 520335"/>
                  <a:gd name="connsiteX32" fmla="*/ 599174 w 633862"/>
                  <a:gd name="connsiteY32" fmla="*/ 372119 h 520335"/>
                  <a:gd name="connsiteX33" fmla="*/ 608634 w 633862"/>
                  <a:gd name="connsiteY33" fmla="*/ 444650 h 520335"/>
                  <a:gd name="connsiteX34" fmla="*/ 624402 w 633862"/>
                  <a:gd name="connsiteY34" fmla="*/ 491953 h 520335"/>
                  <a:gd name="connsiteX35" fmla="*/ 633863 w 633862"/>
                  <a:gd name="connsiteY35" fmla="*/ 507721 h 520335"/>
                  <a:gd name="connsiteX36" fmla="*/ 602327 w 633862"/>
                  <a:gd name="connsiteY36" fmla="*/ 520335 h 520335"/>
                  <a:gd name="connsiteX37" fmla="*/ 498260 w 633862"/>
                  <a:gd name="connsiteY37" fmla="*/ 488800 h 520335"/>
                  <a:gd name="connsiteX38" fmla="*/ 469879 w 633862"/>
                  <a:gd name="connsiteY38" fmla="*/ 409961 h 520335"/>
                  <a:gd name="connsiteX39" fmla="*/ 488800 w 633862"/>
                  <a:gd name="connsiteY39" fmla="*/ 277512 h 520335"/>
                  <a:gd name="connsiteX40" fmla="*/ 507721 w 633862"/>
                  <a:gd name="connsiteY40" fmla="*/ 151370 h 520335"/>
                  <a:gd name="connsiteX41" fmla="*/ 438343 w 633862"/>
                  <a:gd name="connsiteY41" fmla="*/ 66225 h 520335"/>
                  <a:gd name="connsiteX42" fmla="*/ 391040 w 633862"/>
                  <a:gd name="connsiteY42" fmla="*/ 81992 h 520335"/>
                  <a:gd name="connsiteX43" fmla="*/ 372118 w 633862"/>
                  <a:gd name="connsiteY43" fmla="*/ 116681 h 520335"/>
                  <a:gd name="connsiteX44" fmla="*/ 368965 w 633862"/>
                  <a:gd name="connsiteY44" fmla="*/ 132449 h 520335"/>
                  <a:gd name="connsiteX45" fmla="*/ 365811 w 633862"/>
                  <a:gd name="connsiteY45" fmla="*/ 252284 h 520335"/>
                  <a:gd name="connsiteX46" fmla="*/ 368965 w 633862"/>
                  <a:gd name="connsiteY46" fmla="*/ 362658 h 520335"/>
                  <a:gd name="connsiteX47" fmla="*/ 372118 w 633862"/>
                  <a:gd name="connsiteY47" fmla="*/ 422575 h 520335"/>
                  <a:gd name="connsiteX48" fmla="*/ 375272 w 633862"/>
                  <a:gd name="connsiteY48" fmla="*/ 447804 h 520335"/>
                  <a:gd name="connsiteX49" fmla="*/ 337429 w 633862"/>
                  <a:gd name="connsiteY49" fmla="*/ 495107 h 520335"/>
                  <a:gd name="connsiteX50" fmla="*/ 264898 w 633862"/>
                  <a:gd name="connsiteY50" fmla="*/ 510875 h 520335"/>
                  <a:gd name="connsiteX51" fmla="*/ 242823 w 633862"/>
                  <a:gd name="connsiteY51" fmla="*/ 501414 h 520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33862" h="520335">
                    <a:moveTo>
                      <a:pt x="242823" y="501414"/>
                    </a:moveTo>
                    <a:cubicBezTo>
                      <a:pt x="252284" y="450957"/>
                      <a:pt x="258591" y="381579"/>
                      <a:pt x="258591" y="290126"/>
                    </a:cubicBezTo>
                    <a:cubicBezTo>
                      <a:pt x="258591" y="198673"/>
                      <a:pt x="258591" y="145063"/>
                      <a:pt x="258591" y="129296"/>
                    </a:cubicBezTo>
                    <a:cubicBezTo>
                      <a:pt x="258591" y="113528"/>
                      <a:pt x="252284" y="100914"/>
                      <a:pt x="242823" y="88299"/>
                    </a:cubicBezTo>
                    <a:cubicBezTo>
                      <a:pt x="233363" y="78839"/>
                      <a:pt x="223902" y="72532"/>
                      <a:pt x="217595" y="72532"/>
                    </a:cubicBezTo>
                    <a:cubicBezTo>
                      <a:pt x="211288" y="72532"/>
                      <a:pt x="201827" y="69378"/>
                      <a:pt x="189213" y="69378"/>
                    </a:cubicBezTo>
                    <a:cubicBezTo>
                      <a:pt x="176599" y="69378"/>
                      <a:pt x="163984" y="75685"/>
                      <a:pt x="154524" y="85146"/>
                    </a:cubicBezTo>
                    <a:cubicBezTo>
                      <a:pt x="141910" y="97760"/>
                      <a:pt x="135602" y="107221"/>
                      <a:pt x="135602" y="119835"/>
                    </a:cubicBezTo>
                    <a:lnTo>
                      <a:pt x="129295" y="138756"/>
                    </a:lnTo>
                    <a:cubicBezTo>
                      <a:pt x="126142" y="160831"/>
                      <a:pt x="126142" y="208134"/>
                      <a:pt x="126142" y="280666"/>
                    </a:cubicBezTo>
                    <a:cubicBezTo>
                      <a:pt x="126142" y="353197"/>
                      <a:pt x="129295" y="400501"/>
                      <a:pt x="132449" y="419422"/>
                    </a:cubicBezTo>
                    <a:cubicBezTo>
                      <a:pt x="135602" y="438343"/>
                      <a:pt x="138756" y="450957"/>
                      <a:pt x="138756" y="457264"/>
                    </a:cubicBezTo>
                    <a:cubicBezTo>
                      <a:pt x="138756" y="463571"/>
                      <a:pt x="135602" y="469879"/>
                      <a:pt x="129295" y="476186"/>
                    </a:cubicBezTo>
                    <a:cubicBezTo>
                      <a:pt x="104067" y="501414"/>
                      <a:pt x="69378" y="514028"/>
                      <a:pt x="25228" y="514028"/>
                    </a:cubicBezTo>
                    <a:cubicBezTo>
                      <a:pt x="9460" y="514028"/>
                      <a:pt x="0" y="510875"/>
                      <a:pt x="0" y="501414"/>
                    </a:cubicBezTo>
                    <a:cubicBezTo>
                      <a:pt x="15768" y="416268"/>
                      <a:pt x="22075" y="305894"/>
                      <a:pt x="22075" y="173445"/>
                    </a:cubicBezTo>
                    <a:cubicBezTo>
                      <a:pt x="22075" y="122988"/>
                      <a:pt x="22075" y="91453"/>
                      <a:pt x="18921" y="72532"/>
                    </a:cubicBezTo>
                    <a:lnTo>
                      <a:pt x="15768" y="37843"/>
                    </a:lnTo>
                    <a:cubicBezTo>
                      <a:pt x="15768" y="31535"/>
                      <a:pt x="12614" y="22075"/>
                      <a:pt x="12614" y="12614"/>
                    </a:cubicBezTo>
                    <a:cubicBezTo>
                      <a:pt x="12614" y="3154"/>
                      <a:pt x="25228" y="0"/>
                      <a:pt x="47303" y="0"/>
                    </a:cubicBezTo>
                    <a:cubicBezTo>
                      <a:pt x="78839" y="0"/>
                      <a:pt x="100913" y="12614"/>
                      <a:pt x="113528" y="37843"/>
                    </a:cubicBezTo>
                    <a:cubicBezTo>
                      <a:pt x="113528" y="40996"/>
                      <a:pt x="116681" y="40996"/>
                      <a:pt x="116681" y="40996"/>
                    </a:cubicBezTo>
                    <a:cubicBezTo>
                      <a:pt x="119835" y="40996"/>
                      <a:pt x="122988" y="37843"/>
                      <a:pt x="132449" y="31535"/>
                    </a:cubicBezTo>
                    <a:cubicBezTo>
                      <a:pt x="154524" y="12614"/>
                      <a:pt x="189213" y="3154"/>
                      <a:pt x="227055" y="3154"/>
                    </a:cubicBezTo>
                    <a:cubicBezTo>
                      <a:pt x="249130" y="3154"/>
                      <a:pt x="271205" y="6307"/>
                      <a:pt x="293280" y="15768"/>
                    </a:cubicBezTo>
                    <a:cubicBezTo>
                      <a:pt x="315355" y="25228"/>
                      <a:pt x="331122" y="34689"/>
                      <a:pt x="340583" y="50457"/>
                    </a:cubicBezTo>
                    <a:cubicBezTo>
                      <a:pt x="340583" y="50457"/>
                      <a:pt x="343737" y="53610"/>
                      <a:pt x="343737" y="53610"/>
                    </a:cubicBezTo>
                    <a:cubicBezTo>
                      <a:pt x="343737" y="53610"/>
                      <a:pt x="346890" y="53610"/>
                      <a:pt x="350044" y="50457"/>
                    </a:cubicBezTo>
                    <a:cubicBezTo>
                      <a:pt x="381579" y="18921"/>
                      <a:pt x="419422" y="6307"/>
                      <a:pt x="466725" y="6307"/>
                    </a:cubicBezTo>
                    <a:cubicBezTo>
                      <a:pt x="529796" y="6307"/>
                      <a:pt x="573945" y="28382"/>
                      <a:pt x="599174" y="75685"/>
                    </a:cubicBezTo>
                    <a:cubicBezTo>
                      <a:pt x="608634" y="94606"/>
                      <a:pt x="611788" y="116681"/>
                      <a:pt x="611788" y="141910"/>
                    </a:cubicBezTo>
                    <a:cubicBezTo>
                      <a:pt x="611788" y="170292"/>
                      <a:pt x="608634" y="208134"/>
                      <a:pt x="605481" y="258591"/>
                    </a:cubicBezTo>
                    <a:cubicBezTo>
                      <a:pt x="602327" y="309048"/>
                      <a:pt x="599174" y="346890"/>
                      <a:pt x="599174" y="372119"/>
                    </a:cubicBezTo>
                    <a:cubicBezTo>
                      <a:pt x="599174" y="397347"/>
                      <a:pt x="602327" y="422575"/>
                      <a:pt x="608634" y="444650"/>
                    </a:cubicBezTo>
                    <a:cubicBezTo>
                      <a:pt x="614942" y="466725"/>
                      <a:pt x="618095" y="482493"/>
                      <a:pt x="624402" y="491953"/>
                    </a:cubicBezTo>
                    <a:cubicBezTo>
                      <a:pt x="630709" y="501414"/>
                      <a:pt x="633863" y="507721"/>
                      <a:pt x="633863" y="507721"/>
                    </a:cubicBezTo>
                    <a:cubicBezTo>
                      <a:pt x="633863" y="517182"/>
                      <a:pt x="624402" y="520335"/>
                      <a:pt x="602327" y="520335"/>
                    </a:cubicBezTo>
                    <a:cubicBezTo>
                      <a:pt x="551871" y="520335"/>
                      <a:pt x="517182" y="510875"/>
                      <a:pt x="498260" y="488800"/>
                    </a:cubicBezTo>
                    <a:cubicBezTo>
                      <a:pt x="479339" y="469879"/>
                      <a:pt x="469879" y="441497"/>
                      <a:pt x="469879" y="409961"/>
                    </a:cubicBezTo>
                    <a:cubicBezTo>
                      <a:pt x="469879" y="378426"/>
                      <a:pt x="476186" y="334276"/>
                      <a:pt x="488800" y="277512"/>
                    </a:cubicBezTo>
                    <a:cubicBezTo>
                      <a:pt x="501414" y="220748"/>
                      <a:pt x="507721" y="179752"/>
                      <a:pt x="507721" y="151370"/>
                    </a:cubicBezTo>
                    <a:cubicBezTo>
                      <a:pt x="507721" y="94606"/>
                      <a:pt x="485646" y="66225"/>
                      <a:pt x="438343" y="66225"/>
                    </a:cubicBezTo>
                    <a:cubicBezTo>
                      <a:pt x="419422" y="66225"/>
                      <a:pt x="403654" y="72532"/>
                      <a:pt x="391040" y="81992"/>
                    </a:cubicBezTo>
                    <a:cubicBezTo>
                      <a:pt x="378426" y="94606"/>
                      <a:pt x="372118" y="104067"/>
                      <a:pt x="372118" y="116681"/>
                    </a:cubicBezTo>
                    <a:lnTo>
                      <a:pt x="368965" y="132449"/>
                    </a:lnTo>
                    <a:cubicBezTo>
                      <a:pt x="365811" y="163984"/>
                      <a:pt x="365811" y="204981"/>
                      <a:pt x="365811" y="252284"/>
                    </a:cubicBezTo>
                    <a:cubicBezTo>
                      <a:pt x="365811" y="299587"/>
                      <a:pt x="365811" y="334276"/>
                      <a:pt x="368965" y="362658"/>
                    </a:cubicBezTo>
                    <a:cubicBezTo>
                      <a:pt x="368965" y="387886"/>
                      <a:pt x="372118" y="409961"/>
                      <a:pt x="372118" y="422575"/>
                    </a:cubicBezTo>
                    <a:cubicBezTo>
                      <a:pt x="372118" y="438343"/>
                      <a:pt x="375272" y="444650"/>
                      <a:pt x="375272" y="447804"/>
                    </a:cubicBezTo>
                    <a:cubicBezTo>
                      <a:pt x="375272" y="466725"/>
                      <a:pt x="362658" y="482493"/>
                      <a:pt x="337429" y="495107"/>
                    </a:cubicBezTo>
                    <a:cubicBezTo>
                      <a:pt x="312201" y="504568"/>
                      <a:pt x="286973" y="510875"/>
                      <a:pt x="264898" y="510875"/>
                    </a:cubicBezTo>
                    <a:cubicBezTo>
                      <a:pt x="249130" y="517182"/>
                      <a:pt x="242823" y="510875"/>
                      <a:pt x="242823" y="501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3" name="Freeform: Shape 2182">
                <a:extLst>
                  <a:ext uri="{FF2B5EF4-FFF2-40B4-BE49-F238E27FC236}">
                    <a16:creationId xmlns:a16="http://schemas.microsoft.com/office/drawing/2014/main" id="{E4931C41-A64E-BC34-136B-43AA01A093C5}"/>
                  </a:ext>
                </a:extLst>
              </p:cNvPr>
              <p:cNvSpPr/>
              <p:nvPr/>
            </p:nvSpPr>
            <p:spPr>
              <a:xfrm>
                <a:off x="7841706" y="2137256"/>
                <a:ext cx="409961" cy="501414"/>
              </a:xfrm>
              <a:custGeom>
                <a:avLst/>
                <a:gdLst>
                  <a:gd name="connsiteX0" fmla="*/ 378426 w 409961"/>
                  <a:gd name="connsiteY0" fmla="*/ 167138 h 501414"/>
                  <a:gd name="connsiteX1" fmla="*/ 375272 w 409961"/>
                  <a:gd name="connsiteY1" fmla="*/ 305894 h 501414"/>
                  <a:gd name="connsiteX2" fmla="*/ 406807 w 409961"/>
                  <a:gd name="connsiteY2" fmla="*/ 476186 h 501414"/>
                  <a:gd name="connsiteX3" fmla="*/ 409961 w 409961"/>
                  <a:gd name="connsiteY3" fmla="*/ 485646 h 501414"/>
                  <a:gd name="connsiteX4" fmla="*/ 340583 w 409961"/>
                  <a:gd name="connsiteY4" fmla="*/ 501414 h 501414"/>
                  <a:gd name="connsiteX5" fmla="*/ 268052 w 409961"/>
                  <a:gd name="connsiteY5" fmla="*/ 460418 h 501414"/>
                  <a:gd name="connsiteX6" fmla="*/ 268052 w 409961"/>
                  <a:gd name="connsiteY6" fmla="*/ 419422 h 501414"/>
                  <a:gd name="connsiteX7" fmla="*/ 271205 w 409961"/>
                  <a:gd name="connsiteY7" fmla="*/ 249130 h 501414"/>
                  <a:gd name="connsiteX8" fmla="*/ 261744 w 409961"/>
                  <a:gd name="connsiteY8" fmla="*/ 242823 h 501414"/>
                  <a:gd name="connsiteX9" fmla="*/ 163984 w 409961"/>
                  <a:gd name="connsiteY9" fmla="*/ 271205 h 501414"/>
                  <a:gd name="connsiteX10" fmla="*/ 119835 w 409961"/>
                  <a:gd name="connsiteY10" fmla="*/ 343737 h 501414"/>
                  <a:gd name="connsiteX11" fmla="*/ 132449 w 409961"/>
                  <a:gd name="connsiteY11" fmla="*/ 384733 h 501414"/>
                  <a:gd name="connsiteX12" fmla="*/ 163984 w 409961"/>
                  <a:gd name="connsiteY12" fmla="*/ 400501 h 501414"/>
                  <a:gd name="connsiteX13" fmla="*/ 195520 w 409961"/>
                  <a:gd name="connsiteY13" fmla="*/ 394193 h 501414"/>
                  <a:gd name="connsiteX14" fmla="*/ 211288 w 409961"/>
                  <a:gd name="connsiteY14" fmla="*/ 384733 h 501414"/>
                  <a:gd name="connsiteX15" fmla="*/ 230209 w 409961"/>
                  <a:gd name="connsiteY15" fmla="*/ 422575 h 501414"/>
                  <a:gd name="connsiteX16" fmla="*/ 195520 w 409961"/>
                  <a:gd name="connsiteY16" fmla="*/ 479339 h 501414"/>
                  <a:gd name="connsiteX17" fmla="*/ 126142 w 409961"/>
                  <a:gd name="connsiteY17" fmla="*/ 501414 h 501414"/>
                  <a:gd name="connsiteX18" fmla="*/ 63071 w 409961"/>
                  <a:gd name="connsiteY18" fmla="*/ 488800 h 501414"/>
                  <a:gd name="connsiteX19" fmla="*/ 25228 w 409961"/>
                  <a:gd name="connsiteY19" fmla="*/ 460418 h 501414"/>
                  <a:gd name="connsiteX20" fmla="*/ 6307 w 409961"/>
                  <a:gd name="connsiteY20" fmla="*/ 422575 h 501414"/>
                  <a:gd name="connsiteX21" fmla="*/ 0 w 409961"/>
                  <a:gd name="connsiteY21" fmla="*/ 378426 h 501414"/>
                  <a:gd name="connsiteX22" fmla="*/ 47303 w 409961"/>
                  <a:gd name="connsiteY22" fmla="*/ 258591 h 501414"/>
                  <a:gd name="connsiteX23" fmla="*/ 167138 w 409961"/>
                  <a:gd name="connsiteY23" fmla="*/ 195520 h 501414"/>
                  <a:gd name="connsiteX24" fmla="*/ 268052 w 409961"/>
                  <a:gd name="connsiteY24" fmla="*/ 160831 h 501414"/>
                  <a:gd name="connsiteX25" fmla="*/ 271205 w 409961"/>
                  <a:gd name="connsiteY25" fmla="*/ 119835 h 501414"/>
                  <a:gd name="connsiteX26" fmla="*/ 214441 w 409961"/>
                  <a:gd name="connsiteY26" fmla="*/ 63071 h 501414"/>
                  <a:gd name="connsiteX27" fmla="*/ 170291 w 409961"/>
                  <a:gd name="connsiteY27" fmla="*/ 78839 h 501414"/>
                  <a:gd name="connsiteX28" fmla="*/ 151370 w 409961"/>
                  <a:gd name="connsiteY28" fmla="*/ 116681 h 501414"/>
                  <a:gd name="connsiteX29" fmla="*/ 157677 w 409961"/>
                  <a:gd name="connsiteY29" fmla="*/ 141910 h 501414"/>
                  <a:gd name="connsiteX30" fmla="*/ 119835 w 409961"/>
                  <a:gd name="connsiteY30" fmla="*/ 163984 h 501414"/>
                  <a:gd name="connsiteX31" fmla="*/ 107220 w 409961"/>
                  <a:gd name="connsiteY31" fmla="*/ 163984 h 501414"/>
                  <a:gd name="connsiteX32" fmla="*/ 56764 w 409961"/>
                  <a:gd name="connsiteY32" fmla="*/ 148217 h 501414"/>
                  <a:gd name="connsiteX33" fmla="*/ 37842 w 409961"/>
                  <a:gd name="connsiteY33" fmla="*/ 104067 h 501414"/>
                  <a:gd name="connsiteX34" fmla="*/ 50457 w 409961"/>
                  <a:gd name="connsiteY34" fmla="*/ 66224 h 501414"/>
                  <a:gd name="connsiteX35" fmla="*/ 78839 w 409961"/>
                  <a:gd name="connsiteY35" fmla="*/ 31535 h 501414"/>
                  <a:gd name="connsiteX36" fmla="*/ 132449 w 409961"/>
                  <a:gd name="connsiteY36" fmla="*/ 9461 h 501414"/>
                  <a:gd name="connsiteX37" fmla="*/ 201827 w 409961"/>
                  <a:gd name="connsiteY37" fmla="*/ 0 h 501414"/>
                  <a:gd name="connsiteX38" fmla="*/ 252284 w 409961"/>
                  <a:gd name="connsiteY38" fmla="*/ 3153 h 501414"/>
                  <a:gd name="connsiteX39" fmla="*/ 302740 w 409961"/>
                  <a:gd name="connsiteY39" fmla="*/ 12614 h 501414"/>
                  <a:gd name="connsiteX40" fmla="*/ 356351 w 409961"/>
                  <a:gd name="connsiteY40" fmla="*/ 44150 h 501414"/>
                  <a:gd name="connsiteX41" fmla="*/ 378426 w 409961"/>
                  <a:gd name="connsiteY41" fmla="*/ 91453 h 501414"/>
                  <a:gd name="connsiteX42" fmla="*/ 378426 w 409961"/>
                  <a:gd name="connsiteY42" fmla="*/ 167138 h 501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09961" h="501414">
                    <a:moveTo>
                      <a:pt x="378426" y="167138"/>
                    </a:moveTo>
                    <a:lnTo>
                      <a:pt x="375272" y="305894"/>
                    </a:lnTo>
                    <a:cubicBezTo>
                      <a:pt x="375272" y="400501"/>
                      <a:pt x="384733" y="457264"/>
                      <a:pt x="406807" y="476186"/>
                    </a:cubicBezTo>
                    <a:cubicBezTo>
                      <a:pt x="409961" y="479339"/>
                      <a:pt x="409961" y="482493"/>
                      <a:pt x="409961" y="485646"/>
                    </a:cubicBezTo>
                    <a:cubicBezTo>
                      <a:pt x="409961" y="495107"/>
                      <a:pt x="387886" y="501414"/>
                      <a:pt x="340583" y="501414"/>
                    </a:cubicBezTo>
                    <a:cubicBezTo>
                      <a:pt x="293280" y="501414"/>
                      <a:pt x="271205" y="488800"/>
                      <a:pt x="268052" y="460418"/>
                    </a:cubicBezTo>
                    <a:cubicBezTo>
                      <a:pt x="268052" y="454111"/>
                      <a:pt x="268052" y="441497"/>
                      <a:pt x="268052" y="419422"/>
                    </a:cubicBezTo>
                    <a:lnTo>
                      <a:pt x="271205" y="249130"/>
                    </a:lnTo>
                    <a:cubicBezTo>
                      <a:pt x="271205" y="242823"/>
                      <a:pt x="268052" y="242823"/>
                      <a:pt x="261744" y="242823"/>
                    </a:cubicBezTo>
                    <a:cubicBezTo>
                      <a:pt x="227055" y="242823"/>
                      <a:pt x="195520" y="252284"/>
                      <a:pt x="163984" y="271205"/>
                    </a:cubicBezTo>
                    <a:cubicBezTo>
                      <a:pt x="132449" y="290126"/>
                      <a:pt x="119835" y="315355"/>
                      <a:pt x="119835" y="343737"/>
                    </a:cubicBezTo>
                    <a:cubicBezTo>
                      <a:pt x="119835" y="359504"/>
                      <a:pt x="122988" y="372119"/>
                      <a:pt x="132449" y="384733"/>
                    </a:cubicBezTo>
                    <a:cubicBezTo>
                      <a:pt x="141910" y="394193"/>
                      <a:pt x="151370" y="400501"/>
                      <a:pt x="163984" y="400501"/>
                    </a:cubicBezTo>
                    <a:cubicBezTo>
                      <a:pt x="176599" y="400501"/>
                      <a:pt x="186059" y="397347"/>
                      <a:pt x="195520" y="394193"/>
                    </a:cubicBezTo>
                    <a:cubicBezTo>
                      <a:pt x="204981" y="387886"/>
                      <a:pt x="208134" y="387886"/>
                      <a:pt x="211288" y="384733"/>
                    </a:cubicBezTo>
                    <a:cubicBezTo>
                      <a:pt x="223902" y="384733"/>
                      <a:pt x="230209" y="397347"/>
                      <a:pt x="230209" y="422575"/>
                    </a:cubicBezTo>
                    <a:cubicBezTo>
                      <a:pt x="230209" y="447804"/>
                      <a:pt x="217595" y="466725"/>
                      <a:pt x="195520" y="479339"/>
                    </a:cubicBezTo>
                    <a:cubicBezTo>
                      <a:pt x="173445" y="495107"/>
                      <a:pt x="151370" y="501414"/>
                      <a:pt x="126142" y="501414"/>
                    </a:cubicBezTo>
                    <a:cubicBezTo>
                      <a:pt x="100913" y="501414"/>
                      <a:pt x="81992" y="498260"/>
                      <a:pt x="63071" y="488800"/>
                    </a:cubicBezTo>
                    <a:cubicBezTo>
                      <a:pt x="44149" y="479339"/>
                      <a:pt x="31535" y="469879"/>
                      <a:pt x="25228" y="460418"/>
                    </a:cubicBezTo>
                    <a:cubicBezTo>
                      <a:pt x="15768" y="450957"/>
                      <a:pt x="9460" y="438343"/>
                      <a:pt x="6307" y="422575"/>
                    </a:cubicBezTo>
                    <a:cubicBezTo>
                      <a:pt x="0" y="406808"/>
                      <a:pt x="0" y="391040"/>
                      <a:pt x="0" y="378426"/>
                    </a:cubicBezTo>
                    <a:cubicBezTo>
                      <a:pt x="0" y="327969"/>
                      <a:pt x="15768" y="286973"/>
                      <a:pt x="47303" y="258591"/>
                    </a:cubicBezTo>
                    <a:cubicBezTo>
                      <a:pt x="78839" y="227055"/>
                      <a:pt x="119835" y="208134"/>
                      <a:pt x="167138" y="195520"/>
                    </a:cubicBezTo>
                    <a:cubicBezTo>
                      <a:pt x="233362" y="182906"/>
                      <a:pt x="264898" y="170292"/>
                      <a:pt x="268052" y="160831"/>
                    </a:cubicBezTo>
                    <a:cubicBezTo>
                      <a:pt x="271205" y="154524"/>
                      <a:pt x="271205" y="138756"/>
                      <a:pt x="271205" y="119835"/>
                    </a:cubicBezTo>
                    <a:cubicBezTo>
                      <a:pt x="271205" y="81992"/>
                      <a:pt x="252284" y="63071"/>
                      <a:pt x="214441" y="63071"/>
                    </a:cubicBezTo>
                    <a:cubicBezTo>
                      <a:pt x="198673" y="63071"/>
                      <a:pt x="182906" y="69378"/>
                      <a:pt x="170291" y="78839"/>
                    </a:cubicBezTo>
                    <a:cubicBezTo>
                      <a:pt x="157677" y="88299"/>
                      <a:pt x="151370" y="100914"/>
                      <a:pt x="151370" y="116681"/>
                    </a:cubicBezTo>
                    <a:lnTo>
                      <a:pt x="157677" y="141910"/>
                    </a:lnTo>
                    <a:cubicBezTo>
                      <a:pt x="157677" y="154524"/>
                      <a:pt x="141910" y="160831"/>
                      <a:pt x="119835" y="163984"/>
                    </a:cubicBezTo>
                    <a:lnTo>
                      <a:pt x="107220" y="163984"/>
                    </a:lnTo>
                    <a:cubicBezTo>
                      <a:pt x="85146" y="163984"/>
                      <a:pt x="69378" y="157677"/>
                      <a:pt x="56764" y="148217"/>
                    </a:cubicBezTo>
                    <a:cubicBezTo>
                      <a:pt x="44149" y="138756"/>
                      <a:pt x="37842" y="122988"/>
                      <a:pt x="37842" y="104067"/>
                    </a:cubicBezTo>
                    <a:cubicBezTo>
                      <a:pt x="37842" y="91453"/>
                      <a:pt x="40996" y="78839"/>
                      <a:pt x="50457" y="66224"/>
                    </a:cubicBezTo>
                    <a:cubicBezTo>
                      <a:pt x="56764" y="53610"/>
                      <a:pt x="66224" y="40996"/>
                      <a:pt x="78839" y="31535"/>
                    </a:cubicBezTo>
                    <a:cubicBezTo>
                      <a:pt x="91453" y="22075"/>
                      <a:pt x="107220" y="15768"/>
                      <a:pt x="132449" y="9461"/>
                    </a:cubicBezTo>
                    <a:cubicBezTo>
                      <a:pt x="157677" y="3153"/>
                      <a:pt x="179752" y="0"/>
                      <a:pt x="201827" y="0"/>
                    </a:cubicBezTo>
                    <a:cubicBezTo>
                      <a:pt x="223902" y="0"/>
                      <a:pt x="239670" y="0"/>
                      <a:pt x="252284" y="3153"/>
                    </a:cubicBezTo>
                    <a:cubicBezTo>
                      <a:pt x="264898" y="3153"/>
                      <a:pt x="280666" y="9461"/>
                      <a:pt x="302740" y="12614"/>
                    </a:cubicBezTo>
                    <a:cubicBezTo>
                      <a:pt x="324815" y="18921"/>
                      <a:pt x="340583" y="28382"/>
                      <a:pt x="356351" y="44150"/>
                    </a:cubicBezTo>
                    <a:cubicBezTo>
                      <a:pt x="368965" y="59917"/>
                      <a:pt x="378426" y="75685"/>
                      <a:pt x="378426" y="91453"/>
                    </a:cubicBezTo>
                    <a:cubicBezTo>
                      <a:pt x="375272" y="110374"/>
                      <a:pt x="378426" y="135603"/>
                      <a:pt x="378426" y="1671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4" name="Freeform: Shape 2183">
                <a:extLst>
                  <a:ext uri="{FF2B5EF4-FFF2-40B4-BE49-F238E27FC236}">
                    <a16:creationId xmlns:a16="http://schemas.microsoft.com/office/drawing/2014/main" id="{FD0CC871-D780-1FBB-D4A7-BBBCEB930CDC}"/>
                  </a:ext>
                </a:extLst>
              </p:cNvPr>
              <p:cNvSpPr/>
              <p:nvPr/>
            </p:nvSpPr>
            <p:spPr>
              <a:xfrm>
                <a:off x="8261128" y="2134102"/>
                <a:ext cx="350043" cy="514028"/>
              </a:xfrm>
              <a:custGeom>
                <a:avLst/>
                <a:gdLst>
                  <a:gd name="connsiteX0" fmla="*/ 350044 w 350043"/>
                  <a:gd name="connsiteY0" fmla="*/ 343737 h 514028"/>
                  <a:gd name="connsiteX1" fmla="*/ 331122 w 350043"/>
                  <a:gd name="connsiteY1" fmla="*/ 425729 h 514028"/>
                  <a:gd name="connsiteX2" fmla="*/ 290126 w 350043"/>
                  <a:gd name="connsiteY2" fmla="*/ 476186 h 514028"/>
                  <a:gd name="connsiteX3" fmla="*/ 236516 w 350043"/>
                  <a:gd name="connsiteY3" fmla="*/ 501414 h 514028"/>
                  <a:gd name="connsiteX4" fmla="*/ 163985 w 350043"/>
                  <a:gd name="connsiteY4" fmla="*/ 514028 h 514028"/>
                  <a:gd name="connsiteX5" fmla="*/ 47303 w 350043"/>
                  <a:gd name="connsiteY5" fmla="*/ 485646 h 514028"/>
                  <a:gd name="connsiteX6" fmla="*/ 0 w 350043"/>
                  <a:gd name="connsiteY6" fmla="*/ 397347 h 514028"/>
                  <a:gd name="connsiteX7" fmla="*/ 18921 w 350043"/>
                  <a:gd name="connsiteY7" fmla="*/ 340583 h 514028"/>
                  <a:gd name="connsiteX8" fmla="*/ 91453 w 350043"/>
                  <a:gd name="connsiteY8" fmla="*/ 305894 h 514028"/>
                  <a:gd name="connsiteX9" fmla="*/ 104067 w 350043"/>
                  <a:gd name="connsiteY9" fmla="*/ 318508 h 514028"/>
                  <a:gd name="connsiteX10" fmla="*/ 97760 w 350043"/>
                  <a:gd name="connsiteY10" fmla="*/ 334276 h 514028"/>
                  <a:gd name="connsiteX11" fmla="*/ 91453 w 350043"/>
                  <a:gd name="connsiteY11" fmla="*/ 372119 h 514028"/>
                  <a:gd name="connsiteX12" fmla="*/ 110374 w 350043"/>
                  <a:gd name="connsiteY12" fmla="*/ 413115 h 514028"/>
                  <a:gd name="connsiteX13" fmla="*/ 154524 w 350043"/>
                  <a:gd name="connsiteY13" fmla="*/ 432036 h 514028"/>
                  <a:gd name="connsiteX14" fmla="*/ 198674 w 350043"/>
                  <a:gd name="connsiteY14" fmla="*/ 422575 h 514028"/>
                  <a:gd name="connsiteX15" fmla="*/ 220748 w 350043"/>
                  <a:gd name="connsiteY15" fmla="*/ 400500 h 514028"/>
                  <a:gd name="connsiteX16" fmla="*/ 230209 w 350043"/>
                  <a:gd name="connsiteY16" fmla="*/ 362658 h 514028"/>
                  <a:gd name="connsiteX17" fmla="*/ 198674 w 350043"/>
                  <a:gd name="connsiteY17" fmla="*/ 309048 h 514028"/>
                  <a:gd name="connsiteX18" fmla="*/ 129295 w 350043"/>
                  <a:gd name="connsiteY18" fmla="*/ 274359 h 514028"/>
                  <a:gd name="connsiteX19" fmla="*/ 59917 w 350043"/>
                  <a:gd name="connsiteY19" fmla="*/ 230209 h 514028"/>
                  <a:gd name="connsiteX20" fmla="*/ 28382 w 350043"/>
                  <a:gd name="connsiteY20" fmla="*/ 154524 h 514028"/>
                  <a:gd name="connsiteX21" fmla="*/ 75685 w 350043"/>
                  <a:gd name="connsiteY21" fmla="*/ 37842 h 514028"/>
                  <a:gd name="connsiteX22" fmla="*/ 208134 w 350043"/>
                  <a:gd name="connsiteY22" fmla="*/ 0 h 514028"/>
                  <a:gd name="connsiteX23" fmla="*/ 283819 w 350043"/>
                  <a:gd name="connsiteY23" fmla="*/ 9461 h 514028"/>
                  <a:gd name="connsiteX24" fmla="*/ 324815 w 350043"/>
                  <a:gd name="connsiteY24" fmla="*/ 44150 h 514028"/>
                  <a:gd name="connsiteX25" fmla="*/ 315355 w 350043"/>
                  <a:gd name="connsiteY25" fmla="*/ 88299 h 514028"/>
                  <a:gd name="connsiteX26" fmla="*/ 296433 w 350043"/>
                  <a:gd name="connsiteY26" fmla="*/ 107221 h 514028"/>
                  <a:gd name="connsiteX27" fmla="*/ 286973 w 350043"/>
                  <a:gd name="connsiteY27" fmla="*/ 100913 h 514028"/>
                  <a:gd name="connsiteX28" fmla="*/ 280666 w 350043"/>
                  <a:gd name="connsiteY28" fmla="*/ 88299 h 514028"/>
                  <a:gd name="connsiteX29" fmla="*/ 255437 w 350043"/>
                  <a:gd name="connsiteY29" fmla="*/ 72532 h 514028"/>
                  <a:gd name="connsiteX30" fmla="*/ 220748 w 350043"/>
                  <a:gd name="connsiteY30" fmla="*/ 63071 h 514028"/>
                  <a:gd name="connsiteX31" fmla="*/ 201827 w 350043"/>
                  <a:gd name="connsiteY31" fmla="*/ 63071 h 514028"/>
                  <a:gd name="connsiteX32" fmla="*/ 186059 w 350043"/>
                  <a:gd name="connsiteY32" fmla="*/ 66224 h 514028"/>
                  <a:gd name="connsiteX33" fmla="*/ 163985 w 350043"/>
                  <a:gd name="connsiteY33" fmla="*/ 75685 h 514028"/>
                  <a:gd name="connsiteX34" fmla="*/ 138756 w 350043"/>
                  <a:gd name="connsiteY34" fmla="*/ 116681 h 514028"/>
                  <a:gd name="connsiteX35" fmla="*/ 145063 w 350043"/>
                  <a:gd name="connsiteY35" fmla="*/ 141910 h 514028"/>
                  <a:gd name="connsiteX36" fmla="*/ 157677 w 350043"/>
                  <a:gd name="connsiteY36" fmla="*/ 154524 h 514028"/>
                  <a:gd name="connsiteX37" fmla="*/ 173445 w 350043"/>
                  <a:gd name="connsiteY37" fmla="*/ 163984 h 514028"/>
                  <a:gd name="connsiteX38" fmla="*/ 189213 w 350043"/>
                  <a:gd name="connsiteY38" fmla="*/ 173445 h 514028"/>
                  <a:gd name="connsiteX39" fmla="*/ 208134 w 350043"/>
                  <a:gd name="connsiteY39" fmla="*/ 182906 h 514028"/>
                  <a:gd name="connsiteX40" fmla="*/ 227056 w 350043"/>
                  <a:gd name="connsiteY40" fmla="*/ 192366 h 514028"/>
                  <a:gd name="connsiteX41" fmla="*/ 350044 w 350043"/>
                  <a:gd name="connsiteY41" fmla="*/ 343737 h 51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50043" h="514028">
                    <a:moveTo>
                      <a:pt x="350044" y="343737"/>
                    </a:moveTo>
                    <a:cubicBezTo>
                      <a:pt x="350044" y="375272"/>
                      <a:pt x="343737" y="400500"/>
                      <a:pt x="331122" y="425729"/>
                    </a:cubicBezTo>
                    <a:cubicBezTo>
                      <a:pt x="318508" y="447804"/>
                      <a:pt x="305894" y="466725"/>
                      <a:pt x="290126" y="476186"/>
                    </a:cubicBezTo>
                    <a:cubicBezTo>
                      <a:pt x="274359" y="485646"/>
                      <a:pt x="258591" y="495107"/>
                      <a:pt x="236516" y="501414"/>
                    </a:cubicBezTo>
                    <a:cubicBezTo>
                      <a:pt x="208134" y="510875"/>
                      <a:pt x="186059" y="514028"/>
                      <a:pt x="163985" y="514028"/>
                    </a:cubicBezTo>
                    <a:cubicBezTo>
                      <a:pt x="116681" y="514028"/>
                      <a:pt x="78839" y="504568"/>
                      <a:pt x="47303" y="485646"/>
                    </a:cubicBezTo>
                    <a:cubicBezTo>
                      <a:pt x="15768" y="466725"/>
                      <a:pt x="0" y="438343"/>
                      <a:pt x="0" y="397347"/>
                    </a:cubicBezTo>
                    <a:cubicBezTo>
                      <a:pt x="0" y="372119"/>
                      <a:pt x="6307" y="353197"/>
                      <a:pt x="18921" y="340583"/>
                    </a:cubicBezTo>
                    <a:cubicBezTo>
                      <a:pt x="37843" y="318508"/>
                      <a:pt x="63071" y="305894"/>
                      <a:pt x="91453" y="305894"/>
                    </a:cubicBezTo>
                    <a:cubicBezTo>
                      <a:pt x="100914" y="305894"/>
                      <a:pt x="104067" y="309048"/>
                      <a:pt x="104067" y="318508"/>
                    </a:cubicBezTo>
                    <a:cubicBezTo>
                      <a:pt x="104067" y="318508"/>
                      <a:pt x="100914" y="324815"/>
                      <a:pt x="97760" y="334276"/>
                    </a:cubicBezTo>
                    <a:cubicBezTo>
                      <a:pt x="94606" y="343737"/>
                      <a:pt x="91453" y="356351"/>
                      <a:pt x="91453" y="372119"/>
                    </a:cubicBezTo>
                    <a:cubicBezTo>
                      <a:pt x="91453" y="387886"/>
                      <a:pt x="97760" y="400500"/>
                      <a:pt x="110374" y="413115"/>
                    </a:cubicBezTo>
                    <a:cubicBezTo>
                      <a:pt x="122988" y="425729"/>
                      <a:pt x="138756" y="432036"/>
                      <a:pt x="154524" y="432036"/>
                    </a:cubicBezTo>
                    <a:cubicBezTo>
                      <a:pt x="173445" y="432036"/>
                      <a:pt x="186059" y="428882"/>
                      <a:pt x="198674" y="422575"/>
                    </a:cubicBezTo>
                    <a:cubicBezTo>
                      <a:pt x="208134" y="416268"/>
                      <a:pt x="217595" y="409961"/>
                      <a:pt x="220748" y="400500"/>
                    </a:cubicBezTo>
                    <a:cubicBezTo>
                      <a:pt x="227056" y="387886"/>
                      <a:pt x="230209" y="375272"/>
                      <a:pt x="230209" y="362658"/>
                    </a:cubicBezTo>
                    <a:cubicBezTo>
                      <a:pt x="230209" y="340583"/>
                      <a:pt x="220748" y="324815"/>
                      <a:pt x="198674" y="309048"/>
                    </a:cubicBezTo>
                    <a:cubicBezTo>
                      <a:pt x="176599" y="293280"/>
                      <a:pt x="154524" y="280666"/>
                      <a:pt x="129295" y="274359"/>
                    </a:cubicBezTo>
                    <a:cubicBezTo>
                      <a:pt x="104067" y="264898"/>
                      <a:pt x="81992" y="252284"/>
                      <a:pt x="59917" y="230209"/>
                    </a:cubicBezTo>
                    <a:cubicBezTo>
                      <a:pt x="37843" y="211288"/>
                      <a:pt x="28382" y="186059"/>
                      <a:pt x="28382" y="154524"/>
                    </a:cubicBezTo>
                    <a:cubicBezTo>
                      <a:pt x="28382" y="104067"/>
                      <a:pt x="44150" y="63071"/>
                      <a:pt x="75685" y="37842"/>
                    </a:cubicBezTo>
                    <a:cubicBezTo>
                      <a:pt x="107221" y="12614"/>
                      <a:pt x="151370" y="0"/>
                      <a:pt x="208134" y="0"/>
                    </a:cubicBezTo>
                    <a:cubicBezTo>
                      <a:pt x="233363" y="0"/>
                      <a:pt x="258591" y="3153"/>
                      <a:pt x="283819" y="9461"/>
                    </a:cubicBezTo>
                    <a:cubicBezTo>
                      <a:pt x="312201" y="15768"/>
                      <a:pt x="324815" y="28382"/>
                      <a:pt x="324815" y="44150"/>
                    </a:cubicBezTo>
                    <a:cubicBezTo>
                      <a:pt x="324815" y="59917"/>
                      <a:pt x="321662" y="75685"/>
                      <a:pt x="315355" y="88299"/>
                    </a:cubicBezTo>
                    <a:cubicBezTo>
                      <a:pt x="309048" y="100913"/>
                      <a:pt x="302740" y="107221"/>
                      <a:pt x="296433" y="107221"/>
                    </a:cubicBezTo>
                    <a:cubicBezTo>
                      <a:pt x="293280" y="107221"/>
                      <a:pt x="290126" y="104067"/>
                      <a:pt x="286973" y="100913"/>
                    </a:cubicBezTo>
                    <a:cubicBezTo>
                      <a:pt x="286973" y="97760"/>
                      <a:pt x="283819" y="94606"/>
                      <a:pt x="280666" y="88299"/>
                    </a:cubicBezTo>
                    <a:cubicBezTo>
                      <a:pt x="277512" y="85146"/>
                      <a:pt x="268052" y="78839"/>
                      <a:pt x="255437" y="72532"/>
                    </a:cubicBezTo>
                    <a:cubicBezTo>
                      <a:pt x="242823" y="66224"/>
                      <a:pt x="230209" y="63071"/>
                      <a:pt x="220748" y="63071"/>
                    </a:cubicBezTo>
                    <a:cubicBezTo>
                      <a:pt x="211288" y="63071"/>
                      <a:pt x="204981" y="63071"/>
                      <a:pt x="201827" y="63071"/>
                    </a:cubicBezTo>
                    <a:cubicBezTo>
                      <a:pt x="198674" y="63071"/>
                      <a:pt x="192366" y="63071"/>
                      <a:pt x="186059" y="66224"/>
                    </a:cubicBezTo>
                    <a:cubicBezTo>
                      <a:pt x="179752" y="69378"/>
                      <a:pt x="170292" y="69378"/>
                      <a:pt x="163985" y="75685"/>
                    </a:cubicBezTo>
                    <a:cubicBezTo>
                      <a:pt x="148217" y="85146"/>
                      <a:pt x="138756" y="97760"/>
                      <a:pt x="138756" y="116681"/>
                    </a:cubicBezTo>
                    <a:cubicBezTo>
                      <a:pt x="138756" y="129295"/>
                      <a:pt x="141910" y="135603"/>
                      <a:pt x="145063" y="141910"/>
                    </a:cubicBezTo>
                    <a:cubicBezTo>
                      <a:pt x="151370" y="148217"/>
                      <a:pt x="154524" y="151370"/>
                      <a:pt x="157677" y="154524"/>
                    </a:cubicBezTo>
                    <a:cubicBezTo>
                      <a:pt x="160831" y="157677"/>
                      <a:pt x="163985" y="160831"/>
                      <a:pt x="173445" y="163984"/>
                    </a:cubicBezTo>
                    <a:cubicBezTo>
                      <a:pt x="179752" y="167138"/>
                      <a:pt x="186059" y="170291"/>
                      <a:pt x="189213" y="173445"/>
                    </a:cubicBezTo>
                    <a:cubicBezTo>
                      <a:pt x="192366" y="173445"/>
                      <a:pt x="198674" y="176599"/>
                      <a:pt x="208134" y="182906"/>
                    </a:cubicBezTo>
                    <a:cubicBezTo>
                      <a:pt x="217595" y="186059"/>
                      <a:pt x="223902" y="189213"/>
                      <a:pt x="227056" y="192366"/>
                    </a:cubicBezTo>
                    <a:cubicBezTo>
                      <a:pt x="312201" y="233362"/>
                      <a:pt x="350044" y="283819"/>
                      <a:pt x="350044" y="3437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85" name="Graphic 1078">
              <a:extLst>
                <a:ext uri="{FF2B5EF4-FFF2-40B4-BE49-F238E27FC236}">
                  <a16:creationId xmlns:a16="http://schemas.microsoft.com/office/drawing/2014/main" id="{475CF919-D44C-FBD2-F5FA-14B2AA57D3C6}"/>
                </a:ext>
              </a:extLst>
            </p:cNvPr>
            <p:cNvGrpSpPr/>
            <p:nvPr/>
          </p:nvGrpSpPr>
          <p:grpSpPr>
            <a:xfrm>
              <a:off x="5076046" y="2890954"/>
              <a:ext cx="3506744" cy="350043"/>
              <a:chOff x="5076046" y="2890954"/>
              <a:chExt cx="3506744" cy="350043"/>
            </a:xfrm>
            <a:solidFill>
              <a:srgbClr val="FFFFFF"/>
            </a:solidFill>
          </p:grpSpPr>
          <p:sp>
            <p:nvSpPr>
              <p:cNvPr id="2186" name="Freeform: Shape 2185">
                <a:extLst>
                  <a:ext uri="{FF2B5EF4-FFF2-40B4-BE49-F238E27FC236}">
                    <a16:creationId xmlns:a16="http://schemas.microsoft.com/office/drawing/2014/main" id="{4A5B3838-C046-E133-0733-7FB39F537820}"/>
                  </a:ext>
                </a:extLst>
              </p:cNvPr>
              <p:cNvSpPr/>
              <p:nvPr/>
            </p:nvSpPr>
            <p:spPr>
              <a:xfrm>
                <a:off x="5076046" y="2966639"/>
                <a:ext cx="151370" cy="192366"/>
              </a:xfrm>
              <a:custGeom>
                <a:avLst/>
                <a:gdLst>
                  <a:gd name="connsiteX0" fmla="*/ 129295 w 151370"/>
                  <a:gd name="connsiteY0" fmla="*/ 189213 h 192366"/>
                  <a:gd name="connsiteX1" fmla="*/ 122988 w 151370"/>
                  <a:gd name="connsiteY1" fmla="*/ 160831 h 192366"/>
                  <a:gd name="connsiteX2" fmla="*/ 122988 w 151370"/>
                  <a:gd name="connsiteY2" fmla="*/ 160831 h 192366"/>
                  <a:gd name="connsiteX3" fmla="*/ 94606 w 151370"/>
                  <a:gd name="connsiteY3" fmla="*/ 186059 h 192366"/>
                  <a:gd name="connsiteX4" fmla="*/ 59917 w 151370"/>
                  <a:gd name="connsiteY4" fmla="*/ 192366 h 192366"/>
                  <a:gd name="connsiteX5" fmla="*/ 15768 w 151370"/>
                  <a:gd name="connsiteY5" fmla="*/ 176599 h 192366"/>
                  <a:gd name="connsiteX6" fmla="*/ 0 w 151370"/>
                  <a:gd name="connsiteY6" fmla="*/ 135602 h 192366"/>
                  <a:gd name="connsiteX7" fmla="*/ 91453 w 151370"/>
                  <a:gd name="connsiteY7" fmla="*/ 75685 h 192366"/>
                  <a:gd name="connsiteX8" fmla="*/ 122988 w 151370"/>
                  <a:gd name="connsiteY8" fmla="*/ 75685 h 192366"/>
                  <a:gd name="connsiteX9" fmla="*/ 122988 w 151370"/>
                  <a:gd name="connsiteY9" fmla="*/ 63071 h 192366"/>
                  <a:gd name="connsiteX10" fmla="*/ 113528 w 151370"/>
                  <a:gd name="connsiteY10" fmla="*/ 31535 h 192366"/>
                  <a:gd name="connsiteX11" fmla="*/ 81992 w 151370"/>
                  <a:gd name="connsiteY11" fmla="*/ 22075 h 192366"/>
                  <a:gd name="connsiteX12" fmla="*/ 28382 w 151370"/>
                  <a:gd name="connsiteY12" fmla="*/ 37842 h 192366"/>
                  <a:gd name="connsiteX13" fmla="*/ 18921 w 151370"/>
                  <a:gd name="connsiteY13" fmla="*/ 15768 h 192366"/>
                  <a:gd name="connsiteX14" fmla="*/ 50457 w 151370"/>
                  <a:gd name="connsiteY14" fmla="*/ 3153 h 192366"/>
                  <a:gd name="connsiteX15" fmla="*/ 85146 w 151370"/>
                  <a:gd name="connsiteY15" fmla="*/ 0 h 192366"/>
                  <a:gd name="connsiteX16" fmla="*/ 135603 w 151370"/>
                  <a:gd name="connsiteY16" fmla="*/ 15768 h 192366"/>
                  <a:gd name="connsiteX17" fmla="*/ 151370 w 151370"/>
                  <a:gd name="connsiteY17" fmla="*/ 63071 h 192366"/>
                  <a:gd name="connsiteX18" fmla="*/ 151370 w 151370"/>
                  <a:gd name="connsiteY18" fmla="*/ 192366 h 192366"/>
                  <a:gd name="connsiteX19" fmla="*/ 129295 w 151370"/>
                  <a:gd name="connsiteY19" fmla="*/ 192366 h 192366"/>
                  <a:gd name="connsiteX20" fmla="*/ 63071 w 151370"/>
                  <a:gd name="connsiteY20" fmla="*/ 170291 h 192366"/>
                  <a:gd name="connsiteX21" fmla="*/ 104067 w 151370"/>
                  <a:gd name="connsiteY21" fmla="*/ 154524 h 192366"/>
                  <a:gd name="connsiteX22" fmla="*/ 119835 w 151370"/>
                  <a:gd name="connsiteY22" fmla="*/ 113528 h 192366"/>
                  <a:gd name="connsiteX23" fmla="*/ 119835 w 151370"/>
                  <a:gd name="connsiteY23" fmla="*/ 97760 h 192366"/>
                  <a:gd name="connsiteX24" fmla="*/ 91453 w 151370"/>
                  <a:gd name="connsiteY24" fmla="*/ 97760 h 192366"/>
                  <a:gd name="connsiteX25" fmla="*/ 40996 w 151370"/>
                  <a:gd name="connsiteY25" fmla="*/ 107220 h 192366"/>
                  <a:gd name="connsiteX26" fmla="*/ 25228 w 151370"/>
                  <a:gd name="connsiteY26" fmla="*/ 135602 h 192366"/>
                  <a:gd name="connsiteX27" fmla="*/ 34689 w 151370"/>
                  <a:gd name="connsiteY27" fmla="*/ 160831 h 192366"/>
                  <a:gd name="connsiteX28" fmla="*/ 63071 w 151370"/>
                  <a:gd name="connsiteY28" fmla="*/ 170291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370" h="192366">
                    <a:moveTo>
                      <a:pt x="129295" y="189213"/>
                    </a:moveTo>
                    <a:lnTo>
                      <a:pt x="122988" y="160831"/>
                    </a:lnTo>
                    <a:lnTo>
                      <a:pt x="122988" y="160831"/>
                    </a:lnTo>
                    <a:cubicBezTo>
                      <a:pt x="113528" y="173445"/>
                      <a:pt x="104067" y="179752"/>
                      <a:pt x="94606" y="186059"/>
                    </a:cubicBezTo>
                    <a:cubicBezTo>
                      <a:pt x="85146" y="189213"/>
                      <a:pt x="72532" y="192366"/>
                      <a:pt x="59917" y="192366"/>
                    </a:cubicBezTo>
                    <a:cubicBezTo>
                      <a:pt x="40996" y="192366"/>
                      <a:pt x="25228" y="186059"/>
                      <a:pt x="15768" y="176599"/>
                    </a:cubicBezTo>
                    <a:cubicBezTo>
                      <a:pt x="6307" y="167138"/>
                      <a:pt x="0" y="154524"/>
                      <a:pt x="0" y="135602"/>
                    </a:cubicBezTo>
                    <a:cubicBezTo>
                      <a:pt x="0" y="97760"/>
                      <a:pt x="31535" y="78839"/>
                      <a:pt x="91453" y="75685"/>
                    </a:cubicBezTo>
                    <a:lnTo>
                      <a:pt x="122988" y="75685"/>
                    </a:lnTo>
                    <a:lnTo>
                      <a:pt x="122988" y="63071"/>
                    </a:lnTo>
                    <a:cubicBezTo>
                      <a:pt x="122988" y="47303"/>
                      <a:pt x="119835" y="37842"/>
                      <a:pt x="113528" y="31535"/>
                    </a:cubicBezTo>
                    <a:cubicBezTo>
                      <a:pt x="107221" y="25228"/>
                      <a:pt x="97760" y="22075"/>
                      <a:pt x="81992" y="22075"/>
                    </a:cubicBezTo>
                    <a:cubicBezTo>
                      <a:pt x="66224" y="22075"/>
                      <a:pt x="47303" y="28382"/>
                      <a:pt x="28382" y="37842"/>
                    </a:cubicBezTo>
                    <a:lnTo>
                      <a:pt x="18921" y="15768"/>
                    </a:lnTo>
                    <a:cubicBezTo>
                      <a:pt x="28382" y="9460"/>
                      <a:pt x="37843" y="6307"/>
                      <a:pt x="50457" y="3153"/>
                    </a:cubicBezTo>
                    <a:cubicBezTo>
                      <a:pt x="63071" y="0"/>
                      <a:pt x="72532" y="0"/>
                      <a:pt x="85146" y="0"/>
                    </a:cubicBezTo>
                    <a:cubicBezTo>
                      <a:pt x="107221" y="0"/>
                      <a:pt x="122988" y="6307"/>
                      <a:pt x="135603" y="15768"/>
                    </a:cubicBezTo>
                    <a:cubicBezTo>
                      <a:pt x="145063" y="25228"/>
                      <a:pt x="151370" y="40996"/>
                      <a:pt x="151370" y="63071"/>
                    </a:cubicBezTo>
                    <a:lnTo>
                      <a:pt x="151370" y="192366"/>
                    </a:lnTo>
                    <a:lnTo>
                      <a:pt x="129295" y="192366"/>
                    </a:lnTo>
                    <a:close/>
                    <a:moveTo>
                      <a:pt x="63071" y="170291"/>
                    </a:moveTo>
                    <a:cubicBezTo>
                      <a:pt x="81992" y="170291"/>
                      <a:pt x="94606" y="163984"/>
                      <a:pt x="104067" y="154524"/>
                    </a:cubicBezTo>
                    <a:cubicBezTo>
                      <a:pt x="113528" y="145063"/>
                      <a:pt x="119835" y="132449"/>
                      <a:pt x="119835" y="113528"/>
                    </a:cubicBezTo>
                    <a:lnTo>
                      <a:pt x="119835" y="97760"/>
                    </a:lnTo>
                    <a:lnTo>
                      <a:pt x="91453" y="97760"/>
                    </a:lnTo>
                    <a:cubicBezTo>
                      <a:pt x="69378" y="97760"/>
                      <a:pt x="53610" y="100913"/>
                      <a:pt x="40996" y="107220"/>
                    </a:cubicBezTo>
                    <a:cubicBezTo>
                      <a:pt x="31535" y="113528"/>
                      <a:pt x="25228" y="122988"/>
                      <a:pt x="25228" y="135602"/>
                    </a:cubicBezTo>
                    <a:cubicBezTo>
                      <a:pt x="25228" y="145063"/>
                      <a:pt x="28382" y="154524"/>
                      <a:pt x="34689" y="160831"/>
                    </a:cubicBezTo>
                    <a:cubicBezTo>
                      <a:pt x="44150" y="167138"/>
                      <a:pt x="53610" y="170291"/>
                      <a:pt x="63071" y="1702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7" name="Freeform: Shape 2186">
                <a:extLst>
                  <a:ext uri="{FF2B5EF4-FFF2-40B4-BE49-F238E27FC236}">
                    <a16:creationId xmlns:a16="http://schemas.microsoft.com/office/drawing/2014/main" id="{0E4EFEBA-6902-129E-3863-77F235B49B2F}"/>
                  </a:ext>
                </a:extLst>
              </p:cNvPr>
              <p:cNvSpPr/>
              <p:nvPr/>
            </p:nvSpPr>
            <p:spPr>
              <a:xfrm>
                <a:off x="5284180" y="2963485"/>
                <a:ext cx="154523" cy="192366"/>
              </a:xfrm>
              <a:custGeom>
                <a:avLst/>
                <a:gdLst>
                  <a:gd name="connsiteX0" fmla="*/ 129295 w 154523"/>
                  <a:gd name="connsiteY0" fmla="*/ 192367 h 192366"/>
                  <a:gd name="connsiteX1" fmla="*/ 129295 w 154523"/>
                  <a:gd name="connsiteY1" fmla="*/ 69378 h 192366"/>
                  <a:gd name="connsiteX2" fmla="*/ 119835 w 154523"/>
                  <a:gd name="connsiteY2" fmla="*/ 34689 h 192366"/>
                  <a:gd name="connsiteX3" fmla="*/ 88299 w 154523"/>
                  <a:gd name="connsiteY3" fmla="*/ 22075 h 192366"/>
                  <a:gd name="connsiteX4" fmla="*/ 44150 w 154523"/>
                  <a:gd name="connsiteY4" fmla="*/ 37843 h 192366"/>
                  <a:gd name="connsiteX5" fmla="*/ 31535 w 154523"/>
                  <a:gd name="connsiteY5" fmla="*/ 91453 h 192366"/>
                  <a:gd name="connsiteX6" fmla="*/ 31535 w 154523"/>
                  <a:gd name="connsiteY6" fmla="*/ 192367 h 192366"/>
                  <a:gd name="connsiteX7" fmla="*/ 0 w 154523"/>
                  <a:gd name="connsiteY7" fmla="*/ 192367 h 192366"/>
                  <a:gd name="connsiteX8" fmla="*/ 0 w 154523"/>
                  <a:gd name="connsiteY8" fmla="*/ 3154 h 192366"/>
                  <a:gd name="connsiteX9" fmla="*/ 25228 w 154523"/>
                  <a:gd name="connsiteY9" fmla="*/ 3154 h 192366"/>
                  <a:gd name="connsiteX10" fmla="*/ 28382 w 154523"/>
                  <a:gd name="connsiteY10" fmla="*/ 28382 h 192366"/>
                  <a:gd name="connsiteX11" fmla="*/ 28382 w 154523"/>
                  <a:gd name="connsiteY11" fmla="*/ 28382 h 192366"/>
                  <a:gd name="connsiteX12" fmla="*/ 53610 w 154523"/>
                  <a:gd name="connsiteY12" fmla="*/ 6307 h 192366"/>
                  <a:gd name="connsiteX13" fmla="*/ 88299 w 154523"/>
                  <a:gd name="connsiteY13" fmla="*/ 0 h 192366"/>
                  <a:gd name="connsiteX14" fmla="*/ 138756 w 154523"/>
                  <a:gd name="connsiteY14" fmla="*/ 15768 h 192366"/>
                  <a:gd name="connsiteX15" fmla="*/ 154524 w 154523"/>
                  <a:gd name="connsiteY15" fmla="*/ 69378 h 192366"/>
                  <a:gd name="connsiteX16" fmla="*/ 154524 w 154523"/>
                  <a:gd name="connsiteY16" fmla="*/ 192367 h 192366"/>
                  <a:gd name="connsiteX17" fmla="*/ 129295 w 154523"/>
                  <a:gd name="connsiteY17" fmla="*/ 192367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4523" h="192366">
                    <a:moveTo>
                      <a:pt x="129295" y="192367"/>
                    </a:moveTo>
                    <a:lnTo>
                      <a:pt x="129295" y="69378"/>
                    </a:lnTo>
                    <a:cubicBezTo>
                      <a:pt x="129295" y="53610"/>
                      <a:pt x="126142" y="40996"/>
                      <a:pt x="119835" y="34689"/>
                    </a:cubicBezTo>
                    <a:cubicBezTo>
                      <a:pt x="113528" y="28382"/>
                      <a:pt x="100914" y="22075"/>
                      <a:pt x="88299" y="22075"/>
                    </a:cubicBezTo>
                    <a:cubicBezTo>
                      <a:pt x="69378" y="22075"/>
                      <a:pt x="53610" y="28382"/>
                      <a:pt x="44150" y="37843"/>
                    </a:cubicBezTo>
                    <a:cubicBezTo>
                      <a:pt x="34689" y="47303"/>
                      <a:pt x="31535" y="66225"/>
                      <a:pt x="31535" y="91453"/>
                    </a:cubicBezTo>
                    <a:lnTo>
                      <a:pt x="31535" y="192367"/>
                    </a:lnTo>
                    <a:lnTo>
                      <a:pt x="0" y="192367"/>
                    </a:lnTo>
                    <a:lnTo>
                      <a:pt x="0" y="3154"/>
                    </a:lnTo>
                    <a:lnTo>
                      <a:pt x="25228" y="3154"/>
                    </a:lnTo>
                    <a:lnTo>
                      <a:pt x="28382" y="28382"/>
                    </a:lnTo>
                    <a:lnTo>
                      <a:pt x="28382" y="28382"/>
                    </a:lnTo>
                    <a:cubicBezTo>
                      <a:pt x="34689" y="18921"/>
                      <a:pt x="40996" y="12614"/>
                      <a:pt x="53610" y="6307"/>
                    </a:cubicBezTo>
                    <a:cubicBezTo>
                      <a:pt x="63071" y="0"/>
                      <a:pt x="75685" y="0"/>
                      <a:pt x="88299" y="0"/>
                    </a:cubicBezTo>
                    <a:cubicBezTo>
                      <a:pt x="110374" y="0"/>
                      <a:pt x="129295" y="6307"/>
                      <a:pt x="138756" y="15768"/>
                    </a:cubicBezTo>
                    <a:cubicBezTo>
                      <a:pt x="151370" y="25228"/>
                      <a:pt x="154524" y="44150"/>
                      <a:pt x="154524" y="69378"/>
                    </a:cubicBezTo>
                    <a:lnTo>
                      <a:pt x="154524" y="192367"/>
                    </a:lnTo>
                    <a:lnTo>
                      <a:pt x="129295" y="192367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8" name="Freeform: Shape 2187">
                <a:extLst>
                  <a:ext uri="{FF2B5EF4-FFF2-40B4-BE49-F238E27FC236}">
                    <a16:creationId xmlns:a16="http://schemas.microsoft.com/office/drawing/2014/main" id="{99A1BA59-3B0D-DB73-6A01-6C324DA5634B}"/>
                  </a:ext>
                </a:extLst>
              </p:cNvPr>
              <p:cNvSpPr/>
              <p:nvPr/>
            </p:nvSpPr>
            <p:spPr>
              <a:xfrm>
                <a:off x="5492314" y="2890954"/>
                <a:ext cx="170291" cy="268051"/>
              </a:xfrm>
              <a:custGeom>
                <a:avLst/>
                <a:gdLst>
                  <a:gd name="connsiteX0" fmla="*/ 138756 w 170291"/>
                  <a:gd name="connsiteY0" fmla="*/ 239670 h 268051"/>
                  <a:gd name="connsiteX1" fmla="*/ 138756 w 170291"/>
                  <a:gd name="connsiteY1" fmla="*/ 239670 h 268051"/>
                  <a:gd name="connsiteX2" fmla="*/ 78839 w 170291"/>
                  <a:gd name="connsiteY2" fmla="*/ 268052 h 268051"/>
                  <a:gd name="connsiteX3" fmla="*/ 22075 w 170291"/>
                  <a:gd name="connsiteY3" fmla="*/ 242823 h 268051"/>
                  <a:gd name="connsiteX4" fmla="*/ 0 w 170291"/>
                  <a:gd name="connsiteY4" fmla="*/ 170292 h 268051"/>
                  <a:gd name="connsiteX5" fmla="*/ 22075 w 170291"/>
                  <a:gd name="connsiteY5" fmla="*/ 97760 h 268051"/>
                  <a:gd name="connsiteX6" fmla="*/ 78839 w 170291"/>
                  <a:gd name="connsiteY6" fmla="*/ 72531 h 268051"/>
                  <a:gd name="connsiteX7" fmla="*/ 138756 w 170291"/>
                  <a:gd name="connsiteY7" fmla="*/ 100913 h 268051"/>
                  <a:gd name="connsiteX8" fmla="*/ 141910 w 170291"/>
                  <a:gd name="connsiteY8" fmla="*/ 100913 h 268051"/>
                  <a:gd name="connsiteX9" fmla="*/ 141910 w 170291"/>
                  <a:gd name="connsiteY9" fmla="*/ 88299 h 268051"/>
                  <a:gd name="connsiteX10" fmla="*/ 141910 w 170291"/>
                  <a:gd name="connsiteY10" fmla="*/ 75685 h 268051"/>
                  <a:gd name="connsiteX11" fmla="*/ 141910 w 170291"/>
                  <a:gd name="connsiteY11" fmla="*/ 0 h 268051"/>
                  <a:gd name="connsiteX12" fmla="*/ 170292 w 170291"/>
                  <a:gd name="connsiteY12" fmla="*/ 0 h 268051"/>
                  <a:gd name="connsiteX13" fmla="*/ 170292 w 170291"/>
                  <a:gd name="connsiteY13" fmla="*/ 268052 h 268051"/>
                  <a:gd name="connsiteX14" fmla="*/ 148217 w 170291"/>
                  <a:gd name="connsiteY14" fmla="*/ 268052 h 268051"/>
                  <a:gd name="connsiteX15" fmla="*/ 138756 w 170291"/>
                  <a:gd name="connsiteY15" fmla="*/ 239670 h 268051"/>
                  <a:gd name="connsiteX16" fmla="*/ 81992 w 170291"/>
                  <a:gd name="connsiteY16" fmla="*/ 242823 h 268051"/>
                  <a:gd name="connsiteX17" fmla="*/ 122988 w 170291"/>
                  <a:gd name="connsiteY17" fmla="*/ 227055 h 268051"/>
                  <a:gd name="connsiteX18" fmla="*/ 135603 w 170291"/>
                  <a:gd name="connsiteY18" fmla="*/ 176599 h 268051"/>
                  <a:gd name="connsiteX19" fmla="*/ 135603 w 170291"/>
                  <a:gd name="connsiteY19" fmla="*/ 170292 h 268051"/>
                  <a:gd name="connsiteX20" fmla="*/ 122988 w 170291"/>
                  <a:gd name="connsiteY20" fmla="*/ 113528 h 268051"/>
                  <a:gd name="connsiteX21" fmla="*/ 78839 w 170291"/>
                  <a:gd name="connsiteY21" fmla="*/ 97760 h 268051"/>
                  <a:gd name="connsiteX22" fmla="*/ 40996 w 170291"/>
                  <a:gd name="connsiteY22" fmla="*/ 116681 h 268051"/>
                  <a:gd name="connsiteX23" fmla="*/ 28382 w 170291"/>
                  <a:gd name="connsiteY23" fmla="*/ 173445 h 268051"/>
                  <a:gd name="connsiteX24" fmla="*/ 40996 w 170291"/>
                  <a:gd name="connsiteY24" fmla="*/ 227055 h 268051"/>
                  <a:gd name="connsiteX25" fmla="*/ 81992 w 170291"/>
                  <a:gd name="connsiteY25" fmla="*/ 242823 h 26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0291" h="268051">
                    <a:moveTo>
                      <a:pt x="138756" y="239670"/>
                    </a:moveTo>
                    <a:lnTo>
                      <a:pt x="138756" y="239670"/>
                    </a:lnTo>
                    <a:cubicBezTo>
                      <a:pt x="122988" y="258591"/>
                      <a:pt x="104067" y="268052"/>
                      <a:pt x="78839" y="268052"/>
                    </a:cubicBezTo>
                    <a:cubicBezTo>
                      <a:pt x="53610" y="268052"/>
                      <a:pt x="34689" y="258591"/>
                      <a:pt x="22075" y="242823"/>
                    </a:cubicBezTo>
                    <a:cubicBezTo>
                      <a:pt x="9461" y="227055"/>
                      <a:pt x="0" y="201827"/>
                      <a:pt x="0" y="170292"/>
                    </a:cubicBezTo>
                    <a:cubicBezTo>
                      <a:pt x="0" y="138756"/>
                      <a:pt x="6307" y="113528"/>
                      <a:pt x="22075" y="97760"/>
                    </a:cubicBezTo>
                    <a:cubicBezTo>
                      <a:pt x="34689" y="81992"/>
                      <a:pt x="56764" y="72531"/>
                      <a:pt x="78839" y="72531"/>
                    </a:cubicBezTo>
                    <a:cubicBezTo>
                      <a:pt x="104067" y="72531"/>
                      <a:pt x="122988" y="81992"/>
                      <a:pt x="138756" y="100913"/>
                    </a:cubicBezTo>
                    <a:lnTo>
                      <a:pt x="141910" y="100913"/>
                    </a:lnTo>
                    <a:lnTo>
                      <a:pt x="141910" y="88299"/>
                    </a:lnTo>
                    <a:lnTo>
                      <a:pt x="141910" y="75685"/>
                    </a:lnTo>
                    <a:lnTo>
                      <a:pt x="141910" y="0"/>
                    </a:lnTo>
                    <a:lnTo>
                      <a:pt x="170292" y="0"/>
                    </a:lnTo>
                    <a:lnTo>
                      <a:pt x="170292" y="268052"/>
                    </a:lnTo>
                    <a:lnTo>
                      <a:pt x="148217" y="268052"/>
                    </a:lnTo>
                    <a:lnTo>
                      <a:pt x="138756" y="239670"/>
                    </a:lnTo>
                    <a:close/>
                    <a:moveTo>
                      <a:pt x="81992" y="242823"/>
                    </a:moveTo>
                    <a:cubicBezTo>
                      <a:pt x="100914" y="242823"/>
                      <a:pt x="116681" y="236516"/>
                      <a:pt x="122988" y="227055"/>
                    </a:cubicBezTo>
                    <a:cubicBezTo>
                      <a:pt x="132449" y="217595"/>
                      <a:pt x="135603" y="198673"/>
                      <a:pt x="135603" y="176599"/>
                    </a:cubicBezTo>
                    <a:lnTo>
                      <a:pt x="135603" y="170292"/>
                    </a:lnTo>
                    <a:cubicBezTo>
                      <a:pt x="135603" y="141910"/>
                      <a:pt x="132449" y="122988"/>
                      <a:pt x="122988" y="113528"/>
                    </a:cubicBezTo>
                    <a:cubicBezTo>
                      <a:pt x="113528" y="100913"/>
                      <a:pt x="100914" y="97760"/>
                      <a:pt x="78839" y="97760"/>
                    </a:cubicBezTo>
                    <a:cubicBezTo>
                      <a:pt x="63071" y="97760"/>
                      <a:pt x="50457" y="104067"/>
                      <a:pt x="40996" y="116681"/>
                    </a:cubicBezTo>
                    <a:cubicBezTo>
                      <a:pt x="31535" y="129295"/>
                      <a:pt x="28382" y="148217"/>
                      <a:pt x="28382" y="173445"/>
                    </a:cubicBezTo>
                    <a:cubicBezTo>
                      <a:pt x="28382" y="198673"/>
                      <a:pt x="31535" y="214441"/>
                      <a:pt x="40996" y="227055"/>
                    </a:cubicBezTo>
                    <a:cubicBezTo>
                      <a:pt x="50457" y="236516"/>
                      <a:pt x="63071" y="242823"/>
                      <a:pt x="81992" y="2428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1" name="Freeform: Shape 2190">
                <a:extLst>
                  <a:ext uri="{FF2B5EF4-FFF2-40B4-BE49-F238E27FC236}">
                    <a16:creationId xmlns:a16="http://schemas.microsoft.com/office/drawing/2014/main" id="{E78595F5-D67E-0387-42A9-B471C89F7760}"/>
                  </a:ext>
                </a:extLst>
              </p:cNvPr>
              <p:cNvSpPr/>
              <p:nvPr/>
            </p:nvSpPr>
            <p:spPr>
              <a:xfrm>
                <a:off x="5813976" y="2903568"/>
                <a:ext cx="192366" cy="252283"/>
              </a:xfrm>
              <a:custGeom>
                <a:avLst/>
                <a:gdLst>
                  <a:gd name="connsiteX0" fmla="*/ 192366 w 192366"/>
                  <a:gd name="connsiteY0" fmla="*/ 252284 h 252283"/>
                  <a:gd name="connsiteX1" fmla="*/ 163984 w 192366"/>
                  <a:gd name="connsiteY1" fmla="*/ 252284 h 252283"/>
                  <a:gd name="connsiteX2" fmla="*/ 163984 w 192366"/>
                  <a:gd name="connsiteY2" fmla="*/ 132449 h 252283"/>
                  <a:gd name="connsiteX3" fmla="*/ 31535 w 192366"/>
                  <a:gd name="connsiteY3" fmla="*/ 132449 h 252283"/>
                  <a:gd name="connsiteX4" fmla="*/ 31535 w 192366"/>
                  <a:gd name="connsiteY4" fmla="*/ 252284 h 252283"/>
                  <a:gd name="connsiteX5" fmla="*/ 0 w 192366"/>
                  <a:gd name="connsiteY5" fmla="*/ 252284 h 252283"/>
                  <a:gd name="connsiteX6" fmla="*/ 0 w 192366"/>
                  <a:gd name="connsiteY6" fmla="*/ 0 h 252283"/>
                  <a:gd name="connsiteX7" fmla="*/ 31535 w 192366"/>
                  <a:gd name="connsiteY7" fmla="*/ 0 h 252283"/>
                  <a:gd name="connsiteX8" fmla="*/ 31535 w 192366"/>
                  <a:gd name="connsiteY8" fmla="*/ 107221 h 252283"/>
                  <a:gd name="connsiteX9" fmla="*/ 163984 w 192366"/>
                  <a:gd name="connsiteY9" fmla="*/ 107221 h 252283"/>
                  <a:gd name="connsiteX10" fmla="*/ 163984 w 192366"/>
                  <a:gd name="connsiteY10" fmla="*/ 0 h 252283"/>
                  <a:gd name="connsiteX11" fmla="*/ 192366 w 192366"/>
                  <a:gd name="connsiteY11" fmla="*/ 0 h 252283"/>
                  <a:gd name="connsiteX12" fmla="*/ 192366 w 192366"/>
                  <a:gd name="connsiteY12" fmla="*/ 252284 h 25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2366" h="252283">
                    <a:moveTo>
                      <a:pt x="192366" y="252284"/>
                    </a:moveTo>
                    <a:lnTo>
                      <a:pt x="163984" y="252284"/>
                    </a:lnTo>
                    <a:lnTo>
                      <a:pt x="163984" y="132449"/>
                    </a:lnTo>
                    <a:lnTo>
                      <a:pt x="31535" y="132449"/>
                    </a:lnTo>
                    <a:lnTo>
                      <a:pt x="31535" y="252284"/>
                    </a:lnTo>
                    <a:lnTo>
                      <a:pt x="0" y="252284"/>
                    </a:lnTo>
                    <a:lnTo>
                      <a:pt x="0" y="0"/>
                    </a:lnTo>
                    <a:lnTo>
                      <a:pt x="31535" y="0"/>
                    </a:lnTo>
                    <a:lnTo>
                      <a:pt x="31535" y="107221"/>
                    </a:lnTo>
                    <a:lnTo>
                      <a:pt x="163984" y="107221"/>
                    </a:lnTo>
                    <a:lnTo>
                      <a:pt x="163984" y="0"/>
                    </a:lnTo>
                    <a:lnTo>
                      <a:pt x="192366" y="0"/>
                    </a:lnTo>
                    <a:lnTo>
                      <a:pt x="192366" y="252284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:a16="http://schemas.microsoft.com/office/drawing/2014/main" id="{F46573B0-DCC9-A58F-60B6-6DC9733AD03C}"/>
                  </a:ext>
                </a:extLst>
              </p:cNvPr>
              <p:cNvSpPr/>
              <p:nvPr/>
            </p:nvSpPr>
            <p:spPr>
              <a:xfrm>
                <a:off x="6059952" y="2966639"/>
                <a:ext cx="151370" cy="192366"/>
              </a:xfrm>
              <a:custGeom>
                <a:avLst/>
                <a:gdLst>
                  <a:gd name="connsiteX0" fmla="*/ 129296 w 151370"/>
                  <a:gd name="connsiteY0" fmla="*/ 189213 h 192366"/>
                  <a:gd name="connsiteX1" fmla="*/ 122988 w 151370"/>
                  <a:gd name="connsiteY1" fmla="*/ 160831 h 192366"/>
                  <a:gd name="connsiteX2" fmla="*/ 122988 w 151370"/>
                  <a:gd name="connsiteY2" fmla="*/ 160831 h 192366"/>
                  <a:gd name="connsiteX3" fmla="*/ 94606 w 151370"/>
                  <a:gd name="connsiteY3" fmla="*/ 186059 h 192366"/>
                  <a:gd name="connsiteX4" fmla="*/ 59917 w 151370"/>
                  <a:gd name="connsiteY4" fmla="*/ 192366 h 192366"/>
                  <a:gd name="connsiteX5" fmla="*/ 15768 w 151370"/>
                  <a:gd name="connsiteY5" fmla="*/ 176599 h 192366"/>
                  <a:gd name="connsiteX6" fmla="*/ 0 w 151370"/>
                  <a:gd name="connsiteY6" fmla="*/ 135602 h 192366"/>
                  <a:gd name="connsiteX7" fmla="*/ 91453 w 151370"/>
                  <a:gd name="connsiteY7" fmla="*/ 75685 h 192366"/>
                  <a:gd name="connsiteX8" fmla="*/ 122988 w 151370"/>
                  <a:gd name="connsiteY8" fmla="*/ 75685 h 192366"/>
                  <a:gd name="connsiteX9" fmla="*/ 122988 w 151370"/>
                  <a:gd name="connsiteY9" fmla="*/ 63071 h 192366"/>
                  <a:gd name="connsiteX10" fmla="*/ 113528 w 151370"/>
                  <a:gd name="connsiteY10" fmla="*/ 31535 h 192366"/>
                  <a:gd name="connsiteX11" fmla="*/ 81992 w 151370"/>
                  <a:gd name="connsiteY11" fmla="*/ 22075 h 192366"/>
                  <a:gd name="connsiteX12" fmla="*/ 28382 w 151370"/>
                  <a:gd name="connsiteY12" fmla="*/ 37842 h 192366"/>
                  <a:gd name="connsiteX13" fmla="*/ 18921 w 151370"/>
                  <a:gd name="connsiteY13" fmla="*/ 15768 h 192366"/>
                  <a:gd name="connsiteX14" fmla="*/ 50457 w 151370"/>
                  <a:gd name="connsiteY14" fmla="*/ 3153 h 192366"/>
                  <a:gd name="connsiteX15" fmla="*/ 85146 w 151370"/>
                  <a:gd name="connsiteY15" fmla="*/ 0 h 192366"/>
                  <a:gd name="connsiteX16" fmla="*/ 135603 w 151370"/>
                  <a:gd name="connsiteY16" fmla="*/ 15768 h 192366"/>
                  <a:gd name="connsiteX17" fmla="*/ 151370 w 151370"/>
                  <a:gd name="connsiteY17" fmla="*/ 63071 h 192366"/>
                  <a:gd name="connsiteX18" fmla="*/ 151370 w 151370"/>
                  <a:gd name="connsiteY18" fmla="*/ 192366 h 192366"/>
                  <a:gd name="connsiteX19" fmla="*/ 129296 w 151370"/>
                  <a:gd name="connsiteY19" fmla="*/ 192366 h 192366"/>
                  <a:gd name="connsiteX20" fmla="*/ 63071 w 151370"/>
                  <a:gd name="connsiteY20" fmla="*/ 170291 h 192366"/>
                  <a:gd name="connsiteX21" fmla="*/ 104067 w 151370"/>
                  <a:gd name="connsiteY21" fmla="*/ 154524 h 192366"/>
                  <a:gd name="connsiteX22" fmla="*/ 119835 w 151370"/>
                  <a:gd name="connsiteY22" fmla="*/ 113528 h 192366"/>
                  <a:gd name="connsiteX23" fmla="*/ 119835 w 151370"/>
                  <a:gd name="connsiteY23" fmla="*/ 97760 h 192366"/>
                  <a:gd name="connsiteX24" fmla="*/ 91453 w 151370"/>
                  <a:gd name="connsiteY24" fmla="*/ 97760 h 192366"/>
                  <a:gd name="connsiteX25" fmla="*/ 40996 w 151370"/>
                  <a:gd name="connsiteY25" fmla="*/ 107220 h 192366"/>
                  <a:gd name="connsiteX26" fmla="*/ 25228 w 151370"/>
                  <a:gd name="connsiteY26" fmla="*/ 135602 h 192366"/>
                  <a:gd name="connsiteX27" fmla="*/ 34689 w 151370"/>
                  <a:gd name="connsiteY27" fmla="*/ 160831 h 192366"/>
                  <a:gd name="connsiteX28" fmla="*/ 63071 w 151370"/>
                  <a:gd name="connsiteY28" fmla="*/ 170291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370" h="192366">
                    <a:moveTo>
                      <a:pt x="129296" y="189213"/>
                    </a:moveTo>
                    <a:lnTo>
                      <a:pt x="122988" y="160831"/>
                    </a:lnTo>
                    <a:lnTo>
                      <a:pt x="122988" y="160831"/>
                    </a:lnTo>
                    <a:cubicBezTo>
                      <a:pt x="113528" y="173445"/>
                      <a:pt x="104067" y="179752"/>
                      <a:pt x="94606" y="186059"/>
                    </a:cubicBezTo>
                    <a:cubicBezTo>
                      <a:pt x="85146" y="189213"/>
                      <a:pt x="72532" y="192366"/>
                      <a:pt x="59917" y="192366"/>
                    </a:cubicBezTo>
                    <a:cubicBezTo>
                      <a:pt x="40996" y="192366"/>
                      <a:pt x="25228" y="186059"/>
                      <a:pt x="15768" y="176599"/>
                    </a:cubicBezTo>
                    <a:cubicBezTo>
                      <a:pt x="6307" y="167138"/>
                      <a:pt x="0" y="154524"/>
                      <a:pt x="0" y="135602"/>
                    </a:cubicBezTo>
                    <a:cubicBezTo>
                      <a:pt x="0" y="97760"/>
                      <a:pt x="31535" y="78839"/>
                      <a:pt x="91453" y="75685"/>
                    </a:cubicBezTo>
                    <a:lnTo>
                      <a:pt x="122988" y="75685"/>
                    </a:lnTo>
                    <a:lnTo>
                      <a:pt x="122988" y="63071"/>
                    </a:lnTo>
                    <a:cubicBezTo>
                      <a:pt x="122988" y="47303"/>
                      <a:pt x="119835" y="37842"/>
                      <a:pt x="113528" y="31535"/>
                    </a:cubicBezTo>
                    <a:cubicBezTo>
                      <a:pt x="107221" y="25228"/>
                      <a:pt x="97760" y="22075"/>
                      <a:pt x="81992" y="22075"/>
                    </a:cubicBezTo>
                    <a:cubicBezTo>
                      <a:pt x="66225" y="22075"/>
                      <a:pt x="47303" y="28382"/>
                      <a:pt x="28382" y="37842"/>
                    </a:cubicBezTo>
                    <a:lnTo>
                      <a:pt x="18921" y="15768"/>
                    </a:lnTo>
                    <a:cubicBezTo>
                      <a:pt x="28382" y="9460"/>
                      <a:pt x="37843" y="6307"/>
                      <a:pt x="50457" y="3153"/>
                    </a:cubicBezTo>
                    <a:cubicBezTo>
                      <a:pt x="63071" y="0"/>
                      <a:pt x="72532" y="0"/>
                      <a:pt x="85146" y="0"/>
                    </a:cubicBezTo>
                    <a:cubicBezTo>
                      <a:pt x="107221" y="0"/>
                      <a:pt x="122988" y="6307"/>
                      <a:pt x="135603" y="15768"/>
                    </a:cubicBezTo>
                    <a:cubicBezTo>
                      <a:pt x="145063" y="25228"/>
                      <a:pt x="151370" y="40996"/>
                      <a:pt x="151370" y="63071"/>
                    </a:cubicBezTo>
                    <a:lnTo>
                      <a:pt x="151370" y="192366"/>
                    </a:lnTo>
                    <a:lnTo>
                      <a:pt x="129296" y="192366"/>
                    </a:lnTo>
                    <a:close/>
                    <a:moveTo>
                      <a:pt x="63071" y="170291"/>
                    </a:moveTo>
                    <a:cubicBezTo>
                      <a:pt x="81992" y="170291"/>
                      <a:pt x="94606" y="163984"/>
                      <a:pt x="104067" y="154524"/>
                    </a:cubicBezTo>
                    <a:cubicBezTo>
                      <a:pt x="113528" y="145063"/>
                      <a:pt x="119835" y="132449"/>
                      <a:pt x="119835" y="113528"/>
                    </a:cubicBezTo>
                    <a:lnTo>
                      <a:pt x="119835" y="97760"/>
                    </a:lnTo>
                    <a:lnTo>
                      <a:pt x="91453" y="97760"/>
                    </a:lnTo>
                    <a:cubicBezTo>
                      <a:pt x="69378" y="97760"/>
                      <a:pt x="53610" y="100913"/>
                      <a:pt x="40996" y="107220"/>
                    </a:cubicBezTo>
                    <a:cubicBezTo>
                      <a:pt x="31535" y="113528"/>
                      <a:pt x="25228" y="122988"/>
                      <a:pt x="25228" y="135602"/>
                    </a:cubicBezTo>
                    <a:cubicBezTo>
                      <a:pt x="25228" y="145063"/>
                      <a:pt x="28382" y="154524"/>
                      <a:pt x="34689" y="160831"/>
                    </a:cubicBezTo>
                    <a:cubicBezTo>
                      <a:pt x="44150" y="167138"/>
                      <a:pt x="53610" y="170291"/>
                      <a:pt x="63071" y="1702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3" name="Freeform: Shape 2192">
                <a:extLst>
                  <a:ext uri="{FF2B5EF4-FFF2-40B4-BE49-F238E27FC236}">
                    <a16:creationId xmlns:a16="http://schemas.microsoft.com/office/drawing/2014/main" id="{A553A005-3A59-15CE-788E-23AF12F87C1C}"/>
                  </a:ext>
                </a:extLst>
              </p:cNvPr>
              <p:cNvSpPr/>
              <p:nvPr/>
            </p:nvSpPr>
            <p:spPr>
              <a:xfrm>
                <a:off x="6268087" y="2963485"/>
                <a:ext cx="160830" cy="277512"/>
              </a:xfrm>
              <a:custGeom>
                <a:avLst/>
                <a:gdLst>
                  <a:gd name="connsiteX0" fmla="*/ 88299 w 160830"/>
                  <a:gd name="connsiteY0" fmla="*/ 195520 h 277512"/>
                  <a:gd name="connsiteX1" fmla="*/ 53610 w 160830"/>
                  <a:gd name="connsiteY1" fmla="*/ 189213 h 277512"/>
                  <a:gd name="connsiteX2" fmla="*/ 28382 w 160830"/>
                  <a:gd name="connsiteY2" fmla="*/ 167138 h 277512"/>
                  <a:gd name="connsiteX3" fmla="*/ 25228 w 160830"/>
                  <a:gd name="connsiteY3" fmla="*/ 167138 h 277512"/>
                  <a:gd name="connsiteX4" fmla="*/ 28382 w 160830"/>
                  <a:gd name="connsiteY4" fmla="*/ 198674 h 277512"/>
                  <a:gd name="connsiteX5" fmla="*/ 28382 w 160830"/>
                  <a:gd name="connsiteY5" fmla="*/ 277512 h 277512"/>
                  <a:gd name="connsiteX6" fmla="*/ 0 w 160830"/>
                  <a:gd name="connsiteY6" fmla="*/ 277512 h 277512"/>
                  <a:gd name="connsiteX7" fmla="*/ 0 w 160830"/>
                  <a:gd name="connsiteY7" fmla="*/ 3154 h 277512"/>
                  <a:gd name="connsiteX8" fmla="*/ 22075 w 160830"/>
                  <a:gd name="connsiteY8" fmla="*/ 3154 h 277512"/>
                  <a:gd name="connsiteX9" fmla="*/ 25228 w 160830"/>
                  <a:gd name="connsiteY9" fmla="*/ 28382 h 277512"/>
                  <a:gd name="connsiteX10" fmla="*/ 25228 w 160830"/>
                  <a:gd name="connsiteY10" fmla="*/ 28382 h 277512"/>
                  <a:gd name="connsiteX11" fmla="*/ 50457 w 160830"/>
                  <a:gd name="connsiteY11" fmla="*/ 6307 h 277512"/>
                  <a:gd name="connsiteX12" fmla="*/ 85146 w 160830"/>
                  <a:gd name="connsiteY12" fmla="*/ 0 h 277512"/>
                  <a:gd name="connsiteX13" fmla="*/ 141910 w 160830"/>
                  <a:gd name="connsiteY13" fmla="*/ 25228 h 277512"/>
                  <a:gd name="connsiteX14" fmla="*/ 160831 w 160830"/>
                  <a:gd name="connsiteY14" fmla="*/ 97760 h 277512"/>
                  <a:gd name="connsiteX15" fmla="*/ 138756 w 160830"/>
                  <a:gd name="connsiteY15" fmla="*/ 170292 h 277512"/>
                  <a:gd name="connsiteX16" fmla="*/ 88299 w 160830"/>
                  <a:gd name="connsiteY16" fmla="*/ 195520 h 277512"/>
                  <a:gd name="connsiteX17" fmla="*/ 85146 w 160830"/>
                  <a:gd name="connsiteY17" fmla="*/ 25228 h 277512"/>
                  <a:gd name="connsiteX18" fmla="*/ 44150 w 160830"/>
                  <a:gd name="connsiteY18" fmla="*/ 40996 h 277512"/>
                  <a:gd name="connsiteX19" fmla="*/ 31535 w 160830"/>
                  <a:gd name="connsiteY19" fmla="*/ 91453 h 277512"/>
                  <a:gd name="connsiteX20" fmla="*/ 31535 w 160830"/>
                  <a:gd name="connsiteY20" fmla="*/ 97760 h 277512"/>
                  <a:gd name="connsiteX21" fmla="*/ 44150 w 160830"/>
                  <a:gd name="connsiteY21" fmla="*/ 154524 h 277512"/>
                  <a:gd name="connsiteX22" fmla="*/ 88299 w 160830"/>
                  <a:gd name="connsiteY22" fmla="*/ 170292 h 277512"/>
                  <a:gd name="connsiteX23" fmla="*/ 126142 w 160830"/>
                  <a:gd name="connsiteY23" fmla="*/ 151370 h 277512"/>
                  <a:gd name="connsiteX24" fmla="*/ 138756 w 160830"/>
                  <a:gd name="connsiteY24" fmla="*/ 97760 h 277512"/>
                  <a:gd name="connsiteX25" fmla="*/ 126142 w 160830"/>
                  <a:gd name="connsiteY25" fmla="*/ 44150 h 277512"/>
                  <a:gd name="connsiteX26" fmla="*/ 85146 w 160830"/>
                  <a:gd name="connsiteY26" fmla="*/ 25228 h 2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830" h="277512">
                    <a:moveTo>
                      <a:pt x="88299" y="195520"/>
                    </a:moveTo>
                    <a:cubicBezTo>
                      <a:pt x="75685" y="195520"/>
                      <a:pt x="66224" y="192367"/>
                      <a:pt x="53610" y="189213"/>
                    </a:cubicBezTo>
                    <a:cubicBezTo>
                      <a:pt x="44150" y="186059"/>
                      <a:pt x="34689" y="176599"/>
                      <a:pt x="28382" y="167138"/>
                    </a:cubicBezTo>
                    <a:lnTo>
                      <a:pt x="25228" y="167138"/>
                    </a:lnTo>
                    <a:cubicBezTo>
                      <a:pt x="25228" y="176599"/>
                      <a:pt x="28382" y="189213"/>
                      <a:pt x="28382" y="198674"/>
                    </a:cubicBezTo>
                    <a:lnTo>
                      <a:pt x="28382" y="277512"/>
                    </a:lnTo>
                    <a:lnTo>
                      <a:pt x="0" y="277512"/>
                    </a:lnTo>
                    <a:lnTo>
                      <a:pt x="0" y="3154"/>
                    </a:lnTo>
                    <a:lnTo>
                      <a:pt x="22075" y="3154"/>
                    </a:lnTo>
                    <a:lnTo>
                      <a:pt x="25228" y="28382"/>
                    </a:lnTo>
                    <a:lnTo>
                      <a:pt x="25228" y="28382"/>
                    </a:lnTo>
                    <a:cubicBezTo>
                      <a:pt x="31535" y="18921"/>
                      <a:pt x="40996" y="9461"/>
                      <a:pt x="50457" y="6307"/>
                    </a:cubicBezTo>
                    <a:cubicBezTo>
                      <a:pt x="59917" y="3154"/>
                      <a:pt x="72532" y="0"/>
                      <a:pt x="85146" y="0"/>
                    </a:cubicBezTo>
                    <a:cubicBezTo>
                      <a:pt x="110374" y="0"/>
                      <a:pt x="129295" y="9461"/>
                      <a:pt x="141910" y="25228"/>
                    </a:cubicBezTo>
                    <a:cubicBezTo>
                      <a:pt x="154524" y="40996"/>
                      <a:pt x="160831" y="66225"/>
                      <a:pt x="160831" y="97760"/>
                    </a:cubicBezTo>
                    <a:cubicBezTo>
                      <a:pt x="160831" y="129296"/>
                      <a:pt x="154524" y="154524"/>
                      <a:pt x="138756" y="170292"/>
                    </a:cubicBezTo>
                    <a:cubicBezTo>
                      <a:pt x="132449" y="186059"/>
                      <a:pt x="113528" y="195520"/>
                      <a:pt x="88299" y="195520"/>
                    </a:cubicBezTo>
                    <a:close/>
                    <a:moveTo>
                      <a:pt x="85146" y="25228"/>
                    </a:moveTo>
                    <a:cubicBezTo>
                      <a:pt x="66224" y="25228"/>
                      <a:pt x="50457" y="31535"/>
                      <a:pt x="44150" y="40996"/>
                    </a:cubicBezTo>
                    <a:cubicBezTo>
                      <a:pt x="34689" y="50457"/>
                      <a:pt x="31535" y="69378"/>
                      <a:pt x="31535" y="91453"/>
                    </a:cubicBezTo>
                    <a:lnTo>
                      <a:pt x="31535" y="97760"/>
                    </a:lnTo>
                    <a:cubicBezTo>
                      <a:pt x="31535" y="122988"/>
                      <a:pt x="34689" y="141910"/>
                      <a:pt x="44150" y="154524"/>
                    </a:cubicBezTo>
                    <a:cubicBezTo>
                      <a:pt x="53610" y="167138"/>
                      <a:pt x="66224" y="170292"/>
                      <a:pt x="88299" y="170292"/>
                    </a:cubicBezTo>
                    <a:cubicBezTo>
                      <a:pt x="104067" y="170292"/>
                      <a:pt x="116681" y="163985"/>
                      <a:pt x="126142" y="151370"/>
                    </a:cubicBezTo>
                    <a:cubicBezTo>
                      <a:pt x="135603" y="138756"/>
                      <a:pt x="138756" y="119835"/>
                      <a:pt x="138756" y="97760"/>
                    </a:cubicBezTo>
                    <a:cubicBezTo>
                      <a:pt x="138756" y="75685"/>
                      <a:pt x="135603" y="56764"/>
                      <a:pt x="126142" y="44150"/>
                    </a:cubicBezTo>
                    <a:cubicBezTo>
                      <a:pt x="113528" y="31535"/>
                      <a:pt x="100913" y="25228"/>
                      <a:pt x="85146" y="25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4" name="Freeform: Shape 2193">
                <a:extLst>
                  <a:ext uri="{FF2B5EF4-FFF2-40B4-BE49-F238E27FC236}">
                    <a16:creationId xmlns:a16="http://schemas.microsoft.com/office/drawing/2014/main" id="{BB024076-2212-3458-BF2C-0138F2452C2F}"/>
                  </a:ext>
                </a:extLst>
              </p:cNvPr>
              <p:cNvSpPr/>
              <p:nvPr/>
            </p:nvSpPr>
            <p:spPr>
              <a:xfrm>
                <a:off x="6485681" y="2963485"/>
                <a:ext cx="163984" cy="277512"/>
              </a:xfrm>
              <a:custGeom>
                <a:avLst/>
                <a:gdLst>
                  <a:gd name="connsiteX0" fmla="*/ 88299 w 163984"/>
                  <a:gd name="connsiteY0" fmla="*/ 195520 h 277512"/>
                  <a:gd name="connsiteX1" fmla="*/ 53610 w 163984"/>
                  <a:gd name="connsiteY1" fmla="*/ 189213 h 277512"/>
                  <a:gd name="connsiteX2" fmla="*/ 28382 w 163984"/>
                  <a:gd name="connsiteY2" fmla="*/ 167138 h 277512"/>
                  <a:gd name="connsiteX3" fmla="*/ 25228 w 163984"/>
                  <a:gd name="connsiteY3" fmla="*/ 167138 h 277512"/>
                  <a:gd name="connsiteX4" fmla="*/ 28382 w 163984"/>
                  <a:gd name="connsiteY4" fmla="*/ 198674 h 277512"/>
                  <a:gd name="connsiteX5" fmla="*/ 28382 w 163984"/>
                  <a:gd name="connsiteY5" fmla="*/ 277512 h 277512"/>
                  <a:gd name="connsiteX6" fmla="*/ 0 w 163984"/>
                  <a:gd name="connsiteY6" fmla="*/ 277512 h 277512"/>
                  <a:gd name="connsiteX7" fmla="*/ 0 w 163984"/>
                  <a:gd name="connsiteY7" fmla="*/ 3154 h 277512"/>
                  <a:gd name="connsiteX8" fmla="*/ 22075 w 163984"/>
                  <a:gd name="connsiteY8" fmla="*/ 3154 h 277512"/>
                  <a:gd name="connsiteX9" fmla="*/ 25228 w 163984"/>
                  <a:gd name="connsiteY9" fmla="*/ 28382 h 277512"/>
                  <a:gd name="connsiteX10" fmla="*/ 25228 w 163984"/>
                  <a:gd name="connsiteY10" fmla="*/ 28382 h 277512"/>
                  <a:gd name="connsiteX11" fmla="*/ 50457 w 163984"/>
                  <a:gd name="connsiteY11" fmla="*/ 6307 h 277512"/>
                  <a:gd name="connsiteX12" fmla="*/ 85146 w 163984"/>
                  <a:gd name="connsiteY12" fmla="*/ 0 h 277512"/>
                  <a:gd name="connsiteX13" fmla="*/ 141910 w 163984"/>
                  <a:gd name="connsiteY13" fmla="*/ 25228 h 277512"/>
                  <a:gd name="connsiteX14" fmla="*/ 163984 w 163984"/>
                  <a:gd name="connsiteY14" fmla="*/ 97760 h 277512"/>
                  <a:gd name="connsiteX15" fmla="*/ 141910 w 163984"/>
                  <a:gd name="connsiteY15" fmla="*/ 170292 h 277512"/>
                  <a:gd name="connsiteX16" fmla="*/ 88299 w 163984"/>
                  <a:gd name="connsiteY16" fmla="*/ 195520 h 277512"/>
                  <a:gd name="connsiteX17" fmla="*/ 85146 w 163984"/>
                  <a:gd name="connsiteY17" fmla="*/ 25228 h 277512"/>
                  <a:gd name="connsiteX18" fmla="*/ 44150 w 163984"/>
                  <a:gd name="connsiteY18" fmla="*/ 40996 h 277512"/>
                  <a:gd name="connsiteX19" fmla="*/ 31535 w 163984"/>
                  <a:gd name="connsiteY19" fmla="*/ 91453 h 277512"/>
                  <a:gd name="connsiteX20" fmla="*/ 31535 w 163984"/>
                  <a:gd name="connsiteY20" fmla="*/ 97760 h 277512"/>
                  <a:gd name="connsiteX21" fmla="*/ 44150 w 163984"/>
                  <a:gd name="connsiteY21" fmla="*/ 154524 h 277512"/>
                  <a:gd name="connsiteX22" fmla="*/ 88299 w 163984"/>
                  <a:gd name="connsiteY22" fmla="*/ 170292 h 277512"/>
                  <a:gd name="connsiteX23" fmla="*/ 126142 w 163984"/>
                  <a:gd name="connsiteY23" fmla="*/ 151370 h 277512"/>
                  <a:gd name="connsiteX24" fmla="*/ 138756 w 163984"/>
                  <a:gd name="connsiteY24" fmla="*/ 97760 h 277512"/>
                  <a:gd name="connsiteX25" fmla="*/ 126142 w 163984"/>
                  <a:gd name="connsiteY25" fmla="*/ 44150 h 277512"/>
                  <a:gd name="connsiteX26" fmla="*/ 85146 w 163984"/>
                  <a:gd name="connsiteY26" fmla="*/ 25228 h 2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3984" h="277512">
                    <a:moveTo>
                      <a:pt x="88299" y="195520"/>
                    </a:moveTo>
                    <a:cubicBezTo>
                      <a:pt x="75685" y="195520"/>
                      <a:pt x="66225" y="192367"/>
                      <a:pt x="53610" y="189213"/>
                    </a:cubicBezTo>
                    <a:cubicBezTo>
                      <a:pt x="44150" y="186059"/>
                      <a:pt x="34689" y="176599"/>
                      <a:pt x="28382" y="167138"/>
                    </a:cubicBezTo>
                    <a:lnTo>
                      <a:pt x="25228" y="167138"/>
                    </a:lnTo>
                    <a:cubicBezTo>
                      <a:pt x="25228" y="176599"/>
                      <a:pt x="28382" y="189213"/>
                      <a:pt x="28382" y="198674"/>
                    </a:cubicBezTo>
                    <a:lnTo>
                      <a:pt x="28382" y="277512"/>
                    </a:lnTo>
                    <a:lnTo>
                      <a:pt x="0" y="277512"/>
                    </a:lnTo>
                    <a:lnTo>
                      <a:pt x="0" y="3154"/>
                    </a:lnTo>
                    <a:lnTo>
                      <a:pt x="22075" y="3154"/>
                    </a:lnTo>
                    <a:lnTo>
                      <a:pt x="25228" y="28382"/>
                    </a:lnTo>
                    <a:lnTo>
                      <a:pt x="25228" y="28382"/>
                    </a:lnTo>
                    <a:cubicBezTo>
                      <a:pt x="31535" y="18921"/>
                      <a:pt x="40996" y="9461"/>
                      <a:pt x="50457" y="6307"/>
                    </a:cubicBezTo>
                    <a:cubicBezTo>
                      <a:pt x="59917" y="3154"/>
                      <a:pt x="72532" y="0"/>
                      <a:pt x="85146" y="0"/>
                    </a:cubicBezTo>
                    <a:cubicBezTo>
                      <a:pt x="110374" y="0"/>
                      <a:pt x="129296" y="9461"/>
                      <a:pt x="141910" y="25228"/>
                    </a:cubicBezTo>
                    <a:cubicBezTo>
                      <a:pt x="154524" y="40996"/>
                      <a:pt x="163984" y="66225"/>
                      <a:pt x="163984" y="97760"/>
                    </a:cubicBezTo>
                    <a:cubicBezTo>
                      <a:pt x="163984" y="129296"/>
                      <a:pt x="157677" y="154524"/>
                      <a:pt x="141910" y="170292"/>
                    </a:cubicBezTo>
                    <a:cubicBezTo>
                      <a:pt x="132449" y="186059"/>
                      <a:pt x="113528" y="195520"/>
                      <a:pt x="88299" y="195520"/>
                    </a:cubicBezTo>
                    <a:close/>
                    <a:moveTo>
                      <a:pt x="85146" y="25228"/>
                    </a:moveTo>
                    <a:cubicBezTo>
                      <a:pt x="66225" y="25228"/>
                      <a:pt x="50457" y="31535"/>
                      <a:pt x="44150" y="40996"/>
                    </a:cubicBezTo>
                    <a:cubicBezTo>
                      <a:pt x="34689" y="50457"/>
                      <a:pt x="31535" y="69378"/>
                      <a:pt x="31535" y="91453"/>
                    </a:cubicBezTo>
                    <a:lnTo>
                      <a:pt x="31535" y="97760"/>
                    </a:lnTo>
                    <a:cubicBezTo>
                      <a:pt x="31535" y="122988"/>
                      <a:pt x="34689" y="141910"/>
                      <a:pt x="44150" y="154524"/>
                    </a:cubicBezTo>
                    <a:cubicBezTo>
                      <a:pt x="53610" y="167138"/>
                      <a:pt x="66225" y="170292"/>
                      <a:pt x="88299" y="170292"/>
                    </a:cubicBezTo>
                    <a:cubicBezTo>
                      <a:pt x="104067" y="170292"/>
                      <a:pt x="116681" y="163985"/>
                      <a:pt x="126142" y="151370"/>
                    </a:cubicBezTo>
                    <a:cubicBezTo>
                      <a:pt x="135603" y="138756"/>
                      <a:pt x="138756" y="119835"/>
                      <a:pt x="138756" y="97760"/>
                    </a:cubicBezTo>
                    <a:cubicBezTo>
                      <a:pt x="138756" y="75685"/>
                      <a:pt x="135603" y="56764"/>
                      <a:pt x="126142" y="44150"/>
                    </a:cubicBezTo>
                    <a:cubicBezTo>
                      <a:pt x="113528" y="31535"/>
                      <a:pt x="100914" y="25228"/>
                      <a:pt x="85146" y="25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5" name="Freeform: Shape 2194">
                <a:extLst>
                  <a:ext uri="{FF2B5EF4-FFF2-40B4-BE49-F238E27FC236}">
                    <a16:creationId xmlns:a16="http://schemas.microsoft.com/office/drawing/2014/main" id="{4696B75B-2A65-112A-2B1D-82607C19F38B}"/>
                  </a:ext>
                </a:extLst>
              </p:cNvPr>
              <p:cNvSpPr/>
              <p:nvPr/>
            </p:nvSpPr>
            <p:spPr>
              <a:xfrm>
                <a:off x="6671741" y="2963485"/>
                <a:ext cx="176598" cy="277512"/>
              </a:xfrm>
              <a:custGeom>
                <a:avLst/>
                <a:gdLst>
                  <a:gd name="connsiteX0" fmla="*/ 0 w 176598"/>
                  <a:gd name="connsiteY0" fmla="*/ 3154 h 277512"/>
                  <a:gd name="connsiteX1" fmla="*/ 31535 w 176598"/>
                  <a:gd name="connsiteY1" fmla="*/ 3154 h 277512"/>
                  <a:gd name="connsiteX2" fmla="*/ 72532 w 176598"/>
                  <a:gd name="connsiteY2" fmla="*/ 110374 h 277512"/>
                  <a:gd name="connsiteX3" fmla="*/ 88299 w 176598"/>
                  <a:gd name="connsiteY3" fmla="*/ 163985 h 277512"/>
                  <a:gd name="connsiteX4" fmla="*/ 88299 w 176598"/>
                  <a:gd name="connsiteY4" fmla="*/ 163985 h 277512"/>
                  <a:gd name="connsiteX5" fmla="*/ 97760 w 176598"/>
                  <a:gd name="connsiteY5" fmla="*/ 132449 h 277512"/>
                  <a:gd name="connsiteX6" fmla="*/ 145063 w 176598"/>
                  <a:gd name="connsiteY6" fmla="*/ 0 h 277512"/>
                  <a:gd name="connsiteX7" fmla="*/ 176599 w 176598"/>
                  <a:gd name="connsiteY7" fmla="*/ 0 h 277512"/>
                  <a:gd name="connsiteX8" fmla="*/ 94606 w 176598"/>
                  <a:gd name="connsiteY8" fmla="*/ 214441 h 277512"/>
                  <a:gd name="connsiteX9" fmla="*/ 66224 w 176598"/>
                  <a:gd name="connsiteY9" fmla="*/ 258591 h 277512"/>
                  <a:gd name="connsiteX10" fmla="*/ 28382 w 176598"/>
                  <a:gd name="connsiteY10" fmla="*/ 277512 h 277512"/>
                  <a:gd name="connsiteX11" fmla="*/ 3153 w 176598"/>
                  <a:gd name="connsiteY11" fmla="*/ 274359 h 277512"/>
                  <a:gd name="connsiteX12" fmla="*/ 3153 w 176598"/>
                  <a:gd name="connsiteY12" fmla="*/ 252284 h 277512"/>
                  <a:gd name="connsiteX13" fmla="*/ 25228 w 176598"/>
                  <a:gd name="connsiteY13" fmla="*/ 255438 h 277512"/>
                  <a:gd name="connsiteX14" fmla="*/ 66224 w 176598"/>
                  <a:gd name="connsiteY14" fmla="*/ 220748 h 277512"/>
                  <a:gd name="connsiteX15" fmla="*/ 75685 w 176598"/>
                  <a:gd name="connsiteY15" fmla="*/ 192367 h 277512"/>
                  <a:gd name="connsiteX16" fmla="*/ 0 w 176598"/>
                  <a:gd name="connsiteY16" fmla="*/ 3154 h 2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6598" h="277512">
                    <a:moveTo>
                      <a:pt x="0" y="3154"/>
                    </a:moveTo>
                    <a:lnTo>
                      <a:pt x="31535" y="3154"/>
                    </a:lnTo>
                    <a:lnTo>
                      <a:pt x="72532" y="110374"/>
                    </a:lnTo>
                    <a:cubicBezTo>
                      <a:pt x="81992" y="135603"/>
                      <a:pt x="88299" y="151370"/>
                      <a:pt x="88299" y="163985"/>
                    </a:cubicBezTo>
                    <a:lnTo>
                      <a:pt x="88299" y="163985"/>
                    </a:lnTo>
                    <a:cubicBezTo>
                      <a:pt x="88299" y="157677"/>
                      <a:pt x="91453" y="148217"/>
                      <a:pt x="97760" y="132449"/>
                    </a:cubicBezTo>
                    <a:cubicBezTo>
                      <a:pt x="104067" y="116681"/>
                      <a:pt x="116681" y="75685"/>
                      <a:pt x="145063" y="0"/>
                    </a:cubicBezTo>
                    <a:lnTo>
                      <a:pt x="176599" y="0"/>
                    </a:lnTo>
                    <a:lnTo>
                      <a:pt x="94606" y="214441"/>
                    </a:lnTo>
                    <a:cubicBezTo>
                      <a:pt x="85146" y="236516"/>
                      <a:pt x="75685" y="252284"/>
                      <a:pt x="66224" y="258591"/>
                    </a:cubicBezTo>
                    <a:cubicBezTo>
                      <a:pt x="56764" y="271205"/>
                      <a:pt x="44150" y="277512"/>
                      <a:pt x="28382" y="277512"/>
                    </a:cubicBezTo>
                    <a:cubicBezTo>
                      <a:pt x="18921" y="277512"/>
                      <a:pt x="12614" y="277512"/>
                      <a:pt x="3153" y="274359"/>
                    </a:cubicBezTo>
                    <a:lnTo>
                      <a:pt x="3153" y="252284"/>
                    </a:lnTo>
                    <a:cubicBezTo>
                      <a:pt x="9461" y="252284"/>
                      <a:pt x="15768" y="255438"/>
                      <a:pt x="25228" y="255438"/>
                    </a:cubicBezTo>
                    <a:cubicBezTo>
                      <a:pt x="44150" y="255438"/>
                      <a:pt x="59917" y="242823"/>
                      <a:pt x="66224" y="220748"/>
                    </a:cubicBezTo>
                    <a:lnTo>
                      <a:pt x="75685" y="192367"/>
                    </a:lnTo>
                    <a:lnTo>
                      <a:pt x="0" y="3154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6" name="Freeform: Shape 2195">
                <a:extLst>
                  <a:ext uri="{FF2B5EF4-FFF2-40B4-BE49-F238E27FC236}">
                    <a16:creationId xmlns:a16="http://schemas.microsoft.com/office/drawing/2014/main" id="{92FC118F-E430-FEDD-5CDA-A2BAF5D04A52}"/>
                  </a:ext>
                </a:extLst>
              </p:cNvPr>
              <p:cNvSpPr/>
              <p:nvPr/>
            </p:nvSpPr>
            <p:spPr>
              <a:xfrm>
                <a:off x="6974481" y="2906722"/>
                <a:ext cx="201826" cy="252283"/>
              </a:xfrm>
              <a:custGeom>
                <a:avLst/>
                <a:gdLst>
                  <a:gd name="connsiteX0" fmla="*/ 198673 w 201826"/>
                  <a:gd name="connsiteY0" fmla="*/ 249130 h 252283"/>
                  <a:gd name="connsiteX1" fmla="*/ 163984 w 201826"/>
                  <a:gd name="connsiteY1" fmla="*/ 249130 h 252283"/>
                  <a:gd name="connsiteX2" fmla="*/ 25228 w 201826"/>
                  <a:gd name="connsiteY2" fmla="*/ 37842 h 252283"/>
                  <a:gd name="connsiteX3" fmla="*/ 25228 w 201826"/>
                  <a:gd name="connsiteY3" fmla="*/ 37842 h 252283"/>
                  <a:gd name="connsiteX4" fmla="*/ 28382 w 201826"/>
                  <a:gd name="connsiteY4" fmla="*/ 107221 h 252283"/>
                  <a:gd name="connsiteX5" fmla="*/ 28382 w 201826"/>
                  <a:gd name="connsiteY5" fmla="*/ 252284 h 252283"/>
                  <a:gd name="connsiteX6" fmla="*/ 0 w 201826"/>
                  <a:gd name="connsiteY6" fmla="*/ 252284 h 252283"/>
                  <a:gd name="connsiteX7" fmla="*/ 0 w 201826"/>
                  <a:gd name="connsiteY7" fmla="*/ 0 h 252283"/>
                  <a:gd name="connsiteX8" fmla="*/ 34689 w 201826"/>
                  <a:gd name="connsiteY8" fmla="*/ 0 h 252283"/>
                  <a:gd name="connsiteX9" fmla="*/ 173445 w 201826"/>
                  <a:gd name="connsiteY9" fmla="*/ 211288 h 252283"/>
                  <a:gd name="connsiteX10" fmla="*/ 173445 w 201826"/>
                  <a:gd name="connsiteY10" fmla="*/ 211288 h 252283"/>
                  <a:gd name="connsiteX11" fmla="*/ 173445 w 201826"/>
                  <a:gd name="connsiteY11" fmla="*/ 182906 h 252283"/>
                  <a:gd name="connsiteX12" fmla="*/ 173445 w 201826"/>
                  <a:gd name="connsiteY12" fmla="*/ 148217 h 252283"/>
                  <a:gd name="connsiteX13" fmla="*/ 173445 w 201826"/>
                  <a:gd name="connsiteY13" fmla="*/ 3153 h 252283"/>
                  <a:gd name="connsiteX14" fmla="*/ 201827 w 201826"/>
                  <a:gd name="connsiteY14" fmla="*/ 3153 h 252283"/>
                  <a:gd name="connsiteX15" fmla="*/ 201827 w 201826"/>
                  <a:gd name="connsiteY15" fmla="*/ 249130 h 25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826" h="252283">
                    <a:moveTo>
                      <a:pt x="198673" y="249130"/>
                    </a:moveTo>
                    <a:lnTo>
                      <a:pt x="163984" y="249130"/>
                    </a:lnTo>
                    <a:lnTo>
                      <a:pt x="25228" y="37842"/>
                    </a:lnTo>
                    <a:lnTo>
                      <a:pt x="25228" y="37842"/>
                    </a:lnTo>
                    <a:cubicBezTo>
                      <a:pt x="28382" y="63071"/>
                      <a:pt x="28382" y="85146"/>
                      <a:pt x="28382" y="107221"/>
                    </a:cubicBezTo>
                    <a:lnTo>
                      <a:pt x="28382" y="252284"/>
                    </a:lnTo>
                    <a:lnTo>
                      <a:pt x="0" y="252284"/>
                    </a:lnTo>
                    <a:lnTo>
                      <a:pt x="0" y="0"/>
                    </a:lnTo>
                    <a:lnTo>
                      <a:pt x="34689" y="0"/>
                    </a:lnTo>
                    <a:lnTo>
                      <a:pt x="173445" y="211288"/>
                    </a:lnTo>
                    <a:lnTo>
                      <a:pt x="173445" y="211288"/>
                    </a:lnTo>
                    <a:cubicBezTo>
                      <a:pt x="173445" y="208134"/>
                      <a:pt x="173445" y="198673"/>
                      <a:pt x="173445" y="182906"/>
                    </a:cubicBezTo>
                    <a:cubicBezTo>
                      <a:pt x="173445" y="167138"/>
                      <a:pt x="173445" y="154524"/>
                      <a:pt x="173445" y="148217"/>
                    </a:cubicBezTo>
                    <a:lnTo>
                      <a:pt x="173445" y="3153"/>
                    </a:lnTo>
                    <a:lnTo>
                      <a:pt x="201827" y="3153"/>
                    </a:lnTo>
                    <a:lnTo>
                      <a:pt x="201827" y="249130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7" name="Freeform: Shape 2196">
                <a:extLst>
                  <a:ext uri="{FF2B5EF4-FFF2-40B4-BE49-F238E27FC236}">
                    <a16:creationId xmlns:a16="http://schemas.microsoft.com/office/drawing/2014/main" id="{00C8D95E-E1D9-2000-9800-31011209AB27}"/>
                  </a:ext>
                </a:extLst>
              </p:cNvPr>
              <p:cNvSpPr/>
              <p:nvPr/>
            </p:nvSpPr>
            <p:spPr>
              <a:xfrm>
                <a:off x="7226765" y="2963485"/>
                <a:ext cx="160830" cy="195520"/>
              </a:xfrm>
              <a:custGeom>
                <a:avLst/>
                <a:gdLst>
                  <a:gd name="connsiteX0" fmla="*/ 91453 w 160830"/>
                  <a:gd name="connsiteY0" fmla="*/ 195520 h 195520"/>
                  <a:gd name="connsiteX1" fmla="*/ 25228 w 160830"/>
                  <a:gd name="connsiteY1" fmla="*/ 170292 h 195520"/>
                  <a:gd name="connsiteX2" fmla="*/ 0 w 160830"/>
                  <a:gd name="connsiteY2" fmla="*/ 100914 h 195520"/>
                  <a:gd name="connsiteX3" fmla="*/ 22075 w 160830"/>
                  <a:gd name="connsiteY3" fmla="*/ 28382 h 195520"/>
                  <a:gd name="connsiteX4" fmla="*/ 81992 w 160830"/>
                  <a:gd name="connsiteY4" fmla="*/ 0 h 195520"/>
                  <a:gd name="connsiteX5" fmla="*/ 138756 w 160830"/>
                  <a:gd name="connsiteY5" fmla="*/ 22075 h 195520"/>
                  <a:gd name="connsiteX6" fmla="*/ 160831 w 160830"/>
                  <a:gd name="connsiteY6" fmla="*/ 85146 h 195520"/>
                  <a:gd name="connsiteX7" fmla="*/ 160831 w 160830"/>
                  <a:gd name="connsiteY7" fmla="*/ 104067 h 195520"/>
                  <a:gd name="connsiteX8" fmla="*/ 31535 w 160830"/>
                  <a:gd name="connsiteY8" fmla="*/ 104067 h 195520"/>
                  <a:gd name="connsiteX9" fmla="*/ 47303 w 160830"/>
                  <a:gd name="connsiteY9" fmla="*/ 154524 h 195520"/>
                  <a:gd name="connsiteX10" fmla="*/ 91453 w 160830"/>
                  <a:gd name="connsiteY10" fmla="*/ 170292 h 195520"/>
                  <a:gd name="connsiteX11" fmla="*/ 151370 w 160830"/>
                  <a:gd name="connsiteY11" fmla="*/ 157677 h 195520"/>
                  <a:gd name="connsiteX12" fmla="*/ 151370 w 160830"/>
                  <a:gd name="connsiteY12" fmla="*/ 182906 h 195520"/>
                  <a:gd name="connsiteX13" fmla="*/ 122988 w 160830"/>
                  <a:gd name="connsiteY13" fmla="*/ 192367 h 195520"/>
                  <a:gd name="connsiteX14" fmla="*/ 91453 w 160830"/>
                  <a:gd name="connsiteY14" fmla="*/ 195520 h 195520"/>
                  <a:gd name="connsiteX15" fmla="*/ 85146 w 160830"/>
                  <a:gd name="connsiteY15" fmla="*/ 22075 h 195520"/>
                  <a:gd name="connsiteX16" fmla="*/ 47303 w 160830"/>
                  <a:gd name="connsiteY16" fmla="*/ 37843 h 195520"/>
                  <a:gd name="connsiteX17" fmla="*/ 31535 w 160830"/>
                  <a:gd name="connsiteY17" fmla="*/ 78839 h 195520"/>
                  <a:gd name="connsiteX18" fmla="*/ 132449 w 160830"/>
                  <a:gd name="connsiteY18" fmla="*/ 78839 h 195520"/>
                  <a:gd name="connsiteX19" fmla="*/ 119835 w 160830"/>
                  <a:gd name="connsiteY19" fmla="*/ 37843 h 195520"/>
                  <a:gd name="connsiteX20" fmla="*/ 85146 w 160830"/>
                  <a:gd name="connsiteY20" fmla="*/ 22075 h 19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830" h="195520">
                    <a:moveTo>
                      <a:pt x="91453" y="195520"/>
                    </a:moveTo>
                    <a:cubicBezTo>
                      <a:pt x="63071" y="195520"/>
                      <a:pt x="40996" y="186059"/>
                      <a:pt x="25228" y="170292"/>
                    </a:cubicBezTo>
                    <a:cubicBezTo>
                      <a:pt x="9460" y="154524"/>
                      <a:pt x="0" y="129296"/>
                      <a:pt x="0" y="100914"/>
                    </a:cubicBezTo>
                    <a:cubicBezTo>
                      <a:pt x="0" y="69378"/>
                      <a:pt x="6307" y="47303"/>
                      <a:pt x="22075" y="28382"/>
                    </a:cubicBezTo>
                    <a:cubicBezTo>
                      <a:pt x="37842" y="9461"/>
                      <a:pt x="56764" y="0"/>
                      <a:pt x="81992" y="0"/>
                    </a:cubicBezTo>
                    <a:cubicBezTo>
                      <a:pt x="107220" y="0"/>
                      <a:pt x="122988" y="9461"/>
                      <a:pt x="138756" y="22075"/>
                    </a:cubicBezTo>
                    <a:cubicBezTo>
                      <a:pt x="151370" y="37843"/>
                      <a:pt x="160831" y="56764"/>
                      <a:pt x="160831" y="85146"/>
                    </a:cubicBezTo>
                    <a:lnTo>
                      <a:pt x="160831" y="104067"/>
                    </a:lnTo>
                    <a:lnTo>
                      <a:pt x="31535" y="104067"/>
                    </a:lnTo>
                    <a:cubicBezTo>
                      <a:pt x="31535" y="126142"/>
                      <a:pt x="37842" y="141910"/>
                      <a:pt x="47303" y="154524"/>
                    </a:cubicBezTo>
                    <a:cubicBezTo>
                      <a:pt x="56764" y="167138"/>
                      <a:pt x="72531" y="170292"/>
                      <a:pt x="91453" y="170292"/>
                    </a:cubicBezTo>
                    <a:cubicBezTo>
                      <a:pt x="110374" y="170292"/>
                      <a:pt x="132449" y="167138"/>
                      <a:pt x="151370" y="157677"/>
                    </a:cubicBezTo>
                    <a:lnTo>
                      <a:pt x="151370" y="182906"/>
                    </a:lnTo>
                    <a:cubicBezTo>
                      <a:pt x="141910" y="186059"/>
                      <a:pt x="132449" y="189213"/>
                      <a:pt x="122988" y="192367"/>
                    </a:cubicBezTo>
                    <a:cubicBezTo>
                      <a:pt x="116681" y="195520"/>
                      <a:pt x="104067" y="195520"/>
                      <a:pt x="91453" y="195520"/>
                    </a:cubicBezTo>
                    <a:close/>
                    <a:moveTo>
                      <a:pt x="85146" y="22075"/>
                    </a:moveTo>
                    <a:cubicBezTo>
                      <a:pt x="69378" y="22075"/>
                      <a:pt x="56764" y="28382"/>
                      <a:pt x="47303" y="37843"/>
                    </a:cubicBezTo>
                    <a:cubicBezTo>
                      <a:pt x="37842" y="47303"/>
                      <a:pt x="31535" y="59917"/>
                      <a:pt x="31535" y="78839"/>
                    </a:cubicBezTo>
                    <a:lnTo>
                      <a:pt x="132449" y="78839"/>
                    </a:lnTo>
                    <a:cubicBezTo>
                      <a:pt x="132449" y="59917"/>
                      <a:pt x="129295" y="47303"/>
                      <a:pt x="119835" y="37843"/>
                    </a:cubicBezTo>
                    <a:cubicBezTo>
                      <a:pt x="110374" y="28382"/>
                      <a:pt x="97760" y="22075"/>
                      <a:pt x="85146" y="22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8" name="Freeform: Shape 2197">
                <a:extLst>
                  <a:ext uri="{FF2B5EF4-FFF2-40B4-BE49-F238E27FC236}">
                    <a16:creationId xmlns:a16="http://schemas.microsoft.com/office/drawing/2014/main" id="{4C8BE9FE-E8A9-62F7-1EE6-BBE6065967B1}"/>
                  </a:ext>
                </a:extLst>
              </p:cNvPr>
              <p:cNvSpPr/>
              <p:nvPr/>
            </p:nvSpPr>
            <p:spPr>
              <a:xfrm>
                <a:off x="7412824" y="2966639"/>
                <a:ext cx="261744" cy="189212"/>
              </a:xfrm>
              <a:custGeom>
                <a:avLst/>
                <a:gdLst>
                  <a:gd name="connsiteX0" fmla="*/ 179752 w 261744"/>
                  <a:gd name="connsiteY0" fmla="*/ 189213 h 189212"/>
                  <a:gd name="connsiteX1" fmla="*/ 145063 w 261744"/>
                  <a:gd name="connsiteY1" fmla="*/ 78839 h 189212"/>
                  <a:gd name="connsiteX2" fmla="*/ 132449 w 261744"/>
                  <a:gd name="connsiteY2" fmla="*/ 31535 h 189212"/>
                  <a:gd name="connsiteX3" fmla="*/ 132449 w 261744"/>
                  <a:gd name="connsiteY3" fmla="*/ 31535 h 189212"/>
                  <a:gd name="connsiteX4" fmla="*/ 119835 w 261744"/>
                  <a:gd name="connsiteY4" fmla="*/ 78839 h 189212"/>
                  <a:gd name="connsiteX5" fmla="*/ 85146 w 261744"/>
                  <a:gd name="connsiteY5" fmla="*/ 189213 h 189212"/>
                  <a:gd name="connsiteX6" fmla="*/ 50457 w 261744"/>
                  <a:gd name="connsiteY6" fmla="*/ 189213 h 189212"/>
                  <a:gd name="connsiteX7" fmla="*/ 0 w 261744"/>
                  <a:gd name="connsiteY7" fmla="*/ 0 h 189212"/>
                  <a:gd name="connsiteX8" fmla="*/ 31535 w 261744"/>
                  <a:gd name="connsiteY8" fmla="*/ 0 h 189212"/>
                  <a:gd name="connsiteX9" fmla="*/ 59917 w 261744"/>
                  <a:gd name="connsiteY9" fmla="*/ 107220 h 189212"/>
                  <a:gd name="connsiteX10" fmla="*/ 69378 w 261744"/>
                  <a:gd name="connsiteY10" fmla="*/ 157677 h 189212"/>
                  <a:gd name="connsiteX11" fmla="*/ 69378 w 261744"/>
                  <a:gd name="connsiteY11" fmla="*/ 157677 h 189212"/>
                  <a:gd name="connsiteX12" fmla="*/ 75685 w 261744"/>
                  <a:gd name="connsiteY12" fmla="*/ 132449 h 189212"/>
                  <a:gd name="connsiteX13" fmla="*/ 81992 w 261744"/>
                  <a:gd name="connsiteY13" fmla="*/ 107220 h 189212"/>
                  <a:gd name="connsiteX14" fmla="*/ 116681 w 261744"/>
                  <a:gd name="connsiteY14" fmla="*/ 0 h 189212"/>
                  <a:gd name="connsiteX15" fmla="*/ 148217 w 261744"/>
                  <a:gd name="connsiteY15" fmla="*/ 0 h 189212"/>
                  <a:gd name="connsiteX16" fmla="*/ 182906 w 261744"/>
                  <a:gd name="connsiteY16" fmla="*/ 107220 h 189212"/>
                  <a:gd name="connsiteX17" fmla="*/ 195520 w 261744"/>
                  <a:gd name="connsiteY17" fmla="*/ 157677 h 189212"/>
                  <a:gd name="connsiteX18" fmla="*/ 195520 w 261744"/>
                  <a:gd name="connsiteY18" fmla="*/ 157677 h 189212"/>
                  <a:gd name="connsiteX19" fmla="*/ 198674 w 261744"/>
                  <a:gd name="connsiteY19" fmla="*/ 138756 h 189212"/>
                  <a:gd name="connsiteX20" fmla="*/ 233363 w 261744"/>
                  <a:gd name="connsiteY20" fmla="*/ 0 h 189212"/>
                  <a:gd name="connsiteX21" fmla="*/ 261745 w 261744"/>
                  <a:gd name="connsiteY21" fmla="*/ 0 h 189212"/>
                  <a:gd name="connsiteX22" fmla="*/ 208134 w 261744"/>
                  <a:gd name="connsiteY22" fmla="*/ 189213 h 189212"/>
                  <a:gd name="connsiteX23" fmla="*/ 179752 w 261744"/>
                  <a:gd name="connsiteY23" fmla="*/ 189213 h 18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61744" h="189212">
                    <a:moveTo>
                      <a:pt x="179752" y="189213"/>
                    </a:moveTo>
                    <a:lnTo>
                      <a:pt x="145063" y="78839"/>
                    </a:lnTo>
                    <a:cubicBezTo>
                      <a:pt x="141910" y="72531"/>
                      <a:pt x="138756" y="56764"/>
                      <a:pt x="132449" y="31535"/>
                    </a:cubicBezTo>
                    <a:lnTo>
                      <a:pt x="132449" y="31535"/>
                    </a:lnTo>
                    <a:cubicBezTo>
                      <a:pt x="129296" y="50457"/>
                      <a:pt x="122988" y="66224"/>
                      <a:pt x="119835" y="78839"/>
                    </a:cubicBezTo>
                    <a:lnTo>
                      <a:pt x="85146" y="189213"/>
                    </a:lnTo>
                    <a:lnTo>
                      <a:pt x="50457" y="189213"/>
                    </a:lnTo>
                    <a:lnTo>
                      <a:pt x="0" y="0"/>
                    </a:lnTo>
                    <a:lnTo>
                      <a:pt x="31535" y="0"/>
                    </a:lnTo>
                    <a:cubicBezTo>
                      <a:pt x="44150" y="47303"/>
                      <a:pt x="53610" y="85146"/>
                      <a:pt x="59917" y="107220"/>
                    </a:cubicBezTo>
                    <a:cubicBezTo>
                      <a:pt x="66225" y="132449"/>
                      <a:pt x="69378" y="148217"/>
                      <a:pt x="69378" y="157677"/>
                    </a:cubicBezTo>
                    <a:lnTo>
                      <a:pt x="69378" y="157677"/>
                    </a:lnTo>
                    <a:cubicBezTo>
                      <a:pt x="69378" y="151370"/>
                      <a:pt x="72532" y="141910"/>
                      <a:pt x="75685" y="132449"/>
                    </a:cubicBezTo>
                    <a:cubicBezTo>
                      <a:pt x="78839" y="122988"/>
                      <a:pt x="81992" y="113528"/>
                      <a:pt x="81992" y="107220"/>
                    </a:cubicBezTo>
                    <a:lnTo>
                      <a:pt x="116681" y="0"/>
                    </a:lnTo>
                    <a:lnTo>
                      <a:pt x="148217" y="0"/>
                    </a:lnTo>
                    <a:lnTo>
                      <a:pt x="182906" y="107220"/>
                    </a:lnTo>
                    <a:cubicBezTo>
                      <a:pt x="189213" y="126142"/>
                      <a:pt x="192367" y="145063"/>
                      <a:pt x="195520" y="157677"/>
                    </a:cubicBezTo>
                    <a:lnTo>
                      <a:pt x="195520" y="157677"/>
                    </a:lnTo>
                    <a:cubicBezTo>
                      <a:pt x="195520" y="154524"/>
                      <a:pt x="198674" y="148217"/>
                      <a:pt x="198674" y="138756"/>
                    </a:cubicBezTo>
                    <a:cubicBezTo>
                      <a:pt x="201827" y="129295"/>
                      <a:pt x="211288" y="85146"/>
                      <a:pt x="233363" y="0"/>
                    </a:cubicBezTo>
                    <a:lnTo>
                      <a:pt x="261745" y="0"/>
                    </a:lnTo>
                    <a:lnTo>
                      <a:pt x="208134" y="189213"/>
                    </a:lnTo>
                    <a:lnTo>
                      <a:pt x="179752" y="189213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9" name="Freeform: Shape 2198">
                <a:extLst>
                  <a:ext uri="{FF2B5EF4-FFF2-40B4-BE49-F238E27FC236}">
                    <a16:creationId xmlns:a16="http://schemas.microsoft.com/office/drawing/2014/main" id="{A48C0561-2FE4-84B9-BE14-724F6A0B90ED}"/>
                  </a:ext>
                </a:extLst>
              </p:cNvPr>
              <p:cNvSpPr/>
              <p:nvPr/>
            </p:nvSpPr>
            <p:spPr>
              <a:xfrm>
                <a:off x="7772328" y="2903568"/>
                <a:ext cx="198673" cy="252283"/>
              </a:xfrm>
              <a:custGeom>
                <a:avLst/>
                <a:gdLst>
                  <a:gd name="connsiteX0" fmla="*/ 100914 w 198673"/>
                  <a:gd name="connsiteY0" fmla="*/ 126142 h 252283"/>
                  <a:gd name="connsiteX1" fmla="*/ 167138 w 198673"/>
                  <a:gd name="connsiteY1" fmla="*/ 0 h 252283"/>
                  <a:gd name="connsiteX2" fmla="*/ 198674 w 198673"/>
                  <a:gd name="connsiteY2" fmla="*/ 0 h 252283"/>
                  <a:gd name="connsiteX3" fmla="*/ 113528 w 198673"/>
                  <a:gd name="connsiteY3" fmla="*/ 154524 h 252283"/>
                  <a:gd name="connsiteX4" fmla="*/ 113528 w 198673"/>
                  <a:gd name="connsiteY4" fmla="*/ 252284 h 252283"/>
                  <a:gd name="connsiteX5" fmla="*/ 85146 w 198673"/>
                  <a:gd name="connsiteY5" fmla="*/ 252284 h 252283"/>
                  <a:gd name="connsiteX6" fmla="*/ 85146 w 198673"/>
                  <a:gd name="connsiteY6" fmla="*/ 154524 h 252283"/>
                  <a:gd name="connsiteX7" fmla="*/ 0 w 198673"/>
                  <a:gd name="connsiteY7" fmla="*/ 0 h 252283"/>
                  <a:gd name="connsiteX8" fmla="*/ 31535 w 198673"/>
                  <a:gd name="connsiteY8" fmla="*/ 0 h 252283"/>
                  <a:gd name="connsiteX9" fmla="*/ 100914 w 198673"/>
                  <a:gd name="connsiteY9" fmla="*/ 126142 h 25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673" h="252283">
                    <a:moveTo>
                      <a:pt x="100914" y="126142"/>
                    </a:moveTo>
                    <a:lnTo>
                      <a:pt x="167138" y="0"/>
                    </a:lnTo>
                    <a:lnTo>
                      <a:pt x="198674" y="0"/>
                    </a:lnTo>
                    <a:lnTo>
                      <a:pt x="113528" y="154524"/>
                    </a:lnTo>
                    <a:lnTo>
                      <a:pt x="113528" y="252284"/>
                    </a:lnTo>
                    <a:lnTo>
                      <a:pt x="85146" y="252284"/>
                    </a:lnTo>
                    <a:lnTo>
                      <a:pt x="85146" y="154524"/>
                    </a:lnTo>
                    <a:lnTo>
                      <a:pt x="0" y="0"/>
                    </a:lnTo>
                    <a:lnTo>
                      <a:pt x="31535" y="0"/>
                    </a:lnTo>
                    <a:lnTo>
                      <a:pt x="100914" y="126142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:a16="http://schemas.microsoft.com/office/drawing/2014/main" id="{593DFB45-A9F6-35FB-1095-C342F91C8B1C}"/>
                  </a:ext>
                </a:extLst>
              </p:cNvPr>
              <p:cNvSpPr/>
              <p:nvPr/>
            </p:nvSpPr>
            <p:spPr>
              <a:xfrm>
                <a:off x="7989923" y="2963485"/>
                <a:ext cx="160830" cy="195520"/>
              </a:xfrm>
              <a:custGeom>
                <a:avLst/>
                <a:gdLst>
                  <a:gd name="connsiteX0" fmla="*/ 91453 w 160830"/>
                  <a:gd name="connsiteY0" fmla="*/ 195520 h 195520"/>
                  <a:gd name="connsiteX1" fmla="*/ 25228 w 160830"/>
                  <a:gd name="connsiteY1" fmla="*/ 170292 h 195520"/>
                  <a:gd name="connsiteX2" fmla="*/ 0 w 160830"/>
                  <a:gd name="connsiteY2" fmla="*/ 100914 h 195520"/>
                  <a:gd name="connsiteX3" fmla="*/ 22075 w 160830"/>
                  <a:gd name="connsiteY3" fmla="*/ 28382 h 195520"/>
                  <a:gd name="connsiteX4" fmla="*/ 81992 w 160830"/>
                  <a:gd name="connsiteY4" fmla="*/ 0 h 195520"/>
                  <a:gd name="connsiteX5" fmla="*/ 138756 w 160830"/>
                  <a:gd name="connsiteY5" fmla="*/ 22075 h 195520"/>
                  <a:gd name="connsiteX6" fmla="*/ 160831 w 160830"/>
                  <a:gd name="connsiteY6" fmla="*/ 85146 h 195520"/>
                  <a:gd name="connsiteX7" fmla="*/ 160831 w 160830"/>
                  <a:gd name="connsiteY7" fmla="*/ 104067 h 195520"/>
                  <a:gd name="connsiteX8" fmla="*/ 31535 w 160830"/>
                  <a:gd name="connsiteY8" fmla="*/ 104067 h 195520"/>
                  <a:gd name="connsiteX9" fmla="*/ 47303 w 160830"/>
                  <a:gd name="connsiteY9" fmla="*/ 154524 h 195520"/>
                  <a:gd name="connsiteX10" fmla="*/ 91453 w 160830"/>
                  <a:gd name="connsiteY10" fmla="*/ 170292 h 195520"/>
                  <a:gd name="connsiteX11" fmla="*/ 151370 w 160830"/>
                  <a:gd name="connsiteY11" fmla="*/ 157677 h 195520"/>
                  <a:gd name="connsiteX12" fmla="*/ 151370 w 160830"/>
                  <a:gd name="connsiteY12" fmla="*/ 182906 h 195520"/>
                  <a:gd name="connsiteX13" fmla="*/ 122988 w 160830"/>
                  <a:gd name="connsiteY13" fmla="*/ 192367 h 195520"/>
                  <a:gd name="connsiteX14" fmla="*/ 91453 w 160830"/>
                  <a:gd name="connsiteY14" fmla="*/ 195520 h 195520"/>
                  <a:gd name="connsiteX15" fmla="*/ 85146 w 160830"/>
                  <a:gd name="connsiteY15" fmla="*/ 22075 h 195520"/>
                  <a:gd name="connsiteX16" fmla="*/ 47303 w 160830"/>
                  <a:gd name="connsiteY16" fmla="*/ 37843 h 195520"/>
                  <a:gd name="connsiteX17" fmla="*/ 31535 w 160830"/>
                  <a:gd name="connsiteY17" fmla="*/ 78839 h 195520"/>
                  <a:gd name="connsiteX18" fmla="*/ 129295 w 160830"/>
                  <a:gd name="connsiteY18" fmla="*/ 78839 h 195520"/>
                  <a:gd name="connsiteX19" fmla="*/ 116681 w 160830"/>
                  <a:gd name="connsiteY19" fmla="*/ 37843 h 195520"/>
                  <a:gd name="connsiteX20" fmla="*/ 85146 w 160830"/>
                  <a:gd name="connsiteY20" fmla="*/ 22075 h 19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830" h="195520">
                    <a:moveTo>
                      <a:pt x="91453" y="195520"/>
                    </a:moveTo>
                    <a:cubicBezTo>
                      <a:pt x="63071" y="195520"/>
                      <a:pt x="40996" y="186059"/>
                      <a:pt x="25228" y="170292"/>
                    </a:cubicBezTo>
                    <a:cubicBezTo>
                      <a:pt x="9461" y="154524"/>
                      <a:pt x="0" y="129296"/>
                      <a:pt x="0" y="100914"/>
                    </a:cubicBezTo>
                    <a:cubicBezTo>
                      <a:pt x="0" y="69378"/>
                      <a:pt x="6307" y="47303"/>
                      <a:pt x="22075" y="28382"/>
                    </a:cubicBezTo>
                    <a:cubicBezTo>
                      <a:pt x="37842" y="9461"/>
                      <a:pt x="56764" y="0"/>
                      <a:pt x="81992" y="0"/>
                    </a:cubicBezTo>
                    <a:cubicBezTo>
                      <a:pt x="107221" y="0"/>
                      <a:pt x="126142" y="9461"/>
                      <a:pt x="138756" y="22075"/>
                    </a:cubicBezTo>
                    <a:cubicBezTo>
                      <a:pt x="151370" y="37843"/>
                      <a:pt x="160831" y="56764"/>
                      <a:pt x="160831" y="85146"/>
                    </a:cubicBezTo>
                    <a:lnTo>
                      <a:pt x="160831" y="104067"/>
                    </a:lnTo>
                    <a:lnTo>
                      <a:pt x="31535" y="104067"/>
                    </a:lnTo>
                    <a:cubicBezTo>
                      <a:pt x="31535" y="126142"/>
                      <a:pt x="37842" y="141910"/>
                      <a:pt x="47303" y="154524"/>
                    </a:cubicBezTo>
                    <a:cubicBezTo>
                      <a:pt x="56764" y="167138"/>
                      <a:pt x="72532" y="170292"/>
                      <a:pt x="91453" y="170292"/>
                    </a:cubicBezTo>
                    <a:cubicBezTo>
                      <a:pt x="110374" y="170292"/>
                      <a:pt x="132449" y="167138"/>
                      <a:pt x="151370" y="157677"/>
                    </a:cubicBezTo>
                    <a:lnTo>
                      <a:pt x="151370" y="182906"/>
                    </a:lnTo>
                    <a:cubicBezTo>
                      <a:pt x="141910" y="186059"/>
                      <a:pt x="132449" y="189213"/>
                      <a:pt x="122988" y="192367"/>
                    </a:cubicBezTo>
                    <a:cubicBezTo>
                      <a:pt x="116681" y="195520"/>
                      <a:pt x="104067" y="195520"/>
                      <a:pt x="91453" y="195520"/>
                    </a:cubicBezTo>
                    <a:close/>
                    <a:moveTo>
                      <a:pt x="85146" y="22075"/>
                    </a:moveTo>
                    <a:cubicBezTo>
                      <a:pt x="69378" y="22075"/>
                      <a:pt x="56764" y="28382"/>
                      <a:pt x="47303" y="37843"/>
                    </a:cubicBezTo>
                    <a:cubicBezTo>
                      <a:pt x="37842" y="47303"/>
                      <a:pt x="31535" y="59917"/>
                      <a:pt x="31535" y="78839"/>
                    </a:cubicBezTo>
                    <a:lnTo>
                      <a:pt x="129295" y="78839"/>
                    </a:lnTo>
                    <a:cubicBezTo>
                      <a:pt x="129295" y="59917"/>
                      <a:pt x="126142" y="47303"/>
                      <a:pt x="116681" y="37843"/>
                    </a:cubicBezTo>
                    <a:cubicBezTo>
                      <a:pt x="110374" y="28382"/>
                      <a:pt x="100913" y="22075"/>
                      <a:pt x="85146" y="22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1" name="Freeform: Shape 2200">
                <a:extLst>
                  <a:ext uri="{FF2B5EF4-FFF2-40B4-BE49-F238E27FC236}">
                    <a16:creationId xmlns:a16="http://schemas.microsoft.com/office/drawing/2014/main" id="{ACE46625-05DB-AB3A-6964-4CE668C02FCE}"/>
                  </a:ext>
                </a:extLst>
              </p:cNvPr>
              <p:cNvSpPr/>
              <p:nvPr/>
            </p:nvSpPr>
            <p:spPr>
              <a:xfrm>
                <a:off x="8188597" y="2966639"/>
                <a:ext cx="151370" cy="192366"/>
              </a:xfrm>
              <a:custGeom>
                <a:avLst/>
                <a:gdLst>
                  <a:gd name="connsiteX0" fmla="*/ 129295 w 151370"/>
                  <a:gd name="connsiteY0" fmla="*/ 189213 h 192366"/>
                  <a:gd name="connsiteX1" fmla="*/ 122988 w 151370"/>
                  <a:gd name="connsiteY1" fmla="*/ 160831 h 192366"/>
                  <a:gd name="connsiteX2" fmla="*/ 122988 w 151370"/>
                  <a:gd name="connsiteY2" fmla="*/ 160831 h 192366"/>
                  <a:gd name="connsiteX3" fmla="*/ 94606 w 151370"/>
                  <a:gd name="connsiteY3" fmla="*/ 186059 h 192366"/>
                  <a:gd name="connsiteX4" fmla="*/ 59917 w 151370"/>
                  <a:gd name="connsiteY4" fmla="*/ 192366 h 192366"/>
                  <a:gd name="connsiteX5" fmla="*/ 15768 w 151370"/>
                  <a:gd name="connsiteY5" fmla="*/ 176599 h 192366"/>
                  <a:gd name="connsiteX6" fmla="*/ 0 w 151370"/>
                  <a:gd name="connsiteY6" fmla="*/ 135602 h 192366"/>
                  <a:gd name="connsiteX7" fmla="*/ 91453 w 151370"/>
                  <a:gd name="connsiteY7" fmla="*/ 75685 h 192366"/>
                  <a:gd name="connsiteX8" fmla="*/ 122988 w 151370"/>
                  <a:gd name="connsiteY8" fmla="*/ 75685 h 192366"/>
                  <a:gd name="connsiteX9" fmla="*/ 122988 w 151370"/>
                  <a:gd name="connsiteY9" fmla="*/ 63071 h 192366"/>
                  <a:gd name="connsiteX10" fmla="*/ 113528 w 151370"/>
                  <a:gd name="connsiteY10" fmla="*/ 31535 h 192366"/>
                  <a:gd name="connsiteX11" fmla="*/ 81992 w 151370"/>
                  <a:gd name="connsiteY11" fmla="*/ 22075 h 192366"/>
                  <a:gd name="connsiteX12" fmla="*/ 28382 w 151370"/>
                  <a:gd name="connsiteY12" fmla="*/ 37842 h 192366"/>
                  <a:gd name="connsiteX13" fmla="*/ 18921 w 151370"/>
                  <a:gd name="connsiteY13" fmla="*/ 15768 h 192366"/>
                  <a:gd name="connsiteX14" fmla="*/ 50457 w 151370"/>
                  <a:gd name="connsiteY14" fmla="*/ 3153 h 192366"/>
                  <a:gd name="connsiteX15" fmla="*/ 85146 w 151370"/>
                  <a:gd name="connsiteY15" fmla="*/ 0 h 192366"/>
                  <a:gd name="connsiteX16" fmla="*/ 135602 w 151370"/>
                  <a:gd name="connsiteY16" fmla="*/ 15768 h 192366"/>
                  <a:gd name="connsiteX17" fmla="*/ 151370 w 151370"/>
                  <a:gd name="connsiteY17" fmla="*/ 63071 h 192366"/>
                  <a:gd name="connsiteX18" fmla="*/ 151370 w 151370"/>
                  <a:gd name="connsiteY18" fmla="*/ 192366 h 192366"/>
                  <a:gd name="connsiteX19" fmla="*/ 129295 w 151370"/>
                  <a:gd name="connsiteY19" fmla="*/ 192366 h 192366"/>
                  <a:gd name="connsiteX20" fmla="*/ 63071 w 151370"/>
                  <a:gd name="connsiteY20" fmla="*/ 170291 h 192366"/>
                  <a:gd name="connsiteX21" fmla="*/ 104067 w 151370"/>
                  <a:gd name="connsiteY21" fmla="*/ 154524 h 192366"/>
                  <a:gd name="connsiteX22" fmla="*/ 119835 w 151370"/>
                  <a:gd name="connsiteY22" fmla="*/ 113528 h 192366"/>
                  <a:gd name="connsiteX23" fmla="*/ 119835 w 151370"/>
                  <a:gd name="connsiteY23" fmla="*/ 97760 h 192366"/>
                  <a:gd name="connsiteX24" fmla="*/ 91453 w 151370"/>
                  <a:gd name="connsiteY24" fmla="*/ 97760 h 192366"/>
                  <a:gd name="connsiteX25" fmla="*/ 40996 w 151370"/>
                  <a:gd name="connsiteY25" fmla="*/ 107220 h 192366"/>
                  <a:gd name="connsiteX26" fmla="*/ 25228 w 151370"/>
                  <a:gd name="connsiteY26" fmla="*/ 135602 h 192366"/>
                  <a:gd name="connsiteX27" fmla="*/ 34689 w 151370"/>
                  <a:gd name="connsiteY27" fmla="*/ 160831 h 192366"/>
                  <a:gd name="connsiteX28" fmla="*/ 63071 w 151370"/>
                  <a:gd name="connsiteY28" fmla="*/ 170291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370" h="192366">
                    <a:moveTo>
                      <a:pt x="129295" y="189213"/>
                    </a:moveTo>
                    <a:lnTo>
                      <a:pt x="122988" y="160831"/>
                    </a:lnTo>
                    <a:lnTo>
                      <a:pt x="122988" y="160831"/>
                    </a:lnTo>
                    <a:cubicBezTo>
                      <a:pt x="113528" y="173445"/>
                      <a:pt x="104067" y="179752"/>
                      <a:pt x="94606" y="186059"/>
                    </a:cubicBezTo>
                    <a:cubicBezTo>
                      <a:pt x="85146" y="189213"/>
                      <a:pt x="72531" y="192366"/>
                      <a:pt x="59917" y="192366"/>
                    </a:cubicBezTo>
                    <a:cubicBezTo>
                      <a:pt x="40996" y="192366"/>
                      <a:pt x="25228" y="186059"/>
                      <a:pt x="15768" y="176599"/>
                    </a:cubicBezTo>
                    <a:cubicBezTo>
                      <a:pt x="6307" y="167138"/>
                      <a:pt x="0" y="154524"/>
                      <a:pt x="0" y="135602"/>
                    </a:cubicBezTo>
                    <a:cubicBezTo>
                      <a:pt x="0" y="97760"/>
                      <a:pt x="31535" y="78839"/>
                      <a:pt x="91453" y="75685"/>
                    </a:cubicBezTo>
                    <a:lnTo>
                      <a:pt x="122988" y="75685"/>
                    </a:lnTo>
                    <a:lnTo>
                      <a:pt x="122988" y="63071"/>
                    </a:lnTo>
                    <a:cubicBezTo>
                      <a:pt x="122988" y="47303"/>
                      <a:pt x="119835" y="37842"/>
                      <a:pt x="113528" y="31535"/>
                    </a:cubicBezTo>
                    <a:cubicBezTo>
                      <a:pt x="107220" y="25228"/>
                      <a:pt x="97760" y="22075"/>
                      <a:pt x="81992" y="22075"/>
                    </a:cubicBezTo>
                    <a:cubicBezTo>
                      <a:pt x="66224" y="22075"/>
                      <a:pt x="47303" y="28382"/>
                      <a:pt x="28382" y="37842"/>
                    </a:cubicBezTo>
                    <a:lnTo>
                      <a:pt x="18921" y="15768"/>
                    </a:lnTo>
                    <a:cubicBezTo>
                      <a:pt x="28382" y="9460"/>
                      <a:pt x="37842" y="6307"/>
                      <a:pt x="50457" y="3153"/>
                    </a:cubicBezTo>
                    <a:cubicBezTo>
                      <a:pt x="63071" y="0"/>
                      <a:pt x="72531" y="0"/>
                      <a:pt x="85146" y="0"/>
                    </a:cubicBezTo>
                    <a:cubicBezTo>
                      <a:pt x="107220" y="0"/>
                      <a:pt x="122988" y="6307"/>
                      <a:pt x="135602" y="15768"/>
                    </a:cubicBezTo>
                    <a:cubicBezTo>
                      <a:pt x="145063" y="25228"/>
                      <a:pt x="151370" y="40996"/>
                      <a:pt x="151370" y="63071"/>
                    </a:cubicBezTo>
                    <a:lnTo>
                      <a:pt x="151370" y="192366"/>
                    </a:lnTo>
                    <a:lnTo>
                      <a:pt x="129295" y="192366"/>
                    </a:lnTo>
                    <a:close/>
                    <a:moveTo>
                      <a:pt x="63071" y="170291"/>
                    </a:moveTo>
                    <a:cubicBezTo>
                      <a:pt x="81992" y="170291"/>
                      <a:pt x="94606" y="163984"/>
                      <a:pt x="104067" y="154524"/>
                    </a:cubicBezTo>
                    <a:cubicBezTo>
                      <a:pt x="113528" y="145063"/>
                      <a:pt x="119835" y="132449"/>
                      <a:pt x="119835" y="113528"/>
                    </a:cubicBezTo>
                    <a:lnTo>
                      <a:pt x="119835" y="97760"/>
                    </a:lnTo>
                    <a:lnTo>
                      <a:pt x="91453" y="97760"/>
                    </a:lnTo>
                    <a:cubicBezTo>
                      <a:pt x="69378" y="97760"/>
                      <a:pt x="53610" y="100913"/>
                      <a:pt x="40996" y="107220"/>
                    </a:cubicBezTo>
                    <a:cubicBezTo>
                      <a:pt x="31535" y="113528"/>
                      <a:pt x="25228" y="122988"/>
                      <a:pt x="25228" y="135602"/>
                    </a:cubicBezTo>
                    <a:cubicBezTo>
                      <a:pt x="25228" y="145063"/>
                      <a:pt x="28382" y="154524"/>
                      <a:pt x="34689" y="160831"/>
                    </a:cubicBezTo>
                    <a:cubicBezTo>
                      <a:pt x="44149" y="167138"/>
                      <a:pt x="53610" y="170291"/>
                      <a:pt x="63071" y="1702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:a16="http://schemas.microsoft.com/office/drawing/2014/main" id="{CAD5D45C-C99F-E79D-0309-FA6204AAF93C}"/>
                  </a:ext>
                </a:extLst>
              </p:cNvPr>
              <p:cNvSpPr/>
              <p:nvPr/>
            </p:nvSpPr>
            <p:spPr>
              <a:xfrm>
                <a:off x="8399884" y="2963485"/>
                <a:ext cx="107220" cy="192366"/>
              </a:xfrm>
              <a:custGeom>
                <a:avLst/>
                <a:gdLst>
                  <a:gd name="connsiteX0" fmla="*/ 85146 w 107220"/>
                  <a:gd name="connsiteY0" fmla="*/ 0 h 192366"/>
                  <a:gd name="connsiteX1" fmla="*/ 107221 w 107220"/>
                  <a:gd name="connsiteY1" fmla="*/ 3154 h 192366"/>
                  <a:gd name="connsiteX2" fmla="*/ 104067 w 107220"/>
                  <a:gd name="connsiteY2" fmla="*/ 28382 h 192366"/>
                  <a:gd name="connsiteX3" fmla="*/ 81992 w 107220"/>
                  <a:gd name="connsiteY3" fmla="*/ 25228 h 192366"/>
                  <a:gd name="connsiteX4" fmla="*/ 44150 w 107220"/>
                  <a:gd name="connsiteY4" fmla="*/ 44150 h 192366"/>
                  <a:gd name="connsiteX5" fmla="*/ 28382 w 107220"/>
                  <a:gd name="connsiteY5" fmla="*/ 91453 h 192366"/>
                  <a:gd name="connsiteX6" fmla="*/ 28382 w 107220"/>
                  <a:gd name="connsiteY6" fmla="*/ 192367 h 192366"/>
                  <a:gd name="connsiteX7" fmla="*/ 0 w 107220"/>
                  <a:gd name="connsiteY7" fmla="*/ 192367 h 192366"/>
                  <a:gd name="connsiteX8" fmla="*/ 0 w 107220"/>
                  <a:gd name="connsiteY8" fmla="*/ 3154 h 192366"/>
                  <a:gd name="connsiteX9" fmla="*/ 25228 w 107220"/>
                  <a:gd name="connsiteY9" fmla="*/ 3154 h 192366"/>
                  <a:gd name="connsiteX10" fmla="*/ 28382 w 107220"/>
                  <a:gd name="connsiteY10" fmla="*/ 37843 h 192366"/>
                  <a:gd name="connsiteX11" fmla="*/ 28382 w 107220"/>
                  <a:gd name="connsiteY11" fmla="*/ 37843 h 192366"/>
                  <a:gd name="connsiteX12" fmla="*/ 53610 w 107220"/>
                  <a:gd name="connsiteY12" fmla="*/ 9461 h 192366"/>
                  <a:gd name="connsiteX13" fmla="*/ 85146 w 107220"/>
                  <a:gd name="connsiteY13" fmla="*/ 0 h 19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7220" h="192366">
                    <a:moveTo>
                      <a:pt x="85146" y="0"/>
                    </a:moveTo>
                    <a:cubicBezTo>
                      <a:pt x="94606" y="0"/>
                      <a:pt x="100913" y="0"/>
                      <a:pt x="107221" y="3154"/>
                    </a:cubicBezTo>
                    <a:lnTo>
                      <a:pt x="104067" y="28382"/>
                    </a:lnTo>
                    <a:cubicBezTo>
                      <a:pt x="97760" y="25228"/>
                      <a:pt x="88299" y="25228"/>
                      <a:pt x="81992" y="25228"/>
                    </a:cubicBezTo>
                    <a:cubicBezTo>
                      <a:pt x="66224" y="25228"/>
                      <a:pt x="53610" y="31535"/>
                      <a:pt x="44150" y="44150"/>
                    </a:cubicBezTo>
                    <a:cubicBezTo>
                      <a:pt x="34689" y="56764"/>
                      <a:pt x="28382" y="72532"/>
                      <a:pt x="28382" y="91453"/>
                    </a:cubicBezTo>
                    <a:lnTo>
                      <a:pt x="28382" y="192367"/>
                    </a:lnTo>
                    <a:lnTo>
                      <a:pt x="0" y="192367"/>
                    </a:lnTo>
                    <a:lnTo>
                      <a:pt x="0" y="3154"/>
                    </a:lnTo>
                    <a:lnTo>
                      <a:pt x="25228" y="3154"/>
                    </a:lnTo>
                    <a:lnTo>
                      <a:pt x="28382" y="37843"/>
                    </a:lnTo>
                    <a:lnTo>
                      <a:pt x="28382" y="37843"/>
                    </a:lnTo>
                    <a:cubicBezTo>
                      <a:pt x="34689" y="25228"/>
                      <a:pt x="44150" y="15768"/>
                      <a:pt x="53610" y="9461"/>
                    </a:cubicBezTo>
                    <a:cubicBezTo>
                      <a:pt x="59917" y="3154"/>
                      <a:pt x="72532" y="0"/>
                      <a:pt x="85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3" name="Freeform: Shape 2202">
                <a:extLst>
                  <a:ext uri="{FF2B5EF4-FFF2-40B4-BE49-F238E27FC236}">
                    <a16:creationId xmlns:a16="http://schemas.microsoft.com/office/drawing/2014/main" id="{11013A89-4CA7-ED71-2259-C08B42EE82AB}"/>
                  </a:ext>
                </a:extLst>
              </p:cNvPr>
              <p:cNvSpPr/>
              <p:nvPr/>
            </p:nvSpPr>
            <p:spPr>
              <a:xfrm>
                <a:off x="8538640" y="2903568"/>
                <a:ext cx="44149" cy="258590"/>
              </a:xfrm>
              <a:custGeom>
                <a:avLst/>
                <a:gdLst>
                  <a:gd name="connsiteX0" fmla="*/ 0 w 44149"/>
                  <a:gd name="connsiteY0" fmla="*/ 233362 h 258590"/>
                  <a:gd name="connsiteX1" fmla="*/ 22075 w 44149"/>
                  <a:gd name="connsiteY1" fmla="*/ 211288 h 258590"/>
                  <a:gd name="connsiteX2" fmla="*/ 37842 w 44149"/>
                  <a:gd name="connsiteY2" fmla="*/ 217595 h 258590"/>
                  <a:gd name="connsiteX3" fmla="*/ 44150 w 44149"/>
                  <a:gd name="connsiteY3" fmla="*/ 236516 h 258590"/>
                  <a:gd name="connsiteX4" fmla="*/ 37842 w 44149"/>
                  <a:gd name="connsiteY4" fmla="*/ 252284 h 258590"/>
                  <a:gd name="connsiteX5" fmla="*/ 22075 w 44149"/>
                  <a:gd name="connsiteY5" fmla="*/ 258591 h 258590"/>
                  <a:gd name="connsiteX6" fmla="*/ 6307 w 44149"/>
                  <a:gd name="connsiteY6" fmla="*/ 252284 h 258590"/>
                  <a:gd name="connsiteX7" fmla="*/ 0 w 44149"/>
                  <a:gd name="connsiteY7" fmla="*/ 233362 h 258590"/>
                  <a:gd name="connsiteX8" fmla="*/ 28382 w 44149"/>
                  <a:gd name="connsiteY8" fmla="*/ 182906 h 258590"/>
                  <a:gd name="connsiteX9" fmla="*/ 9460 w 44149"/>
                  <a:gd name="connsiteY9" fmla="*/ 182906 h 258590"/>
                  <a:gd name="connsiteX10" fmla="*/ 0 w 44149"/>
                  <a:gd name="connsiteY10" fmla="*/ 0 h 258590"/>
                  <a:gd name="connsiteX11" fmla="*/ 34689 w 44149"/>
                  <a:gd name="connsiteY11" fmla="*/ 0 h 258590"/>
                  <a:gd name="connsiteX12" fmla="*/ 28382 w 44149"/>
                  <a:gd name="connsiteY12" fmla="*/ 182906 h 258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149" h="258590">
                    <a:moveTo>
                      <a:pt x="0" y="233362"/>
                    </a:moveTo>
                    <a:cubicBezTo>
                      <a:pt x="0" y="217595"/>
                      <a:pt x="6307" y="211288"/>
                      <a:pt x="22075" y="211288"/>
                    </a:cubicBezTo>
                    <a:cubicBezTo>
                      <a:pt x="28382" y="211288"/>
                      <a:pt x="34689" y="214441"/>
                      <a:pt x="37842" y="217595"/>
                    </a:cubicBezTo>
                    <a:cubicBezTo>
                      <a:pt x="40996" y="220748"/>
                      <a:pt x="44150" y="227055"/>
                      <a:pt x="44150" y="236516"/>
                    </a:cubicBezTo>
                    <a:cubicBezTo>
                      <a:pt x="44150" y="242823"/>
                      <a:pt x="40996" y="249130"/>
                      <a:pt x="37842" y="252284"/>
                    </a:cubicBezTo>
                    <a:cubicBezTo>
                      <a:pt x="34689" y="255437"/>
                      <a:pt x="28382" y="258591"/>
                      <a:pt x="22075" y="258591"/>
                    </a:cubicBezTo>
                    <a:cubicBezTo>
                      <a:pt x="15768" y="258591"/>
                      <a:pt x="12614" y="255437"/>
                      <a:pt x="6307" y="252284"/>
                    </a:cubicBezTo>
                    <a:cubicBezTo>
                      <a:pt x="0" y="249130"/>
                      <a:pt x="0" y="242823"/>
                      <a:pt x="0" y="233362"/>
                    </a:cubicBezTo>
                    <a:close/>
                    <a:moveTo>
                      <a:pt x="28382" y="182906"/>
                    </a:moveTo>
                    <a:lnTo>
                      <a:pt x="9460" y="182906"/>
                    </a:lnTo>
                    <a:lnTo>
                      <a:pt x="0" y="0"/>
                    </a:lnTo>
                    <a:lnTo>
                      <a:pt x="34689" y="0"/>
                    </a:lnTo>
                    <a:lnTo>
                      <a:pt x="28382" y="182906"/>
                    </a:lnTo>
                    <a:close/>
                  </a:path>
                </a:pathLst>
              </a:custGeom>
              <a:solidFill>
                <a:srgbClr val="FFFFFF"/>
              </a:solidFill>
              <a:ln w="3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211" name="Group 2210">
            <a:extLst>
              <a:ext uri="{FF2B5EF4-FFF2-40B4-BE49-F238E27FC236}">
                <a16:creationId xmlns:a16="http://schemas.microsoft.com/office/drawing/2014/main" id="{9BB3E7CE-71AE-B0C3-A2A6-D82552FEC6CA}"/>
              </a:ext>
            </a:extLst>
          </p:cNvPr>
          <p:cNvGrpSpPr/>
          <p:nvPr/>
        </p:nvGrpSpPr>
        <p:grpSpPr>
          <a:xfrm>
            <a:off x="5259082" y="2710611"/>
            <a:ext cx="2871459" cy="369332"/>
            <a:chOff x="5259081" y="2710611"/>
            <a:chExt cx="2871459" cy="369332"/>
          </a:xfrm>
        </p:grpSpPr>
        <p:sp>
          <p:nvSpPr>
            <p:cNvPr id="2204" name="TextBox 2203">
              <a:extLst>
                <a:ext uri="{FF2B5EF4-FFF2-40B4-BE49-F238E27FC236}">
                  <a16:creationId xmlns:a16="http://schemas.microsoft.com/office/drawing/2014/main" id="{EAB00E06-6A60-9AAB-4BA6-0D5A28C69198}"/>
                </a:ext>
              </a:extLst>
            </p:cNvPr>
            <p:cNvSpPr txBox="1"/>
            <p:nvPr/>
          </p:nvSpPr>
          <p:spPr>
            <a:xfrm>
              <a:off x="6318975" y="2710611"/>
              <a:ext cx="673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From</a:t>
              </a:r>
            </a:p>
          </p:txBody>
        </p:sp>
        <p:cxnSp>
          <p:nvCxnSpPr>
            <p:cNvPr id="2206" name="Straight Connector 2205">
              <a:extLst>
                <a:ext uri="{FF2B5EF4-FFF2-40B4-BE49-F238E27FC236}">
                  <a16:creationId xmlns:a16="http://schemas.microsoft.com/office/drawing/2014/main" id="{21591AF5-0138-0E13-5997-B6FCD354C6BD}"/>
                </a:ext>
              </a:extLst>
            </p:cNvPr>
            <p:cNvCxnSpPr>
              <a:stCxn id="2204" idx="3"/>
            </p:cNvCxnSpPr>
            <p:nvPr/>
          </p:nvCxnSpPr>
          <p:spPr>
            <a:xfrm>
              <a:off x="6992044" y="2895277"/>
              <a:ext cx="11384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8" name="Straight Connector 2207">
              <a:extLst>
                <a:ext uri="{FF2B5EF4-FFF2-40B4-BE49-F238E27FC236}">
                  <a16:creationId xmlns:a16="http://schemas.microsoft.com/office/drawing/2014/main" id="{0E4706C7-9360-13C3-04ED-7F367F92BF5A}"/>
                </a:ext>
              </a:extLst>
            </p:cNvPr>
            <p:cNvCxnSpPr>
              <a:stCxn id="2204" idx="1"/>
            </p:cNvCxnSpPr>
            <p:nvPr/>
          </p:nvCxnSpPr>
          <p:spPr>
            <a:xfrm flipH="1">
              <a:off x="5259081" y="2895277"/>
              <a:ext cx="105989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10" name="Picture 2209" descr="Logo" hidden="1">
            <a:extLst>
              <a:ext uri="{FF2B5EF4-FFF2-40B4-BE49-F238E27FC236}">
                <a16:creationId xmlns:a16="http://schemas.microsoft.com/office/drawing/2014/main" id="{358BE6B7-C5BE-6A32-946C-DD027F78D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90" y="3181073"/>
            <a:ext cx="1997844" cy="560800"/>
          </a:xfrm>
          <a:prstGeom prst="rect">
            <a:avLst/>
          </a:prstGeom>
        </p:spPr>
      </p:pic>
      <p:sp>
        <p:nvSpPr>
          <p:cNvPr id="2212" name="TextBox 2211">
            <a:extLst>
              <a:ext uri="{FF2B5EF4-FFF2-40B4-BE49-F238E27FC236}">
                <a16:creationId xmlns:a16="http://schemas.microsoft.com/office/drawing/2014/main" id="{38BC4689-D6AD-7C28-DEB2-3CA2A1AEFCE1}"/>
              </a:ext>
            </a:extLst>
          </p:cNvPr>
          <p:cNvSpPr txBox="1"/>
          <p:nvPr/>
        </p:nvSpPr>
        <p:spPr>
          <a:xfrm>
            <a:off x="4979049" y="3198945"/>
            <a:ext cx="343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Dreaming Outloud Script Pro" panose="020B0604020202020204" pitchFamily="66" charset="0"/>
                <a:cs typeface="Dreaming Outloud Script Pro" panose="020B0604020202020204" pitchFamily="66" charset="0"/>
              </a:rPr>
              <a:t>Enter your name here</a:t>
            </a:r>
          </a:p>
        </p:txBody>
      </p:sp>
    </p:spTree>
    <p:extLst>
      <p:ext uri="{BB962C8B-B14F-4D97-AF65-F5344CB8AC3E}">
        <p14:creationId xmlns:p14="http://schemas.microsoft.com/office/powerpoint/2010/main" val="22119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90</Words>
  <Application>Microsoft Office PowerPoint</Application>
  <PresentationFormat>Widescreen</PresentationFormat>
  <Paragraphs>37</Paragraphs>
  <Slides>9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 Light</vt:lpstr>
      <vt:lpstr>Calibri</vt:lpstr>
      <vt:lpstr>Rock Salt</vt:lpstr>
      <vt:lpstr>Arial</vt:lpstr>
      <vt:lpstr>Dreaming Outloud Script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Naimil Pithva</dc:creator>
  <cp:lastModifiedBy>Naimil Pithva</cp:lastModifiedBy>
  <cp:revision>64</cp:revision>
  <dcterms:created xsi:type="dcterms:W3CDTF">2022-12-19T14:31:04Z</dcterms:created>
  <dcterms:modified xsi:type="dcterms:W3CDTF">2022-12-22T15:52:19Z</dcterms:modified>
</cp:coreProperties>
</file>